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147348884" r:id="rId5"/>
    <p:sldId id="2147348885" r:id="rId6"/>
    <p:sldId id="2147348886" r:id="rId7"/>
    <p:sldId id="2147348890" r:id="rId8"/>
    <p:sldId id="2147348883" r:id="rId9"/>
    <p:sldId id="2147348776" r:id="rId10"/>
    <p:sldId id="2147348893" r:id="rId11"/>
    <p:sldId id="2147348891" r:id="rId12"/>
    <p:sldId id="2147348757" r:id="rId13"/>
    <p:sldId id="2147348617" r:id="rId14"/>
    <p:sldId id="2147348758" r:id="rId15"/>
    <p:sldId id="2147348705" r:id="rId16"/>
    <p:sldId id="2147348887" r:id="rId17"/>
    <p:sldId id="2147348702" r:id="rId18"/>
    <p:sldId id="2147348682" r:id="rId19"/>
    <p:sldId id="2147348688" r:id="rId20"/>
    <p:sldId id="2147348777" r:id="rId21"/>
    <p:sldId id="2147348760" r:id="rId22"/>
    <p:sldId id="2147348738" r:id="rId23"/>
    <p:sldId id="2147348783" r:id="rId24"/>
    <p:sldId id="2147348785" r:id="rId25"/>
    <p:sldId id="2147348764" r:id="rId26"/>
    <p:sldId id="2147348784" r:id="rId27"/>
    <p:sldId id="3372" r:id="rId28"/>
    <p:sldId id="2147348782" r:id="rId29"/>
    <p:sldId id="2147348759" r:id="rId30"/>
    <p:sldId id="3367" r:id="rId31"/>
    <p:sldId id="3366" r:id="rId32"/>
    <p:sldId id="2147348882" r:id="rId33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design guidelines" id="{2F377589-BA8F-BD4C-AEB6-87935A4BB720}">
          <p14:sldIdLst>
            <p14:sldId id="2147348884"/>
            <p14:sldId id="2147348885"/>
            <p14:sldId id="2147348886"/>
          </p14:sldIdLst>
        </p14:section>
        <p14:section name="Multi-use content layout examples" id="{54B364C3-1ABD-0A4F-A4D6-D5B6A18F58C6}">
          <p14:sldIdLst>
            <p14:sldId id="2147348890"/>
            <p14:sldId id="2147348883"/>
            <p14:sldId id="2147348776"/>
            <p14:sldId id="2147348893"/>
            <p14:sldId id="2147348891"/>
            <p14:sldId id="2147348757"/>
            <p14:sldId id="2147348617"/>
            <p14:sldId id="2147348758"/>
            <p14:sldId id="2147348705"/>
            <p14:sldId id="2147348887"/>
            <p14:sldId id="2147348702"/>
            <p14:sldId id="2147348682"/>
            <p14:sldId id="2147348688"/>
            <p14:sldId id="2147348777"/>
            <p14:sldId id="2147348760"/>
            <p14:sldId id="2147348738"/>
          </p14:sldIdLst>
        </p14:section>
        <p14:section name="Graphics - Timelines - Calendars" id="{CA7EAD46-CC4C-864B-BB2D-CD22A5771792}">
          <p14:sldIdLst>
            <p14:sldId id="2147348783"/>
            <p14:sldId id="2147348785"/>
            <p14:sldId id="2147348764"/>
            <p14:sldId id="2147348784"/>
            <p14:sldId id="3372"/>
            <p14:sldId id="2147348782"/>
            <p14:sldId id="2147348759"/>
            <p14:sldId id="3367"/>
            <p14:sldId id="3366"/>
            <p14:sldId id="21473488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7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ael Berry" initials="RB" lastIdx="1" clrIdx="0">
    <p:extLst>
      <p:ext uri="{19B8F6BF-5375-455C-9EA6-DF929625EA0E}">
        <p15:presenceInfo xmlns:p15="http://schemas.microsoft.com/office/powerpoint/2012/main" userId="S::rberry@athenahealth.com::d4eec287-5ea8-4d32-8b30-9d0a173f689d" providerId="AD"/>
      </p:ext>
    </p:extLst>
  </p:cmAuthor>
  <p:cmAuthor id="2" name="Briana Brochu" initials="BB" lastIdx="18" clrIdx="1">
    <p:extLst>
      <p:ext uri="{19B8F6BF-5375-455C-9EA6-DF929625EA0E}">
        <p15:presenceInfo xmlns:p15="http://schemas.microsoft.com/office/powerpoint/2012/main" userId="S::bbrochu@athenahealth.com::07571846-3bdf-432d-885c-a6ec0c3564ef" providerId="AD"/>
      </p:ext>
    </p:extLst>
  </p:cmAuthor>
  <p:cmAuthor id="3" name="Molly Millette" initials="MM" lastIdx="63" clrIdx="2">
    <p:extLst>
      <p:ext uri="{19B8F6BF-5375-455C-9EA6-DF929625EA0E}">
        <p15:presenceInfo xmlns:p15="http://schemas.microsoft.com/office/powerpoint/2012/main" userId="S::mmillette@athenahealth.com::c16c2099-7667-4624-9df5-dc9e83a2efa7" providerId="AD"/>
      </p:ext>
    </p:extLst>
  </p:cmAuthor>
  <p:cmAuthor id="4" name="Stephanie Harris" initials="SH" lastIdx="31" clrIdx="3">
    <p:extLst>
      <p:ext uri="{19B8F6BF-5375-455C-9EA6-DF929625EA0E}">
        <p15:presenceInfo xmlns:p15="http://schemas.microsoft.com/office/powerpoint/2012/main" userId="S::stharris@athenahealth.com::e8741d94-f769-4a0c-b2e2-9fcee02f574c" providerId="AD"/>
      </p:ext>
    </p:extLst>
  </p:cmAuthor>
  <p:cmAuthor id="5" name="Nicole Carbone" initials="NC" lastIdx="4" clrIdx="4">
    <p:extLst>
      <p:ext uri="{19B8F6BF-5375-455C-9EA6-DF929625EA0E}">
        <p15:presenceInfo xmlns:p15="http://schemas.microsoft.com/office/powerpoint/2012/main" userId="S::ncarbone@athenahealth.com::c5da3592-c4e6-46b6-ac64-065adc1e90c9" providerId="AD"/>
      </p:ext>
    </p:extLst>
  </p:cmAuthor>
  <p:cmAuthor id="6" name="Darshan Gosalia" initials="DG" lastIdx="2" clrIdx="5">
    <p:extLst>
      <p:ext uri="{19B8F6BF-5375-455C-9EA6-DF929625EA0E}">
        <p15:presenceInfo xmlns:p15="http://schemas.microsoft.com/office/powerpoint/2012/main" userId="S::gdarshan@athenahealth.com::e9a05802-a2b8-4b23-bf6c-c3273a04f0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3E9"/>
    <a:srgbClr val="00FF50"/>
    <a:srgbClr val="F4F2F3"/>
    <a:srgbClr val="D2D0E0"/>
    <a:srgbClr val="FBF6EA"/>
    <a:srgbClr val="8A79AC"/>
    <a:srgbClr val="427536"/>
    <a:srgbClr val="F8F6EE"/>
    <a:srgbClr val="F8C261"/>
    <a:srgbClr val="E1D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ED957-122E-8A4E-9610-2AD858F5E94E}" v="18" dt="2022-01-05T15:46:36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90" d="100"/>
          <a:sy n="90" d="100"/>
        </p:scale>
        <p:origin x="666" y="96"/>
      </p:cViewPr>
      <p:guideLst>
        <p:guide orient="horz" pos="2160"/>
        <p:guide pos="47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6785947771382"/>
          <c:y val="2.5455695406546557E-2"/>
          <c:w val="0.87440890188181297"/>
          <c:h val="0.8927203108780902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Attendance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chemeClr val="accent5">
                      <a:alpha val="30000"/>
                    </a:schemeClr>
                  </a:gs>
                  <a:gs pos="0">
                    <a:schemeClr val="accent5"/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7EF-E845-8A39-311B21B51C0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chemeClr val="accent2">
                      <a:alpha val="30000"/>
                    </a:schemeClr>
                  </a:gs>
                  <a:gs pos="0">
                    <a:schemeClr val="accent2"/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2B-9246-A502-27F049CE0FFA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100000">
                    <a:schemeClr val="accent3">
                      <a:alpha val="30000"/>
                    </a:schemeClr>
                  </a:gs>
                  <a:gs pos="0">
                    <a:schemeClr val="accent3"/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2B-9246-A502-27F049CE0FFA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00000">
                    <a:schemeClr val="accent4">
                      <a:alpha val="30000"/>
                    </a:schemeClr>
                  </a:gs>
                  <a:gs pos="0">
                    <a:schemeClr val="accent4"/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2B-9246-A502-27F049CE0F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0.64</c:v>
                </c:pt>
                <c:pt idx="1">
                  <c:v>0.43</c:v>
                </c:pt>
                <c:pt idx="2">
                  <c:v>0.8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F-E845-8A39-311B21B51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864662079"/>
        <c:axId val="1864663727"/>
      </c:barChart>
      <c:catAx>
        <c:axId val="18646620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663727"/>
        <c:crosses val="autoZero"/>
        <c:auto val="1"/>
        <c:lblAlgn val="ctr"/>
        <c:lblOffset val="100"/>
        <c:noMultiLvlLbl val="0"/>
      </c:catAx>
      <c:valAx>
        <c:axId val="18646637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66207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12224611542564"/>
          <c:y val="0.20301796407185632"/>
          <c:w val="0.65062241887414585"/>
          <c:h val="0.5160175397237022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tx2"/>
            </a:solidFill>
            <a:ln w="635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96-CD4C-901A-6DB3BAEC3C6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49A-F240-8328-83C5D23805F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9A-F240-8328-83C5D23805F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49A-F240-8328-83C5D23805F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396-CD4C-901A-6DB3BAEC3C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0.28999999999999998</c:v>
                </c:pt>
                <c:pt idx="2">
                  <c:v>0.23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2-2541-A944-7343ED98D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16771435574E-2"/>
          <c:y val="0.74154745626856533"/>
          <c:w val="0.89999992866123046"/>
          <c:h val="5.9650148521853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39700">
      <a:gradFill>
        <a:gsLst>
          <a:gs pos="0">
            <a:srgbClr val="8A79AC"/>
          </a:gs>
          <a:gs pos="100000">
            <a:schemeClr val="accent1"/>
          </a:gs>
        </a:gsLst>
        <a:lin ang="2700000" scaled="0"/>
      </a:gradFill>
      <a:miter lim="800000"/>
    </a:ln>
    <a:effectLst>
      <a:outerShdw blurRad="254000" algn="ctr" rotWithShape="0">
        <a:prstClr val="black">
          <a:alpha val="20000"/>
        </a:prstClr>
      </a:outerShdw>
    </a:effectLst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57450601693656E-2"/>
          <c:y val="0.19173803573954451"/>
          <c:w val="0.8688860496211559"/>
          <c:h val="0.52630996275166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635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635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E6-1043-BF79-DC4B90CF61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635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E6-1043-BF79-DC4B90CF61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635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E6-1043-BF79-DC4B90CF613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635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E6-1043-BF79-DC4B90CF613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1E6-1043-BF79-DC4B90CF61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0.03</c:v>
                </c:pt>
                <c:pt idx="1">
                  <c:v>0.06</c:v>
                </c:pt>
                <c:pt idx="2">
                  <c:v>0.08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74-EE4B-94E9-16FC2F17C3D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2075567"/>
        <c:axId val="92087023"/>
      </c:barChart>
      <c:catAx>
        <c:axId val="920755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087023"/>
        <c:crosses val="autoZero"/>
        <c:auto val="1"/>
        <c:lblAlgn val="ctr"/>
        <c:lblOffset val="100"/>
        <c:noMultiLvlLbl val="0"/>
      </c:catAx>
      <c:valAx>
        <c:axId val="92087023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207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39700">
      <a:gradFill>
        <a:gsLst>
          <a:gs pos="0">
            <a:srgbClr val="8A79AC"/>
          </a:gs>
          <a:gs pos="100000">
            <a:schemeClr val="accent1"/>
          </a:gs>
        </a:gsLst>
        <a:lin ang="2700000" scaled="0"/>
      </a:gradFill>
      <a:miter lim="800000"/>
    </a:ln>
    <a:effectLst>
      <a:outerShdw blurRad="254000" algn="ctr" rotWithShape="0">
        <a:prstClr val="black">
          <a:alpha val="20000"/>
        </a:prstClr>
      </a:outerShdw>
    </a:effectLst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16021393552222"/>
          <c:y val="0.1963556980527135"/>
          <c:w val="0.65160410043084249"/>
          <c:h val="0.516991277287943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F9-4B71-9E9C-44EE8312C8B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F9-4B71-9E9C-44EE8312C8B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F9-4B71-9E9C-44EE8312C8B2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F9-4B71-9E9C-44EE8312C8B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>
                        <a:solidFill>
                          <a:schemeClr val="accent1"/>
                        </a:solidFill>
                      </a:rPr>
                      <a:t> </a:t>
                    </a:r>
                    <a:fld id="{F3E0CA15-4C11-B841-998E-60167F80BE2D}" type="PERCENTAGE">
                      <a:rPr lang="en-US" baseline="0">
                        <a:solidFill>
                          <a:schemeClr val="accent1"/>
                        </a:solidFill>
                      </a:rPr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F9-4B71-9E9C-44EE8312C8B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4F9-4B71-9E9C-44EE8312C8B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4F9-4B71-9E9C-44EE8312C8B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4F9-4B71-9E9C-44EE8312C8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A-2441-B9BC-8688AAC80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387024376443966"/>
          <c:w val="1"/>
          <c:h val="5.0141732283464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39700">
      <a:gradFill>
        <a:gsLst>
          <a:gs pos="0">
            <a:srgbClr val="8A79AC"/>
          </a:gs>
          <a:gs pos="100000">
            <a:schemeClr val="accent1"/>
          </a:gs>
        </a:gsLst>
        <a:lin ang="2700000" scaled="0"/>
      </a:gradFill>
      <a:miter lim="800000"/>
    </a:ln>
    <a:effectLst>
      <a:outerShdw blurRad="254000" algn="ctr" rotWithShape="0">
        <a:prstClr val="black">
          <a:alpha val="20000"/>
        </a:prstClr>
      </a:outerShdw>
    </a:effectLst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 in sentence case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chemeClr val="accent2"/>
              </a:solidFill>
              <a:ln w="63500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numRef>
              <c:f>Sheet1!$A$2:$A$20</c:f>
              <c:numCache>
                <c:formatCode>d\-mmm</c:formatCode>
                <c:ptCount val="19"/>
                <c:pt idx="0">
                  <c:v>44260</c:v>
                </c:pt>
                <c:pt idx="1">
                  <c:v>44265</c:v>
                </c:pt>
                <c:pt idx="2">
                  <c:v>44270</c:v>
                </c:pt>
                <c:pt idx="3">
                  <c:v>44275</c:v>
                </c:pt>
                <c:pt idx="4">
                  <c:v>44280</c:v>
                </c:pt>
                <c:pt idx="5">
                  <c:v>44285</c:v>
                </c:pt>
                <c:pt idx="6">
                  <c:v>44290</c:v>
                </c:pt>
                <c:pt idx="7">
                  <c:v>44295</c:v>
                </c:pt>
                <c:pt idx="8">
                  <c:v>44300</c:v>
                </c:pt>
                <c:pt idx="9">
                  <c:v>44305</c:v>
                </c:pt>
                <c:pt idx="10">
                  <c:v>44310</c:v>
                </c:pt>
                <c:pt idx="11">
                  <c:v>44315</c:v>
                </c:pt>
                <c:pt idx="12">
                  <c:v>44320</c:v>
                </c:pt>
                <c:pt idx="13">
                  <c:v>44325</c:v>
                </c:pt>
                <c:pt idx="14">
                  <c:v>44330</c:v>
                </c:pt>
                <c:pt idx="15">
                  <c:v>44335</c:v>
                </c:pt>
                <c:pt idx="16">
                  <c:v>44340</c:v>
                </c:pt>
                <c:pt idx="17">
                  <c:v>44345</c:v>
                </c:pt>
                <c:pt idx="18">
                  <c:v>44350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94</c:v>
                </c:pt>
                <c:pt idx="1">
                  <c:v>93</c:v>
                </c:pt>
                <c:pt idx="2">
                  <c:v>87</c:v>
                </c:pt>
                <c:pt idx="3">
                  <c:v>80</c:v>
                </c:pt>
                <c:pt idx="4">
                  <c:v>84</c:v>
                </c:pt>
                <c:pt idx="5">
                  <c:v>76</c:v>
                </c:pt>
                <c:pt idx="6">
                  <c:v>74</c:v>
                </c:pt>
                <c:pt idx="7">
                  <c:v>70</c:v>
                </c:pt>
                <c:pt idx="8">
                  <c:v>64</c:v>
                </c:pt>
                <c:pt idx="9">
                  <c:v>56</c:v>
                </c:pt>
                <c:pt idx="10">
                  <c:v>52</c:v>
                </c:pt>
                <c:pt idx="11">
                  <c:v>50</c:v>
                </c:pt>
                <c:pt idx="12">
                  <c:v>45</c:v>
                </c:pt>
                <c:pt idx="13">
                  <c:v>40</c:v>
                </c:pt>
                <c:pt idx="14">
                  <c:v>34</c:v>
                </c:pt>
                <c:pt idx="15">
                  <c:v>28</c:v>
                </c:pt>
                <c:pt idx="16">
                  <c:v>26</c:v>
                </c:pt>
                <c:pt idx="17">
                  <c:v>20</c:v>
                </c:pt>
                <c:pt idx="18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19-7E4E-95AE-109C6D2EFC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chemeClr val="accent1">
                  <a:lumMod val="20000"/>
                  <a:lumOff val="80000"/>
                </a:schemeClr>
              </a:solidFill>
              <a:ln w="63500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Sheet1!$A$2:$A$20</c:f>
              <c:numCache>
                <c:formatCode>d\-mmm</c:formatCode>
                <c:ptCount val="19"/>
                <c:pt idx="0">
                  <c:v>44260</c:v>
                </c:pt>
                <c:pt idx="1">
                  <c:v>44265</c:v>
                </c:pt>
                <c:pt idx="2">
                  <c:v>44270</c:v>
                </c:pt>
                <c:pt idx="3">
                  <c:v>44275</c:v>
                </c:pt>
                <c:pt idx="4">
                  <c:v>44280</c:v>
                </c:pt>
                <c:pt idx="5">
                  <c:v>44285</c:v>
                </c:pt>
                <c:pt idx="6">
                  <c:v>44290</c:v>
                </c:pt>
                <c:pt idx="7">
                  <c:v>44295</c:v>
                </c:pt>
                <c:pt idx="8">
                  <c:v>44300</c:v>
                </c:pt>
                <c:pt idx="9">
                  <c:v>44305</c:v>
                </c:pt>
                <c:pt idx="10">
                  <c:v>44310</c:v>
                </c:pt>
                <c:pt idx="11">
                  <c:v>44315</c:v>
                </c:pt>
                <c:pt idx="12">
                  <c:v>44320</c:v>
                </c:pt>
                <c:pt idx="13">
                  <c:v>44325</c:v>
                </c:pt>
                <c:pt idx="14">
                  <c:v>44330</c:v>
                </c:pt>
                <c:pt idx="15">
                  <c:v>44335</c:v>
                </c:pt>
                <c:pt idx="16">
                  <c:v>44340</c:v>
                </c:pt>
                <c:pt idx="17">
                  <c:v>44345</c:v>
                </c:pt>
                <c:pt idx="18">
                  <c:v>44350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6</c:v>
                </c:pt>
                <c:pt idx="4">
                  <c:v>3</c:v>
                </c:pt>
                <c:pt idx="5">
                  <c:v>30</c:v>
                </c:pt>
                <c:pt idx="6">
                  <c:v>12</c:v>
                </c:pt>
                <c:pt idx="7">
                  <c:v>24</c:v>
                </c:pt>
                <c:pt idx="8">
                  <c:v>36</c:v>
                </c:pt>
                <c:pt idx="9">
                  <c:v>48</c:v>
                </c:pt>
                <c:pt idx="10">
                  <c:v>52</c:v>
                </c:pt>
                <c:pt idx="11">
                  <c:v>53</c:v>
                </c:pt>
                <c:pt idx="12">
                  <c:v>58</c:v>
                </c:pt>
                <c:pt idx="13">
                  <c:v>64</c:v>
                </c:pt>
                <c:pt idx="14">
                  <c:v>72</c:v>
                </c:pt>
                <c:pt idx="15">
                  <c:v>85</c:v>
                </c:pt>
                <c:pt idx="16">
                  <c:v>87</c:v>
                </c:pt>
                <c:pt idx="17">
                  <c:v>93</c:v>
                </c:pt>
                <c:pt idx="18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19-7E4E-95AE-109C6D2EF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597183"/>
        <c:axId val="55389327"/>
      </c:lineChart>
      <c:dateAx>
        <c:axId val="4055971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Axis</a:t>
                </a:r>
                <a:r>
                  <a:rPr lang="en-US" baseline="0"/>
                  <a:t> label in sentence case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7137646723349069"/>
              <c:y val="0.868853574214310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89327"/>
        <c:crosses val="autoZero"/>
        <c:auto val="1"/>
        <c:lblOffset val="100"/>
        <c:baseTimeUnit val="days"/>
        <c:majorUnit val="7"/>
        <c:majorTimeUnit val="days"/>
      </c:dateAx>
      <c:valAx>
        <c:axId val="5538932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Axis label</a:t>
                </a:r>
                <a:r>
                  <a:rPr lang="en-US" baseline="0"/>
                  <a:t> in sentence case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6.7010644591898013E-3"/>
              <c:y val="0.392252767217808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59718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945169237305046"/>
          <c:y val="0.93704306408684901"/>
          <c:w val="0.30971219418101875"/>
          <c:h val="4.8909068819984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25EE58-3EF7-5D4F-BB22-DDD305A1936D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05884C-5511-0F4A-8A0C-D87C71C7280A}">
      <dgm:prSet phldrT="[Text]" custT="1"/>
      <dgm:spPr>
        <a:noFill/>
        <a:ln w="114300">
          <a:solidFill>
            <a:schemeClr val="bg1"/>
          </a:solidFill>
        </a:ln>
      </dgm:spPr>
      <dgm:t>
        <a:bodyPr lIns="3429000"/>
        <a:lstStyle/>
        <a:p>
          <a:pPr marL="12700" indent="-12700">
            <a:lnSpc>
              <a:spcPct val="90000"/>
            </a:lnSpc>
            <a:buNone/>
            <a:tabLst/>
          </a:pPr>
          <a:r>
            <a:rPr lang="en-US" altLang="en-US" sz="1400" b="0">
              <a:solidFill>
                <a:schemeClr val="tx1"/>
              </a:solidFill>
              <a:latin typeface="+mn-lt"/>
              <a:ea typeface="Source Sans Pro" panose="020B0503030403020204" pitchFamily="34" charset="0"/>
              <a:cs typeface="Arial" panose="020B0604020202020204" pitchFamily="34" charset="0"/>
            </a:rPr>
            <a:t>This pyramid is SmartArt. Select the pyramid for the SmartArt editor to appear.</a:t>
          </a:r>
          <a:endParaRPr lang="en-US" sz="1800" b="1">
            <a:latin typeface="+mn-lt"/>
          </a:endParaRPr>
        </a:p>
      </dgm:t>
    </dgm:pt>
    <dgm:pt modelId="{CF89667A-FC7A-F149-8BEF-8973ED510DFB}" type="parTrans" cxnId="{0A4266CD-95D0-CF47-BF0E-BF9F9EB1D0B5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81A48D3D-3506-5F47-A80E-BA7B3CEDFA37}" type="sibTrans" cxnId="{0A4266CD-95D0-CF47-BF0E-BF9F9EB1D0B5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2ADBA55D-8ADD-1F4B-85F1-2B3E228D8D1C}">
      <dgm:prSet custT="1"/>
      <dgm:spPr>
        <a:noFill/>
        <a:ln w="120650">
          <a:solidFill>
            <a:schemeClr val="bg1"/>
          </a:solidFill>
        </a:ln>
      </dgm:spPr>
      <dgm:t>
        <a:bodyPr lIns="1188720" tIns="91440" rIns="91440" bIns="91440"/>
        <a:lstStyle/>
        <a:p>
          <a:pPr marL="12700" indent="0">
            <a:lnSpc>
              <a:spcPct val="90000"/>
            </a:lnSpc>
            <a:buNone/>
            <a:tabLst/>
          </a:pPr>
          <a:r>
            <a:rPr lang="en-US" sz="1400"/>
            <a:t>Click the +/- symbols in the editor to add or delete levels. Change copy directly in the graphic or in the SmartArt editor.</a:t>
          </a:r>
          <a:endParaRPr lang="en-US" sz="1400" b="1">
            <a:solidFill>
              <a:schemeClr val="tx2"/>
            </a:solidFill>
            <a:latin typeface="+mj-lt"/>
          </a:endParaRPr>
        </a:p>
      </dgm:t>
    </dgm:pt>
    <dgm:pt modelId="{7DEEF5CA-DD0A-6F49-9377-04C3C452FD95}" type="parTrans" cxnId="{68AD9A96-BC33-E14C-BA42-4D3DFD1D50D9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3237D044-F222-C64E-995D-EB2579BA3E32}" type="sibTrans" cxnId="{68AD9A96-BC33-E14C-BA42-4D3DFD1D50D9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C5EB42BA-FCF8-F147-80B3-56EBEADB88E3}">
      <dgm:prSet custT="1"/>
      <dgm:spPr>
        <a:noFill/>
        <a:ln w="120650">
          <a:solidFill>
            <a:schemeClr val="bg1"/>
          </a:solidFill>
        </a:ln>
      </dgm:spPr>
      <dgm:t>
        <a:bodyPr lIns="91440" tIns="91440" rIns="91440" bIns="91440"/>
        <a:lstStyle/>
        <a:p>
          <a:pPr marL="12700" indent="0">
            <a:lnSpc>
              <a:spcPct val="90000"/>
            </a:lnSpc>
            <a:buNone/>
            <a:tabLst/>
          </a:pPr>
          <a:r>
            <a:rPr lang="en-US" sz="1400"/>
            <a:t>Once you’ve added a new level, press your enter/return and tab keys to insert placeholder text, like this. </a:t>
          </a:r>
          <a:endParaRPr lang="en-US" sz="1400" b="1">
            <a:solidFill>
              <a:schemeClr val="tx2"/>
            </a:solidFill>
            <a:latin typeface="+mj-lt"/>
          </a:endParaRPr>
        </a:p>
      </dgm:t>
    </dgm:pt>
    <dgm:pt modelId="{C7624814-5160-8B40-874A-9D1707193F63}" type="parTrans" cxnId="{D3E3039B-BC06-CD42-A6A2-D8E568CE0FAD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6E277357-1A2B-8742-BF05-BD3095A4ED98}" type="sibTrans" cxnId="{D3E3039B-BC06-CD42-A6A2-D8E568CE0FAD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EAB68190-191B-D24E-83B7-56B89AA2B764}">
      <dgm:prSet phldrT="[Text]" custT="1"/>
      <dgm:spPr>
        <a:solidFill>
          <a:schemeClr val="bg2"/>
        </a:solidFill>
        <a:ln w="120650">
          <a:solidFill>
            <a:schemeClr val="bg1"/>
          </a:solidFill>
        </a:ln>
      </dgm:spPr>
      <dgm:t>
        <a:bodyPr lIns="2313432"/>
        <a:lstStyle/>
        <a:p>
          <a:pPr marL="11113" indent="0">
            <a:lnSpc>
              <a:spcPct val="90000"/>
            </a:lnSpc>
            <a:buNone/>
          </a:pPr>
          <a:r>
            <a:rPr lang="en-US" altLang="en-US" sz="1400" b="0">
              <a:solidFill>
                <a:schemeClr val="tx1"/>
              </a:solidFill>
              <a:latin typeface="+mn-lt"/>
              <a:ea typeface="Source Sans Pro" panose="020B0503030403020204" pitchFamily="34" charset="0"/>
              <a:cs typeface="Arial" panose="020B0604020202020204" pitchFamily="34" charset="0"/>
            </a:rPr>
            <a:t>Call out a significant level by changing its fill color. Don’t want a fill color on the body copy? Change the Shape Fill to “No Fill.”</a:t>
          </a:r>
          <a:endParaRPr lang="en-US" sz="1400">
            <a:latin typeface="+mn-lt"/>
          </a:endParaRPr>
        </a:p>
      </dgm:t>
    </dgm:pt>
    <dgm:pt modelId="{097B94D9-2591-4242-9AF7-9BD8168F3F8D}" type="parTrans" cxnId="{87B3A28F-F2C2-4F46-9A57-4B9925D6FA1A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AEB516AE-13C1-674A-BFD8-EC7B750E0B05}" type="sibTrans" cxnId="{87B3A28F-F2C2-4F46-9A57-4B9925D6FA1A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DC446494-F479-3F4F-BE4E-6D3DD7DEA77D}">
      <dgm:prSet phldrT="[Text]" custT="1"/>
      <dgm:spPr>
        <a:solidFill>
          <a:schemeClr val="accent1">
            <a:lumMod val="20000"/>
            <a:lumOff val="80000"/>
          </a:schemeClr>
        </a:solidFill>
        <a:ln w="114300">
          <a:solidFill>
            <a:schemeClr val="bg1"/>
          </a:solidFill>
        </a:ln>
      </dgm:spPr>
      <dgm:t>
        <a:bodyPr/>
        <a:lstStyle/>
        <a:p>
          <a:pPr>
            <a:lnSpc>
              <a:spcPct val="90000"/>
            </a:lnSpc>
          </a:pPr>
          <a:r>
            <a:rPr lang="en-US" sz="1600" b="1" i="0">
              <a:solidFill>
                <a:schemeClr val="accent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 </a:t>
          </a:r>
        </a:p>
      </dgm:t>
    </dgm:pt>
    <dgm:pt modelId="{35055EA2-8ADE-4B4B-B03F-AE6301D2E512}" type="parTrans" cxnId="{18980727-C223-1A4C-8D03-FBED56144A13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B45D7638-3258-5146-B8D8-C2D4056FB7FB}" type="sibTrans" cxnId="{18980727-C223-1A4C-8D03-FBED56144A13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5B3A1C12-376F-D247-8A91-4D9F240E8FF3}">
      <dgm:prSet phldrT="[Text]" custT="1"/>
      <dgm:spPr>
        <a:solidFill>
          <a:schemeClr val="accent1"/>
        </a:solidFill>
        <a:ln w="120650">
          <a:solidFill>
            <a:schemeClr val="bg1"/>
          </a:solidFill>
        </a:ln>
      </dgm:spPr>
      <dgm:t>
        <a:bodyPr/>
        <a:lstStyle/>
        <a:p>
          <a:pPr marL="11113" indent="0">
            <a:lnSpc>
              <a:spcPct val="90000"/>
            </a:lnSpc>
            <a:buNone/>
          </a:pPr>
          <a:r>
            <a:rPr lang="en-US" sz="1600" b="1" i="0">
              <a:solidFill>
                <a:schemeClr val="bg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</a:t>
          </a:r>
          <a:endParaRPr lang="en-US" sz="1600">
            <a:solidFill>
              <a:schemeClr val="bg1"/>
            </a:solidFill>
          </a:endParaRPr>
        </a:p>
      </dgm:t>
    </dgm:pt>
    <dgm:pt modelId="{A48114B5-9D68-DF42-B48A-1910BDD935F2}" type="parTrans" cxnId="{2B2D5009-7AC4-5345-A26B-64708B7E0F4D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3410440B-2C2C-EC45-BF82-8787EE3A8EC9}" type="sibTrans" cxnId="{2B2D5009-7AC4-5345-A26B-64708B7E0F4D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97CA6367-191B-B341-89AA-44F67677335F}">
      <dgm:prSet custT="1"/>
      <dgm:spPr>
        <a:solidFill>
          <a:schemeClr val="accent1">
            <a:lumMod val="20000"/>
            <a:lumOff val="80000"/>
          </a:schemeClr>
        </a:solidFill>
        <a:ln w="120650">
          <a:solidFill>
            <a:schemeClr val="bg1"/>
          </a:solidFill>
        </a:ln>
      </dgm:spPr>
      <dgm:t>
        <a:bodyPr lIns="91440" tIns="91440" rIns="91440" bIns="91440"/>
        <a:lstStyle/>
        <a:p>
          <a:pPr marL="12700" indent="0">
            <a:lnSpc>
              <a:spcPct val="90000"/>
            </a:lnSpc>
            <a:buNone/>
            <a:tabLst/>
          </a:pPr>
          <a:r>
            <a:rPr lang="en-US" sz="1600" b="1" i="0">
              <a:solidFill>
                <a:schemeClr val="accent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</a:t>
          </a:r>
          <a:endParaRPr lang="en-US" sz="1600" b="1">
            <a:solidFill>
              <a:schemeClr val="accent1"/>
            </a:solidFill>
            <a:latin typeface="+mj-lt"/>
          </a:endParaRPr>
        </a:p>
      </dgm:t>
    </dgm:pt>
    <dgm:pt modelId="{7E7DECFC-2CB9-1C41-BB00-C82B7F07686D}" type="parTrans" cxnId="{D5E7F4A9-43D7-4D48-A4E0-94D96B383536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E4036CFB-F30D-E144-B603-4A08D62D3563}" type="sibTrans" cxnId="{D5E7F4A9-43D7-4D48-A4E0-94D96B383536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0E3322D9-FC84-DF41-A28A-1880A8B1FF41}">
      <dgm:prSet custT="1"/>
      <dgm:spPr>
        <a:solidFill>
          <a:schemeClr val="accent1">
            <a:lumMod val="20000"/>
            <a:lumOff val="80000"/>
          </a:schemeClr>
        </a:solidFill>
        <a:ln w="120650">
          <a:solidFill>
            <a:schemeClr val="bg1"/>
          </a:solidFill>
        </a:ln>
      </dgm:spPr>
      <dgm:t>
        <a:bodyPr lIns="91440" tIns="91440" rIns="91440" bIns="91440"/>
        <a:lstStyle/>
        <a:p>
          <a:pPr marL="12700" indent="0">
            <a:lnSpc>
              <a:spcPct val="90000"/>
            </a:lnSpc>
            <a:buNone/>
            <a:tabLst/>
          </a:pPr>
          <a:r>
            <a:rPr lang="en-US" sz="1600" b="1" i="0">
              <a:solidFill>
                <a:schemeClr val="accent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</a:t>
          </a:r>
          <a:endParaRPr lang="en-US" sz="1600" b="1">
            <a:solidFill>
              <a:schemeClr val="accent1"/>
            </a:solidFill>
            <a:latin typeface="+mj-lt"/>
          </a:endParaRPr>
        </a:p>
      </dgm:t>
    </dgm:pt>
    <dgm:pt modelId="{CF1F7436-701D-A145-BA7B-B491BC1F4E1F}" type="parTrans" cxnId="{AF37B7A2-FE1E-094B-BBCD-4077A620827F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51CC8A4E-42D1-0040-BBEB-5B9637FC2843}" type="sibTrans" cxnId="{AF37B7A2-FE1E-094B-BBCD-4077A620827F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57370005-7777-8B41-898F-CB92A1201AE5}">
      <dgm:prSet phldrT="[Text]" custT="1"/>
      <dgm:spPr>
        <a:noFill/>
        <a:ln w="114300">
          <a:solidFill>
            <a:schemeClr val="bg1"/>
          </a:solidFill>
        </a:ln>
      </dgm:spPr>
      <dgm:t>
        <a:bodyPr lIns="3429000"/>
        <a:lstStyle/>
        <a:p>
          <a:pPr marL="12700" indent="-12700">
            <a:lnSpc>
              <a:spcPct val="90000"/>
            </a:lnSpc>
            <a:buNone/>
            <a:tabLst/>
          </a:pPr>
          <a:r>
            <a:rPr lang="en-US" sz="1800" b="1">
              <a:solidFill>
                <a:schemeClr val="accent1"/>
              </a:solidFill>
              <a:latin typeface="+mj-lt"/>
            </a:rPr>
            <a:t>Level 1</a:t>
          </a:r>
        </a:p>
      </dgm:t>
    </dgm:pt>
    <dgm:pt modelId="{4382F71B-1C42-4344-8FBE-9A0AFDC30397}" type="parTrans" cxnId="{CC55AF7D-C96A-9B49-A1B7-E9EFF817ED01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F197F3A8-A5D7-7F47-A540-C3E902957A1D}" type="sibTrans" cxnId="{CC55AF7D-C96A-9B49-A1B7-E9EFF817ED01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DB609626-5F80-934B-9D7B-B45878B2F68C}">
      <dgm:prSet phldrT="[Text]" custT="1"/>
      <dgm:spPr>
        <a:solidFill>
          <a:schemeClr val="bg2"/>
        </a:solidFill>
        <a:ln w="120650">
          <a:solidFill>
            <a:schemeClr val="bg1"/>
          </a:solidFill>
        </a:ln>
      </dgm:spPr>
      <dgm:t>
        <a:bodyPr lIns="2313432"/>
        <a:lstStyle/>
        <a:p>
          <a:pPr marL="11113" indent="0">
            <a:lnSpc>
              <a:spcPct val="90000"/>
            </a:lnSpc>
            <a:buNone/>
          </a:pPr>
          <a:r>
            <a:rPr lang="en-US" sz="1800" b="1">
              <a:solidFill>
                <a:schemeClr val="accent1"/>
              </a:solidFill>
              <a:latin typeface="+mj-lt"/>
            </a:rPr>
            <a:t>Level 2</a:t>
          </a:r>
        </a:p>
      </dgm:t>
    </dgm:pt>
    <dgm:pt modelId="{83B77970-DC37-D646-80F9-C84A314BFE8C}" type="parTrans" cxnId="{F6AC0A27-8C09-CF46-BB6A-770C13D951F5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0BDEB54D-60DC-A24F-B1B0-B09EF9508255}" type="sibTrans" cxnId="{F6AC0A27-8C09-CF46-BB6A-770C13D951F5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2EFDA5A7-F6F9-6D4A-AB98-671C6A0F5FF9}">
      <dgm:prSet custT="1"/>
      <dgm:spPr>
        <a:noFill/>
        <a:ln w="120650">
          <a:solidFill>
            <a:schemeClr val="bg1"/>
          </a:solidFill>
        </a:ln>
      </dgm:spPr>
      <dgm:t>
        <a:bodyPr lIns="1188720" tIns="91440" rIns="91440" bIns="91440"/>
        <a:lstStyle/>
        <a:p>
          <a:pPr marL="12700" indent="0">
            <a:lnSpc>
              <a:spcPct val="90000"/>
            </a:lnSpc>
            <a:buNone/>
            <a:tabLst/>
          </a:pPr>
          <a:r>
            <a:rPr lang="en-US" sz="1800" b="1">
              <a:solidFill>
                <a:schemeClr val="accent1"/>
              </a:solidFill>
              <a:latin typeface="+mj-lt"/>
            </a:rPr>
            <a:t>Level 3</a:t>
          </a:r>
        </a:p>
      </dgm:t>
    </dgm:pt>
    <dgm:pt modelId="{D66FA1C0-AB4B-1F47-890D-D2DB87632BDB}" type="parTrans" cxnId="{06552377-8660-994E-A17C-1B0B15F4880C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474403AD-92D0-D546-8DAB-DE0E3BD5A926}" type="sibTrans" cxnId="{06552377-8660-994E-A17C-1B0B15F4880C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FA0CA405-3AAA-C247-9503-43B285CEEA01}">
      <dgm:prSet custT="1"/>
      <dgm:spPr>
        <a:noFill/>
        <a:ln w="120650">
          <a:solidFill>
            <a:schemeClr val="bg1"/>
          </a:solidFill>
        </a:ln>
      </dgm:spPr>
      <dgm:t>
        <a:bodyPr lIns="91440" tIns="91440" rIns="91440" bIns="91440"/>
        <a:lstStyle/>
        <a:p>
          <a:pPr marL="12700" indent="0">
            <a:lnSpc>
              <a:spcPct val="90000"/>
            </a:lnSpc>
            <a:buNone/>
            <a:tabLst/>
          </a:pPr>
          <a:r>
            <a:rPr lang="en-US" sz="1800" b="1">
              <a:solidFill>
                <a:schemeClr val="accent1"/>
              </a:solidFill>
              <a:latin typeface="+mj-lt"/>
            </a:rPr>
            <a:t>Level 4</a:t>
          </a:r>
        </a:p>
      </dgm:t>
    </dgm:pt>
    <dgm:pt modelId="{2075EE62-C401-0E4F-A718-56F7FF7BBEE0}" type="parTrans" cxnId="{11072B01-04FE-6546-8D67-3E735028F96F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39AB7934-551D-5F4C-A0DB-5EE3052B3C8E}" type="sibTrans" cxnId="{11072B01-04FE-6546-8D67-3E735028F96F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EC99813A-ECAE-F34C-BE2B-EBD4CF55AB47}" type="pres">
      <dgm:prSet presAssocID="{0A25EE58-3EF7-5D4F-BB22-DDD305A1936D}" presName="Name0" presStyleCnt="0">
        <dgm:presLayoutVars>
          <dgm:dir/>
          <dgm:animLvl val="lvl"/>
          <dgm:resizeHandles val="exact"/>
        </dgm:presLayoutVars>
      </dgm:prSet>
      <dgm:spPr/>
    </dgm:pt>
    <dgm:pt modelId="{D4168137-678E-F241-960E-0AFDF1400AAB}" type="pres">
      <dgm:prSet presAssocID="{DC446494-F479-3F4F-BE4E-6D3DD7DEA77D}" presName="Name8" presStyleCnt="0"/>
      <dgm:spPr/>
    </dgm:pt>
    <dgm:pt modelId="{C697DBF9-2323-7544-BCA1-855BC92C30B3}" type="pres">
      <dgm:prSet presAssocID="{DC446494-F479-3F4F-BE4E-6D3DD7DEA77D}" presName="acctBkgd" presStyleLbl="alignAcc1" presStyleIdx="0" presStyleCnt="4"/>
      <dgm:spPr/>
    </dgm:pt>
    <dgm:pt modelId="{D58A843A-CC47-0D4D-9AB8-9FD3ED6554CD}" type="pres">
      <dgm:prSet presAssocID="{DC446494-F479-3F4F-BE4E-6D3DD7DEA77D}" presName="acctTx" presStyleLbl="alignAcc1" presStyleIdx="0" presStyleCnt="4">
        <dgm:presLayoutVars>
          <dgm:bulletEnabled val="1"/>
        </dgm:presLayoutVars>
      </dgm:prSet>
      <dgm:spPr/>
    </dgm:pt>
    <dgm:pt modelId="{BDFE5F99-C9E5-4E45-8275-F8449BF12E40}" type="pres">
      <dgm:prSet presAssocID="{DC446494-F479-3F4F-BE4E-6D3DD7DEA77D}" presName="level" presStyleLbl="node1" presStyleIdx="0" presStyleCnt="4">
        <dgm:presLayoutVars>
          <dgm:chMax val="1"/>
          <dgm:bulletEnabled val="1"/>
        </dgm:presLayoutVars>
      </dgm:prSet>
      <dgm:spPr/>
    </dgm:pt>
    <dgm:pt modelId="{6BDEA797-AB7A-3E4E-A4B4-B05EB97C1303}" type="pres">
      <dgm:prSet presAssocID="{DC446494-F479-3F4F-BE4E-6D3DD7DEA77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6EEFBF9-7A6D-DE43-B5FA-97A3A30D1A23}" type="pres">
      <dgm:prSet presAssocID="{5B3A1C12-376F-D247-8A91-4D9F240E8FF3}" presName="Name8" presStyleCnt="0"/>
      <dgm:spPr/>
    </dgm:pt>
    <dgm:pt modelId="{6B8C0937-A1AA-8046-92C8-39980456544E}" type="pres">
      <dgm:prSet presAssocID="{5B3A1C12-376F-D247-8A91-4D9F240E8FF3}" presName="acctBkgd" presStyleLbl="alignAcc1" presStyleIdx="1" presStyleCnt="4"/>
      <dgm:spPr/>
    </dgm:pt>
    <dgm:pt modelId="{07E4F452-1C02-DD47-88EB-09BEA9BA2A9F}" type="pres">
      <dgm:prSet presAssocID="{5B3A1C12-376F-D247-8A91-4D9F240E8FF3}" presName="acctTx" presStyleLbl="alignAcc1" presStyleIdx="1" presStyleCnt="4">
        <dgm:presLayoutVars>
          <dgm:bulletEnabled val="1"/>
        </dgm:presLayoutVars>
      </dgm:prSet>
      <dgm:spPr/>
    </dgm:pt>
    <dgm:pt modelId="{FB6103B8-B44F-D74A-B2CA-3935E0443E70}" type="pres">
      <dgm:prSet presAssocID="{5B3A1C12-376F-D247-8A91-4D9F240E8FF3}" presName="level" presStyleLbl="node1" presStyleIdx="1" presStyleCnt="4">
        <dgm:presLayoutVars>
          <dgm:chMax val="1"/>
          <dgm:bulletEnabled val="1"/>
        </dgm:presLayoutVars>
      </dgm:prSet>
      <dgm:spPr/>
    </dgm:pt>
    <dgm:pt modelId="{DEA3DEB7-D4A0-024D-ADCC-690D0ABAACD0}" type="pres">
      <dgm:prSet presAssocID="{5B3A1C12-376F-D247-8A91-4D9F240E8FF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EF9F171-776C-D140-A69E-AAD8EBCBFE20}" type="pres">
      <dgm:prSet presAssocID="{97CA6367-191B-B341-89AA-44F67677335F}" presName="Name8" presStyleCnt="0"/>
      <dgm:spPr/>
    </dgm:pt>
    <dgm:pt modelId="{0E0130B1-D477-834A-98DF-305BBDA54D5D}" type="pres">
      <dgm:prSet presAssocID="{97CA6367-191B-B341-89AA-44F67677335F}" presName="acctBkgd" presStyleLbl="alignAcc1" presStyleIdx="2" presStyleCnt="4"/>
      <dgm:spPr/>
    </dgm:pt>
    <dgm:pt modelId="{F282BEF3-2427-8E4C-9C74-A44731F93D73}" type="pres">
      <dgm:prSet presAssocID="{97CA6367-191B-B341-89AA-44F67677335F}" presName="acctTx" presStyleLbl="alignAcc1" presStyleIdx="2" presStyleCnt="4">
        <dgm:presLayoutVars>
          <dgm:bulletEnabled val="1"/>
        </dgm:presLayoutVars>
      </dgm:prSet>
      <dgm:spPr/>
    </dgm:pt>
    <dgm:pt modelId="{FC90F889-334B-BB43-9BD8-C71C757FD73C}" type="pres">
      <dgm:prSet presAssocID="{97CA6367-191B-B341-89AA-44F67677335F}" presName="level" presStyleLbl="node1" presStyleIdx="2" presStyleCnt="4">
        <dgm:presLayoutVars>
          <dgm:chMax val="1"/>
          <dgm:bulletEnabled val="1"/>
        </dgm:presLayoutVars>
      </dgm:prSet>
      <dgm:spPr/>
    </dgm:pt>
    <dgm:pt modelId="{A22DACB8-59DB-CC4A-8FFE-93553183DC26}" type="pres">
      <dgm:prSet presAssocID="{97CA6367-191B-B341-89AA-44F67677335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31B8913-539D-FB49-A378-6880581749D4}" type="pres">
      <dgm:prSet presAssocID="{0E3322D9-FC84-DF41-A28A-1880A8B1FF41}" presName="Name8" presStyleCnt="0"/>
      <dgm:spPr/>
    </dgm:pt>
    <dgm:pt modelId="{F566DD90-4D32-0849-BB51-445CA9C4332C}" type="pres">
      <dgm:prSet presAssocID="{0E3322D9-FC84-DF41-A28A-1880A8B1FF41}" presName="acctBkgd" presStyleLbl="alignAcc1" presStyleIdx="3" presStyleCnt="4"/>
      <dgm:spPr/>
    </dgm:pt>
    <dgm:pt modelId="{CC1F6CC0-C2CC-6245-9BFB-491458A27F51}" type="pres">
      <dgm:prSet presAssocID="{0E3322D9-FC84-DF41-A28A-1880A8B1FF41}" presName="acctTx" presStyleLbl="alignAcc1" presStyleIdx="3" presStyleCnt="4">
        <dgm:presLayoutVars>
          <dgm:bulletEnabled val="1"/>
        </dgm:presLayoutVars>
      </dgm:prSet>
      <dgm:spPr/>
    </dgm:pt>
    <dgm:pt modelId="{425146A5-5971-C44C-9EE7-1EC42F88EBDA}" type="pres">
      <dgm:prSet presAssocID="{0E3322D9-FC84-DF41-A28A-1880A8B1FF41}" presName="level" presStyleLbl="node1" presStyleIdx="3" presStyleCnt="4">
        <dgm:presLayoutVars>
          <dgm:chMax val="1"/>
          <dgm:bulletEnabled val="1"/>
        </dgm:presLayoutVars>
      </dgm:prSet>
      <dgm:spPr/>
    </dgm:pt>
    <dgm:pt modelId="{E9F84641-5480-9D4D-9B40-12B71BD8134A}" type="pres">
      <dgm:prSet presAssocID="{0E3322D9-FC84-DF41-A28A-1880A8B1FF4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1072B01-04FE-6546-8D67-3E735028F96F}" srcId="{0E3322D9-FC84-DF41-A28A-1880A8B1FF41}" destId="{FA0CA405-3AAA-C247-9503-43B285CEEA01}" srcOrd="0" destOrd="0" parTransId="{2075EE62-C401-0E4F-A718-56F7FF7BBEE0}" sibTransId="{39AB7934-551D-5F4C-A0DB-5EE3052B3C8E}"/>
    <dgm:cxn modelId="{576E1308-6106-AE40-B344-28E2BE7EAEDA}" type="presOf" srcId="{EAB68190-191B-D24E-83B7-56B89AA2B764}" destId="{6B8C0937-A1AA-8046-92C8-39980456544E}" srcOrd="0" destOrd="1" presId="urn:microsoft.com/office/officeart/2005/8/layout/pyramid1"/>
    <dgm:cxn modelId="{2B2D5009-7AC4-5345-A26B-64708B7E0F4D}" srcId="{0A25EE58-3EF7-5D4F-BB22-DDD305A1936D}" destId="{5B3A1C12-376F-D247-8A91-4D9F240E8FF3}" srcOrd="1" destOrd="0" parTransId="{A48114B5-9D68-DF42-B48A-1910BDD935F2}" sibTransId="{3410440B-2C2C-EC45-BF82-8787EE3A8EC9}"/>
    <dgm:cxn modelId="{C2615809-F8C0-F446-9C97-DFD4C55CFF18}" type="presOf" srcId="{DB609626-5F80-934B-9D7B-B45878B2F68C}" destId="{6B8C0937-A1AA-8046-92C8-39980456544E}" srcOrd="0" destOrd="0" presId="urn:microsoft.com/office/officeart/2005/8/layout/pyramid1"/>
    <dgm:cxn modelId="{FEB5A013-7429-1D4D-A7FA-4F38E2544D42}" type="presOf" srcId="{DC446494-F479-3F4F-BE4E-6D3DD7DEA77D}" destId="{6BDEA797-AB7A-3E4E-A4B4-B05EB97C1303}" srcOrd="1" destOrd="0" presId="urn:microsoft.com/office/officeart/2005/8/layout/pyramid1"/>
    <dgm:cxn modelId="{918B9416-64B2-8849-9996-3127BE83CD99}" type="presOf" srcId="{C5EB42BA-FCF8-F147-80B3-56EBEADB88E3}" destId="{F566DD90-4D32-0849-BB51-445CA9C4332C}" srcOrd="0" destOrd="1" presId="urn:microsoft.com/office/officeart/2005/8/layout/pyramid1"/>
    <dgm:cxn modelId="{E990121B-0815-3249-B149-3391113142CB}" type="presOf" srcId="{FA0CA405-3AAA-C247-9503-43B285CEEA01}" destId="{CC1F6CC0-C2CC-6245-9BFB-491458A27F51}" srcOrd="1" destOrd="0" presId="urn:microsoft.com/office/officeart/2005/8/layout/pyramid1"/>
    <dgm:cxn modelId="{18980727-C223-1A4C-8D03-FBED56144A13}" srcId="{0A25EE58-3EF7-5D4F-BB22-DDD305A1936D}" destId="{DC446494-F479-3F4F-BE4E-6D3DD7DEA77D}" srcOrd="0" destOrd="0" parTransId="{35055EA2-8ADE-4B4B-B03F-AE6301D2E512}" sibTransId="{B45D7638-3258-5146-B8D8-C2D4056FB7FB}"/>
    <dgm:cxn modelId="{F6AC0A27-8C09-CF46-BB6A-770C13D951F5}" srcId="{5B3A1C12-376F-D247-8A91-4D9F240E8FF3}" destId="{DB609626-5F80-934B-9D7B-B45878B2F68C}" srcOrd="0" destOrd="0" parTransId="{83B77970-DC37-D646-80F9-C84A314BFE8C}" sibTransId="{0BDEB54D-60DC-A24F-B1B0-B09EF9508255}"/>
    <dgm:cxn modelId="{B6157828-A105-FA48-842B-E7D73F904901}" type="presOf" srcId="{DC446494-F479-3F4F-BE4E-6D3DD7DEA77D}" destId="{BDFE5F99-C9E5-4E45-8275-F8449BF12E40}" srcOrd="0" destOrd="0" presId="urn:microsoft.com/office/officeart/2005/8/layout/pyramid1"/>
    <dgm:cxn modelId="{58D2135B-1362-754A-8BCB-B2052C9EA635}" type="presOf" srcId="{57370005-7777-8B41-898F-CB92A1201AE5}" destId="{C697DBF9-2323-7544-BCA1-855BC92C30B3}" srcOrd="0" destOrd="0" presId="urn:microsoft.com/office/officeart/2005/8/layout/pyramid1"/>
    <dgm:cxn modelId="{BF544A5D-30AC-1C4B-91AE-2BCB530063B6}" type="presOf" srcId="{97CA6367-191B-B341-89AA-44F67677335F}" destId="{FC90F889-334B-BB43-9BD8-C71C757FD73C}" srcOrd="0" destOrd="0" presId="urn:microsoft.com/office/officeart/2005/8/layout/pyramid1"/>
    <dgm:cxn modelId="{6113A15E-8AA0-2B4A-9FB4-A2C85177A83B}" type="presOf" srcId="{EAB68190-191B-D24E-83B7-56B89AA2B764}" destId="{07E4F452-1C02-DD47-88EB-09BEA9BA2A9F}" srcOrd="1" destOrd="1" presId="urn:microsoft.com/office/officeart/2005/8/layout/pyramid1"/>
    <dgm:cxn modelId="{7C9CB25F-437A-1942-877A-B34AF1F36EA3}" type="presOf" srcId="{57370005-7777-8B41-898F-CB92A1201AE5}" destId="{D58A843A-CC47-0D4D-9AB8-9FD3ED6554CD}" srcOrd="1" destOrd="0" presId="urn:microsoft.com/office/officeart/2005/8/layout/pyramid1"/>
    <dgm:cxn modelId="{3AA51841-2441-C24A-B8FB-EB8CF79D8672}" type="presOf" srcId="{0A25EE58-3EF7-5D4F-BB22-DDD305A1936D}" destId="{EC99813A-ECAE-F34C-BE2B-EBD4CF55AB47}" srcOrd="0" destOrd="0" presId="urn:microsoft.com/office/officeart/2005/8/layout/pyramid1"/>
    <dgm:cxn modelId="{6C9A7942-171B-1A4C-A591-132C428EBA6A}" type="presOf" srcId="{97CA6367-191B-B341-89AA-44F67677335F}" destId="{A22DACB8-59DB-CC4A-8FFE-93553183DC26}" srcOrd="1" destOrd="0" presId="urn:microsoft.com/office/officeart/2005/8/layout/pyramid1"/>
    <dgm:cxn modelId="{DE4D3364-8330-634B-BFFC-C444732CC070}" type="presOf" srcId="{C5EB42BA-FCF8-F147-80B3-56EBEADB88E3}" destId="{CC1F6CC0-C2CC-6245-9BFB-491458A27F51}" srcOrd="1" destOrd="1" presId="urn:microsoft.com/office/officeart/2005/8/layout/pyramid1"/>
    <dgm:cxn modelId="{BF79266C-2CEB-9B46-8143-9E2362851B34}" type="presOf" srcId="{5B3A1C12-376F-D247-8A91-4D9F240E8FF3}" destId="{DEA3DEB7-D4A0-024D-ADCC-690D0ABAACD0}" srcOrd="1" destOrd="0" presId="urn:microsoft.com/office/officeart/2005/8/layout/pyramid1"/>
    <dgm:cxn modelId="{06552377-8660-994E-A17C-1B0B15F4880C}" srcId="{97CA6367-191B-B341-89AA-44F67677335F}" destId="{2EFDA5A7-F6F9-6D4A-AB98-671C6A0F5FF9}" srcOrd="0" destOrd="0" parTransId="{D66FA1C0-AB4B-1F47-890D-D2DB87632BDB}" sibTransId="{474403AD-92D0-D546-8DAB-DE0E3BD5A926}"/>
    <dgm:cxn modelId="{CC55AF7D-C96A-9B49-A1B7-E9EFF817ED01}" srcId="{DC446494-F479-3F4F-BE4E-6D3DD7DEA77D}" destId="{57370005-7777-8B41-898F-CB92A1201AE5}" srcOrd="0" destOrd="0" parTransId="{4382F71B-1C42-4344-8FBE-9A0AFDC30397}" sibTransId="{F197F3A8-A5D7-7F47-A540-C3E902957A1D}"/>
    <dgm:cxn modelId="{87B3A28F-F2C2-4F46-9A57-4B9925D6FA1A}" srcId="{5B3A1C12-376F-D247-8A91-4D9F240E8FF3}" destId="{EAB68190-191B-D24E-83B7-56B89AA2B764}" srcOrd="1" destOrd="0" parTransId="{097B94D9-2591-4242-9AF7-9BD8168F3F8D}" sibTransId="{AEB516AE-13C1-674A-BFD8-EC7B750E0B05}"/>
    <dgm:cxn modelId="{68AD9A96-BC33-E14C-BA42-4D3DFD1D50D9}" srcId="{97CA6367-191B-B341-89AA-44F67677335F}" destId="{2ADBA55D-8ADD-1F4B-85F1-2B3E228D8D1C}" srcOrd="1" destOrd="0" parTransId="{7DEEF5CA-DD0A-6F49-9377-04C3C452FD95}" sibTransId="{3237D044-F222-C64E-995D-EB2579BA3E32}"/>
    <dgm:cxn modelId="{15C8C696-5CD5-734F-BA39-26502744AEC9}" type="presOf" srcId="{C405884C-5511-0F4A-8A0C-D87C71C7280A}" destId="{C697DBF9-2323-7544-BCA1-855BC92C30B3}" srcOrd="0" destOrd="1" presId="urn:microsoft.com/office/officeart/2005/8/layout/pyramid1"/>
    <dgm:cxn modelId="{D3E3039B-BC06-CD42-A6A2-D8E568CE0FAD}" srcId="{0E3322D9-FC84-DF41-A28A-1880A8B1FF41}" destId="{C5EB42BA-FCF8-F147-80B3-56EBEADB88E3}" srcOrd="1" destOrd="0" parTransId="{C7624814-5160-8B40-874A-9D1707193F63}" sibTransId="{6E277357-1A2B-8742-BF05-BD3095A4ED98}"/>
    <dgm:cxn modelId="{AF37B7A2-FE1E-094B-BBCD-4077A620827F}" srcId="{0A25EE58-3EF7-5D4F-BB22-DDD305A1936D}" destId="{0E3322D9-FC84-DF41-A28A-1880A8B1FF41}" srcOrd="3" destOrd="0" parTransId="{CF1F7436-701D-A145-BA7B-B491BC1F4E1F}" sibTransId="{51CC8A4E-42D1-0040-BBEB-5B9637FC2843}"/>
    <dgm:cxn modelId="{2282E8A3-486E-CE42-9C81-BE182C33C828}" type="presOf" srcId="{FA0CA405-3AAA-C247-9503-43B285CEEA01}" destId="{F566DD90-4D32-0849-BB51-445CA9C4332C}" srcOrd="0" destOrd="0" presId="urn:microsoft.com/office/officeart/2005/8/layout/pyramid1"/>
    <dgm:cxn modelId="{D5E7F4A9-43D7-4D48-A4E0-94D96B383536}" srcId="{0A25EE58-3EF7-5D4F-BB22-DDD305A1936D}" destId="{97CA6367-191B-B341-89AA-44F67677335F}" srcOrd="2" destOrd="0" parTransId="{7E7DECFC-2CB9-1C41-BB00-C82B7F07686D}" sibTransId="{E4036CFB-F30D-E144-B603-4A08D62D3563}"/>
    <dgm:cxn modelId="{C6A735B1-0B6E-8240-8DAB-24838680C35C}" type="presOf" srcId="{2ADBA55D-8ADD-1F4B-85F1-2B3E228D8D1C}" destId="{0E0130B1-D477-834A-98DF-305BBDA54D5D}" srcOrd="0" destOrd="1" presId="urn:microsoft.com/office/officeart/2005/8/layout/pyramid1"/>
    <dgm:cxn modelId="{A80DC6B2-811F-344A-B6E0-8871D7C76F8B}" type="presOf" srcId="{2EFDA5A7-F6F9-6D4A-AB98-671C6A0F5FF9}" destId="{0E0130B1-D477-834A-98DF-305BBDA54D5D}" srcOrd="0" destOrd="0" presId="urn:microsoft.com/office/officeart/2005/8/layout/pyramid1"/>
    <dgm:cxn modelId="{C3AEA5B6-D25D-734F-A17F-DF41973D2CC7}" type="presOf" srcId="{0E3322D9-FC84-DF41-A28A-1880A8B1FF41}" destId="{E9F84641-5480-9D4D-9B40-12B71BD8134A}" srcOrd="1" destOrd="0" presId="urn:microsoft.com/office/officeart/2005/8/layout/pyramid1"/>
    <dgm:cxn modelId="{F8DF8AB7-6502-F848-8E44-824C855DD675}" type="presOf" srcId="{2EFDA5A7-F6F9-6D4A-AB98-671C6A0F5FF9}" destId="{F282BEF3-2427-8E4C-9C74-A44731F93D73}" srcOrd="1" destOrd="0" presId="urn:microsoft.com/office/officeart/2005/8/layout/pyramid1"/>
    <dgm:cxn modelId="{40549BBD-A8B1-3F40-BF8A-CCAF79F338BE}" type="presOf" srcId="{DB609626-5F80-934B-9D7B-B45878B2F68C}" destId="{07E4F452-1C02-DD47-88EB-09BEA9BA2A9F}" srcOrd="1" destOrd="0" presId="urn:microsoft.com/office/officeart/2005/8/layout/pyramid1"/>
    <dgm:cxn modelId="{F6847BC2-CFF0-1B41-BB2C-72753170DC85}" type="presOf" srcId="{0E3322D9-FC84-DF41-A28A-1880A8B1FF41}" destId="{425146A5-5971-C44C-9EE7-1EC42F88EBDA}" srcOrd="0" destOrd="0" presId="urn:microsoft.com/office/officeart/2005/8/layout/pyramid1"/>
    <dgm:cxn modelId="{0A4266CD-95D0-CF47-BF0E-BF9F9EB1D0B5}" srcId="{DC446494-F479-3F4F-BE4E-6D3DD7DEA77D}" destId="{C405884C-5511-0F4A-8A0C-D87C71C7280A}" srcOrd="1" destOrd="0" parTransId="{CF89667A-FC7A-F149-8BEF-8973ED510DFB}" sibTransId="{81A48D3D-3506-5F47-A80E-BA7B3CEDFA37}"/>
    <dgm:cxn modelId="{4E77D2CD-44B9-7846-A144-6A99F480036A}" type="presOf" srcId="{2ADBA55D-8ADD-1F4B-85F1-2B3E228D8D1C}" destId="{F282BEF3-2427-8E4C-9C74-A44731F93D73}" srcOrd="1" destOrd="1" presId="urn:microsoft.com/office/officeart/2005/8/layout/pyramid1"/>
    <dgm:cxn modelId="{476EB7F2-7B27-4543-A13C-FE719A051676}" type="presOf" srcId="{5B3A1C12-376F-D247-8A91-4D9F240E8FF3}" destId="{FB6103B8-B44F-D74A-B2CA-3935E0443E70}" srcOrd="0" destOrd="0" presId="urn:microsoft.com/office/officeart/2005/8/layout/pyramid1"/>
    <dgm:cxn modelId="{5F3493FF-5132-004B-9278-321D611F3538}" type="presOf" srcId="{C405884C-5511-0F4A-8A0C-D87C71C7280A}" destId="{D58A843A-CC47-0D4D-9AB8-9FD3ED6554CD}" srcOrd="1" destOrd="1" presId="urn:microsoft.com/office/officeart/2005/8/layout/pyramid1"/>
    <dgm:cxn modelId="{CD1215B5-F199-6B48-BB52-57A55184DE95}" type="presParOf" srcId="{EC99813A-ECAE-F34C-BE2B-EBD4CF55AB47}" destId="{D4168137-678E-F241-960E-0AFDF1400AAB}" srcOrd="0" destOrd="0" presId="urn:microsoft.com/office/officeart/2005/8/layout/pyramid1"/>
    <dgm:cxn modelId="{3A34CEDD-EBD5-EE46-8E58-1206416A0891}" type="presParOf" srcId="{D4168137-678E-F241-960E-0AFDF1400AAB}" destId="{C697DBF9-2323-7544-BCA1-855BC92C30B3}" srcOrd="0" destOrd="0" presId="urn:microsoft.com/office/officeart/2005/8/layout/pyramid1"/>
    <dgm:cxn modelId="{AF5688E5-1EC3-844F-8034-12DBA9BB03E5}" type="presParOf" srcId="{D4168137-678E-F241-960E-0AFDF1400AAB}" destId="{D58A843A-CC47-0D4D-9AB8-9FD3ED6554CD}" srcOrd="1" destOrd="0" presId="urn:microsoft.com/office/officeart/2005/8/layout/pyramid1"/>
    <dgm:cxn modelId="{BC6DDC03-9F29-5646-A5A6-00152DCBEEB9}" type="presParOf" srcId="{D4168137-678E-F241-960E-0AFDF1400AAB}" destId="{BDFE5F99-C9E5-4E45-8275-F8449BF12E40}" srcOrd="2" destOrd="0" presId="urn:microsoft.com/office/officeart/2005/8/layout/pyramid1"/>
    <dgm:cxn modelId="{096911CA-D90A-374C-B5F2-B80DB8A4BD56}" type="presParOf" srcId="{D4168137-678E-F241-960E-0AFDF1400AAB}" destId="{6BDEA797-AB7A-3E4E-A4B4-B05EB97C1303}" srcOrd="3" destOrd="0" presId="urn:microsoft.com/office/officeart/2005/8/layout/pyramid1"/>
    <dgm:cxn modelId="{9FCCEEFB-E455-4140-9F8F-FB7F06698303}" type="presParOf" srcId="{EC99813A-ECAE-F34C-BE2B-EBD4CF55AB47}" destId="{86EEFBF9-7A6D-DE43-B5FA-97A3A30D1A23}" srcOrd="1" destOrd="0" presId="urn:microsoft.com/office/officeart/2005/8/layout/pyramid1"/>
    <dgm:cxn modelId="{42BDD309-72DE-D343-B1A1-A03AF025AFFF}" type="presParOf" srcId="{86EEFBF9-7A6D-DE43-B5FA-97A3A30D1A23}" destId="{6B8C0937-A1AA-8046-92C8-39980456544E}" srcOrd="0" destOrd="0" presId="urn:microsoft.com/office/officeart/2005/8/layout/pyramid1"/>
    <dgm:cxn modelId="{9D5D9988-F3A2-8C45-8A92-16E63211912A}" type="presParOf" srcId="{86EEFBF9-7A6D-DE43-B5FA-97A3A30D1A23}" destId="{07E4F452-1C02-DD47-88EB-09BEA9BA2A9F}" srcOrd="1" destOrd="0" presId="urn:microsoft.com/office/officeart/2005/8/layout/pyramid1"/>
    <dgm:cxn modelId="{D8FF0B9F-7B03-7C49-B0C2-E7CA570B470B}" type="presParOf" srcId="{86EEFBF9-7A6D-DE43-B5FA-97A3A30D1A23}" destId="{FB6103B8-B44F-D74A-B2CA-3935E0443E70}" srcOrd="2" destOrd="0" presId="urn:microsoft.com/office/officeart/2005/8/layout/pyramid1"/>
    <dgm:cxn modelId="{C7417405-3BED-DC44-A10D-FBFB2F9BE6B0}" type="presParOf" srcId="{86EEFBF9-7A6D-DE43-B5FA-97A3A30D1A23}" destId="{DEA3DEB7-D4A0-024D-ADCC-690D0ABAACD0}" srcOrd="3" destOrd="0" presId="urn:microsoft.com/office/officeart/2005/8/layout/pyramid1"/>
    <dgm:cxn modelId="{BEE3BF8C-F14A-4E44-B272-5668EBB1CFC7}" type="presParOf" srcId="{EC99813A-ECAE-F34C-BE2B-EBD4CF55AB47}" destId="{AEF9F171-776C-D140-A69E-AAD8EBCBFE20}" srcOrd="2" destOrd="0" presId="urn:microsoft.com/office/officeart/2005/8/layout/pyramid1"/>
    <dgm:cxn modelId="{E943B471-4D13-1046-816C-F23053DE3F57}" type="presParOf" srcId="{AEF9F171-776C-D140-A69E-AAD8EBCBFE20}" destId="{0E0130B1-D477-834A-98DF-305BBDA54D5D}" srcOrd="0" destOrd="0" presId="urn:microsoft.com/office/officeart/2005/8/layout/pyramid1"/>
    <dgm:cxn modelId="{9968AF7D-57F7-CF4F-BEB2-5FFCBC60162E}" type="presParOf" srcId="{AEF9F171-776C-D140-A69E-AAD8EBCBFE20}" destId="{F282BEF3-2427-8E4C-9C74-A44731F93D73}" srcOrd="1" destOrd="0" presId="urn:microsoft.com/office/officeart/2005/8/layout/pyramid1"/>
    <dgm:cxn modelId="{CBB21B4D-4C0A-F447-BC9A-1FF0154697CB}" type="presParOf" srcId="{AEF9F171-776C-D140-A69E-AAD8EBCBFE20}" destId="{FC90F889-334B-BB43-9BD8-C71C757FD73C}" srcOrd="2" destOrd="0" presId="urn:microsoft.com/office/officeart/2005/8/layout/pyramid1"/>
    <dgm:cxn modelId="{01A61536-87EA-314A-8768-A45591A7FDF4}" type="presParOf" srcId="{AEF9F171-776C-D140-A69E-AAD8EBCBFE20}" destId="{A22DACB8-59DB-CC4A-8FFE-93553183DC26}" srcOrd="3" destOrd="0" presId="urn:microsoft.com/office/officeart/2005/8/layout/pyramid1"/>
    <dgm:cxn modelId="{2B7642C7-1932-AA45-A71A-2BCE68DC3510}" type="presParOf" srcId="{EC99813A-ECAE-F34C-BE2B-EBD4CF55AB47}" destId="{531B8913-539D-FB49-A378-6880581749D4}" srcOrd="3" destOrd="0" presId="urn:microsoft.com/office/officeart/2005/8/layout/pyramid1"/>
    <dgm:cxn modelId="{9FEE0659-B11D-F241-AF3E-B3196438D053}" type="presParOf" srcId="{531B8913-539D-FB49-A378-6880581749D4}" destId="{F566DD90-4D32-0849-BB51-445CA9C4332C}" srcOrd="0" destOrd="0" presId="urn:microsoft.com/office/officeart/2005/8/layout/pyramid1"/>
    <dgm:cxn modelId="{4EEBD93D-E7AB-134A-B08F-7B467C08A992}" type="presParOf" srcId="{531B8913-539D-FB49-A378-6880581749D4}" destId="{CC1F6CC0-C2CC-6245-9BFB-491458A27F51}" srcOrd="1" destOrd="0" presId="urn:microsoft.com/office/officeart/2005/8/layout/pyramid1"/>
    <dgm:cxn modelId="{624DDD82-03BB-B545-BA4B-F88BAE104FE3}" type="presParOf" srcId="{531B8913-539D-FB49-A378-6880581749D4}" destId="{425146A5-5971-C44C-9EE7-1EC42F88EBDA}" srcOrd="2" destOrd="0" presId="urn:microsoft.com/office/officeart/2005/8/layout/pyramid1"/>
    <dgm:cxn modelId="{1CDFE290-1612-6E4F-8559-0ECA7AF54DA7}" type="presParOf" srcId="{531B8913-539D-FB49-A378-6880581749D4}" destId="{E9F84641-5480-9D4D-9B40-12B71BD8134A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7DBF9-2323-7544-BCA1-855BC92C30B3}">
      <dsp:nvSpPr>
        <dsp:cNvPr id="0" name=""/>
        <dsp:cNvSpPr/>
      </dsp:nvSpPr>
      <dsp:spPr>
        <a:xfrm rot="10800000">
          <a:off x="4448639" y="0"/>
          <a:ext cx="8635593" cy="1343596"/>
        </a:xfrm>
        <a:prstGeom prst="nonIsoscelesTrapezoid">
          <a:avLst>
            <a:gd name="adj1" fmla="val 0"/>
            <a:gd name="adj2" fmla="val 82775"/>
          </a:avLst>
        </a:prstGeom>
        <a:noFill/>
        <a:ln w="1143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00" tIns="247650" rIns="247650" bIns="247650" numCol="1" spcCol="1270" anchor="ctr" anchorCtr="0">
          <a:noAutofit/>
        </a:bodyPr>
        <a:lstStyle/>
        <a:p>
          <a:pPr marL="12700" lvl="1" indent="-127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800" b="1" kern="1200">
              <a:solidFill>
                <a:schemeClr val="accent1"/>
              </a:solidFill>
              <a:latin typeface="+mj-lt"/>
            </a:rPr>
            <a:t>Level 1</a:t>
          </a:r>
        </a:p>
        <a:p>
          <a:pPr marL="12700" lvl="1" indent="-127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altLang="en-US" sz="1400" b="0" kern="1200">
              <a:solidFill>
                <a:schemeClr val="tx1"/>
              </a:solidFill>
              <a:latin typeface="+mn-lt"/>
              <a:ea typeface="Source Sans Pro" panose="020B0503030403020204" pitchFamily="34" charset="0"/>
              <a:cs typeface="Arial" panose="020B0604020202020204" pitchFamily="34" charset="0"/>
            </a:rPr>
            <a:t>This pyramid is SmartArt. Select the pyramid for the SmartArt editor to appear.</a:t>
          </a:r>
          <a:endParaRPr lang="en-US" sz="1800" b="1" kern="1200">
            <a:latin typeface="+mn-lt"/>
          </a:endParaRPr>
        </a:p>
      </dsp:txBody>
      <dsp:txXfrm rot="10800000">
        <a:off x="5560799" y="0"/>
        <a:ext cx="7523433" cy="1343596"/>
      </dsp:txXfrm>
    </dsp:sp>
    <dsp:sp modelId="{BDFE5F99-C9E5-4E45-8275-F8449BF12E40}">
      <dsp:nvSpPr>
        <dsp:cNvPr id="0" name=""/>
        <dsp:cNvSpPr/>
      </dsp:nvSpPr>
      <dsp:spPr>
        <a:xfrm>
          <a:off x="3336479" y="0"/>
          <a:ext cx="2224319" cy="1343596"/>
        </a:xfrm>
        <a:prstGeom prst="trapezoid">
          <a:avLst>
            <a:gd name="adj" fmla="val 82775"/>
          </a:avLst>
        </a:prstGeom>
        <a:solidFill>
          <a:schemeClr val="accent1">
            <a:lumMod val="20000"/>
            <a:lumOff val="80000"/>
          </a:schemeClr>
        </a:solidFill>
        <a:ln w="1143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>
              <a:solidFill>
                <a:schemeClr val="accent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 </a:t>
          </a:r>
        </a:p>
      </dsp:txBody>
      <dsp:txXfrm>
        <a:off x="3336479" y="0"/>
        <a:ext cx="2224319" cy="1343596"/>
      </dsp:txXfrm>
    </dsp:sp>
    <dsp:sp modelId="{6B8C0937-A1AA-8046-92C8-39980456544E}">
      <dsp:nvSpPr>
        <dsp:cNvPr id="0" name=""/>
        <dsp:cNvSpPr/>
      </dsp:nvSpPr>
      <dsp:spPr>
        <a:xfrm rot="10800000">
          <a:off x="5560799" y="1343596"/>
          <a:ext cx="7523433" cy="1343596"/>
        </a:xfrm>
        <a:prstGeom prst="nonIsoscelesTrapezoid">
          <a:avLst>
            <a:gd name="adj1" fmla="val 0"/>
            <a:gd name="adj2" fmla="val 82775"/>
          </a:avLst>
        </a:prstGeom>
        <a:solidFill>
          <a:schemeClr val="bg2"/>
        </a:solidFill>
        <a:ln w="1206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3432" tIns="247650" rIns="247650" bIns="247650" numCol="1" spcCol="1270" anchor="ctr" anchorCtr="0">
          <a:noAutofit/>
        </a:bodyPr>
        <a:lstStyle/>
        <a:p>
          <a:pPr marL="11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>
              <a:solidFill>
                <a:schemeClr val="accent1"/>
              </a:solidFill>
              <a:latin typeface="+mj-lt"/>
            </a:rPr>
            <a:t>Level 2</a:t>
          </a:r>
        </a:p>
        <a:p>
          <a:pPr marL="11113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en-US" sz="1400" b="0" kern="1200">
              <a:solidFill>
                <a:schemeClr val="tx1"/>
              </a:solidFill>
              <a:latin typeface="+mn-lt"/>
              <a:ea typeface="Source Sans Pro" panose="020B0503030403020204" pitchFamily="34" charset="0"/>
              <a:cs typeface="Arial" panose="020B0604020202020204" pitchFamily="34" charset="0"/>
            </a:rPr>
            <a:t>Call out a significant level by changing its fill color. Don’t want a fill color on the body copy? Change the Shape Fill to “No Fill.”</a:t>
          </a:r>
          <a:endParaRPr lang="en-US" sz="1400" kern="1200">
            <a:latin typeface="+mn-lt"/>
          </a:endParaRPr>
        </a:p>
      </dsp:txBody>
      <dsp:txXfrm rot="10800000">
        <a:off x="6672958" y="1343596"/>
        <a:ext cx="6411274" cy="1343596"/>
      </dsp:txXfrm>
    </dsp:sp>
    <dsp:sp modelId="{FB6103B8-B44F-D74A-B2CA-3935E0443E70}">
      <dsp:nvSpPr>
        <dsp:cNvPr id="0" name=""/>
        <dsp:cNvSpPr/>
      </dsp:nvSpPr>
      <dsp:spPr>
        <a:xfrm>
          <a:off x="2224319" y="1343596"/>
          <a:ext cx="4448639" cy="1343596"/>
        </a:xfrm>
        <a:prstGeom prst="trapezoid">
          <a:avLst>
            <a:gd name="adj" fmla="val 82775"/>
          </a:avLst>
        </a:prstGeom>
        <a:solidFill>
          <a:schemeClr val="accent1"/>
        </a:solidFill>
        <a:ln w="1206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11113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>
              <a:solidFill>
                <a:schemeClr val="bg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</a:t>
          </a:r>
          <a:endParaRPr lang="en-US" sz="1600" kern="1200">
            <a:solidFill>
              <a:schemeClr val="bg1"/>
            </a:solidFill>
          </a:endParaRPr>
        </a:p>
      </dsp:txBody>
      <dsp:txXfrm>
        <a:off x="3002831" y="1343596"/>
        <a:ext cx="2891615" cy="1343596"/>
      </dsp:txXfrm>
    </dsp:sp>
    <dsp:sp modelId="{0E0130B1-D477-834A-98DF-305BBDA54D5D}">
      <dsp:nvSpPr>
        <dsp:cNvPr id="0" name=""/>
        <dsp:cNvSpPr/>
      </dsp:nvSpPr>
      <dsp:spPr>
        <a:xfrm rot="10800000">
          <a:off x="6672958" y="2687192"/>
          <a:ext cx="6411274" cy="1343596"/>
        </a:xfrm>
        <a:prstGeom prst="nonIsoscelesTrapezoid">
          <a:avLst>
            <a:gd name="adj1" fmla="val 0"/>
            <a:gd name="adj2" fmla="val 82775"/>
          </a:avLst>
        </a:prstGeom>
        <a:noFill/>
        <a:ln w="1206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720" tIns="91440" rIns="91440" bIns="91440" numCol="1" spcCol="1270" anchor="ctr" anchorCtr="0">
          <a:noAutofit/>
        </a:bodyPr>
        <a:lstStyle/>
        <a:p>
          <a:pPr marL="127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800" b="1" kern="1200">
              <a:solidFill>
                <a:schemeClr val="accent1"/>
              </a:solidFill>
              <a:latin typeface="+mj-lt"/>
            </a:rPr>
            <a:t>Level 3</a:t>
          </a:r>
        </a:p>
        <a:p>
          <a:pPr marL="127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400" kern="1200"/>
            <a:t>Click the +/- symbols in the editor to add or delete levels. Change copy directly in the graphic or in the SmartArt editor.</a:t>
          </a:r>
          <a:endParaRPr lang="en-US" sz="1400" b="1" kern="1200">
            <a:solidFill>
              <a:schemeClr val="tx2"/>
            </a:solidFill>
            <a:latin typeface="+mj-lt"/>
          </a:endParaRPr>
        </a:p>
      </dsp:txBody>
      <dsp:txXfrm rot="10800000">
        <a:off x="7785118" y="2687192"/>
        <a:ext cx="5299114" cy="1343596"/>
      </dsp:txXfrm>
    </dsp:sp>
    <dsp:sp modelId="{FC90F889-334B-BB43-9BD8-C71C757FD73C}">
      <dsp:nvSpPr>
        <dsp:cNvPr id="0" name=""/>
        <dsp:cNvSpPr/>
      </dsp:nvSpPr>
      <dsp:spPr>
        <a:xfrm>
          <a:off x="1112159" y="2687192"/>
          <a:ext cx="6672958" cy="1343596"/>
        </a:xfrm>
        <a:prstGeom prst="trapezoid">
          <a:avLst>
            <a:gd name="adj" fmla="val 82775"/>
          </a:avLst>
        </a:prstGeom>
        <a:solidFill>
          <a:schemeClr val="accent1">
            <a:lumMod val="20000"/>
            <a:lumOff val="80000"/>
          </a:schemeClr>
        </a:solidFill>
        <a:ln w="1206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270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1600" b="1" i="0" kern="1200">
              <a:solidFill>
                <a:schemeClr val="accent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</a:t>
          </a:r>
          <a:endParaRPr lang="en-US" sz="1600" b="1" kern="1200">
            <a:solidFill>
              <a:schemeClr val="accent1"/>
            </a:solidFill>
            <a:latin typeface="+mj-lt"/>
          </a:endParaRPr>
        </a:p>
      </dsp:txBody>
      <dsp:txXfrm>
        <a:off x="2279927" y="2687192"/>
        <a:ext cx="4337423" cy="1343596"/>
      </dsp:txXfrm>
    </dsp:sp>
    <dsp:sp modelId="{F566DD90-4D32-0849-BB51-445CA9C4332C}">
      <dsp:nvSpPr>
        <dsp:cNvPr id="0" name=""/>
        <dsp:cNvSpPr/>
      </dsp:nvSpPr>
      <dsp:spPr>
        <a:xfrm rot="10800000">
          <a:off x="7785118" y="4030788"/>
          <a:ext cx="5299114" cy="1343596"/>
        </a:xfrm>
        <a:prstGeom prst="nonIsoscelesTrapezoid">
          <a:avLst>
            <a:gd name="adj1" fmla="val 0"/>
            <a:gd name="adj2" fmla="val 82775"/>
          </a:avLst>
        </a:prstGeom>
        <a:noFill/>
        <a:ln w="1206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27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800" b="1" kern="1200">
              <a:solidFill>
                <a:schemeClr val="accent1"/>
              </a:solidFill>
              <a:latin typeface="+mj-lt"/>
            </a:rPr>
            <a:t>Level 4</a:t>
          </a:r>
        </a:p>
        <a:p>
          <a:pPr marL="127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400" kern="1200"/>
            <a:t>Once you’ve added a new level, press your enter/return and tab keys to insert placeholder text, like this. </a:t>
          </a:r>
          <a:endParaRPr lang="en-US" sz="1400" b="1" kern="1200">
            <a:solidFill>
              <a:schemeClr val="tx2"/>
            </a:solidFill>
            <a:latin typeface="+mj-lt"/>
          </a:endParaRPr>
        </a:p>
      </dsp:txBody>
      <dsp:txXfrm rot="10800000">
        <a:off x="8897278" y="4030788"/>
        <a:ext cx="4186954" cy="1343596"/>
      </dsp:txXfrm>
    </dsp:sp>
    <dsp:sp modelId="{425146A5-5971-C44C-9EE7-1EC42F88EBDA}">
      <dsp:nvSpPr>
        <dsp:cNvPr id="0" name=""/>
        <dsp:cNvSpPr/>
      </dsp:nvSpPr>
      <dsp:spPr>
        <a:xfrm>
          <a:off x="0" y="4030788"/>
          <a:ext cx="8897278" cy="1343596"/>
        </a:xfrm>
        <a:prstGeom prst="trapezoid">
          <a:avLst>
            <a:gd name="adj" fmla="val 82775"/>
          </a:avLst>
        </a:prstGeom>
        <a:solidFill>
          <a:schemeClr val="accent1">
            <a:lumMod val="20000"/>
            <a:lumOff val="80000"/>
          </a:schemeClr>
        </a:solidFill>
        <a:ln w="1206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270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1600" b="1" i="0" kern="1200">
              <a:solidFill>
                <a:schemeClr val="accent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</a:t>
          </a:r>
          <a:endParaRPr lang="en-US" sz="1600" b="1" kern="1200">
            <a:solidFill>
              <a:schemeClr val="accent1"/>
            </a:solidFill>
            <a:latin typeface="+mj-lt"/>
          </a:endParaRPr>
        </a:p>
      </dsp:txBody>
      <dsp:txXfrm>
        <a:off x="1557023" y="4030788"/>
        <a:ext cx="5783230" cy="1343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F0E1B-653A-7247-92A4-D214D257E292}" type="datetimeFigureOut">
              <a:rPr lang="en-US" smtClean="0">
                <a:latin typeface="Source Sans Pro" panose="020B0503030403020204" pitchFamily="34" charset="0"/>
              </a:rPr>
              <a:t>1/27/2022</a:t>
            </a:fld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93A28-3ECA-EB4D-A97F-9C15ED17460F}" type="slidenum">
              <a:rPr lang="en-US" smtClean="0">
                <a:latin typeface="Source Sans Pro" panose="020B0503030403020204" pitchFamily="34" charset="0"/>
              </a:rPr>
              <a:t>‹#›</a:t>
            </a:fld>
            <a:endParaRPr lang="en-US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629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0"/>
              </a:defRPr>
            </a:lvl1pPr>
          </a:lstStyle>
          <a:p>
            <a:fld id="{229A93E6-C6C0-DD4C-911F-354D3F19B882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918856"/>
            <a:ext cx="5486400" cy="46812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0"/>
              </a:defRPr>
            </a:lvl1pPr>
          </a:lstStyle>
          <a:p>
            <a:fld id="{6850756C-99FC-D849-8B2B-FB6E424F4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36B61321-C914-A94C-8D41-78EA220997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9E1C3661-8FA3-1A46-96CD-5D3DF29B4E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543902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502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306220" rtl="0" eaLnBrk="1" latinLnBrk="0" hangingPunct="1">
      <a:defRPr sz="17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1pPr>
    <a:lvl2pPr marL="653110" algn="l" defTabSz="1306220" rtl="0" eaLnBrk="1" latinLnBrk="0" hangingPunct="1">
      <a:defRPr sz="17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2pPr>
    <a:lvl3pPr marL="1306220" algn="l" defTabSz="1306220" rtl="0" eaLnBrk="1" latinLnBrk="0" hangingPunct="1">
      <a:defRPr sz="17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3pPr>
    <a:lvl4pPr marL="1959331" algn="l" defTabSz="1306220" rtl="0" eaLnBrk="1" latinLnBrk="0" hangingPunct="1">
      <a:defRPr sz="17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4pPr>
    <a:lvl5pPr marL="2612441" algn="l" defTabSz="1306220" rtl="0" eaLnBrk="1" latinLnBrk="0" hangingPunct="1">
      <a:defRPr sz="17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26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6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45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0756C-99FC-D849-8B2B-FB6E424F4C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1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26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216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Calibre"/>
              </a:rPr>
              <a:pPr marL="0" marR="0" lvl="0" indent="0" algn="l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16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242813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26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216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Calibre"/>
              </a:rPr>
              <a:pPr marL="0" marR="0" lvl="0" indent="0" algn="l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16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1525052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223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216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Calibre"/>
              </a:rPr>
              <a:pPr marL="0" marR="0" lvl="0" indent="0" algn="l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16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788781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26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906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26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0756C-99FC-D849-8B2B-FB6E424F4C2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0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26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0756C-99FC-D849-8B2B-FB6E424F4C2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5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45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0756C-99FC-D849-8B2B-FB6E424F4C2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7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CA5CDB1-D4AC-3945-A27F-D6638F59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74" y="766056"/>
            <a:ext cx="1900677" cy="2088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spcBef>
                <a:spcPts val="0"/>
              </a:spcBef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anchor="b">
            <a:noAutofit/>
          </a:bodyPr>
          <a:lstStyle>
            <a:lvl1pPr algn="l">
              <a:defRPr sz="66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2565496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0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CA5CDB1-D4AC-3945-A27F-D6638F59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74" y="766056"/>
            <a:ext cx="1900677" cy="2088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FCEEC-E847-8143-BAE8-553EBAC87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37463" y="1289050"/>
            <a:ext cx="6169977" cy="6291323"/>
          </a:xfrm>
        </p:spPr>
        <p:txBody>
          <a:bodyPr lIns="91440" tIns="100584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your photo. </a:t>
            </a:r>
            <a:br>
              <a:rPr lang="en-US"/>
            </a:br>
            <a:r>
              <a:rPr lang="en-US"/>
              <a:t>Need an image? Download one from Brand Resources. </a:t>
            </a:r>
          </a:p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1065968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FE2DB5BE-EC1F-2242-86BC-8FD659B37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64862" y="766056"/>
            <a:ext cx="1900677" cy="208865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5B1C73A-78F9-3044-B9DA-4E64EDF8EE8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227989" y="7286395"/>
            <a:ext cx="2926080" cy="496574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accent1"/>
                </a:solidFill>
                <a:latin typeface="+mn-lt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91FC3CF-826D-0B41-8FC7-BF4BC8F942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227989" y="6767767"/>
            <a:ext cx="2926080" cy="46302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+mj-lt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13" name="Picture Placeholder 2" descr="Headshot">
            <a:extLst>
              <a:ext uri="{FF2B5EF4-FFF2-40B4-BE49-F238E27FC236}">
                <a16:creationId xmlns:a16="http://schemas.microsoft.com/office/drawing/2014/main" id="{5549E6BA-542C-B348-8AEF-2524AD91EE1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1005230" y="5201197"/>
            <a:ext cx="1371599" cy="1371599"/>
          </a:xfrm>
          <a:prstGeom prst="ellipse">
            <a:avLst/>
          </a:prstGeom>
          <a:pattFill prst="pct2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0" bIns="0" anchor="t">
            <a:noAutofit/>
          </a:bodyPr>
          <a:lstStyle>
            <a:lvl1pPr marL="0" indent="0" algn="ctr">
              <a:buNone/>
              <a:defRPr sz="9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/>
              <a:t>Use for 2-3 presenters.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AA9E7F3-8902-FC41-8216-BB2614AA69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52160" y="7286395"/>
            <a:ext cx="2926080" cy="496574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accent1"/>
                </a:solidFill>
                <a:latin typeface="+mn-lt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6D792C2-8B89-374D-AFC5-8760182CAC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52160" y="6767767"/>
            <a:ext cx="2926080" cy="46302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+mj-lt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10" name="Picture Placeholder 2" descr="Headshot">
            <a:extLst>
              <a:ext uri="{FF2B5EF4-FFF2-40B4-BE49-F238E27FC236}">
                <a16:creationId xmlns:a16="http://schemas.microsoft.com/office/drawing/2014/main" id="{D65DEE14-A732-9742-9514-1F5C9946314F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629401" y="5201197"/>
            <a:ext cx="1371599" cy="1371599"/>
          </a:xfrm>
          <a:prstGeom prst="ellipse">
            <a:avLst/>
          </a:prstGeom>
          <a:pattFill prst="pct2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0" bIns="0" anchor="t">
            <a:noAutofit/>
          </a:bodyPr>
          <a:lstStyle>
            <a:lvl1pPr marL="0" indent="0" algn="ctr">
              <a:buNone/>
              <a:defRPr sz="9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/>
              <a:t>Use for 1-3 presenters.</a:t>
            </a:r>
            <a:br>
              <a:rPr lang="en-US"/>
            </a:br>
            <a:br>
              <a:rPr lang="en-US"/>
            </a:br>
            <a:endParaRPr lang="en-US"/>
          </a:p>
          <a:p>
            <a:pPr lvl="0"/>
            <a:r>
              <a:rPr lang="en-US"/>
              <a:t>Delete for two presenters.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C419354-7083-4E41-9C1F-5EEB0437D1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5302" y="7286395"/>
            <a:ext cx="2926080" cy="496574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accent1"/>
                </a:solidFill>
                <a:latin typeface="+mn-lt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75302" y="6767767"/>
            <a:ext cx="2926080" cy="46302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+mj-lt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Picture Placeholder 2" descr="Headshot">
            <a:extLst>
              <a:ext uri="{FF2B5EF4-FFF2-40B4-BE49-F238E27FC236}">
                <a16:creationId xmlns:a16="http://schemas.microsoft.com/office/drawing/2014/main" id="{81B12CFA-6D8B-4C46-9421-1FA4E5B37CA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252543" y="5201197"/>
            <a:ext cx="1371599" cy="1371599"/>
          </a:xfrm>
          <a:prstGeom prst="ellipse">
            <a:avLst/>
          </a:prstGeom>
          <a:pattFill prst="pct2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0" bIns="0" anchor="t">
            <a:noAutofit/>
          </a:bodyPr>
          <a:lstStyle>
            <a:lvl1pPr marL="0" indent="0" algn="ctr">
              <a:buNone/>
              <a:defRPr sz="9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/>
              <a:t>Use for 2-3 presenters.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1253067"/>
            <a:ext cx="13533120" cy="3566160"/>
          </a:xfrm>
        </p:spPr>
        <p:txBody>
          <a:bodyPr anchor="ctr">
            <a:noAutofit/>
          </a:bodyPr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cap="none" spc="0" baseline="0">
                <a:ln>
                  <a:noFill/>
                </a:ln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20977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1BE5-1940-F74C-AD49-7EA1EA2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DB407-BC7B-4246-A73E-16A8F05E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5818188"/>
            <a:ext cx="1353312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Access more colors under Layout in your taskbar.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2518611"/>
            <a:ext cx="13533120" cy="3192378"/>
          </a:xfrm>
        </p:spPr>
        <p:txBody>
          <a:bodyPr anchor="ctr">
            <a:noAutofit/>
          </a:bodyPr>
          <a:lstStyle>
            <a:lvl1pPr algn="ctr">
              <a:defRPr sz="88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heading,</a:t>
            </a:r>
            <a:br>
              <a:rPr lang="en-US"/>
            </a:br>
            <a:r>
              <a:rPr lang="en-US"/>
              <a:t>88-point type</a:t>
            </a:r>
          </a:p>
        </p:txBody>
      </p:sp>
    </p:spTree>
    <p:extLst>
      <p:ext uri="{BB962C8B-B14F-4D97-AF65-F5344CB8AC3E}">
        <p14:creationId xmlns:p14="http://schemas.microsoft.com/office/powerpoint/2010/main" val="432743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1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1BE5-1940-F74C-AD49-7EA1EA2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DB407-BC7B-4246-A73E-16A8F05E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5818188"/>
            <a:ext cx="13533120" cy="91440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Access more colors under Layout in your taskbar.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2518611"/>
            <a:ext cx="13533120" cy="3192378"/>
          </a:xfrm>
        </p:spPr>
        <p:txBody>
          <a:bodyPr anchor="ctr">
            <a:noAutofit/>
          </a:bodyPr>
          <a:lstStyle>
            <a:lvl1pPr algn="ctr">
              <a:defRPr sz="88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heading,</a:t>
            </a:r>
            <a:br>
              <a:rPr lang="en-US"/>
            </a:br>
            <a:r>
              <a:rPr lang="en-US"/>
              <a:t>88-point type</a:t>
            </a:r>
          </a:p>
        </p:txBody>
      </p:sp>
    </p:spTree>
    <p:extLst>
      <p:ext uri="{BB962C8B-B14F-4D97-AF65-F5344CB8AC3E}">
        <p14:creationId xmlns:p14="http://schemas.microsoft.com/office/powerpoint/2010/main" val="2650287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1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1BE5-1940-F74C-AD49-7EA1EA2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DB407-BC7B-4246-A73E-16A8F05E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5818188"/>
            <a:ext cx="1353312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Access more colors under Layout in your taskbar.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2518611"/>
            <a:ext cx="13533120" cy="3192378"/>
          </a:xfrm>
        </p:spPr>
        <p:txBody>
          <a:bodyPr anchor="ctr">
            <a:noAutofit/>
          </a:bodyPr>
          <a:lstStyle>
            <a:lvl1pPr algn="ctr">
              <a:defRPr sz="88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heading,</a:t>
            </a:r>
            <a:br>
              <a:rPr lang="en-US"/>
            </a:br>
            <a:r>
              <a:rPr lang="en-US"/>
              <a:t>88-point type</a:t>
            </a:r>
          </a:p>
        </p:txBody>
      </p:sp>
    </p:spTree>
    <p:extLst>
      <p:ext uri="{BB962C8B-B14F-4D97-AF65-F5344CB8AC3E}">
        <p14:creationId xmlns:p14="http://schemas.microsoft.com/office/powerpoint/2010/main" val="331771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1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1BE5-1940-F74C-AD49-7EA1EA2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DB407-BC7B-4246-A73E-16A8F05E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5818188"/>
            <a:ext cx="13533120" cy="91440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Access more colors under Layout in your taskbar.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2518611"/>
            <a:ext cx="13533120" cy="3192378"/>
          </a:xfrm>
        </p:spPr>
        <p:txBody>
          <a:bodyPr anchor="ctr">
            <a:noAutofit/>
          </a:bodyPr>
          <a:lstStyle>
            <a:lvl1pPr algn="ctr">
              <a:defRPr sz="88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heading,</a:t>
            </a:r>
            <a:br>
              <a:rPr lang="en-US"/>
            </a:br>
            <a:r>
              <a:rPr lang="en-US"/>
              <a:t>88-point type</a:t>
            </a:r>
          </a:p>
        </p:txBody>
      </p:sp>
    </p:spTree>
    <p:extLst>
      <p:ext uri="{BB962C8B-B14F-4D97-AF65-F5344CB8AC3E}">
        <p14:creationId xmlns:p14="http://schemas.microsoft.com/office/powerpoint/2010/main" val="3768562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1BE5-1940-F74C-AD49-7EA1EA2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DB407-BC7B-4246-A73E-16A8F05E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5818188"/>
            <a:ext cx="13533120" cy="91440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Access more colors under Layout in your taskbar.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2518611"/>
            <a:ext cx="13533120" cy="3192378"/>
          </a:xfrm>
        </p:spPr>
        <p:txBody>
          <a:bodyPr anchor="ctr">
            <a:noAutofit/>
          </a:bodyPr>
          <a:lstStyle>
            <a:lvl1pPr algn="ctr">
              <a:defRPr sz="88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heading,</a:t>
            </a:r>
            <a:br>
              <a:rPr lang="en-US"/>
            </a:br>
            <a:r>
              <a:rPr lang="en-US"/>
              <a:t>88-point type</a:t>
            </a:r>
          </a:p>
        </p:txBody>
      </p:sp>
    </p:spTree>
    <p:extLst>
      <p:ext uri="{BB962C8B-B14F-4D97-AF65-F5344CB8AC3E}">
        <p14:creationId xmlns:p14="http://schemas.microsoft.com/office/powerpoint/2010/main" val="265871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A2EC1D-196C-C146-98EE-618A5CC8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DCBA2-E950-BB4E-9EBC-7FF1E3764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F9EA522-EEA1-3747-8183-4E1A48B1A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1C53A3B-C051-654B-A97C-0E5AEFB7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0" y="2518611"/>
            <a:ext cx="9052560" cy="3200400"/>
          </a:xfrm>
        </p:spPr>
        <p:txBody>
          <a:bodyPr anchor="ctr">
            <a:noAutofit/>
          </a:bodyPr>
          <a:lstStyle>
            <a:lvl1pPr algn="r">
              <a:defRPr sz="8800" b="1" i="0" cap="none" spc="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Divider heading, 88-point type</a:t>
            </a:r>
          </a:p>
        </p:txBody>
      </p:sp>
    </p:spTree>
    <p:extLst>
      <p:ext uri="{BB962C8B-B14F-4D97-AF65-F5344CB8AC3E}">
        <p14:creationId xmlns:p14="http://schemas.microsoft.com/office/powerpoint/2010/main" val="1835953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6AA17B-0A2C-D347-9676-B3C81D8A9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C5F5A-D537-AE44-849F-64059CF67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890C99-2510-A544-860A-6E472001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74" y="766056"/>
            <a:ext cx="1900677" cy="20886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F904C2-64CF-9E49-BD3C-5F2E00AAB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374" y="2518611"/>
            <a:ext cx="9052560" cy="3200400"/>
          </a:xfrm>
        </p:spPr>
        <p:txBody>
          <a:bodyPr anchor="ctr">
            <a:noAutofit/>
          </a:bodyPr>
          <a:lstStyle>
            <a:lvl1pPr algn="l">
              <a:defRPr sz="88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Divider heading, 88-point type</a:t>
            </a:r>
          </a:p>
        </p:txBody>
      </p:sp>
    </p:spTree>
    <p:extLst>
      <p:ext uri="{BB962C8B-B14F-4D97-AF65-F5344CB8AC3E}">
        <p14:creationId xmlns:p14="http://schemas.microsoft.com/office/powerpoint/2010/main" val="2157810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571F76-38AE-0D44-9583-2A924304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88D08-4DB5-8142-B152-708CD22CB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A27D06D-EE1A-2B4E-95A9-04EE80D1C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1C53A3B-C051-654B-A97C-0E5AEFB7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0" y="2518611"/>
            <a:ext cx="9052560" cy="3200400"/>
          </a:xfrm>
        </p:spPr>
        <p:txBody>
          <a:bodyPr anchor="ctr">
            <a:noAutofit/>
          </a:bodyPr>
          <a:lstStyle>
            <a:lvl1pPr algn="r">
              <a:defRPr sz="8800" b="1" i="0" cap="none" spc="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Divider heading, 88-point type</a:t>
            </a:r>
          </a:p>
        </p:txBody>
      </p:sp>
    </p:spTree>
    <p:extLst>
      <p:ext uri="{BB962C8B-B14F-4D97-AF65-F5344CB8AC3E}">
        <p14:creationId xmlns:p14="http://schemas.microsoft.com/office/powerpoint/2010/main" val="2698206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CA5CDB1-D4AC-3945-A27F-D6638F59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74" y="766056"/>
            <a:ext cx="1900677" cy="2088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spcBef>
                <a:spcPts val="0"/>
              </a:spcBef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anchor="b">
            <a:no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4213965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48A957-460B-554C-8C98-79748CF85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2579D-DC41-E74A-9752-41F5198A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A27D06D-EE1A-2B4E-95A9-04EE80D1C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F904C2-64CF-9E49-BD3C-5F2E00AAB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374" y="2518611"/>
            <a:ext cx="9052560" cy="3200400"/>
          </a:xfrm>
        </p:spPr>
        <p:txBody>
          <a:bodyPr anchor="ctr">
            <a:noAutofit/>
          </a:bodyPr>
          <a:lstStyle>
            <a:lvl1pPr algn="l">
              <a:defRPr sz="8800" b="1" i="0" cap="none" spc="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Divider heading, 88-point type</a:t>
            </a:r>
          </a:p>
        </p:txBody>
      </p:sp>
    </p:spTree>
    <p:extLst>
      <p:ext uri="{BB962C8B-B14F-4D97-AF65-F5344CB8AC3E}">
        <p14:creationId xmlns:p14="http://schemas.microsoft.com/office/powerpoint/2010/main" val="3386133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579F4-A38C-204D-A26F-DCB08CC0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13536243" cy="1097280"/>
          </a:xfrm>
        </p:spPr>
        <p:txBody>
          <a:bodyPr anchor="t">
            <a:no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Simplify your complex message into one declarative statement kept to two lines or less in 32-point type.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4DB20-05F4-1248-AEE9-ECCF284A7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13536243" cy="109728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Simplify your complex message into one declarative statement kept to two lines or less in 32-point type. </a:t>
            </a:r>
          </a:p>
        </p:txBody>
      </p:sp>
    </p:spTree>
    <p:extLst>
      <p:ext uri="{BB962C8B-B14F-4D97-AF65-F5344CB8AC3E}">
        <p14:creationId xmlns:p14="http://schemas.microsoft.com/office/powerpoint/2010/main" val="1217970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6CBF4-EAE2-4E49-8A17-E19D2A6A7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13536243" cy="1097280"/>
          </a:xfrm>
        </p:spPr>
        <p:txBody>
          <a:bodyPr vert="horz" lIns="91440" tIns="91440" rIns="91440" bIns="91440" rtlCol="0" anchor="t">
            <a:noAutofit/>
          </a:bodyPr>
          <a:lstStyle>
            <a:lvl1pPr>
              <a:defRPr lang="en-US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Simplify your complex message into one declarative statement kept to two lines or less in 32-point type. </a:t>
            </a:r>
          </a:p>
        </p:txBody>
      </p:sp>
    </p:spTree>
    <p:extLst>
      <p:ext uri="{BB962C8B-B14F-4D97-AF65-F5344CB8AC3E}">
        <p14:creationId xmlns:p14="http://schemas.microsoft.com/office/powerpoint/2010/main" val="403322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9E8B67A-B79B-6046-BD1C-6C98F5CEA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A8550-A37B-014C-97B7-B93E0E33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84E7BAB-B14C-0247-99B1-4814C9228B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40EA4-FB26-1A4D-83DE-7A70C1D98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140" y="2590800"/>
            <a:ext cx="13536400" cy="4572001"/>
          </a:xfrm>
          <a:prstGeom prst="rect">
            <a:avLst/>
          </a:prstGeom>
        </p:spPr>
        <p:txBody>
          <a:bodyPr/>
          <a:lstStyle>
            <a:lvl1pPr marL="274309" marR="0" indent="-274309" algn="l" rtl="0" latinLnBrk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e"/>
              </a:defRPr>
            </a:lvl1pPr>
            <a:lvl2pPr marL="914400" marR="0" indent="-320027" algn="l" defTabSz="13061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lang="en-US" sz="2400" b="0" i="0" u="none" strike="noStrike" kern="1200" cap="none" spc="0" baseline="0" dirty="0" smtClean="0">
                <a:solidFill>
                  <a:schemeClr val="tx1"/>
                </a:solidFill>
                <a:uFillTx/>
                <a:latin typeface="+mn-lt"/>
                <a:ea typeface="PT Serif" panose="020A0603040505020204" pitchFamily="18" charset="77"/>
                <a:cs typeface="Arial" charset="0"/>
                <a:sym typeface="Calibre"/>
              </a:defRPr>
            </a:lvl2pPr>
            <a:lvl3pPr marL="1463040" marR="0" indent="-384031" algn="l" defTabSz="13061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lang="en-US" sz="2400" b="0" i="0" u="none" strike="noStrike" kern="1200" cap="none" spc="0" baseline="0" dirty="0" smtClean="0">
                <a:solidFill>
                  <a:schemeClr val="tx1"/>
                </a:solidFill>
                <a:uFillTx/>
                <a:latin typeface="+mn-lt"/>
                <a:ea typeface="PT Serif" panose="020A0603040505020204" pitchFamily="18" charset="77"/>
                <a:cs typeface="Arial" charset="0"/>
                <a:sym typeface="Calibre"/>
              </a:defRPr>
            </a:lvl3pPr>
            <a:lvl4pPr marL="2072557" marR="0" indent="-426703" algn="l" defTabSz="1306168" rtl="0" eaLnBrk="1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lang="en-US" sz="2400" b="0" i="0" u="none" strike="noStrike" kern="1200" cap="none" spc="0" baseline="0" dirty="0" smtClean="0">
                <a:solidFill>
                  <a:schemeClr val="tx1"/>
                </a:solidFill>
                <a:uFillTx/>
                <a:latin typeface="Source Sans Pro" panose="020B0503030403020204" pitchFamily="34" charset="0"/>
                <a:ea typeface="PT Serif" panose="020A0603040505020204" pitchFamily="18" charset="77"/>
                <a:cs typeface="Arial" charset="0"/>
                <a:sym typeface="Calibre"/>
              </a:defRPr>
            </a:lvl4pPr>
            <a:lvl5pPr marL="2621176" marR="0" indent="-426703" algn="l" defTabSz="1306168" rtl="0" eaLnBrk="1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lang="en-US" sz="2400" b="0" i="0" u="none" strike="noStrike" kern="1200" cap="none" spc="0" baseline="0" dirty="0">
                <a:solidFill>
                  <a:schemeClr val="tx1"/>
                </a:solidFill>
                <a:uFillTx/>
                <a:latin typeface="Source Sans Pro" panose="020B0503030403020204" pitchFamily="34" charset="0"/>
                <a:ea typeface="PT Serif" panose="020A0603040505020204" pitchFamily="18" charset="77"/>
                <a:cs typeface="Arial" charset="0"/>
                <a:sym typeface="Calibre"/>
              </a:defRPr>
            </a:lvl5pPr>
          </a:lstStyle>
          <a:p>
            <a:pPr lvl="0"/>
            <a:r>
              <a:rPr lang="en-US"/>
              <a:t>Start typing your outline. Press the tab key to create sub bullets on the following lines.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Secondary sub bullet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144" y="821060"/>
            <a:ext cx="13536242" cy="1097280"/>
          </a:xfrm>
        </p:spPr>
        <p:txBody>
          <a:bodyPr vert="horz" lIns="91440" tIns="91440" rIns="91440" bIns="91440" rtlCol="0" anchor="t">
            <a:noAutofit/>
          </a:bodyPr>
          <a:lstStyle>
            <a:lvl1pPr>
              <a:defRPr lang="en-US" baseline="0" dirty="0"/>
            </a:lvl1pPr>
          </a:lstStyle>
          <a:p>
            <a:pPr lvl="0"/>
            <a:r>
              <a:rPr lang="en-US"/>
              <a:t>Simplify your complex message into one declarative statement kept to two lines or less in 32-point type. </a:t>
            </a:r>
          </a:p>
        </p:txBody>
      </p:sp>
    </p:spTree>
    <p:extLst>
      <p:ext uri="{BB962C8B-B14F-4D97-AF65-F5344CB8AC3E}">
        <p14:creationId xmlns:p14="http://schemas.microsoft.com/office/powerpoint/2010/main" val="4238049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_Boxes"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CD0515E-6E41-E548-A3A3-C0DAA725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ACD1A3-E26C-BE45-9DCE-C0A97FFE8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B39CFA4-9DF9-F04B-BE29-3A078BD85C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ED302EA6-3339-164F-B9A7-46CD3075B38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676150" y="2377440"/>
            <a:ext cx="6400800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marL="11113" indent="0" algn="ctr">
              <a:tabLst/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8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6902C91-E5E4-674B-B33C-B31FCF84E4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5831" y="3481936"/>
            <a:ext cx="5761439" cy="962894"/>
          </a:xfrm>
          <a:solidFill>
            <a:srgbClr val="FFFFFF"/>
          </a:solidFill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defRPr sz="20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Choose content carefully — show, don’t tell. Introducing too much detail too early may overwhelm your audience.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35D919D-7950-8B43-912B-839B5D7D5C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5831" y="2651760"/>
            <a:ext cx="5761439" cy="640080"/>
          </a:xfrm>
        </p:spPr>
        <p:txBody>
          <a:bodyPr/>
          <a:lstStyle>
            <a:lvl1pPr algn="ctr">
              <a:lnSpc>
                <a:spcPct val="90000"/>
              </a:lnSpc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0B086B55-1994-A24C-948E-F36E021F469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9273" y="2377440"/>
            <a:ext cx="6400800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8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9440DF6-7A75-F44B-86DF-CF4E8B47A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0834" y="3481936"/>
            <a:ext cx="5757679" cy="1055227"/>
          </a:xfrm>
          <a:solidFill>
            <a:srgbClr val="FFFFFF"/>
          </a:solidFill>
        </p:spPr>
        <p:txBody>
          <a:bodyPr wrap="square">
            <a:spAutoFit/>
          </a:bodyPr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a chart, picture, or whatever asset you need to communicate your point. </a:t>
            </a:r>
            <a:br>
              <a:rPr lang="en-US"/>
            </a:br>
            <a:r>
              <a:rPr lang="en-US"/>
              <a:t>Resize and move boxes if needed. 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47D7762-5F71-1140-A3C3-C54E7DB8EB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833" y="2651760"/>
            <a:ext cx="5757680" cy="640080"/>
          </a:xfrm>
        </p:spPr>
        <p:txBody>
          <a:bodyPr/>
          <a:lstStyle>
            <a:lvl1pPr algn="ctr">
              <a:lnSpc>
                <a:spcPct val="90000"/>
              </a:lnSpc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A91C3-F8C3-6749-B040-903654CCE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13536245" cy="1097280"/>
          </a:xfrm>
        </p:spPr>
        <p:txBody>
          <a:bodyPr vert="horz" lIns="91440" tIns="91440" rIns="91440" bIns="91440" rtlCol="0" anchor="t">
            <a:noAutofit/>
          </a:bodyPr>
          <a:lstStyle>
            <a:lvl1pPr algn="ctr">
              <a:lnSpc>
                <a:spcPct val="90000"/>
              </a:lnSpc>
              <a:defRPr lang="en-US" baseline="0" dirty="0"/>
            </a:lvl1pPr>
          </a:lstStyle>
          <a:p>
            <a:pPr lvl="0"/>
            <a:r>
              <a:rPr lang="en-US"/>
              <a:t>Compare, contrast, and distill takeaways into two main categories. Limit your heading to two lines or 32-point type.</a:t>
            </a:r>
          </a:p>
        </p:txBody>
      </p:sp>
    </p:spTree>
    <p:extLst>
      <p:ext uri="{BB962C8B-B14F-4D97-AF65-F5344CB8AC3E}">
        <p14:creationId xmlns:p14="http://schemas.microsoft.com/office/powerpoint/2010/main" val="3987798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_Boxes"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CD0515E-6E41-E548-A3A3-C0DAA725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E9A8C5-EA53-F04B-9ECB-4C4DACB5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B39CFA4-9DF9-F04B-BE29-3A078BD85C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ED302EA6-3339-164F-B9A7-46CD3075B38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878645" y="2377440"/>
            <a:ext cx="4206240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marL="11113" indent="0" algn="ctr">
              <a:tabLst/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8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6902C91-E5E4-674B-B33C-B31FCF84E4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52965" y="3566160"/>
            <a:ext cx="3657600" cy="685895"/>
          </a:xfrm>
          <a:solidFill>
            <a:srgbClr val="FFFFFF"/>
          </a:solidFill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0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Move these boxes and click the icons to add an asset.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35D919D-7950-8B43-912B-839B5D7D5C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52965" y="2651760"/>
            <a:ext cx="36576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24-point type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45872F01-1211-6C43-B34B-FD4CA8933B6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213960" y="2377440"/>
            <a:ext cx="4206240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8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EC8812F-F3AE-4041-81D5-C9988A344A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8280" y="3566160"/>
            <a:ext cx="3657600" cy="685895"/>
          </a:xfrm>
          <a:solidFill>
            <a:srgbClr val="FFFFFF"/>
          </a:solidFill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0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 sz="2000"/>
              <a:t>Insert any necessary details here or delete these boxes. 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131719A-0591-2A4E-AFAB-B358C36833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8280" y="2651760"/>
            <a:ext cx="36576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Two lines or less 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0B086B55-1994-A24C-948E-F36E021F469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9274" y="2377440"/>
            <a:ext cx="4206240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8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9440DF6-7A75-F44B-86DF-CF4E8B47A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594" y="3566160"/>
            <a:ext cx="3657600" cy="685895"/>
          </a:xfrm>
          <a:solidFill>
            <a:srgbClr val="FFFFFF"/>
          </a:solidFill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0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Choose your content carefully. Show, don’t tell.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47D7762-5F71-1140-A3C3-C54E7DB8EB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3594" y="2651760"/>
            <a:ext cx="36576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A91C3-F8C3-6749-B040-903654CCE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13536245" cy="1097280"/>
          </a:xfrm>
        </p:spPr>
        <p:txBody>
          <a:bodyPr vert="horz" lIns="91440" tIns="91440" rIns="91440" bIns="91440" rtlCol="0" anchor="t">
            <a:noAutofit/>
          </a:bodyPr>
          <a:lstStyle>
            <a:lvl1pPr algn="ctr">
              <a:defRPr lang="en-US" baseline="0" dirty="0"/>
            </a:lvl1pPr>
          </a:lstStyle>
          <a:p>
            <a:pPr lvl="0"/>
            <a:r>
              <a:rPr lang="en-US"/>
              <a:t>Healthcare is complicated, but this slide doesn’t have to be. Have more content than boxes? Click “Layout” for more options. </a:t>
            </a:r>
          </a:p>
        </p:txBody>
      </p:sp>
    </p:spTree>
    <p:extLst>
      <p:ext uri="{BB962C8B-B14F-4D97-AF65-F5344CB8AC3E}">
        <p14:creationId xmlns:p14="http://schemas.microsoft.com/office/powerpoint/2010/main" val="3283392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_Boxes"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DEE49E2-B6EC-5D41-8880-C6105775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C68E23-5816-EA44-8872-28B9B9609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B39CFA4-9DF9-F04B-BE29-3A078BD85C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FEB2A15F-1387-574C-89A2-4AF186C5936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897908" y="2377440"/>
            <a:ext cx="3181478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352425" marR="0" indent="0" algn="l" defTabSz="1306220" rtl="0" eaLnBrk="1" fontAlgn="auto" latinLnBrk="0" hangingPunct="1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B073F21-88F8-4D48-BFD0-E9B3A40984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17047" y="3566160"/>
            <a:ext cx="2743200" cy="879795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8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Have a stand-out metric? Change the font size or color so pops.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841C212-BB8F-7946-859A-82EEBEDBD6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117047" y="2651760"/>
            <a:ext cx="27432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Keep it simple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7B87D1EB-BF46-ED42-B70C-694CDFD7D03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448364" y="2377440"/>
            <a:ext cx="3181478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4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3B44346-5282-E34C-ABBE-CCB938DF95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67503" y="3566160"/>
            <a:ext cx="2743200" cy="879795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8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Need more than one text box here? Add another, go for it. 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8F7FD98-52E4-8A4D-B17A-EE20691D7F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67503" y="2651760"/>
            <a:ext cx="27432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24-point type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E0C3B9A3-6EF0-F340-BA1C-D6150C8761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998819" y="2377440"/>
            <a:ext cx="3181478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4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71795D-26DB-EB42-828E-AC20A38C95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17958" y="3566160"/>
            <a:ext cx="2743200" cy="962894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8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the icons to add charts, tables, or images, but don’t overdo it.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248D3EE-8400-FB44-BC39-4471C3415C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7958" y="2651760"/>
            <a:ext cx="27432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Two lines or less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0B086B55-1994-A24C-948E-F36E021F469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9274" y="2377440"/>
            <a:ext cx="3181478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4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E69CEFA-A574-7F43-9F73-554B804819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8413" y="3566160"/>
            <a:ext cx="2743200" cy="962894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8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Choose your content carefully. </a:t>
            </a:r>
            <a:br>
              <a:rPr lang="en-US"/>
            </a:br>
            <a:r>
              <a:rPr lang="en-US"/>
              <a:t>Show, don’t tell.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4457770-C6AF-7F40-A0A4-181E62487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413" y="2651760"/>
            <a:ext cx="27432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A91C3-F8C3-6749-B040-903654CCE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13536245" cy="10972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Connect your four categories in two lines or less using </a:t>
            </a:r>
            <a:br>
              <a:rPr lang="en-US"/>
            </a:br>
            <a:r>
              <a:rPr lang="en-US"/>
              <a:t>32-point type.</a:t>
            </a:r>
          </a:p>
        </p:txBody>
      </p:sp>
    </p:spTree>
    <p:extLst>
      <p:ext uri="{BB962C8B-B14F-4D97-AF65-F5344CB8AC3E}">
        <p14:creationId xmlns:p14="http://schemas.microsoft.com/office/powerpoint/2010/main" val="3992326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_Photo"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1FFA54-2176-4643-ACDE-EBE58C017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89B3D6-81D1-9541-B799-6411E6E590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250585" y="6945318"/>
            <a:ext cx="1828800" cy="575096"/>
          </a:xfrm>
        </p:spPr>
        <p:txBody>
          <a:bodyPr anchor="t">
            <a:spAutoFit/>
          </a:bodyPr>
          <a:lstStyle>
            <a:lvl1pPr algn="ctr"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Delete any text boxes not in use.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B5FACE5-DA8A-8442-AEB1-E01D3C6DD1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250584" y="6654891"/>
            <a:ext cx="1828800" cy="22860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60B9CF2-A41B-8046-A9F3-F5B43C44BF8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701947" y="4085650"/>
            <a:ext cx="1828800" cy="575096"/>
          </a:xfrm>
        </p:spPr>
        <p:txBody>
          <a:bodyPr anchor="t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Move text boxes as needed.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766D9A5-34ED-D54B-9D89-1E83A8BEE02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701946" y="3795223"/>
            <a:ext cx="1828800" cy="22860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392DEFA-5A21-2E4F-9988-C839128E04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50586" y="1357746"/>
            <a:ext cx="1828800" cy="575096"/>
          </a:xfrm>
        </p:spPr>
        <p:txBody>
          <a:bodyPr anchor="t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Three lines of body text, maximum.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9A6FFC7-DE06-AE46-BFAD-517DAD880A5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50585" y="1067319"/>
            <a:ext cx="1828800" cy="22860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DEDB9D6C-465D-1E47-9A38-F7DE588CCE5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8640" y="6945318"/>
            <a:ext cx="1828800" cy="575096"/>
          </a:xfrm>
        </p:spPr>
        <p:txBody>
          <a:bodyPr anchor="t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Delete any text boxes not in use.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3EBA9A8-07F8-9740-91E8-5CDEF263567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8640" y="6654891"/>
            <a:ext cx="1828800" cy="22860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4180E614-071E-3B41-AF8E-0BEE727BFA8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99653" y="4080709"/>
            <a:ext cx="1828800" cy="575096"/>
          </a:xfrm>
        </p:spPr>
        <p:txBody>
          <a:bodyPr anchor="t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Move text boxes as needed.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5405984-F292-B34C-8FEA-D1C60931A9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99652" y="3790282"/>
            <a:ext cx="1828800" cy="22860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2A77760D-1ED0-0647-97BD-2C97289B664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8640" y="1357746"/>
            <a:ext cx="1828800" cy="575096"/>
          </a:xfrm>
        </p:spPr>
        <p:txBody>
          <a:bodyPr anchor="t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Three lines of body text, maximum.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6C371B-4A62-B04A-8D30-E3EF0E5453D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8640" y="1067319"/>
            <a:ext cx="1828800" cy="22860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1CC69EC-EBFA-AB45-9E61-DDFEA84ED2B8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3200400" y="1371600"/>
            <a:ext cx="8229600" cy="5486400"/>
          </a:xfrm>
          <a:pattFill prst="pct20">
            <a:fgClr>
              <a:schemeClr val="bg1">
                <a:lumMod val="6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188720" tIns="548640" rIns="1188720" bIns="54864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effectLst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support connections to a healthier future. </a:t>
            </a:r>
            <a:br>
              <a:rPr lang="en-US"/>
            </a:br>
            <a:br>
              <a:rPr lang="en-US"/>
            </a:br>
            <a:r>
              <a:rPr lang="en-US"/>
              <a:t>Click to add your content, ideally a picture or screenshot. </a:t>
            </a:r>
            <a:br>
              <a:rPr lang="en-US"/>
            </a:br>
            <a:br>
              <a:rPr lang="en-US"/>
            </a:br>
            <a:r>
              <a:rPr lang="en-US"/>
              <a:t>If using an image that does not fit the placeholder, click the photo. Select “Crop” to resize. 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41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9_List"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748164-80A9-024F-9A35-EAFDAFB37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680B0E-E4B7-AA40-9529-E86C7F2D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1356" y="5915425"/>
            <a:ext cx="7978030" cy="192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3A2120D4-A203-7F47-928F-5A91C1FC5C8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936144" y="5729898"/>
            <a:ext cx="2743200" cy="192024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3A734E49-75ED-8F45-A5C4-2CFA70323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44556" y="6596559"/>
            <a:ext cx="4938820" cy="1053580"/>
          </a:xfrm>
        </p:spPr>
        <p:txBody>
          <a:bodyPr/>
          <a:lstStyle>
            <a:lvl1pPr algn="l"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Keep your body text to no more than three lines. 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0634608-70BE-CF41-8C26-B3B11201892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44555" y="6111183"/>
            <a:ext cx="4938821" cy="39393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Build your story.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45D250-2690-224F-9359-1198D23D5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1356" y="3355105"/>
            <a:ext cx="7978030" cy="192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737A59BA-D738-A846-AC88-F13F3A74924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936144" y="3169578"/>
            <a:ext cx="2743200" cy="192024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FD27D8AF-54DB-F94F-878C-2C91AC2358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44556" y="4036239"/>
            <a:ext cx="4938820" cy="1053580"/>
          </a:xfrm>
        </p:spPr>
        <p:txBody>
          <a:bodyPr/>
          <a:lstStyle>
            <a:lvl1pPr algn="l"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Keep your body text to no more than three lines. 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7B2576A-F17B-3447-A74E-243174A803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44555" y="3550863"/>
            <a:ext cx="4938821" cy="393936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US" sz="2400" b="1" dirty="0">
                <a:solidFill>
                  <a:schemeClr val="accent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Engage your viewers.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FF8A5A-05BC-2644-811B-7EDF7B0F8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1356" y="794785"/>
            <a:ext cx="7978030" cy="192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96960AA-F4B8-A34F-AD0C-D526770487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36144" y="609258"/>
            <a:ext cx="2743200" cy="192024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392DEFA-5A21-2E4F-9988-C839128E04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44556" y="1475919"/>
            <a:ext cx="4938820" cy="1053580"/>
          </a:xfrm>
        </p:spPr>
        <p:txBody>
          <a:bodyPr/>
          <a:lstStyle>
            <a:lvl1pPr algn="l"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Keep your body text to no more than three lines.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9A6FFC7-DE06-AE46-BFAD-517DAD880A5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44555" y="990543"/>
            <a:ext cx="4938821" cy="393936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US" sz="2400" b="1" dirty="0">
                <a:solidFill>
                  <a:schemeClr val="accent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Grab their attention.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A651C-1C82-2D41-9509-05C651551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60474"/>
            <a:ext cx="5212080" cy="3508653"/>
          </a:xfrm>
        </p:spPr>
        <p:txBody>
          <a:bodyPr>
            <a:spAutoFit/>
          </a:bodyPr>
          <a:lstStyle>
            <a:lvl1pPr>
              <a:defRPr sz="6000"/>
            </a:lvl1pPr>
          </a:lstStyle>
          <a:p>
            <a:r>
              <a:rPr lang="en-US"/>
              <a:t>60-point heading here. </a:t>
            </a:r>
            <a:br>
              <a:rPr lang="en-US"/>
            </a:br>
            <a:r>
              <a:rPr lang="en-US"/>
              <a:t>Short and sweet. </a:t>
            </a:r>
          </a:p>
        </p:txBody>
      </p:sp>
    </p:spTree>
    <p:extLst>
      <p:ext uri="{BB962C8B-B14F-4D97-AF65-F5344CB8AC3E}">
        <p14:creationId xmlns:p14="http://schemas.microsoft.com/office/powerpoint/2010/main" val="8923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CA5CDB1-D4AC-3945-A27F-D6638F59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74" y="766056"/>
            <a:ext cx="1900677" cy="2088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FCEEC-E847-8143-BAE8-553EBAC87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37463" y="1289050"/>
            <a:ext cx="6169977" cy="6291323"/>
          </a:xfrm>
        </p:spPr>
        <p:txBody>
          <a:bodyPr lIns="91440" tIns="100584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your photo. </a:t>
            </a:r>
            <a:br>
              <a:rPr lang="en-US"/>
            </a:br>
            <a:r>
              <a:rPr lang="en-US"/>
              <a:t>Need an image? Download one from Brand Resources. 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2762528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0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2DE611-53CF-4343-BFC9-9BF219FF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AE9AA5-EA07-674C-9D95-2E794ED0E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315200" cy="82296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795635"/>
            <a:ext cx="6217920" cy="433965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105112A-663A-FD4A-ADB6-C600A5D2E0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2372" y="5933948"/>
            <a:ext cx="6217920" cy="1481328"/>
          </a:xfrm>
        </p:spPr>
        <p:txBody>
          <a:bodyPr tIns="91440" bIns="91440" anchor="ctr"/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en-US"/>
              <a:t>Or, delete text boxes on the left or right and insert a photo or chart instead.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EB84E52-7B3B-B84C-AA21-527EA943AD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2372" y="4202684"/>
            <a:ext cx="6217920" cy="1481328"/>
          </a:xfrm>
        </p:spPr>
        <p:txBody>
          <a:bodyPr tIns="91440" bIns="91440" anchor="ctr"/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en-US"/>
              <a:t>No more than three lines per box, 24-point body type. 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599750A-6DEA-0744-B379-FD92F21D86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2372" y="2471420"/>
            <a:ext cx="6217920" cy="1481328"/>
          </a:xfrm>
        </p:spPr>
        <p:txBody>
          <a:bodyPr tIns="91440" bIns="91440" anchor="ctr"/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en-US"/>
              <a:t>Use this layout to serve your structure.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35E9B3-E223-3E48-9453-7958A9B831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42372" y="740156"/>
            <a:ext cx="6217920" cy="1481328"/>
          </a:xfrm>
        </p:spPr>
        <p:txBody>
          <a:bodyPr tIns="91440" bIns="91440" anchor="ctr"/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en-US"/>
              <a:t>Set the agenda or list your takeaways.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1060704"/>
            <a:ext cx="6217920" cy="6044184"/>
          </a:xfrm>
        </p:spPr>
        <p:txBody>
          <a:bodyPr anchor="ctr">
            <a:no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A few words to set the stage —</a:t>
            </a:r>
            <a:br>
              <a:rPr lang="en-US"/>
            </a:br>
            <a:r>
              <a:rPr lang="en-US"/>
              <a:t>60-point type.</a:t>
            </a:r>
          </a:p>
        </p:txBody>
      </p:sp>
    </p:spTree>
    <p:extLst>
      <p:ext uri="{BB962C8B-B14F-4D97-AF65-F5344CB8AC3E}">
        <p14:creationId xmlns:p14="http://schemas.microsoft.com/office/powerpoint/2010/main" val="572185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1_Metric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8BB116-D76B-FA43-AEFD-DE6D5915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AF41040-7EF4-4743-9F30-7AB364CDAF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3360" y="5522976"/>
            <a:ext cx="6583680" cy="1335024"/>
          </a:xfrm>
        </p:spPr>
        <p:txBody>
          <a:bodyPr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then tell viewers why this content matters.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B53EB-5E0E-134B-9B9A-914DDA68AC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836" y="2919027"/>
            <a:ext cx="8110728" cy="2391546"/>
          </a:xfrm>
        </p:spPr>
        <p:txBody>
          <a:bodyPr tIns="91440" bIns="9144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69F6E25-2847-5D47-AAC4-AA71F4927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360" y="1371600"/>
            <a:ext cx="6583680" cy="1335024"/>
          </a:xfrm>
        </p:spPr>
        <p:txBody>
          <a:bodyPr anchor="b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context to introduce this metric</a:t>
            </a:r>
          </a:p>
        </p:txBody>
      </p:sp>
    </p:spTree>
    <p:extLst>
      <p:ext uri="{BB962C8B-B14F-4D97-AF65-F5344CB8AC3E}">
        <p14:creationId xmlns:p14="http://schemas.microsoft.com/office/powerpoint/2010/main" val="782427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2_Metric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29B4D-3994-644E-8D34-DB170DBCD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AF41040-7EF4-4743-9F30-7AB364CDAF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3360" y="5522976"/>
            <a:ext cx="6583680" cy="1335024"/>
          </a:xfrm>
        </p:spPr>
        <p:txBody>
          <a:bodyPr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then tell viewers why this content matters.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B53EB-5E0E-134B-9B9A-914DDA68AC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836" y="2919027"/>
            <a:ext cx="8110728" cy="2391546"/>
          </a:xfrm>
        </p:spPr>
        <p:txBody>
          <a:bodyPr tIns="91440" bIns="9144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69F6E25-2847-5D47-AAC4-AA71F4927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360" y="1371600"/>
            <a:ext cx="6583680" cy="1335024"/>
          </a:xfrm>
        </p:spPr>
        <p:txBody>
          <a:bodyPr anchor="b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context to introduce this metric</a:t>
            </a:r>
          </a:p>
        </p:txBody>
      </p:sp>
    </p:spTree>
    <p:extLst>
      <p:ext uri="{BB962C8B-B14F-4D97-AF65-F5344CB8AC3E}">
        <p14:creationId xmlns:p14="http://schemas.microsoft.com/office/powerpoint/2010/main" val="224017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3_Metric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7B835-8204-1141-B42E-329F316C8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AF41040-7EF4-4743-9F30-7AB364CDAF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3360" y="5522976"/>
            <a:ext cx="6583680" cy="1335024"/>
          </a:xfrm>
        </p:spPr>
        <p:txBody>
          <a:bodyPr anchor="t"/>
          <a:lstStyle>
            <a:lvl1pPr marL="0" marR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tx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then tell viewers why this content matters.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B53EB-5E0E-134B-9B9A-914DDA68AC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836" y="2919027"/>
            <a:ext cx="8110728" cy="2391546"/>
          </a:xfrm>
        </p:spPr>
        <p:txBody>
          <a:bodyPr tIns="91440" bIns="9144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69F6E25-2847-5D47-AAC4-AA71F4927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360" y="1371600"/>
            <a:ext cx="6583680" cy="1335024"/>
          </a:xfrm>
        </p:spPr>
        <p:txBody>
          <a:bodyPr anchor="b"/>
          <a:lstStyle>
            <a:lvl1pPr marL="0" marR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tx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context to introduce this metric</a:t>
            </a:r>
          </a:p>
        </p:txBody>
      </p:sp>
    </p:spTree>
    <p:extLst>
      <p:ext uri="{BB962C8B-B14F-4D97-AF65-F5344CB8AC3E}">
        <p14:creationId xmlns:p14="http://schemas.microsoft.com/office/powerpoint/2010/main" val="2670659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4_Grab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92635C8-CFF5-314E-9A7B-7A3A5F471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50969" y="3474026"/>
            <a:ext cx="4879431" cy="4755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47EC58-A107-6D4F-9711-C64D38BF3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1542" y="3474026"/>
            <a:ext cx="4879431" cy="47555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E51F92-FA16-5B4E-BBAD-017525AD2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74026"/>
            <a:ext cx="4871545" cy="4755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E79DDA-3CE8-2941-86CB-67271F2B4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B91057E-F2D2-C048-9060-0DCBC758D8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0743" y="7488294"/>
            <a:ext cx="4571999" cy="433965"/>
          </a:xfrm>
        </p:spPr>
        <p:txBody>
          <a:bodyPr vert="horz" lIns="91440" tIns="91440" rIns="91440" bIns="91440" rtlCol="0" anchor="t">
            <a:sp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marL="9525"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C78A607-E4D9-9444-A32E-BF30709685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92859" y="4114800"/>
            <a:ext cx="4572000" cy="2926080"/>
          </a:xfrm>
        </p:spPr>
        <p:txBody>
          <a:bodyPr tIns="18288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explain the connections to your audience aloud.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FC4620-82CF-3D49-95A0-371CC3E3AF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2859" y="1581275"/>
            <a:ext cx="4572000" cy="1876304"/>
          </a:xfrm>
        </p:spPr>
        <p:txBody>
          <a:bodyPr tIns="0" bIns="0" anchor="t">
            <a:noAutofit/>
          </a:bodyPr>
          <a:lstStyle>
            <a:lvl1pPr algn="ctr">
              <a:defRPr sz="16600" b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¾ 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ADB3112-9DD8-174C-98F6-C668A0229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0034" y="7488295"/>
            <a:ext cx="4601166" cy="433965"/>
          </a:xfrm>
        </p:spPr>
        <p:txBody>
          <a:bodyPr vert="horz" lIns="91440" tIns="91440" rIns="91440" bIns="91440" rtlCol="0" anchor="t">
            <a:sp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marL="9525"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601D257-4EE8-9747-84CB-4D1B9C33AF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29200" y="4114800"/>
            <a:ext cx="4572000" cy="2926080"/>
          </a:xfrm>
        </p:spPr>
        <p:txBody>
          <a:bodyPr tIns="18288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connect three things your audience wouldn’t expect.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4AD530-9B69-D24A-9B8C-2C3E88EB08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1315" y="1581275"/>
            <a:ext cx="4572000" cy="1876304"/>
          </a:xfrm>
        </p:spPr>
        <p:txBody>
          <a:bodyPr tIns="0" bIns="0" anchor="t">
            <a:noAutofit/>
          </a:bodyPr>
          <a:lstStyle>
            <a:lvl1pPr algn="ctr">
              <a:defRPr sz="166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$1B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49771" y="7492143"/>
            <a:ext cx="4572000" cy="433965"/>
          </a:xfrm>
        </p:spPr>
        <p:txBody>
          <a:bodyPr vert="horz" lIns="91440" tIns="91440" rIns="91440" bIns="91440" rtlCol="0" anchor="t">
            <a:sp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marL="9525"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6805F0-8B56-174E-A3E0-EAE4EFD5F9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71" y="4114800"/>
            <a:ext cx="4572000" cy="2926080"/>
          </a:xfrm>
        </p:spPr>
        <p:txBody>
          <a:bodyPr tIns="18288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reference </a:t>
            </a:r>
            <a:r>
              <a:rPr lang="en-US" err="1"/>
              <a:t>athena’s</a:t>
            </a:r>
            <a:r>
              <a:rPr lang="en-US"/>
              <a:t> conversation system grabbers.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85C09-309E-2049-BCCC-CD4B909852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771" y="1581275"/>
            <a:ext cx="4572000" cy="1876304"/>
          </a:xfrm>
        </p:spPr>
        <p:txBody>
          <a:bodyPr tIns="0" bIns="0" anchor="t">
            <a:noAutofit/>
          </a:bodyPr>
          <a:lstStyle>
            <a:lvl1pPr algn="ctr">
              <a:defRPr sz="16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100903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5_Quote">
    <p:bg>
      <p:bgPr>
        <a:gradFill>
          <a:gsLst>
            <a:gs pos="100000">
              <a:srgbClr val="E1DDED"/>
            </a:gs>
            <a:gs pos="0">
              <a:schemeClr val="accent1">
                <a:lumMod val="20000"/>
                <a:lumOff val="8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D768D1-BA78-BF4B-B89A-8298211C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DD1D10F3-9FB4-9E48-812E-07AB61C121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4831" y="6675120"/>
            <a:ext cx="10460736" cy="603504"/>
          </a:xfrm>
        </p:spPr>
        <p:txBody>
          <a:bodyPr anchor="ctr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Title, Company, 24-point text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69F6E25-2847-5D47-AAC4-AA71F4927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4832" y="6071616"/>
            <a:ext cx="10460736" cy="603504"/>
          </a:xfrm>
        </p:spPr>
        <p:txBody>
          <a:bodyPr anchor="ctr"/>
          <a:lstStyle>
            <a:lvl1pPr marL="0" marR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accent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— Insert name, 28-point text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B53EB-5E0E-134B-9B9A-914DDA68AC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4832" y="2401888"/>
            <a:ext cx="10460736" cy="3465576"/>
          </a:xfrm>
        </p:spPr>
        <p:txBody>
          <a:bodyPr anchor="ctr"/>
          <a:lstStyle>
            <a:lvl1pPr algn="ctr">
              <a:lnSpc>
                <a:spcPct val="90000"/>
              </a:lnSpc>
              <a:spcBef>
                <a:spcPts val="0"/>
              </a:spcBef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Quotes can add a human element to your story.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99E573-573C-4C45-B128-7534AF94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832939" y="782603"/>
            <a:ext cx="6964521" cy="2825387"/>
            <a:chOff x="3832939" y="782603"/>
            <a:chExt cx="6964521" cy="2825387"/>
          </a:xfrm>
        </p:grpSpPr>
        <p:sp>
          <p:nvSpPr>
            <p:cNvPr id="16" name="25%">
              <a:extLst>
                <a:ext uri="{FF2B5EF4-FFF2-40B4-BE49-F238E27FC236}">
                  <a16:creationId xmlns:a16="http://schemas.microsoft.com/office/drawing/2014/main" id="{49D9D4CD-2512-1D4E-B355-74F3E76F8579}"/>
                </a:ext>
              </a:extLst>
            </p:cNvPr>
            <p:cNvSpPr txBox="1"/>
            <p:nvPr userDrawn="1"/>
          </p:nvSpPr>
          <p:spPr>
            <a:xfrm>
              <a:off x="4476744" y="782603"/>
              <a:ext cx="5676911" cy="2825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7431" tIns="27431" rIns="27431" bIns="27431" numCol="1" anchor="ctr">
              <a:spAutoFit/>
            </a:bodyPr>
            <a:lstStyle>
              <a:lvl1pPr defTabSz="1097280">
                <a:lnSpc>
                  <a:spcPct val="90000"/>
                </a:lnSpc>
                <a:defRPr sz="40000">
                  <a:solidFill>
                    <a:srgbClr val="DACEEB"/>
                  </a:solidFill>
                  <a:latin typeface="Metric Semibold"/>
                  <a:ea typeface="Metric Semibold"/>
                  <a:cs typeface="Metric Semibold"/>
                  <a:sym typeface="Metric Semibold"/>
                </a:defRPr>
              </a:lvl1pPr>
            </a:lstStyle>
            <a:p>
              <a:pPr marL="0" marR="0" lvl="0" indent="0" algn="ctr" defTabSz="658368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0" b="1" i="0" u="none" strike="noStrike" kern="0" cap="none" spc="0" normalizeH="0" baseline="0" noProof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Source Sans Pro Black" panose="020B0503030403020204" pitchFamily="34" charset="0"/>
                  <a:ea typeface="Source Sans Pro Black" panose="020B0503030403020204" pitchFamily="34" charset="0"/>
                  <a:sym typeface="Metric Semibold"/>
                </a:rPr>
                <a:t>“ ”</a:t>
              </a:r>
            </a:p>
          </p:txBody>
        </p:sp>
        <p:sp>
          <p:nvSpPr>
            <p:cNvPr id="21" name="Line">
              <a:extLst>
                <a:ext uri="{FF2B5EF4-FFF2-40B4-BE49-F238E27FC236}">
                  <a16:creationId xmlns:a16="http://schemas.microsoft.com/office/drawing/2014/main" id="{F9D72B68-C09D-F947-B8A6-15A50E91A460}"/>
                </a:ext>
              </a:extLst>
            </p:cNvPr>
            <p:cNvSpPr/>
            <p:nvPr userDrawn="1"/>
          </p:nvSpPr>
          <p:spPr>
            <a:xfrm>
              <a:off x="9318817" y="1782989"/>
              <a:ext cx="1478643" cy="1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400000"/>
            </a:ln>
            <a:effectLst/>
          </p:spPr>
          <p:txBody>
            <a:bodyPr wrap="square" lIns="30480" tIns="30480" rIns="30480" bIns="30480" numCol="1" anchor="ctr">
              <a:noAutofit/>
            </a:bodyPr>
            <a:lstStyle/>
            <a:p>
              <a:pPr marL="0" marR="0" lvl="0" indent="0" algn="ctr" defTabSz="14630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40" b="0" i="0" u="none" strike="noStrike" kern="0" cap="none" spc="0" normalizeH="0" baseline="0" noProof="0">
                <a:ln>
                  <a:noFill/>
                </a:ln>
                <a:solidFill>
                  <a:srgbClr val="532A86">
                    <a:lumMod val="20000"/>
                    <a:lumOff val="8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Helvetica Neue"/>
                <a:sym typeface="Helvetica Neue"/>
              </a:endParaRPr>
            </a:p>
          </p:txBody>
        </p:sp>
        <p:sp>
          <p:nvSpPr>
            <p:cNvPr id="23" name="Line">
              <a:extLst>
                <a:ext uri="{FF2B5EF4-FFF2-40B4-BE49-F238E27FC236}">
                  <a16:creationId xmlns:a16="http://schemas.microsoft.com/office/drawing/2014/main" id="{3705A66F-8E19-3446-9FD9-C28A6A7C76A2}"/>
                </a:ext>
              </a:extLst>
            </p:cNvPr>
            <p:cNvSpPr/>
            <p:nvPr userDrawn="1"/>
          </p:nvSpPr>
          <p:spPr>
            <a:xfrm>
              <a:off x="3832939" y="1782989"/>
              <a:ext cx="1478642" cy="1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400000"/>
            </a:ln>
            <a:effectLst/>
          </p:spPr>
          <p:txBody>
            <a:bodyPr wrap="square" lIns="30480" tIns="30480" rIns="30480" bIns="30480" numCol="1" anchor="ctr">
              <a:noAutofit/>
            </a:bodyPr>
            <a:lstStyle/>
            <a:p>
              <a:pPr marL="0" marR="0" lvl="0" indent="0" algn="ctr" defTabSz="14630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40" b="0" i="0" u="none" strike="noStrike" kern="0" cap="none" spc="0" normalizeH="0" baseline="0" noProof="0">
                <a:ln>
                  <a:noFill/>
                </a:ln>
                <a:solidFill>
                  <a:srgbClr val="532A86">
                    <a:lumMod val="20000"/>
                    <a:lumOff val="8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Helvetica Neue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758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6_Quote +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6537685-EA0F-AC48-A31D-58C3BA5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29600" y="0"/>
            <a:ext cx="6400800" cy="82296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10A1AC-D424-EC49-AED4-13120D43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D754E55-2D36-3649-B8B3-2928F7683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140" y="7920285"/>
            <a:ext cx="7410930" cy="309315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AF7486-22BF-8B4A-8E18-6C9A3D874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963" y="5691621"/>
            <a:ext cx="5854700" cy="1231692"/>
          </a:xfrm>
        </p:spPr>
        <p:txBody>
          <a:bodyPr lIns="91440" tIns="45720" bIns="45720" anchor="t"/>
          <a:lstStyle>
            <a:lvl1pPr marL="15875" indent="0" algn="r">
              <a:spcBef>
                <a:spcPts val="0"/>
              </a:spcBef>
              <a:buNone/>
              <a:tabLst/>
              <a:defRPr lang="en-US" sz="2400" b="0" i="0" kern="1200" dirty="0">
                <a:solidFill>
                  <a:schemeClr val="bg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1pPr>
            <a:lvl2pPr marL="12700" indent="0">
              <a:lnSpc>
                <a:spcPct val="100000"/>
              </a:lnSpc>
              <a:tabLst/>
              <a:defRPr sz="2100" b="0" i="0">
                <a:solidFill>
                  <a:schemeClr val="bg1"/>
                </a:solidFill>
              </a:defRPr>
            </a:lvl2pPr>
            <a:lvl3pPr marL="12700" indent="0">
              <a:lnSpc>
                <a:spcPct val="100000"/>
              </a:lnSpc>
              <a:tabLst/>
              <a:defRPr sz="21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— Name, Title or Position, </a:t>
            </a:r>
            <a:br>
              <a:rPr lang="en-US"/>
            </a:br>
            <a:r>
              <a:rPr lang="en-US"/>
              <a:t>Company</a:t>
            </a:r>
          </a:p>
          <a:p>
            <a:pPr lvl="0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FB38BD-CE79-424E-A369-6AE9F00796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8963" y="821060"/>
            <a:ext cx="5854700" cy="4665340"/>
          </a:xfrm>
        </p:spPr>
        <p:txBody>
          <a:bodyPr lIns="91440" tIns="45720" bIns="45720" anchor="ctr"/>
          <a:lstStyle>
            <a:lvl1pPr marL="12700" indent="0">
              <a:buNone/>
              <a:tabLst/>
              <a:defRPr lang="en-US" sz="3600" b="1" i="0" kern="120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Arial" charset="0"/>
              </a:defRPr>
            </a:lvl1pPr>
            <a:lvl2pPr marL="12700" indent="0">
              <a:lnSpc>
                <a:spcPct val="100000"/>
              </a:lnSpc>
              <a:tabLst/>
              <a:defRPr sz="2100" b="0" i="0">
                <a:solidFill>
                  <a:schemeClr val="bg1"/>
                </a:solidFill>
              </a:defRPr>
            </a:lvl2pPr>
            <a:lvl3pPr marL="12700" indent="0">
              <a:lnSpc>
                <a:spcPct val="100000"/>
              </a:lnSpc>
              <a:tabLst/>
              <a:defRPr sz="21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“Focus on partnership. The quote should be credible and strengthen your story.”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5FA2F-3991-4E4F-8332-EBCFAE9B09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558420"/>
            <a:ext cx="7410929" cy="4937760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400"/>
              </a:spcAft>
              <a:buFontTx/>
              <a:buBlip>
                <a:blip r:embed="rId3"/>
              </a:buBlip>
              <a:defRPr sz="2000"/>
            </a:lvl1pPr>
          </a:lstStyle>
          <a:p>
            <a:pPr lvl="0"/>
            <a:r>
              <a:rPr lang="en-US"/>
              <a:t>Insert straightforward content here.</a:t>
            </a:r>
          </a:p>
          <a:p>
            <a:pPr lvl="0"/>
            <a:r>
              <a:rPr lang="en-US"/>
              <a:t>Avoid jargon and tech-heavy language if not appropriate for your audience.</a:t>
            </a:r>
          </a:p>
          <a:p>
            <a:pPr lvl="0"/>
            <a:r>
              <a:rPr lang="en-US"/>
              <a:t>Short and concise is the key to success.</a:t>
            </a:r>
          </a:p>
          <a:p>
            <a:pPr lvl="0"/>
            <a:r>
              <a:rPr lang="en-US"/>
              <a:t>Paragraphs are discouraged. 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98D8B16-878A-9342-9BBD-A7C79CD6B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7410929" cy="1371600"/>
          </a:xfrm>
        </p:spPr>
        <p:txBody>
          <a:bodyPr/>
          <a:lstStyle/>
          <a:p>
            <a:r>
              <a:rPr lang="en-US"/>
              <a:t>32-point slide heading here. </a:t>
            </a:r>
            <a:br>
              <a:rPr lang="en-US"/>
            </a:br>
            <a:r>
              <a:rPr lang="en-US"/>
              <a:t>Or, delete these boxes and insert a photo here.</a:t>
            </a:r>
          </a:p>
        </p:txBody>
      </p:sp>
    </p:spTree>
    <p:extLst>
      <p:ext uri="{BB962C8B-B14F-4D97-AF65-F5344CB8AC3E}">
        <p14:creationId xmlns:p14="http://schemas.microsoft.com/office/powerpoint/2010/main" val="2492615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7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6B16DB-0E5A-D34B-A466-C5C0C0B76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647A0C-A7F8-CC44-93FE-ACA659BBB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05815" y="1023599"/>
            <a:ext cx="6068642" cy="61824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8A79AC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6F500A02-C49A-B94A-AA27-F1B0DF25EA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25562" y="1349340"/>
            <a:ext cx="5429149" cy="5530921"/>
          </a:xfrm>
          <a:prstGeom prst="ellipse">
            <a:avLst/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lIns="0" tIns="457200" rIns="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Insert full bleed photo downloaded from Brand Resources.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If using an image that does not fit the placeholder, click the photo. Select “Crop” to resize.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DB1EC25-3E32-B24E-8FFC-DCE4490321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05140" y="4710363"/>
            <a:ext cx="2380514" cy="2425138"/>
          </a:xfrm>
          <a:prstGeom prst="ellipse">
            <a:avLst/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279400" dist="38100" dir="2700000" algn="tl" rotWithShape="0">
              <a:prstClr val="black">
                <a:alpha val="23000"/>
              </a:prstClr>
            </a:outerShdw>
          </a:effectLst>
        </p:spPr>
        <p:txBody>
          <a:bodyPr tIns="91440"/>
          <a:lstStyle>
            <a:lvl1pPr algn="ctr">
              <a:spcBef>
                <a:spcPts val="0"/>
              </a:spcBef>
              <a:defRPr sz="1800"/>
            </a:lvl1pPr>
          </a:lstStyle>
          <a:p>
            <a:r>
              <a:rPr lang="en-US"/>
              <a:t>Insert icon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AF2AC9D-4A13-F845-9859-CAA800216B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1" y="2560320"/>
            <a:ext cx="5469774" cy="3028951"/>
          </a:xfr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1400"/>
              </a:spcAft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straightforward content here</a:t>
            </a:r>
          </a:p>
          <a:p>
            <a:pPr lvl="0"/>
            <a:r>
              <a:rPr lang="en-US"/>
              <a:t>Avoid jargon and tech-heavy language if not appropriate for your audience</a:t>
            </a:r>
          </a:p>
          <a:p>
            <a:pPr lvl="0"/>
            <a:r>
              <a:rPr lang="en-US"/>
              <a:t>Short and concise is the key to success</a:t>
            </a:r>
          </a:p>
          <a:p>
            <a:pPr lvl="0"/>
            <a:r>
              <a:rPr lang="en-US"/>
              <a:t>Paragraphs are discouraged. Periods are only used when a list item or title has more than one sentence.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1" y="821060"/>
            <a:ext cx="6461760" cy="1371600"/>
          </a:xfrm>
        </p:spPr>
        <p:txBody>
          <a:bodyPr anchor="t">
            <a:no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Your simplified, 32-point slide heading, limited to three lines, here.</a:t>
            </a:r>
          </a:p>
        </p:txBody>
      </p:sp>
    </p:spTree>
    <p:extLst>
      <p:ext uri="{BB962C8B-B14F-4D97-AF65-F5344CB8AC3E}">
        <p14:creationId xmlns:p14="http://schemas.microsoft.com/office/powerpoint/2010/main" val="1871642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8_Photo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721E060-4137-7940-A847-E565AFF51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D511EB-C58E-D143-9EA4-3D73FE15E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F8FA87-9FA9-0647-AF61-2746007F98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5200" y="0"/>
            <a:ext cx="7315200" cy="8229600"/>
          </a:xfrm>
          <a:prstGeom prst="rect">
            <a:avLst/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lIns="274320" tIns="365760" rIns="274320" anchor="ctr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your screenshot or photo here. If the image does not fit the placeholder, click the photo. Select “Crop” to resize</a:t>
            </a: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Don’t want this placeholder? Delete the box. 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43D8452-BA38-C449-820D-046BB2C0C1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1" y="7792872"/>
            <a:ext cx="6217920" cy="43672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8CF60-AB8F-7243-8D99-CAA9E86CB0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1" y="2560320"/>
            <a:ext cx="6217920" cy="3028951"/>
          </a:xfr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1400"/>
              </a:spcAft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straightforward content here.</a:t>
            </a:r>
          </a:p>
          <a:p>
            <a:pPr lvl="0"/>
            <a:r>
              <a:rPr lang="en-US"/>
              <a:t>Avoid jargon and tech-heavy language if not appropriate for your audience.</a:t>
            </a:r>
          </a:p>
          <a:p>
            <a:pPr lvl="0"/>
            <a:r>
              <a:rPr lang="en-US"/>
              <a:t>Short and concise is the key to success.</a:t>
            </a:r>
          </a:p>
          <a:p>
            <a:pPr lvl="0"/>
            <a:r>
              <a:rPr lang="en-US"/>
              <a:t>Paragraphs are discouraged.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6217920" cy="137160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32-point slide heading, kept at no more than three lines, here.</a:t>
            </a:r>
          </a:p>
        </p:txBody>
      </p:sp>
    </p:spTree>
    <p:extLst>
      <p:ext uri="{BB962C8B-B14F-4D97-AF65-F5344CB8AC3E}">
        <p14:creationId xmlns:p14="http://schemas.microsoft.com/office/powerpoint/2010/main" val="229740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9_Photo/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A5EE842-9B34-4D46-B25E-1A4085AC0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33FC84-973D-394A-B4B7-9996E5EC6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148FFDD-C087-5B42-B83C-A15C0BF4B0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C228378E-992F-F345-AD7B-C3AC387995F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878917" y="5948530"/>
            <a:ext cx="2196763" cy="1320212"/>
          </a:xfrm>
        </p:spPr>
        <p:txBody>
          <a:bodyPr/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/>
            </a:lvl1pPr>
          </a:lstStyle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Our offering is complex, so consistent reinforcement of our proper terminology builds credibility and brand equity.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AD00F438-E1FC-ED47-BA05-67C755BAE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890029" y="4900063"/>
            <a:ext cx="2185651" cy="947145"/>
          </a:xfrm>
        </p:spPr>
        <p:txBody>
          <a:bodyPr/>
          <a:lstStyle>
            <a:lvl1pPr>
              <a:lnSpc>
                <a:spcPct val="90000"/>
              </a:lnSpc>
              <a:defRPr sz="20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Three lines or less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5B2F4DE5-37ED-8346-A669-503A6D41C77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878917" y="3348190"/>
            <a:ext cx="2196763" cy="1320212"/>
          </a:xfrm>
        </p:spPr>
        <p:txBody>
          <a:bodyPr/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Don’t overexplain. Avoid getting bogged down in details before it’s appropriate.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A5BF83D-7B3F-BC47-ACB9-22AABD5398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1890029" y="2299723"/>
            <a:ext cx="2185651" cy="947145"/>
          </a:xfrm>
        </p:spPr>
        <p:txBody>
          <a:bodyPr/>
          <a:lstStyle>
            <a:lvl1pPr>
              <a:lnSpc>
                <a:spcPct val="90000"/>
              </a:lnSpc>
              <a:defRPr sz="20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20-point label</a:t>
            </a:r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8CB66CF3-8643-8841-83E5-615A88C7C02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34403" y="5948530"/>
            <a:ext cx="2196763" cy="1320212"/>
          </a:xfrm>
        </p:spPr>
        <p:txBody>
          <a:bodyPr/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/>
            </a:lvl1pPr>
          </a:lstStyle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Make it smart, but human. Avoid jargon and tech-heavy language if not appropriate for your audience.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39AAF91B-1973-4B41-A616-206E510E9A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5515" y="4900063"/>
            <a:ext cx="2185651" cy="947145"/>
          </a:xfrm>
        </p:spPr>
        <p:txBody>
          <a:bodyPr/>
          <a:lstStyle>
            <a:lvl1pPr>
              <a:lnSpc>
                <a:spcPct val="90000"/>
              </a:lnSpc>
              <a:defRPr sz="20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Three lines or less</a:t>
            </a:r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DDB85BC9-7AD0-C747-A1A8-E3D57D067DA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4403" y="3348190"/>
            <a:ext cx="2196763" cy="1320212"/>
          </a:xfrm>
        </p:spPr>
        <p:txBody>
          <a:bodyPr/>
          <a:lstStyle>
            <a:lvl1pPr>
              <a:lnSpc>
                <a:spcPct val="90000"/>
              </a:lnSpc>
              <a:defRPr sz="1400" b="0" i="0"/>
            </a:lvl1pPr>
          </a:lstStyle>
          <a:p>
            <a:pPr lvl="0"/>
            <a:r>
              <a:rPr lang="en-US"/>
              <a:t>Highlight the benefit — what’s in it for your viewer? Why athenahealth?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5D6FE310-4F99-9E47-BC7C-7AC55BCB2C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5515" y="2299723"/>
            <a:ext cx="2185651" cy="947145"/>
          </a:xfrm>
        </p:spPr>
        <p:txBody>
          <a:bodyPr/>
          <a:lstStyle>
            <a:lvl1pPr>
              <a:lnSpc>
                <a:spcPct val="90000"/>
              </a:lnSpc>
              <a:defRPr sz="20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20-point label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85ADC15-6B14-C44A-993A-864800E46C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58963" y="2299723"/>
            <a:ext cx="7881044" cy="4969019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548640" tIns="182880" rIns="548640" bIns="18288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photo. Need an image? Download one from Brand Resources. </a:t>
            </a:r>
            <a:br>
              <a:rPr lang="en-US"/>
            </a:br>
            <a:br>
              <a:rPr lang="en-US"/>
            </a:br>
            <a:r>
              <a:rPr lang="en-US"/>
              <a:t>If using an image that does not fit the placeholder, click the photo. Select “Crop” to resize.</a:t>
            </a:r>
            <a:br>
              <a:rPr lang="en-US"/>
            </a:br>
            <a:br>
              <a:rPr lang="en-US"/>
            </a:br>
            <a:r>
              <a:rPr lang="en-US"/>
              <a:t>Drag and drop lines to make the connection between what we say and what we do.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A87FB-6E2A-9942-BB10-ECEC95CC6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821061"/>
            <a:ext cx="13536245" cy="1097280"/>
          </a:xfrm>
        </p:spPr>
        <p:txBody>
          <a:bodyPr/>
          <a:lstStyle>
            <a:lvl1pPr algn="ctr">
              <a:defRPr b="1" i="0">
                <a:latin typeface="+mj-lt"/>
              </a:defRPr>
            </a:lvl1pPr>
          </a:lstStyle>
          <a:p>
            <a:r>
              <a:rPr lang="en-US"/>
              <a:t>Compare, contrast, and distill takeaways into two main categories. Limit your heading to two lines of 32-point type. </a:t>
            </a:r>
          </a:p>
        </p:txBody>
      </p:sp>
    </p:spTree>
    <p:extLst>
      <p:ext uri="{BB962C8B-B14F-4D97-AF65-F5344CB8AC3E}">
        <p14:creationId xmlns:p14="http://schemas.microsoft.com/office/powerpoint/2010/main" val="278933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7DE6B66-B290-E841-AC42-3CC8A6DFE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D5C0BD-276E-1F43-AF0E-DF4A7C77D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404873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0_Product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13E46-B799-F142-AC92-2DEB6DF41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6DFD3-1A7D-D64C-9AE3-50247274C89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732354"/>
            <a:ext cx="7104888" cy="448056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 extrusionH="63500"/>
        </p:spPr>
        <p:txBody>
          <a:bodyPr lIns="365760" tIns="0" rIns="365760"/>
          <a:lstStyle>
            <a:lvl1pPr algn="ctr">
              <a:spcBef>
                <a:spcPts val="0"/>
              </a:spcBef>
              <a:defRPr sz="1800"/>
            </a:lvl1pPr>
          </a:lstStyle>
          <a:p>
            <a:br>
              <a:rPr lang="en-US"/>
            </a:br>
            <a:r>
              <a:rPr lang="en-US"/>
              <a:t>Insert your desktop screenshot here. The image you insert will rotate automatically.</a:t>
            </a:r>
          </a:p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4CB4AAF-1CEA-B44C-B26D-EE590A3049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2104" y="1774770"/>
            <a:ext cx="7104888" cy="448056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 extrusionH="63500"/>
        </p:spPr>
        <p:txBody>
          <a:bodyPr lIns="365760" tIns="457200" rIns="36576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             Use this slide to show product workflows or evolutions.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E96C4BE-7243-DD4C-8343-3577E08F3C3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956816" y="2844618"/>
            <a:ext cx="7104888" cy="448056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 extrusionH="63500"/>
        </p:spPr>
        <p:txBody>
          <a:bodyPr lIns="365760" tIns="457200" rIns="36576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lang="en-US"/>
              <a:t>If using an image that does not fit the placeholder, click the photo. Select “Crop” to resize.</a:t>
            </a:r>
            <a:br>
              <a:rPr lang="en-US"/>
            </a:br>
            <a:r>
              <a:rPr lang="en-US"/>
              <a:t> Delete image placeholders if not in use.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523B42B-2017-D04D-981B-B9BEAB0A18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4114800"/>
            <a:ext cx="5029200" cy="1129094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400" b="0" i="0"/>
            </a:lvl1pPr>
          </a:lstStyle>
          <a:p>
            <a:r>
              <a:rPr lang="en-US" sz="2400" b="0">
                <a:solidFill>
                  <a:schemeClr val="tx1"/>
                </a:solidFill>
                <a:latin typeface="+mn-lt"/>
              </a:rPr>
              <a:t>Healthcare is complicated. </a:t>
            </a:r>
            <a:br>
              <a:rPr lang="en-US" sz="2400" b="0">
                <a:solidFill>
                  <a:schemeClr val="tx1"/>
                </a:solidFill>
                <a:latin typeface="+mn-lt"/>
              </a:rPr>
            </a:br>
            <a:r>
              <a:rPr lang="en-US" sz="2400" b="0">
                <a:solidFill>
                  <a:schemeClr val="tx1"/>
                </a:solidFill>
                <a:latin typeface="+mn-lt"/>
              </a:rPr>
              <a:t>We distill things into easy-to-digest communications.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F3F0C4-D995-4F42-A5D4-F08E38799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2011680"/>
            <a:ext cx="5029200" cy="1846659"/>
          </a:xfrm>
        </p:spPr>
        <p:txBody>
          <a:bodyPr wrap="square" anchor="t">
            <a:spAutoFit/>
          </a:bodyPr>
          <a:lstStyle>
            <a:lvl1pPr algn="l">
              <a:defRPr sz="40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Make our vision tangible in three lines or less.</a:t>
            </a:r>
          </a:p>
        </p:txBody>
      </p:sp>
    </p:spTree>
    <p:extLst>
      <p:ext uri="{BB962C8B-B14F-4D97-AF65-F5344CB8AC3E}">
        <p14:creationId xmlns:p14="http://schemas.microsoft.com/office/powerpoint/2010/main" val="2098839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1_Produc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7C321-C06E-DA4F-8359-1974A1AE1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F8FA87-9FA9-0647-AF61-2746007F980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682162" y="457200"/>
            <a:ext cx="3462337" cy="7295197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txBody>
          <a:bodyPr lIns="182880" tIns="182880" rIns="182880"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your mobile screenshot here. If using an image that does not fit the placeholder, click the photo. Select “Crop” to resize.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B08B771-6397-634D-8F22-378FCF1711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326163" y="4767819"/>
            <a:ext cx="2580365" cy="1539484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txBody>
          <a:bodyPr lIns="91440" tIns="91440" rIns="91440" bIns="0" anchor="t"/>
          <a:lstStyle>
            <a:lvl1pPr algn="ctr">
              <a:spcBef>
                <a:spcPts val="0"/>
              </a:spcBef>
              <a:defRPr sz="16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Delete pop out placeholders accordingly.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5D5A874-BF8A-7642-8725-4275E6BF48E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16050" y="2096030"/>
            <a:ext cx="4300296" cy="1539484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txBody>
          <a:bodyPr lIns="274320" tIns="91440" rIns="274320" bIns="0" anchor="t"/>
          <a:lstStyle>
            <a:lvl1pPr algn="ctr">
              <a:spcBef>
                <a:spcPts val="0"/>
              </a:spcBef>
              <a:defRPr sz="16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your screenshot. Resize and crop to the element you’d like to highlight.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8F830FA-8A53-5448-A90C-F551FC6A2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1" y="2560320"/>
            <a:ext cx="6858000" cy="4948238"/>
          </a:xfr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1800"/>
              </a:spcAft>
              <a:buFontTx/>
              <a:buBlip>
                <a:blip r:embed="rId3"/>
              </a:buBlip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straightforward content here.</a:t>
            </a:r>
          </a:p>
          <a:p>
            <a:pPr lvl="0"/>
            <a:r>
              <a:rPr lang="en-US"/>
              <a:t>Avoid jargon and tech-heavy language if not appropriate for your audience.</a:t>
            </a:r>
          </a:p>
          <a:p>
            <a:pPr lvl="0"/>
            <a:r>
              <a:rPr lang="en-US" sz="2400"/>
              <a:t>Highlight the benefit — what’s in it for your viewer?</a:t>
            </a:r>
          </a:p>
          <a:p>
            <a:pPr lvl="0"/>
            <a:r>
              <a:rPr lang="en-US"/>
              <a:t>Paragraphs are discouraged.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F3F0C4-D995-4F42-A5D4-F08E38799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821060"/>
            <a:ext cx="6858000" cy="109728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32-point slide heading, kept at no more than two lines, here.</a:t>
            </a:r>
          </a:p>
        </p:txBody>
      </p:sp>
    </p:spTree>
    <p:extLst>
      <p:ext uri="{BB962C8B-B14F-4D97-AF65-F5344CB8AC3E}">
        <p14:creationId xmlns:p14="http://schemas.microsoft.com/office/powerpoint/2010/main" val="302739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2_Produ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7C321-C06E-DA4F-8359-1974A1AE1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 smtClean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F8FA87-9FA9-0647-AF61-2746007F980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682162" y="457200"/>
            <a:ext cx="3462337" cy="7295197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txBody>
          <a:bodyPr lIns="182880" tIns="182880" rIns="182880"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your mobile screenshot here. If using an image that does not fit the placeholder, click the photo. Select “Crop” to resize. 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B08B771-6397-634D-8F22-378FCF1711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326163" y="4767819"/>
            <a:ext cx="2580365" cy="1539484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txBody>
          <a:bodyPr lIns="91440" tIns="91440" rIns="91440" bIns="0" anchor="t"/>
          <a:lstStyle>
            <a:lvl1pPr algn="ctr">
              <a:spcBef>
                <a:spcPts val="0"/>
              </a:spcBef>
              <a:defRPr sz="16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Delete pop out placeholders accordingly.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5D5A874-BF8A-7642-8725-4275E6BF48E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16050" y="2096030"/>
            <a:ext cx="4300296" cy="1539484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txBody>
          <a:bodyPr lIns="274320" tIns="91440" rIns="274320" bIns="0" anchor="t"/>
          <a:lstStyle>
            <a:lvl1pPr algn="ctr">
              <a:spcBef>
                <a:spcPts val="0"/>
              </a:spcBef>
              <a:defRPr sz="16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your screenshot. Resize and crop to the element you’d like to highlight.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8F830FA-8A53-5448-A90C-F551FC6A2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1" y="2560320"/>
            <a:ext cx="6858000" cy="4948238"/>
          </a:xfr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straightforward content here.</a:t>
            </a:r>
          </a:p>
          <a:p>
            <a:pPr lvl="0"/>
            <a:r>
              <a:rPr lang="en-US"/>
              <a:t>Avoid jargon and tech-heavy language if not appropriate for your audience.</a:t>
            </a:r>
          </a:p>
          <a:p>
            <a:pPr lvl="0"/>
            <a:r>
              <a:rPr lang="en-US" sz="2400"/>
              <a:t>Highlight the benefit — what’s in it for your viewer?</a:t>
            </a:r>
          </a:p>
          <a:p>
            <a:pPr lvl="0"/>
            <a:r>
              <a:rPr lang="en-US"/>
              <a:t>Paragraphs are discouraged.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F3F0C4-D995-4F42-A5D4-F08E38799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821060"/>
            <a:ext cx="6858000" cy="109728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32-point slide heading, kept at no more than two lines, here.</a:t>
            </a:r>
          </a:p>
        </p:txBody>
      </p:sp>
    </p:spTree>
    <p:extLst>
      <p:ext uri="{BB962C8B-B14F-4D97-AF65-F5344CB8AC3E}">
        <p14:creationId xmlns:p14="http://schemas.microsoft.com/office/powerpoint/2010/main" val="3575147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3_Produc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E9D60AB-6D3F-9E43-B7EB-596D2E41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6CF38-4716-554B-B45D-E057C2CA9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13DBE38-00E7-FC45-9C81-2AC860C97E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AAAF914D-C0FB-274A-A734-A48C4C6414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0397" y="7163350"/>
            <a:ext cx="3657600" cy="5486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Tip: “GA” is for internal usage, “generally available” is for external usage.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458D85-5058-EE40-9ED3-D04A815D7B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10397" y="6706149"/>
            <a:ext cx="3657600" cy="3657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FDDAAC1C-A086-364A-862D-63A5E23708F9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1159135" y="1982232"/>
            <a:ext cx="2160125" cy="4572000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</p:spPr>
        <p:txBody>
          <a:bodyPr lIns="274320" tIns="548640" rIns="274320" anchor="t"/>
          <a:lstStyle>
            <a:lvl1pPr algn="ctr">
              <a:spcBef>
                <a:spcPts val="0"/>
              </a:spcBef>
              <a:defRPr sz="14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Keep it consistent. Your screenshots should be the same size.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21F06C0-B00B-C749-91F4-D5221F56B5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86400" y="7163349"/>
            <a:ext cx="3657600" cy="5486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Tip: Mind capitalization. Ex; Only capitalize “alpha” and “beta” when starting a sentence.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7ACDA5-38B0-9046-9A1E-4A610BFC7F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86400" y="6706149"/>
            <a:ext cx="3657600" cy="3657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2BDF004-5B1F-7C4B-A3A5-CB5980CF0428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235138" y="1982232"/>
            <a:ext cx="2160125" cy="4572000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</p:spPr>
        <p:txBody>
          <a:bodyPr lIns="274320" tIns="548640" rIns="274320"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using a single screenshot, delete the placeholders on the left and right.</a:t>
            </a:r>
            <a:br>
              <a:rPr lang="en-US"/>
            </a:b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using only two screenshots, delete the center placeholders. 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E50AD1F9-3F98-0C48-90E8-ED5FC3E74C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7163349"/>
            <a:ext cx="3657600" cy="5486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Tip: Write in the present tense using active voice, unless you have a rare exception.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E9CA941-7043-824F-A165-85339A6BDD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640" y="6706149"/>
            <a:ext cx="3657600" cy="3657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F8FA87-9FA9-0647-AF61-2746007F980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297378" y="1982231"/>
            <a:ext cx="2160125" cy="4572000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</p:spPr>
        <p:txBody>
          <a:bodyPr lIns="274320" tIns="548640" rIns="274320"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smtClean="0">
                <a:effectLst/>
              </a:defRPr>
            </a:lvl1pPr>
          </a:lstStyle>
          <a:p>
            <a:r>
              <a:rPr lang="en-US"/>
              <a:t>Insert your mobile screenshot here. If your image does not fit the placeholder, select the photo. Click “Crop” to resize.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821059"/>
            <a:ext cx="13536243" cy="1005840"/>
          </a:xfrm>
        </p:spPr>
        <p:txBody>
          <a:bodyPr anchor="t">
            <a:noAutofit/>
          </a:bodyPr>
          <a:lstStyle>
            <a:lvl1pPr algn="ctr">
              <a:defRPr sz="32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Use this layout to showcase workflows, depict features, and highlight benefits.</a:t>
            </a:r>
          </a:p>
        </p:txBody>
      </p:sp>
    </p:spTree>
    <p:extLst>
      <p:ext uri="{BB962C8B-B14F-4D97-AF65-F5344CB8AC3E}">
        <p14:creationId xmlns:p14="http://schemas.microsoft.com/office/powerpoint/2010/main" val="751594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4_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E9D60AB-6D3F-9E43-B7EB-596D2E41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6CF38-4716-554B-B45D-E057C2CA9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13DBE38-00E7-FC45-9C81-2AC860C97E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AAAF914D-C0FB-274A-A734-A48C4C641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0397" y="7163350"/>
            <a:ext cx="3657600" cy="5486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 i="0"/>
            </a:lvl1pPr>
          </a:lstStyle>
          <a:p>
            <a:pPr lvl="0"/>
            <a:r>
              <a:rPr lang="en-US"/>
              <a:t>Tip: “GA” is for internal usage, “generally available” is for external usage.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458D85-5058-EE40-9ED3-D04A815D7B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10397" y="6706149"/>
            <a:ext cx="3657600" cy="3657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5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FDDAAC1C-A086-364A-862D-63A5E23708F9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1159135" y="1982232"/>
            <a:ext cx="2160125" cy="4572000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</p:spPr>
        <p:txBody>
          <a:bodyPr lIns="274320" tIns="548640" rIns="274320" anchor="t"/>
          <a:lstStyle>
            <a:lvl1pPr algn="ctr">
              <a:spcBef>
                <a:spcPts val="0"/>
              </a:spcBef>
              <a:defRPr sz="14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Keep it consistent: Your screenshots should be the same size.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21F06C0-B00B-C749-91F4-D5221F56B5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86400" y="7163349"/>
            <a:ext cx="3657600" cy="5486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 i="0"/>
            </a:lvl1pPr>
          </a:lstStyle>
          <a:p>
            <a:pPr lvl="0"/>
            <a:r>
              <a:rPr lang="en-US"/>
              <a:t>Tip: Mind capitalization. Ex; Only capitalize “alpha” and “beta” when starting a sentence.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7ACDA5-38B0-9046-9A1E-4A610BFC7F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86400" y="6706149"/>
            <a:ext cx="3657600" cy="3657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5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2BDF004-5B1F-7C4B-A3A5-CB5980CF0428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235138" y="1982232"/>
            <a:ext cx="2160125" cy="4572000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</p:spPr>
        <p:txBody>
          <a:bodyPr lIns="274320" tIns="548640" rIns="274320"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using a single screenshot, delete the placeholders on the left and right.</a:t>
            </a:r>
            <a:br>
              <a:rPr lang="en-US"/>
            </a:b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using only two screenshots, delete the center placeholders. 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E50AD1F9-3F98-0C48-90E8-ED5FC3E74C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7163349"/>
            <a:ext cx="3657600" cy="5486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 i="0"/>
            </a:lvl1pPr>
          </a:lstStyle>
          <a:p>
            <a:pPr lvl="0"/>
            <a:r>
              <a:rPr lang="en-US"/>
              <a:t>Tip: Write in the present tense using active voice, unless you have a rare exception.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E9CA941-7043-824F-A165-85339A6BDD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640" y="6706149"/>
            <a:ext cx="3657600" cy="3657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5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F8FA87-9FA9-0647-AF61-2746007F980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297378" y="1982231"/>
            <a:ext cx="2160125" cy="4572000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</p:spPr>
        <p:txBody>
          <a:bodyPr lIns="274320" tIns="548640" rIns="274320"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your mobile screenshot here. If your image does not fit the placeholder, select the photo. Click “Crop” to resize.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821059"/>
            <a:ext cx="13536243" cy="1005840"/>
          </a:xfrm>
        </p:spPr>
        <p:txBody>
          <a:bodyPr anchor="t">
            <a:noAutofit/>
          </a:bodyPr>
          <a:lstStyle>
            <a:lvl1pPr algn="ctr"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Use this layout to showcase workflows, depict features, and highlight benefits.</a:t>
            </a:r>
          </a:p>
        </p:txBody>
      </p:sp>
    </p:spTree>
    <p:extLst>
      <p:ext uri="{BB962C8B-B14F-4D97-AF65-F5344CB8AC3E}">
        <p14:creationId xmlns:p14="http://schemas.microsoft.com/office/powerpoint/2010/main" val="764061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5_Product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B46F7-9379-294E-8A64-31BE3573F60E}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22D4F4F-FA13-3245-9765-73D693D41A0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72400" y="822960"/>
            <a:ext cx="4818888" cy="6446520"/>
          </a:xfrm>
          <a:prstGeom prst="roundRect">
            <a:avLst>
              <a:gd name="adj" fmla="val 3062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90500">
            <a:solidFill>
              <a:schemeClr val="bg1"/>
            </a:solidFill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 lIns="548640" rIns="54864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Insert your tablet screenshot here. If your image does not fit the placeholder, select the photo. Click “Crop” to resize.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E698716-D938-4E4D-967F-7B1AE619C61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740896" y="3282696"/>
            <a:ext cx="1920240" cy="4297680"/>
          </a:xfrm>
          <a:prstGeom prst="roundRect">
            <a:avLst>
              <a:gd name="adj" fmla="val 7682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 lIns="274320" tIns="91440" rIns="274320" bIns="91440"/>
          <a:lstStyle>
            <a:lvl1pPr algn="ctr">
              <a:spcBef>
                <a:spcPts val="0"/>
              </a:spcBef>
              <a:defRPr sz="1800"/>
            </a:lvl1pPr>
          </a:lstStyle>
          <a:p>
            <a:endParaRPr lang="en-US"/>
          </a:p>
          <a:p>
            <a:r>
              <a:rPr lang="en-US"/>
              <a:t>Insert your mobile screenshot here or delete placeholder. </a:t>
            </a:r>
          </a:p>
          <a:p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7BF6716-2204-F94E-825E-2FA3A0ABB1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73936" y="6411188"/>
            <a:ext cx="4572000" cy="630496"/>
          </a:xfrm>
        </p:spPr>
        <p:txBody>
          <a:bodyPr wrap="square" anchor="ctr">
            <a:spAutoFit/>
          </a:bodyPr>
          <a:lstStyle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Speak intelligently without being high brow, pretentious or overly techy.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DF60F9-8FA3-FA4C-89A5-9C716450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8698" y="6269236"/>
            <a:ext cx="914400" cy="914400"/>
            <a:chOff x="568698" y="6269236"/>
            <a:chExt cx="914400" cy="9144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2B38297-B604-954A-97D2-1024C45C5A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698" y="6269236"/>
              <a:ext cx="9144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BBE8D4-9652-114B-82EF-9C9717ABAF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138" y="6360676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PT Serif" panose="020A0603040505020204" pitchFamily="18" charset="77"/>
                </a:rPr>
                <a:t>3</a:t>
              </a:r>
            </a:p>
          </p:txBody>
        </p:sp>
      </p:grp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E8BB8E6-7D3B-8E4F-A49F-C514E9C504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73936" y="4682010"/>
            <a:ext cx="4572000" cy="630496"/>
          </a:xfrm>
        </p:spPr>
        <p:txBody>
          <a:bodyPr wrap="square" anchor="ctr">
            <a:spAutoFit/>
          </a:bodyPr>
          <a:lstStyle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Use our proper terminology, consistently, to build brand equity.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78FB7F-AB8A-9143-86AE-53B96EF6F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8698" y="4540058"/>
            <a:ext cx="914400" cy="914400"/>
            <a:chOff x="568698" y="4504322"/>
            <a:chExt cx="914400" cy="9144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8C83CA-5634-CE4C-8ABB-5BCE839097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698" y="4504322"/>
              <a:ext cx="9144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0720C9A-7CF7-A44F-8158-FD8622CCED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138" y="4595762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PT Serif" panose="020A0603040505020204" pitchFamily="18" charset="77"/>
                </a:rPr>
                <a:t>2</a:t>
              </a: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0F6244-76FB-E441-A84F-9639BDC597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73936" y="2952831"/>
            <a:ext cx="4572000" cy="630496"/>
          </a:xfrm>
        </p:spPr>
        <p:txBody>
          <a:bodyPr wrap="square" anchor="ctr">
            <a:spAutoFit/>
          </a:bodyPr>
          <a:lstStyle>
            <a:lvl1pPr>
              <a:spcBef>
                <a:spcPts val="0"/>
              </a:spcBef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It’s okay to use bold, declarative statements to get your point across.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47FBCB-9178-094D-8AA4-AED1E94BA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8698" y="2810879"/>
            <a:ext cx="914400" cy="914400"/>
            <a:chOff x="568698" y="2810879"/>
            <a:chExt cx="9144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E24247-DF3D-244D-A193-6DC4686E8C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698" y="2810879"/>
              <a:ext cx="9144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474F770-4111-D84D-A42F-637D13CB415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138" y="2902319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PT Serif" panose="020A0603040505020204" pitchFamily="18" charset="77"/>
                </a:rPr>
                <a:t>1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2F3F0C4-D995-4F42-A5D4-F08E38799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2" y="821060"/>
            <a:ext cx="5751574" cy="1514261"/>
          </a:xfrm>
        </p:spPr>
        <p:txBody>
          <a:bodyPr anchor="t">
            <a:spAutoFit/>
          </a:bodyPr>
          <a:lstStyle>
            <a:lvl1pPr algn="l"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Make our vision tangible in three lines or less of 32-point type.</a:t>
            </a:r>
          </a:p>
        </p:txBody>
      </p:sp>
    </p:spTree>
    <p:extLst>
      <p:ext uri="{BB962C8B-B14F-4D97-AF65-F5344CB8AC3E}">
        <p14:creationId xmlns:p14="http://schemas.microsoft.com/office/powerpoint/2010/main" val="3074610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6_Product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1B8BA0-E7D6-AD41-AABF-7A782CBB320B}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6DFD3-1A7D-D64C-9AE3-50247274C89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02920" y="612648"/>
            <a:ext cx="2606040" cy="521208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19800000" rev="0"/>
            </a:camera>
            <a:lightRig rig="threePt" dir="t"/>
          </a:scene3d>
          <a:sp3d extrusionH="63500"/>
        </p:spPr>
        <p:txBody>
          <a:bodyPr lIns="182880" tIns="365760" rIns="182880" bIns="365760"/>
          <a:lstStyle>
            <a:lvl1pPr algn="ctr">
              <a:spcBef>
                <a:spcPts val="0"/>
              </a:spcBef>
              <a:defRPr sz="1800"/>
            </a:lvl1pPr>
          </a:lstStyle>
          <a:p>
            <a:r>
              <a:rPr lang="en-US"/>
              <a:t>Insert your mobile screenshot here. </a:t>
            </a:r>
            <a:br>
              <a:rPr lang="en-US"/>
            </a:br>
            <a:br>
              <a:rPr lang="en-US"/>
            </a:br>
            <a:r>
              <a:rPr lang="en-US"/>
              <a:t>Your image will rotate automatically. 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B92ECB0-6BCA-CC48-9498-727350725AA2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656332" y="1558426"/>
            <a:ext cx="2606040" cy="521208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19800000" rev="0"/>
            </a:camera>
            <a:lightRig rig="threePt" dir="t"/>
          </a:scene3d>
          <a:sp3d extrusionH="63500"/>
        </p:spPr>
        <p:txBody>
          <a:bodyPr lIns="365760" tIns="365760" rIns="365760" bIns="365760"/>
          <a:lstStyle>
            <a:lvl1pPr algn="ctr">
              <a:spcBef>
                <a:spcPts val="0"/>
              </a:spcBef>
              <a:defRPr sz="1800"/>
            </a:lvl1pPr>
          </a:lstStyle>
          <a:p>
            <a:r>
              <a:rPr lang="en-US"/>
              <a:t>If your image does not fit the placeholder, select the photo. Click “Crop” to resize.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6923BBE4-005E-CE4F-A195-F1F032DF84AB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809744" y="2504205"/>
            <a:ext cx="2606040" cy="521208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19800000" rev="0"/>
            </a:camera>
            <a:lightRig rig="threePt" dir="t"/>
          </a:scene3d>
          <a:sp3d extrusionH="63500"/>
        </p:spPr>
        <p:txBody>
          <a:bodyPr lIns="274320" tIns="365760" rIns="274320" bIns="365760"/>
          <a:lstStyle>
            <a:lvl1pPr algn="ctr">
              <a:spcBef>
                <a:spcPts val="0"/>
              </a:spcBef>
              <a:defRPr sz="1800"/>
            </a:lvl1pPr>
          </a:lstStyle>
          <a:p>
            <a:r>
              <a:rPr lang="en-US"/>
              <a:t>Use this layout to display a sequence or showcase features. </a:t>
            </a:r>
          </a:p>
          <a:p>
            <a:endParaRPr lang="en-US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8EF8C841-47FC-D243-A050-D324B7FE25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09760" y="6411188"/>
            <a:ext cx="4572000" cy="630496"/>
          </a:xfrm>
        </p:spPr>
        <p:txBody>
          <a:bodyPr wrap="square" anchor="ctr">
            <a:spAutoFit/>
          </a:bodyPr>
          <a:lstStyle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Speak intelligently without being high brow, pretentious or overly techy.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DD9643-FBBB-3F44-A277-192EEB3595B1}"/>
              </a:ext>
            </a:extLst>
          </p:cNvPr>
          <p:cNvGrpSpPr/>
          <p:nvPr userDrawn="1"/>
        </p:nvGrpSpPr>
        <p:grpSpPr>
          <a:xfrm>
            <a:off x="8326058" y="6269236"/>
            <a:ext cx="914400" cy="914400"/>
            <a:chOff x="568698" y="6269236"/>
            <a:chExt cx="914400" cy="9144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70572-7E36-694E-88F6-9DA0CED9B0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698" y="6269236"/>
              <a:ext cx="9144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3FD690C-7151-FE47-86C1-9D26A298C4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138" y="6360676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PT Serif" panose="020A0603040505020204" pitchFamily="18" charset="77"/>
                </a:rPr>
                <a:t>3</a:t>
              </a:r>
            </a:p>
          </p:txBody>
        </p:sp>
      </p:grp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2E64660-D036-4249-91FA-E464FC41AE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09760" y="4682010"/>
            <a:ext cx="4572000" cy="630496"/>
          </a:xfrm>
        </p:spPr>
        <p:txBody>
          <a:bodyPr wrap="square" anchor="ctr">
            <a:spAutoFit/>
          </a:bodyPr>
          <a:lstStyle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Use our proper terminology, consistently, to build brand equity.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41E2CAA-5E0C-2748-B8AB-FD9300AD8A9F}"/>
              </a:ext>
            </a:extLst>
          </p:cNvPr>
          <p:cNvGrpSpPr/>
          <p:nvPr userDrawn="1"/>
        </p:nvGrpSpPr>
        <p:grpSpPr>
          <a:xfrm>
            <a:off x="8326058" y="4540058"/>
            <a:ext cx="914400" cy="914400"/>
            <a:chOff x="568698" y="4504322"/>
            <a:chExt cx="914400" cy="9144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921C6D8-66B5-A843-8933-960A92743F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698" y="4504322"/>
              <a:ext cx="9144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ABCE15C-47D8-6E42-9A26-0EE1153ADD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138" y="4595762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PT Serif" panose="020A0603040505020204" pitchFamily="18" charset="77"/>
                </a:rPr>
                <a:t>2</a:t>
              </a:r>
            </a:p>
          </p:txBody>
        </p:sp>
      </p:grp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2953ECA-E4AC-FA4A-9CB8-19AF5D58AE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09760" y="2952831"/>
            <a:ext cx="4572000" cy="630496"/>
          </a:xfrm>
        </p:spPr>
        <p:txBody>
          <a:bodyPr wrap="square" anchor="ctr">
            <a:spAutoFit/>
          </a:bodyPr>
          <a:lstStyle>
            <a:lvl1pPr>
              <a:spcBef>
                <a:spcPts val="0"/>
              </a:spcBef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It’s okay to use bold, declarative statements to get your point across.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ACD1E2D-F92C-8C49-ABCF-EBE0710077CC}"/>
              </a:ext>
            </a:extLst>
          </p:cNvPr>
          <p:cNvGrpSpPr/>
          <p:nvPr userDrawn="1"/>
        </p:nvGrpSpPr>
        <p:grpSpPr>
          <a:xfrm>
            <a:off x="8326058" y="2810879"/>
            <a:ext cx="914400" cy="914400"/>
            <a:chOff x="568698" y="2810879"/>
            <a:chExt cx="914400" cy="9144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A33DDD-2C0F-DE42-9D8D-6F12C458D2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698" y="2810879"/>
              <a:ext cx="9144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E85B458-A819-CF4A-BE67-4A225A0E4A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138" y="2902319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PT Serif" panose="020A0603040505020204" pitchFamily="18" charset="77"/>
                </a:rPr>
                <a:t>1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2F3F0C4-D995-4F42-A5D4-F08E38799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8472" y="821060"/>
            <a:ext cx="5733288" cy="1514261"/>
          </a:xfrm>
        </p:spPr>
        <p:txBody>
          <a:bodyPr anchor="t">
            <a:spAutoFit/>
          </a:bodyPr>
          <a:lstStyle>
            <a:lvl1pPr algn="l">
              <a:lnSpc>
                <a:spcPct val="90000"/>
              </a:lnSpc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Make our vision tangible in three lines or less of 32-point type.</a:t>
            </a:r>
          </a:p>
        </p:txBody>
      </p:sp>
    </p:spTree>
    <p:extLst>
      <p:ext uri="{BB962C8B-B14F-4D97-AF65-F5344CB8AC3E}">
        <p14:creationId xmlns:p14="http://schemas.microsoft.com/office/powerpoint/2010/main" val="81734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7B0082-A0C1-7742-9DB7-7BCC61BB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©</a:t>
            </a:r>
            <a:r>
              <a:rPr lang="de-DE" sz="400"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C7C52-F70A-3649-8121-25339FED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6357E1A-549D-2244-8369-F6A898198F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139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E6CFD93-7C54-C84F-9D91-530320B17C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2840"/>
            <a:ext cx="14630399" cy="8242439"/>
          </a:xfrm>
          <a:prstGeom prst="rect">
            <a:avLst/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 b="0" i="0">
                <a:latin typeface="Source Sans Pro" panose="020B0503030403020204" pitchFamily="34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/>
              <a:t>Click to add your full-bleed photo. 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Need a photo? Download one from the Brand Resources. </a:t>
            </a:r>
          </a:p>
        </p:txBody>
      </p:sp>
    </p:spTree>
    <p:extLst>
      <p:ext uri="{BB962C8B-B14F-4D97-AF65-F5344CB8AC3E}">
        <p14:creationId xmlns:p14="http://schemas.microsoft.com/office/powerpoint/2010/main" val="2524860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2AEB635-2864-864D-8A23-F4830C30D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82739-D817-4B49-B785-596574A49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5941D7D-0409-304B-B7F1-460207605B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</p:spTree>
    <p:extLst>
      <p:ext uri="{BB962C8B-B14F-4D97-AF65-F5344CB8AC3E}">
        <p14:creationId xmlns:p14="http://schemas.microsoft.com/office/powerpoint/2010/main" val="1660285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ur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2AEB635-2864-864D-8A23-F4830C30D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8550E-B566-F048-9FC6-BD6B93D95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5941D7D-0409-304B-B7F1-460207605B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</p:spTree>
    <p:extLst>
      <p:ext uri="{BB962C8B-B14F-4D97-AF65-F5344CB8AC3E}">
        <p14:creationId xmlns:p14="http://schemas.microsoft.com/office/powerpoint/2010/main" val="3230545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7DE6B66-B290-E841-AC42-3CC8A6DFE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D5C0BD-276E-1F43-AF0E-DF4A7C77D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/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2558922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athenahealth logo">
            <a:extLst>
              <a:ext uri="{FF2B5EF4-FFF2-40B4-BE49-F238E27FC236}">
                <a16:creationId xmlns:a16="http://schemas.microsoft.com/office/drawing/2014/main" id="{6C85A368-279B-CF4A-9071-1C0192272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3418" y="3713506"/>
            <a:ext cx="7303564" cy="80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1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Pur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athenahealth logo">
            <a:extLst>
              <a:ext uri="{FF2B5EF4-FFF2-40B4-BE49-F238E27FC236}">
                <a16:creationId xmlns:a16="http://schemas.microsoft.com/office/drawing/2014/main" id="{AC4855F2-AED5-2A4C-839A-64669BCF5D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3418" y="3713505"/>
            <a:ext cx="7303564" cy="8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2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78E72D8-42BF-AC41-90B6-C1DA562A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FCEEC-E847-8143-BAE8-553EBAC8735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37463" y="1289050"/>
            <a:ext cx="6169977" cy="6291323"/>
          </a:xfrm>
        </p:spPr>
        <p:txBody>
          <a:bodyPr lIns="91440" tIns="100584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insert your photo. </a:t>
            </a:r>
            <a:br>
              <a:rPr lang="en-US"/>
            </a:br>
            <a:r>
              <a:rPr lang="en-US"/>
              <a:t>Need an image? Download one from Brand Resources. </a:t>
            </a:r>
          </a:p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/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3479031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7DE6B66-B290-E841-AC42-3CC8A6DFEF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D5C0BD-276E-1F43-AF0E-DF4A7C77DC81}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/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3219084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FCEEC-E847-8143-BAE8-553EBAC87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37463" y="1289050"/>
            <a:ext cx="6169977" cy="6291323"/>
          </a:xfrm>
        </p:spPr>
        <p:txBody>
          <a:bodyPr lIns="91440" tIns="100584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your photo. </a:t>
            </a:r>
            <a:br>
              <a:rPr lang="en-US"/>
            </a:br>
            <a:r>
              <a:rPr lang="en-US"/>
              <a:t>Need an image? Download one from Brand Resources. </a:t>
            </a:r>
          </a:p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78E72D8-42BF-AC41-90B6-C1DA562A6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/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319650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CA5CDB1-D4AC-3945-A27F-D6638F59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74" y="766056"/>
            <a:ext cx="1900677" cy="2088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2451030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7C94C-C759-654C-AD52-CB2926480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79386" y="7930336"/>
            <a:ext cx="551014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>
              <a:defRPr lang="en-US" sz="800" b="0" i="0" smtClean="0">
                <a:ln>
                  <a:noFill/>
                </a:ln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defRPr>
            </a:lvl1pPr>
          </a:lstStyle>
          <a:p>
            <a:pPr algn="ctr"/>
            <a:fld id="{7DFFFB7A-F236-8949-9FC2-FCA9B18F816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5" cy="1097280"/>
          </a:xfrm>
          <a:prstGeom prst="rect">
            <a:avLst/>
          </a:prstGeom>
        </p:spPr>
        <p:txBody>
          <a:bodyPr vert="horz" lIns="91440" tIns="91440" rIns="91440" bIns="91440" rtlCol="0" anchor="t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143" y="2570055"/>
            <a:ext cx="13536243" cy="4932535"/>
          </a:xfrm>
          <a:prstGeom prst="rect">
            <a:avLst/>
          </a:prstGeom>
        </p:spPr>
        <p:txBody>
          <a:bodyPr vert="horz" lIns="91440" tIns="65311" rIns="91440" bIns="65311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1090613" marR="0" lvl="2" indent="-342900" algn="l" defTabSz="1306220" rtl="0" eaLnBrk="1" fontAlgn="auto" latinLnBrk="0" hangingPunct="1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6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08" r:id="rId2"/>
    <p:sldLayoutId id="2147484116" r:id="rId3"/>
    <p:sldLayoutId id="2147484115" r:id="rId4"/>
    <p:sldLayoutId id="2147484137" r:id="rId5"/>
    <p:sldLayoutId id="2147484117" r:id="rId6"/>
    <p:sldLayoutId id="2147484105" r:id="rId7"/>
    <p:sldLayoutId id="2147484122" r:id="rId8"/>
    <p:sldLayoutId id="2147484138" r:id="rId9"/>
    <p:sldLayoutId id="2147484120" r:id="rId10"/>
    <p:sldLayoutId id="2147483874" r:id="rId11"/>
    <p:sldLayoutId id="2147483722" r:id="rId12"/>
    <p:sldLayoutId id="2147484144" r:id="rId13"/>
    <p:sldLayoutId id="2147484145" r:id="rId14"/>
    <p:sldLayoutId id="2147484143" r:id="rId15"/>
    <p:sldLayoutId id="2147484142" r:id="rId16"/>
    <p:sldLayoutId id="2147484089" r:id="rId17"/>
    <p:sldLayoutId id="2147484139" r:id="rId18"/>
    <p:sldLayoutId id="2147484100" r:id="rId19"/>
    <p:sldLayoutId id="2147484099" r:id="rId20"/>
    <p:sldLayoutId id="2147483666" r:id="rId21"/>
    <p:sldLayoutId id="2147484065" r:id="rId22"/>
    <p:sldLayoutId id="2147484103" r:id="rId23"/>
    <p:sldLayoutId id="2147484083" r:id="rId24"/>
    <p:sldLayoutId id="2147484054" r:id="rId25"/>
    <p:sldLayoutId id="2147484104" r:id="rId26"/>
    <p:sldLayoutId id="2147484069" r:id="rId27"/>
    <p:sldLayoutId id="2147484050" r:id="rId28"/>
    <p:sldLayoutId id="2147484045" r:id="rId29"/>
    <p:sldLayoutId id="2147484126" r:id="rId30"/>
    <p:sldLayoutId id="2147484113" r:id="rId31"/>
    <p:sldLayoutId id="2147484127" r:id="rId32"/>
    <p:sldLayoutId id="2147484128" r:id="rId33"/>
    <p:sldLayoutId id="2147484132" r:id="rId34"/>
    <p:sldLayoutId id="2147484111" r:id="rId35"/>
    <p:sldLayoutId id="2147483769" r:id="rId36"/>
    <p:sldLayoutId id="2147484084" r:id="rId37"/>
    <p:sldLayoutId id="2147484038" r:id="rId38"/>
    <p:sldLayoutId id="2147484087" r:id="rId39"/>
    <p:sldLayoutId id="2147484130" r:id="rId40"/>
    <p:sldLayoutId id="2147484036" r:id="rId41"/>
    <p:sldLayoutId id="2147484133" r:id="rId42"/>
    <p:sldLayoutId id="2147484071" r:id="rId43"/>
    <p:sldLayoutId id="2147484134" r:id="rId44"/>
    <p:sldLayoutId id="2147484109" r:id="rId45"/>
    <p:sldLayoutId id="2147484129" r:id="rId46"/>
    <p:sldLayoutId id="2147483770" r:id="rId47"/>
    <p:sldLayoutId id="2147483695" r:id="rId48"/>
    <p:sldLayoutId id="2147484112" r:id="rId49"/>
    <p:sldLayoutId id="2147483902" r:id="rId50"/>
    <p:sldLayoutId id="2147484131" r:id="rId51"/>
  </p:sldLayoutIdLst>
  <p:hf hdr="0" ftr="0" dt="0"/>
  <p:txStyles>
    <p:titleStyle>
      <a:lvl1pPr algn="l" defTabSz="130622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+mj-lt"/>
          <a:ea typeface="Source Sans Pro" panose="020B0503030403020204" pitchFamily="34" charset="0"/>
          <a:cs typeface="Arial" charset="0"/>
        </a:defRPr>
      </a:lvl1pPr>
    </p:titleStyle>
    <p:bodyStyle>
      <a:lvl1pPr marL="0" indent="0" algn="l" defTabSz="1306220" rtl="0" eaLnBrk="1" latinLnBrk="0" hangingPunct="1">
        <a:lnSpc>
          <a:spcPct val="90000"/>
        </a:lnSpc>
        <a:spcBef>
          <a:spcPts val="1429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+mn-lt"/>
          <a:ea typeface="Source Sans Pro" panose="020B0503030403020204" pitchFamily="34" charset="0"/>
          <a:cs typeface="Arial" charset="0"/>
        </a:defRPr>
      </a:lvl1pPr>
      <a:lvl2pPr marL="352425" indent="0" algn="l" defTabSz="1306220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None/>
        <a:tabLst/>
        <a:defRPr sz="2400" b="0" i="0" kern="1200">
          <a:solidFill>
            <a:schemeClr val="tx1"/>
          </a:solidFill>
          <a:latin typeface="+mn-lt"/>
          <a:ea typeface="Source Sans Pro" panose="020B0503030403020204" pitchFamily="34" charset="0"/>
          <a:cs typeface="Arial" charset="0"/>
        </a:defRPr>
      </a:lvl2pPr>
      <a:lvl3pPr marL="747713" marR="0" indent="0" algn="l" defTabSz="1306220" rtl="0" eaLnBrk="1" fontAlgn="auto" latinLnBrk="0" hangingPunct="1">
        <a:lnSpc>
          <a:spcPct val="90000"/>
        </a:lnSpc>
        <a:spcBef>
          <a:spcPts val="714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+mn-lt"/>
          <a:ea typeface="Source Sans Pro" panose="020B0503030403020204" pitchFamily="34" charset="0"/>
          <a:cs typeface="Arial" charset="0"/>
        </a:defRPr>
      </a:lvl3pPr>
      <a:lvl4pPr marL="915988" indent="-168275" algn="l" defTabSz="1306220" rtl="0" eaLnBrk="1" latinLnBrk="0" hangingPunct="1">
        <a:lnSpc>
          <a:spcPct val="100000"/>
        </a:lnSpc>
        <a:spcBef>
          <a:spcPts val="714"/>
        </a:spcBef>
        <a:buFont typeface="Arial" panose="020B0604020202020204" pitchFamily="34" charset="0"/>
        <a:buChar char="•"/>
        <a:tabLst/>
        <a:defRPr sz="20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747713" indent="0" algn="l" defTabSz="1306220" rtl="0" eaLnBrk="1" latinLnBrk="0" hangingPunct="1">
        <a:lnSpc>
          <a:spcPct val="100000"/>
        </a:lnSpc>
        <a:spcBef>
          <a:spcPts val="714"/>
        </a:spcBef>
        <a:buFont typeface="Arial" panose="020B0604020202020204" pitchFamily="34" charset="0"/>
        <a:buNone/>
        <a:tabLst/>
        <a:defRPr sz="20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3592106" indent="-326555" algn="l" defTabSz="1306220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brand.athenahealth.com/" TargetMode="Externa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jpeg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rand.athenahealth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1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4C21A-E116-3C4F-834C-BAACAFC4F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1200" y="0"/>
            <a:ext cx="5029200" cy="822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ifs showing steps one and two.">
            <a:extLst>
              <a:ext uri="{FF2B5EF4-FFF2-40B4-BE49-F238E27FC236}">
                <a16:creationId xmlns:a16="http://schemas.microsoft.com/office/drawing/2014/main" id="{C6D03590-D04F-F148-B699-95B4C5D04B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62" y="2652740"/>
            <a:ext cx="8068235" cy="5029200"/>
          </a:xfrm>
          <a:prstGeom prst="rect">
            <a:avLst/>
          </a:prstGeom>
          <a:ln w="3175">
            <a:solidFill>
              <a:schemeClr val="tx2"/>
            </a:solidFill>
          </a:ln>
          <a:effectLst>
            <a:outerShdw dist="63500" dir="2700000" algn="tl" rotWithShape="0">
              <a:schemeClr val="accent6">
                <a:alpha val="40000"/>
              </a:schemeClr>
            </a:outerShdw>
          </a:effec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1CFA2F0-2F43-084B-9FBC-E24C78474357}"/>
              </a:ext>
            </a:extLst>
          </p:cNvPr>
          <p:cNvSpPr txBox="1"/>
          <p:nvPr/>
        </p:nvSpPr>
        <p:spPr>
          <a:xfrm>
            <a:off x="9876191" y="822960"/>
            <a:ext cx="4413246" cy="723890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FAQ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How do I use this template?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Make sure your editing Ribbon is visible under View.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Slides in the left sidebar are examples of how to use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some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master layouts. 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Choose from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all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master layouts under Layout and/or New Slide.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How do I put my old slides into the new brand?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Open a new file using this template.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Insert (click and drag or copy and paste) your old slides into this new template.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When the clipboard appears, select “Match destination formatting.” </a:t>
            </a:r>
          </a:p>
          <a:p>
            <a:pPr marL="468313" marR="0" lvl="0" indent="-468313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My old slides look bad in this new format — help?! 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Click “Reset” or select a new layout if your slide looks funky.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Still not looking great? Not all slides will transfer seamlessly. This is the time to re-evaluate and simplify your slide’s content, then manually tweak the design.</a:t>
            </a:r>
          </a:p>
          <a:p>
            <a:pPr marR="0" lvl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Where do I find the new brand guidelines and assets, like photos? 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View the brief overview on the following slide.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Visit Brand </a:t>
            </a:r>
            <a:r>
              <a:rPr lang="en-US" sz="1400">
                <a:solidFill>
                  <a:srgbClr val="FFFFFF"/>
                </a:solidFill>
                <a:latin typeface="Source Sans Pro"/>
              </a:rPr>
              <a:t>R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esources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to explore and download new assets.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C406A9-F39E-2546-BCB5-6A5D21DC92C5}"/>
              </a:ext>
            </a:extLst>
          </p:cNvPr>
          <p:cNvSpPr txBox="1"/>
          <p:nvPr/>
        </p:nvSpPr>
        <p:spPr>
          <a:xfrm>
            <a:off x="6531428" y="2435348"/>
            <a:ext cx="2727187" cy="1760482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dist="50800" dir="2700000" algn="tl" rotWithShape="0">
              <a:schemeClr val="accent6">
                <a:alpha val="40000"/>
              </a:schemeClr>
            </a:outerShdw>
          </a:effectLst>
        </p:spPr>
        <p:txBody>
          <a:bodyPr wrap="square" lIns="137160" tIns="137160" rIns="137160" bIns="137160" rtlCol="0" anchor="ctr">
            <a:spAutoFit/>
          </a:bodyPr>
          <a:lstStyle/>
          <a:p>
            <a:pPr marL="357188" marR="0" lvl="0" indent="-357188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Click “Layout</a:t>
            </a:r>
            <a:r>
              <a:rPr lang="en-US" sz="1600">
                <a:solidFill>
                  <a:srgbClr val="000000"/>
                </a:solidFill>
                <a:latin typeface="Source Sans Pro"/>
              </a:rPr>
              <a:t>”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or “New Slide” to see all possible slide formats.</a:t>
            </a:r>
          </a:p>
          <a:p>
            <a:pPr marL="357188" marR="0" lvl="0" indent="-357188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Scroll in the sidebar or click slide sorter to view all examples.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55F9641-4DF5-354C-8EB2-A207B4EB7418}"/>
              </a:ext>
            </a:extLst>
          </p:cNvPr>
          <p:cNvSpPr/>
          <p:nvPr/>
        </p:nvSpPr>
        <p:spPr>
          <a:xfrm>
            <a:off x="542114" y="1555460"/>
            <a:ext cx="8485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Your seemingly small choices ladder up to our industry-changing effort. Create with care. </a:t>
            </a:r>
          </a:p>
        </p:txBody>
      </p:sp>
      <p:sp>
        <p:nvSpPr>
          <p:cNvPr id="57" name="Title 56">
            <a:extLst>
              <a:ext uri="{FF2B5EF4-FFF2-40B4-BE49-F238E27FC236}">
                <a16:creationId xmlns:a16="http://schemas.microsoft.com/office/drawing/2014/main" id="{90787AF7-6764-3640-9EE5-208ED2C6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PowerPoint for </a:t>
            </a:r>
            <a:r>
              <a:rPr lang="en-US" sz="4000" err="1"/>
              <a:t>athenistas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718568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C84F78-0577-6D4E-9F00-FD8500197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639671"/>
            <a:ext cx="14630400" cy="22770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Rectangle 1" descr="Example chart">
            <a:extLst>
              <a:ext uri="{FF2B5EF4-FFF2-40B4-BE49-F238E27FC236}">
                <a16:creationId xmlns:a16="http://schemas.microsoft.com/office/drawing/2014/main" id="{7B9F1965-FDBE-F142-B5A6-5DD7F12D9D55}"/>
              </a:ext>
            </a:extLst>
          </p:cNvPr>
          <p:cNvSpPr/>
          <p:nvPr/>
        </p:nvSpPr>
        <p:spPr>
          <a:xfrm>
            <a:off x="543142" y="1780674"/>
            <a:ext cx="13536243" cy="5871410"/>
          </a:xfrm>
          <a:prstGeom prst="rect">
            <a:avLst/>
          </a:prstGeom>
          <a:solidFill>
            <a:schemeClr val="bg1"/>
          </a:solidFill>
          <a:ln w="127000">
            <a:gradFill>
              <a:gsLst>
                <a:gs pos="0">
                  <a:srgbClr val="8A79AC"/>
                </a:gs>
                <a:gs pos="100000">
                  <a:schemeClr val="accent1"/>
                </a:gs>
              </a:gsLst>
              <a:lin ang="2700000" scaled="0"/>
            </a:gradFill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C2FB409-E043-8240-AEEC-481D2465F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73699C-1B5D-8E46-A547-7691C1AEC5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016977"/>
              </p:ext>
            </p:extLst>
          </p:nvPr>
        </p:nvGraphicFramePr>
        <p:xfrm>
          <a:off x="697423" y="1941688"/>
          <a:ext cx="13266549" cy="542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Graphic 7" descr="Diamond Suit with solid fill">
            <a:extLst>
              <a:ext uri="{FF2B5EF4-FFF2-40B4-BE49-F238E27FC236}">
                <a16:creationId xmlns:a16="http://schemas.microsoft.com/office/drawing/2014/main" id="{2C26AB7D-7727-144F-ACFD-AE1CF43E6E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7930" y="3992880"/>
            <a:ext cx="585163" cy="58516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pPr algn="ctr"/>
            <a:r>
              <a:rPr lang="en-US"/>
              <a:t>Use this layout to unearth the diamonds in the data.</a:t>
            </a:r>
          </a:p>
        </p:txBody>
      </p:sp>
    </p:spTree>
    <p:extLst>
      <p:ext uri="{BB962C8B-B14F-4D97-AF65-F5344CB8AC3E}">
        <p14:creationId xmlns:p14="http://schemas.microsoft.com/office/powerpoint/2010/main" val="320782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527C2A-4934-3748-BEF7-C30754563D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AC6035-91E7-1742-B016-C1CD6ED0A6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E6E52-C586-0E40-9C2B-DF7450CD4D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6BAF63-651F-C84A-94B1-9AC12D88E2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C77FC4-D94E-E44C-8EF7-D472A739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Two people looking at a computer while smiling.">
            <a:extLst>
              <a:ext uri="{FF2B5EF4-FFF2-40B4-BE49-F238E27FC236}">
                <a16:creationId xmlns:a16="http://schemas.microsoft.com/office/drawing/2014/main" id="{E68E51C3-9773-7B48-BCB1-333C3478D093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229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8FBFE23-023E-EC42-BA08-68EDA8E2B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94353A-EB5F-F147-A1D6-C8CB70B01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64961" y="846141"/>
            <a:ext cx="8765440" cy="6537319"/>
            <a:chOff x="5864961" y="846141"/>
            <a:chExt cx="8765440" cy="6537319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E40E1CE-CA2E-0E42-B292-79E04030ABDE}"/>
                </a:ext>
              </a:extLst>
            </p:cNvPr>
            <p:cNvSpPr/>
            <p:nvPr/>
          </p:nvSpPr>
          <p:spPr>
            <a:xfrm rot="16200000">
              <a:off x="9517441" y="-1114058"/>
              <a:ext cx="1460482" cy="8765438"/>
            </a:xfrm>
            <a:custGeom>
              <a:avLst/>
              <a:gdLst>
                <a:gd name="connsiteX0" fmla="*/ 1460482 w 1460482"/>
                <a:gd name="connsiteY0" fmla="*/ 1958278 h 8765438"/>
                <a:gd name="connsiteX1" fmla="*/ 1460482 w 1460482"/>
                <a:gd name="connsiteY1" fmla="*/ 8765438 h 8765438"/>
                <a:gd name="connsiteX2" fmla="*/ 2 w 1460482"/>
                <a:gd name="connsiteY2" fmla="*/ 8765438 h 8765438"/>
                <a:gd name="connsiteX3" fmla="*/ 2 w 1460482"/>
                <a:gd name="connsiteY3" fmla="*/ 1958278 h 8765438"/>
                <a:gd name="connsiteX4" fmla="*/ 1460482 w 1460482"/>
                <a:gd name="connsiteY4" fmla="*/ 730241 h 8765438"/>
                <a:gd name="connsiteX5" fmla="*/ 1460482 w 1460482"/>
                <a:gd name="connsiteY5" fmla="*/ 1958277 h 8765438"/>
                <a:gd name="connsiteX6" fmla="*/ 0 w 1460482"/>
                <a:gd name="connsiteY6" fmla="*/ 1958277 h 8765438"/>
                <a:gd name="connsiteX7" fmla="*/ 0 w 1460482"/>
                <a:gd name="connsiteY7" fmla="*/ 730241 h 8765438"/>
                <a:gd name="connsiteX8" fmla="*/ 730241 w 1460482"/>
                <a:gd name="connsiteY8" fmla="*/ 0 h 8765438"/>
                <a:gd name="connsiteX9" fmla="*/ 1460482 w 1460482"/>
                <a:gd name="connsiteY9" fmla="*/ 730241 h 876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0482" h="8765438">
                  <a:moveTo>
                    <a:pt x="1460482" y="1958278"/>
                  </a:moveTo>
                  <a:lnTo>
                    <a:pt x="1460482" y="8765438"/>
                  </a:lnTo>
                  <a:lnTo>
                    <a:pt x="2" y="8765438"/>
                  </a:lnTo>
                  <a:lnTo>
                    <a:pt x="2" y="1958278"/>
                  </a:lnTo>
                  <a:close/>
                  <a:moveTo>
                    <a:pt x="1460482" y="730241"/>
                  </a:moveTo>
                  <a:lnTo>
                    <a:pt x="1460482" y="1958277"/>
                  </a:lnTo>
                  <a:lnTo>
                    <a:pt x="0" y="1958277"/>
                  </a:lnTo>
                  <a:lnTo>
                    <a:pt x="0" y="730241"/>
                  </a:lnTo>
                  <a:cubicBezTo>
                    <a:pt x="0" y="326940"/>
                    <a:pt x="326940" y="0"/>
                    <a:pt x="730241" y="0"/>
                  </a:cubicBezTo>
                  <a:cubicBezTo>
                    <a:pt x="1133542" y="0"/>
                    <a:pt x="1460482" y="326940"/>
                    <a:pt x="1460482" y="730241"/>
                  </a:cubicBezTo>
                  <a:close/>
                </a:path>
              </a:pathLst>
            </a:custGeom>
            <a:solidFill>
              <a:srgbClr val="BA9EE5"/>
            </a:solidFill>
            <a:ln>
              <a:noFill/>
            </a:ln>
            <a:effectLst>
              <a:outerShdw blurRad="2794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3C8B771-BA28-DC47-80DF-17FEE312BB0C}"/>
                </a:ext>
              </a:extLst>
            </p:cNvPr>
            <p:cNvSpPr/>
            <p:nvPr/>
          </p:nvSpPr>
          <p:spPr>
            <a:xfrm rot="16200000">
              <a:off x="9517440" y="578221"/>
              <a:ext cx="1460482" cy="8765438"/>
            </a:xfrm>
            <a:custGeom>
              <a:avLst/>
              <a:gdLst>
                <a:gd name="connsiteX0" fmla="*/ 1460482 w 1460482"/>
                <a:gd name="connsiteY0" fmla="*/ 1958278 h 8765438"/>
                <a:gd name="connsiteX1" fmla="*/ 1460482 w 1460482"/>
                <a:gd name="connsiteY1" fmla="*/ 8765438 h 8765438"/>
                <a:gd name="connsiteX2" fmla="*/ 2 w 1460482"/>
                <a:gd name="connsiteY2" fmla="*/ 8765438 h 8765438"/>
                <a:gd name="connsiteX3" fmla="*/ 2 w 1460482"/>
                <a:gd name="connsiteY3" fmla="*/ 1958278 h 8765438"/>
                <a:gd name="connsiteX4" fmla="*/ 1460482 w 1460482"/>
                <a:gd name="connsiteY4" fmla="*/ 730241 h 8765438"/>
                <a:gd name="connsiteX5" fmla="*/ 1460482 w 1460482"/>
                <a:gd name="connsiteY5" fmla="*/ 1958277 h 8765438"/>
                <a:gd name="connsiteX6" fmla="*/ 0 w 1460482"/>
                <a:gd name="connsiteY6" fmla="*/ 1958277 h 8765438"/>
                <a:gd name="connsiteX7" fmla="*/ 0 w 1460482"/>
                <a:gd name="connsiteY7" fmla="*/ 730241 h 8765438"/>
                <a:gd name="connsiteX8" fmla="*/ 730241 w 1460482"/>
                <a:gd name="connsiteY8" fmla="*/ 0 h 8765438"/>
                <a:gd name="connsiteX9" fmla="*/ 1460482 w 1460482"/>
                <a:gd name="connsiteY9" fmla="*/ 730241 h 876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0482" h="8765438">
                  <a:moveTo>
                    <a:pt x="1460482" y="1958278"/>
                  </a:moveTo>
                  <a:lnTo>
                    <a:pt x="1460482" y="8765438"/>
                  </a:lnTo>
                  <a:lnTo>
                    <a:pt x="2" y="8765438"/>
                  </a:lnTo>
                  <a:lnTo>
                    <a:pt x="2" y="1958278"/>
                  </a:lnTo>
                  <a:close/>
                  <a:moveTo>
                    <a:pt x="1460482" y="730241"/>
                  </a:moveTo>
                  <a:lnTo>
                    <a:pt x="1460482" y="1958277"/>
                  </a:lnTo>
                  <a:lnTo>
                    <a:pt x="0" y="1958277"/>
                  </a:lnTo>
                  <a:lnTo>
                    <a:pt x="0" y="730241"/>
                  </a:lnTo>
                  <a:cubicBezTo>
                    <a:pt x="0" y="326940"/>
                    <a:pt x="326940" y="0"/>
                    <a:pt x="730241" y="0"/>
                  </a:cubicBezTo>
                  <a:cubicBezTo>
                    <a:pt x="1133542" y="0"/>
                    <a:pt x="1460482" y="326940"/>
                    <a:pt x="1460482" y="73024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2794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6ADC26B-2A09-4B41-8EFF-4940D728054D}"/>
                </a:ext>
              </a:extLst>
            </p:cNvPr>
            <p:cNvSpPr/>
            <p:nvPr/>
          </p:nvSpPr>
          <p:spPr>
            <a:xfrm rot="16200000">
              <a:off x="9517439" y="2270500"/>
              <a:ext cx="1460482" cy="8765438"/>
            </a:xfrm>
            <a:custGeom>
              <a:avLst/>
              <a:gdLst>
                <a:gd name="connsiteX0" fmla="*/ 1460482 w 1460482"/>
                <a:gd name="connsiteY0" fmla="*/ 1958278 h 8765438"/>
                <a:gd name="connsiteX1" fmla="*/ 1460482 w 1460482"/>
                <a:gd name="connsiteY1" fmla="*/ 8765438 h 8765438"/>
                <a:gd name="connsiteX2" fmla="*/ 2 w 1460482"/>
                <a:gd name="connsiteY2" fmla="*/ 8765438 h 8765438"/>
                <a:gd name="connsiteX3" fmla="*/ 2 w 1460482"/>
                <a:gd name="connsiteY3" fmla="*/ 1958278 h 8765438"/>
                <a:gd name="connsiteX4" fmla="*/ 1460482 w 1460482"/>
                <a:gd name="connsiteY4" fmla="*/ 730241 h 8765438"/>
                <a:gd name="connsiteX5" fmla="*/ 1460482 w 1460482"/>
                <a:gd name="connsiteY5" fmla="*/ 1958277 h 8765438"/>
                <a:gd name="connsiteX6" fmla="*/ 0 w 1460482"/>
                <a:gd name="connsiteY6" fmla="*/ 1958277 h 8765438"/>
                <a:gd name="connsiteX7" fmla="*/ 0 w 1460482"/>
                <a:gd name="connsiteY7" fmla="*/ 730241 h 8765438"/>
                <a:gd name="connsiteX8" fmla="*/ 730241 w 1460482"/>
                <a:gd name="connsiteY8" fmla="*/ 0 h 8765438"/>
                <a:gd name="connsiteX9" fmla="*/ 1460482 w 1460482"/>
                <a:gd name="connsiteY9" fmla="*/ 730241 h 876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0482" h="8765438">
                  <a:moveTo>
                    <a:pt x="1460482" y="1958278"/>
                  </a:moveTo>
                  <a:lnTo>
                    <a:pt x="1460482" y="8765438"/>
                  </a:lnTo>
                  <a:lnTo>
                    <a:pt x="2" y="8765438"/>
                  </a:lnTo>
                  <a:lnTo>
                    <a:pt x="2" y="1958278"/>
                  </a:lnTo>
                  <a:close/>
                  <a:moveTo>
                    <a:pt x="1460482" y="730241"/>
                  </a:moveTo>
                  <a:lnTo>
                    <a:pt x="1460482" y="1958277"/>
                  </a:lnTo>
                  <a:lnTo>
                    <a:pt x="0" y="1958277"/>
                  </a:lnTo>
                  <a:lnTo>
                    <a:pt x="0" y="730241"/>
                  </a:lnTo>
                  <a:cubicBezTo>
                    <a:pt x="0" y="326940"/>
                    <a:pt x="326940" y="0"/>
                    <a:pt x="730241" y="0"/>
                  </a:cubicBezTo>
                  <a:cubicBezTo>
                    <a:pt x="1133542" y="0"/>
                    <a:pt x="1460482" y="326940"/>
                    <a:pt x="1460482" y="7302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794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F561E9C-E492-D447-9934-534CEE28EBE2}"/>
                </a:ext>
              </a:extLst>
            </p:cNvPr>
            <p:cNvSpPr/>
            <p:nvPr/>
          </p:nvSpPr>
          <p:spPr>
            <a:xfrm rot="16200000">
              <a:off x="9517440" y="-2806337"/>
              <a:ext cx="1460482" cy="8765438"/>
            </a:xfrm>
            <a:custGeom>
              <a:avLst/>
              <a:gdLst>
                <a:gd name="connsiteX0" fmla="*/ 1460482 w 1460482"/>
                <a:gd name="connsiteY0" fmla="*/ 1958278 h 8765438"/>
                <a:gd name="connsiteX1" fmla="*/ 1460482 w 1460482"/>
                <a:gd name="connsiteY1" fmla="*/ 8765438 h 8765438"/>
                <a:gd name="connsiteX2" fmla="*/ 2 w 1460482"/>
                <a:gd name="connsiteY2" fmla="*/ 8765438 h 8765438"/>
                <a:gd name="connsiteX3" fmla="*/ 2 w 1460482"/>
                <a:gd name="connsiteY3" fmla="*/ 1958278 h 8765438"/>
                <a:gd name="connsiteX4" fmla="*/ 1460482 w 1460482"/>
                <a:gd name="connsiteY4" fmla="*/ 730241 h 8765438"/>
                <a:gd name="connsiteX5" fmla="*/ 1460482 w 1460482"/>
                <a:gd name="connsiteY5" fmla="*/ 1958277 h 8765438"/>
                <a:gd name="connsiteX6" fmla="*/ 0 w 1460482"/>
                <a:gd name="connsiteY6" fmla="*/ 1958277 h 8765438"/>
                <a:gd name="connsiteX7" fmla="*/ 0 w 1460482"/>
                <a:gd name="connsiteY7" fmla="*/ 730241 h 8765438"/>
                <a:gd name="connsiteX8" fmla="*/ 730241 w 1460482"/>
                <a:gd name="connsiteY8" fmla="*/ 0 h 8765438"/>
                <a:gd name="connsiteX9" fmla="*/ 1460482 w 1460482"/>
                <a:gd name="connsiteY9" fmla="*/ 730241 h 876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0482" h="8765438">
                  <a:moveTo>
                    <a:pt x="1460482" y="1958278"/>
                  </a:moveTo>
                  <a:lnTo>
                    <a:pt x="1460482" y="8765438"/>
                  </a:lnTo>
                  <a:lnTo>
                    <a:pt x="2" y="8765438"/>
                  </a:lnTo>
                  <a:lnTo>
                    <a:pt x="2" y="1958278"/>
                  </a:lnTo>
                  <a:close/>
                  <a:moveTo>
                    <a:pt x="1460482" y="730241"/>
                  </a:moveTo>
                  <a:lnTo>
                    <a:pt x="1460482" y="1958277"/>
                  </a:lnTo>
                  <a:lnTo>
                    <a:pt x="0" y="1958277"/>
                  </a:lnTo>
                  <a:lnTo>
                    <a:pt x="0" y="730241"/>
                  </a:lnTo>
                  <a:cubicBezTo>
                    <a:pt x="0" y="326940"/>
                    <a:pt x="326940" y="0"/>
                    <a:pt x="730241" y="0"/>
                  </a:cubicBezTo>
                  <a:cubicBezTo>
                    <a:pt x="1133542" y="0"/>
                    <a:pt x="1460482" y="326940"/>
                    <a:pt x="1460482" y="73024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2794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565599-9C1B-9E47-8020-F6E2569B3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61315" y="927224"/>
            <a:ext cx="1053884" cy="6312907"/>
            <a:chOff x="6261315" y="927224"/>
            <a:chExt cx="1053884" cy="631290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51273E-ABB7-AD4B-AD68-2399A0EA0ACC}"/>
                </a:ext>
              </a:extLst>
            </p:cNvPr>
            <p:cNvSpPr txBox="1"/>
            <p:nvPr/>
          </p:nvSpPr>
          <p:spPr>
            <a:xfrm>
              <a:off x="6261315" y="927224"/>
              <a:ext cx="1053884" cy="1323439"/>
            </a:xfrm>
            <a:prstGeom prst="rect">
              <a:avLst/>
            </a:prstGeom>
            <a:noFill/>
          </p:spPr>
          <p:txBody>
            <a:bodyPr wrap="square" tIns="182880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8000" b="1">
                  <a:solidFill>
                    <a:schemeClr val="accent1"/>
                  </a:solidFill>
                  <a:latin typeface="+mj-lt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444EB1-110B-8B45-A1EB-69D4BE44CAAC}"/>
                </a:ext>
              </a:extLst>
            </p:cNvPr>
            <p:cNvSpPr txBox="1"/>
            <p:nvPr/>
          </p:nvSpPr>
          <p:spPr>
            <a:xfrm>
              <a:off x="6261315" y="2668496"/>
              <a:ext cx="1053884" cy="1200329"/>
            </a:xfrm>
            <a:prstGeom prst="rect">
              <a:avLst/>
            </a:prstGeom>
            <a:noFill/>
          </p:spPr>
          <p:txBody>
            <a:bodyPr wrap="square" tIns="182880" rtlCol="0" anchor="ctr">
              <a:noAutofit/>
            </a:bodyPr>
            <a:lstStyle>
              <a:defPPr>
                <a:defRPr lang="en-US"/>
              </a:defPPr>
              <a:lvl1pPr>
                <a:defRPr sz="8000" b="1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/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BF3241-596B-8C43-B4D8-BBD9009D3B61}"/>
                </a:ext>
              </a:extLst>
            </p:cNvPr>
            <p:cNvSpPr txBox="1"/>
            <p:nvPr/>
          </p:nvSpPr>
          <p:spPr>
            <a:xfrm>
              <a:off x="6261315" y="4360775"/>
              <a:ext cx="1053884" cy="1200329"/>
            </a:xfrm>
            <a:prstGeom prst="rect">
              <a:avLst/>
            </a:prstGeom>
            <a:noFill/>
          </p:spPr>
          <p:txBody>
            <a:bodyPr wrap="square" tIns="182880" rtlCol="0" anchor="ctr">
              <a:noAutofit/>
            </a:bodyPr>
            <a:lstStyle>
              <a:defPPr>
                <a:defRPr lang="en-US"/>
              </a:defPPr>
              <a:lvl1pPr>
                <a:defRPr sz="8000" b="1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474B74-1B44-404B-9A94-0168156E8633}"/>
                </a:ext>
              </a:extLst>
            </p:cNvPr>
            <p:cNvSpPr txBox="1"/>
            <p:nvPr/>
          </p:nvSpPr>
          <p:spPr>
            <a:xfrm>
              <a:off x="6261315" y="6039802"/>
              <a:ext cx="1053884" cy="1200329"/>
            </a:xfrm>
            <a:prstGeom prst="rect">
              <a:avLst/>
            </a:prstGeom>
            <a:noFill/>
          </p:spPr>
          <p:txBody>
            <a:bodyPr wrap="square" tIns="182880" rtlCol="0" anchor="ctr">
              <a:noAutofit/>
            </a:bodyPr>
            <a:lstStyle>
              <a:defPPr>
                <a:defRPr lang="en-US"/>
              </a:defPPr>
              <a:lvl1pPr>
                <a:defRPr sz="8000" b="1">
                  <a:solidFill>
                    <a:schemeClr val="bg1"/>
                  </a:solidFill>
                  <a:latin typeface="+mj-lt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/>
                <a:t>4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0497793-32DC-EC46-91A4-75488D6A4FF5}"/>
              </a:ext>
            </a:extLst>
          </p:cNvPr>
          <p:cNvSpPr txBox="1"/>
          <p:nvPr/>
        </p:nvSpPr>
        <p:spPr>
          <a:xfrm>
            <a:off x="7315200" y="6330052"/>
            <a:ext cx="62613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</a:rPr>
              <a:t>Healthcare is complicated, so we distill things into easy-to-digest communications.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1C7816-7B4B-C74F-9C87-1F3EFDD6537F}"/>
              </a:ext>
            </a:extLst>
          </p:cNvPr>
          <p:cNvSpPr txBox="1"/>
          <p:nvPr/>
        </p:nvSpPr>
        <p:spPr>
          <a:xfrm>
            <a:off x="7315200" y="4637774"/>
            <a:ext cx="62613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It’s okay to use bold, declarative statements to make our vision tangible. Avoid paragraphs.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4DF5E0-E40A-7D4D-8777-96F296FC74E4}"/>
              </a:ext>
            </a:extLst>
          </p:cNvPr>
          <p:cNvSpPr txBox="1"/>
          <p:nvPr/>
        </p:nvSpPr>
        <p:spPr>
          <a:xfrm>
            <a:off x="7315200" y="2945495"/>
            <a:ext cx="62613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1"/>
                </a:solidFill>
              </a:rPr>
              <a:t>Short and concise is the key to success. No more than three lines per box, 24-point body type.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BA544E-C551-BA47-83BD-45445585FFCF}"/>
              </a:ext>
            </a:extLst>
          </p:cNvPr>
          <p:cNvSpPr txBox="1"/>
          <p:nvPr/>
        </p:nvSpPr>
        <p:spPr>
          <a:xfrm>
            <a:off x="7315199" y="1253216"/>
            <a:ext cx="62613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1"/>
                </a:solidFill>
              </a:rPr>
              <a:t>Use this layout to set the agenda, list your takeaways, and summarize main ideas.  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2A19FCD-F642-1E48-A8DF-C56B50530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944975"/>
            <a:ext cx="5089525" cy="4339650"/>
          </a:xfrm>
        </p:spPr>
        <p:txBody>
          <a:bodyPr wrap="square">
            <a:spAutoFit/>
          </a:bodyPr>
          <a:lstStyle/>
          <a:p>
            <a:pPr lvl="0"/>
            <a:r>
              <a:rPr lang="en-US" sz="6000"/>
              <a:t>60-point heading here. </a:t>
            </a:r>
            <a:br>
              <a:rPr lang="en-US" sz="6000"/>
            </a:br>
            <a:r>
              <a:rPr lang="en-US" sz="6000"/>
              <a:t>Keep it simple. </a:t>
            </a:r>
          </a:p>
        </p:txBody>
      </p:sp>
    </p:spTree>
    <p:extLst>
      <p:ext uri="{BB962C8B-B14F-4D97-AF65-F5344CB8AC3E}">
        <p14:creationId xmlns:p14="http://schemas.microsoft.com/office/powerpoint/2010/main" val="222249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B8892F0-DD5C-694E-9F04-B4F55F214195}"/>
              </a:ext>
            </a:extLst>
          </p:cNvPr>
          <p:cNvSpPr txBox="1">
            <a:spLocks/>
          </p:cNvSpPr>
          <p:nvPr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3041A2-4C30-4B43-91E9-6FDDB6DA2C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0BB3C-B6A1-AB40-8E4A-68D609753C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AE0607-0312-CB49-862F-8F7ABC648C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4B62DB-4C22-0741-970B-59EE7275EC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80D646C-FDE4-384C-A4A1-ED353DB8B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AAF6DB-1BD3-0245-AFCE-419FF229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hysician sits with two children on an exam table. All are similing while one child holds a book. ">
            <a:extLst>
              <a:ext uri="{FF2B5EF4-FFF2-40B4-BE49-F238E27FC236}">
                <a16:creationId xmlns:a16="http://schemas.microsoft.com/office/drawing/2014/main" id="{88BF1EF1-5C47-F44B-81DF-41FFC4D9C5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15201" cy="822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6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174DE04-11F1-634F-AE9B-A07899818C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1B450DA9-DC45-804F-805D-0D8252F0E8C9}"/>
              </a:ext>
            </a:extLst>
          </p:cNvPr>
          <p:cNvSpPr>
            <a:spLocks noGrp="1"/>
          </p:cNvSpPr>
          <p:nvPr>
            <p:ph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C730855-5AEB-174F-8567-820EB5B5E4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5DCB8A4-B4D6-F042-85B3-82BC72F1FB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F90239-1850-594F-A708-EDAAD343D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96605" y="5738191"/>
            <a:ext cx="1853980" cy="1642408"/>
          </a:xfrm>
          <a:prstGeom prst="line">
            <a:avLst/>
          </a:prstGeom>
          <a:ln w="1905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59FED1D-F469-3347-9114-0B1D66D2460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F5EC321-97C0-7B4E-B515-11999F37D1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875512-53AD-5C40-A25A-0F16B4CE3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0206681" y="4226011"/>
            <a:ext cx="1495266" cy="294920"/>
          </a:xfrm>
          <a:prstGeom prst="line">
            <a:avLst/>
          </a:prstGeom>
          <a:ln w="19050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CB1AC42-606B-934A-82D6-72E736C05E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125998D-D6E2-4042-BC04-D56B86D5630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B618CE-7739-E94B-83EE-0A4685C3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206681" y="1793027"/>
            <a:ext cx="2043905" cy="1186147"/>
          </a:xfrm>
          <a:prstGeom prst="line">
            <a:avLst/>
          </a:prstGeom>
          <a:ln w="1905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63823CB-5901-6648-8082-4E9F5DADA5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478BDAA-8D97-8841-B0AB-DB825B4FCD2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B7316C-575B-3C4F-AEC0-7114CA89C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377440" y="6288066"/>
            <a:ext cx="1856357" cy="1092533"/>
          </a:xfrm>
          <a:prstGeom prst="line">
            <a:avLst/>
          </a:prstGeom>
          <a:ln w="1905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7DADBAD7-B453-1946-9101-920B6F5FDA9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B2FDC85-ADE1-5843-80C5-FD32B009470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7F99A1-57A4-2E49-A533-25474018E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928453" y="4080709"/>
            <a:ext cx="2107010" cy="435281"/>
          </a:xfrm>
          <a:prstGeom prst="line">
            <a:avLst/>
          </a:prstGeom>
          <a:ln w="19050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6BE5D104-516E-6A44-B259-483B3A90239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D2CF8E7-E65B-AB42-853F-72F113EF75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02ECD0-8386-6E42-BD8E-CF4764DEB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77440" y="1793027"/>
            <a:ext cx="1737360" cy="435280"/>
          </a:xfrm>
          <a:prstGeom prst="line">
            <a:avLst/>
          </a:prstGeom>
          <a:ln w="1905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543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00952C-BC95-F84D-9A1A-66331216F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4188258-70B3-8944-84A6-49CA5BFED53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040724" y="2214704"/>
            <a:ext cx="2548952" cy="5394960"/>
          </a:xfrm>
        </p:spPr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BB96F9-0BA6-AE4C-AD62-9F86770B93B1}"/>
              </a:ext>
            </a:extLst>
          </p:cNvPr>
          <p:cNvSpPr txBox="1"/>
          <p:nvPr/>
        </p:nvSpPr>
        <p:spPr>
          <a:xfrm>
            <a:off x="9397801" y="6282788"/>
            <a:ext cx="3474720" cy="12434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Label</a:t>
            </a:r>
          </a:p>
          <a:p>
            <a:pPr lvl="0" algn="r" defTabSz="1097280" hangingPunct="0">
              <a:lnSpc>
                <a:spcPct val="90000"/>
              </a:lnSpc>
              <a:defRPr/>
            </a:pPr>
            <a:r>
              <a:rPr lang="en-US" sz="1600" kern="0">
                <a:solidFill>
                  <a:srgbClr val="FFFFFF"/>
                </a:solidFill>
                <a:ea typeface="Lato Light" panose="020F0502020204030203" pitchFamily="34" charset="0"/>
                <a:cs typeface="Lato Light" panose="020F0502020204030203" pitchFamily="34" charset="0"/>
                <a:sym typeface="Calibre"/>
              </a:rPr>
              <a:t>Healthcare is complicated. We distill things into easy-to-digest communications.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72871D2-C273-644C-9808-A652EB4E2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43321" y="6712024"/>
            <a:ext cx="5029200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oval"/>
          </a:ln>
          <a:effectLst/>
          <a:sp3d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9509F76-F6B0-EF45-BAD6-A2A4FE5051B4}"/>
              </a:ext>
            </a:extLst>
          </p:cNvPr>
          <p:cNvSpPr txBox="1"/>
          <p:nvPr/>
        </p:nvSpPr>
        <p:spPr>
          <a:xfrm>
            <a:off x="1757879" y="6282788"/>
            <a:ext cx="3474720" cy="12434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Label</a:t>
            </a:r>
          </a:p>
          <a:p>
            <a:pPr lvl="0" defTabSz="1097280" hangingPunct="0">
              <a:lnSpc>
                <a:spcPct val="90000"/>
              </a:lnSpc>
              <a:defRPr/>
            </a:pPr>
            <a:r>
              <a:rPr lang="en-US" sz="1600" kern="0">
                <a:solidFill>
                  <a:srgbClr val="FFFFFF"/>
                </a:solidFill>
                <a:ea typeface="Lato Light" panose="020F0502020204030203" pitchFamily="34" charset="0"/>
                <a:cs typeface="Lato Light" panose="020F0502020204030203" pitchFamily="34" charset="0"/>
                <a:sym typeface="Calibre"/>
              </a:rPr>
              <a:t>Speak intelligently without being high brow, pretentious or overly techy — smart, but human.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69FF89-6023-B043-9773-A2C2FD4E0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757879" y="6712024"/>
            <a:ext cx="5029200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oval"/>
          </a:ln>
          <a:effectLst/>
          <a:sp3d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0C5AE64-4E91-1940-A642-06D1D8379348}"/>
              </a:ext>
            </a:extLst>
          </p:cNvPr>
          <p:cNvSpPr txBox="1"/>
          <p:nvPr/>
        </p:nvSpPr>
        <p:spPr>
          <a:xfrm>
            <a:off x="9855001" y="4482726"/>
            <a:ext cx="3474720" cy="10218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Label</a:t>
            </a:r>
          </a:p>
          <a:p>
            <a:pPr lvl="0" algn="r" defTabSz="1097280" hangingPunct="0">
              <a:lnSpc>
                <a:spcPct val="90000"/>
              </a:lnSpc>
              <a:defRPr/>
            </a:pPr>
            <a:r>
              <a:rPr lang="en-US" sz="1600" kern="0">
                <a:solidFill>
                  <a:srgbClr val="FFFFFF"/>
                </a:solidFill>
                <a:ea typeface="Lato Light" panose="020F0502020204030203" pitchFamily="34" charset="0"/>
                <a:cs typeface="Lato Light" panose="020F0502020204030203" pitchFamily="34" charset="0"/>
                <a:sym typeface="Calibre"/>
              </a:rPr>
              <a:t>Position solutions to problems as partnerships with customers.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78939D6-443D-8D42-89F0-D9064B8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00521" y="4909350"/>
            <a:ext cx="5029200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oval"/>
          </a:ln>
          <a:effectLst/>
          <a:sp3d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B73912C-558C-A24E-BE03-C0EA8DFDF0D9}"/>
              </a:ext>
            </a:extLst>
          </p:cNvPr>
          <p:cNvSpPr txBox="1"/>
          <p:nvPr/>
        </p:nvSpPr>
        <p:spPr>
          <a:xfrm>
            <a:off x="1300679" y="4482726"/>
            <a:ext cx="3474720" cy="10218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Label</a:t>
            </a:r>
          </a:p>
          <a:p>
            <a:pPr lvl="0" defTabSz="1097280" hangingPunct="0">
              <a:lnSpc>
                <a:spcPct val="90000"/>
              </a:lnSpc>
              <a:defRPr/>
            </a:pPr>
            <a:r>
              <a:rPr lang="en-US" sz="1600" kern="0">
                <a:solidFill>
                  <a:srgbClr val="FFFFFF"/>
                </a:solidFill>
                <a:ea typeface="Lato Light" panose="020F0502020204030203" pitchFamily="34" charset="0"/>
                <a:cs typeface="Lato Light" panose="020F0502020204030203" pitchFamily="34" charset="0"/>
                <a:sym typeface="Calibre"/>
              </a:rPr>
              <a:t>Use our proper terminology, consistently, to build brand equity.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777CB70-E87A-4641-A9D4-C9F601D75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300679" y="4909350"/>
            <a:ext cx="5029200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oval"/>
          </a:ln>
          <a:effectLst/>
          <a:sp3d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6922303-DD5E-D74C-8C42-3A1F0F374C4B}"/>
              </a:ext>
            </a:extLst>
          </p:cNvPr>
          <p:cNvSpPr txBox="1"/>
          <p:nvPr/>
        </p:nvSpPr>
        <p:spPr>
          <a:xfrm>
            <a:off x="9398899" y="2672582"/>
            <a:ext cx="3474720" cy="10218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Label</a:t>
            </a:r>
          </a:p>
          <a:p>
            <a:pPr lvl="0" algn="r" defTabSz="1097280" hangingPunct="0">
              <a:lnSpc>
                <a:spcPct val="90000"/>
              </a:lnSpc>
              <a:defRPr/>
            </a:pPr>
            <a:r>
              <a:rPr lang="en-US" sz="1600" kern="0">
                <a:solidFill>
                  <a:srgbClr val="FFFFFF"/>
                </a:solidFill>
                <a:ea typeface="Lato Light" panose="020F0502020204030203" pitchFamily="34" charset="0"/>
                <a:cs typeface="Lato Light" panose="020F0502020204030203" pitchFamily="34" charset="0"/>
                <a:sym typeface="Calibre"/>
              </a:rPr>
              <a:t>Don’t forget the benefit. Make it clear to audiences what’s in it for them.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6F1D2B7-ED83-F947-B0A9-557D71CF1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99424" y="3106676"/>
            <a:ext cx="4574195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oval"/>
          </a:ln>
          <a:effectLst/>
          <a:sp3d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B9BCE10-2FF9-D144-9B39-DCB6FACB87B7}"/>
              </a:ext>
            </a:extLst>
          </p:cNvPr>
          <p:cNvSpPr txBox="1"/>
          <p:nvPr/>
        </p:nvSpPr>
        <p:spPr>
          <a:xfrm>
            <a:off x="1756782" y="2672582"/>
            <a:ext cx="3474720" cy="10218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Label</a:t>
            </a:r>
          </a:p>
          <a:p>
            <a:pPr lvl="0" defTabSz="1097280" hangingPunct="0">
              <a:lnSpc>
                <a:spcPct val="90000"/>
              </a:lnSpc>
              <a:defRPr/>
            </a:pPr>
            <a:r>
              <a:rPr lang="en-US" sz="1600" kern="0">
                <a:solidFill>
                  <a:srgbClr val="FFFFFF"/>
                </a:solidFill>
                <a:ea typeface="Lato Light" panose="020F0502020204030203" pitchFamily="34" charset="0"/>
                <a:cs typeface="Lato Light" panose="020F0502020204030203" pitchFamily="34" charset="0"/>
                <a:sym typeface="Calibre"/>
              </a:rPr>
              <a:t>Our work matters. We share our “why” in simple, straightforward ways.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115711-0D79-2843-BE7D-59E595853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756782" y="3106676"/>
            <a:ext cx="4572000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oval"/>
          </a:ln>
          <a:effectLst/>
          <a:sp3d/>
        </p:spPr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EC00BAAF-7932-3948-B240-E137484D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1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451987-E44F-124D-A429-8640E3CD3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686DACE-B102-284A-9853-5743D7915C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EF0F33C-BDD3-1C47-BA5C-0F5D8CC8B12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89907FF-2111-AB40-B26A-5C859B87F0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7EDC0EC-F873-9240-8BBB-E5CC1D5B5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6049" y="279261"/>
            <a:ext cx="1028700" cy="10287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B6C9E5-6D0E-1144-A205-CA5B9160FA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2A3A995-54B7-EA4C-BFD8-6C131A27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79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A0C77-EB67-7D48-9052-AB66CB942C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" name="Picture 40" descr="Hand holding phone">
            <a:extLst>
              <a:ext uri="{FF2B5EF4-FFF2-40B4-BE49-F238E27FC236}">
                <a16:creationId xmlns:a16="http://schemas.microsoft.com/office/drawing/2014/main" id="{E9D5001D-9594-0A43-89F4-3B465C9E8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2285" y="820699"/>
            <a:ext cx="5026087" cy="7408901"/>
          </a:xfrm>
          <a:prstGeom prst="rect">
            <a:avLst/>
          </a:prstGeom>
        </p:spPr>
      </p:pic>
      <p:sp>
        <p:nvSpPr>
          <p:cNvPr id="4" name="Picture Placeholder 3" descr="Image">
            <a:extLst>
              <a:ext uri="{FF2B5EF4-FFF2-40B4-BE49-F238E27FC236}">
                <a16:creationId xmlns:a16="http://schemas.microsoft.com/office/drawing/2014/main" id="{6D35D3EB-696E-7E45-A9EE-8BCCA5B42A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6663" y="1022684"/>
            <a:ext cx="2875548" cy="6341085"/>
          </a:xfrm>
        </p:spPr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134B21-17F1-614B-8168-8092FD06074E}"/>
              </a:ext>
            </a:extLst>
          </p:cNvPr>
          <p:cNvSpPr txBox="1"/>
          <p:nvPr/>
        </p:nvSpPr>
        <p:spPr>
          <a:xfrm>
            <a:off x="1828800" y="6321302"/>
            <a:ext cx="5760720" cy="1280351"/>
          </a:xfrm>
          <a:prstGeom prst="rect">
            <a:avLst/>
          </a:prstGeom>
          <a:noFill/>
        </p:spPr>
        <p:txBody>
          <a:bodyPr wrap="square" lIns="91440" tIns="91440" bIns="91440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b="1">
                <a:solidFill>
                  <a:schemeClr val="accent6"/>
                </a:solidFill>
                <a:latin typeface="+mj-lt"/>
              </a:rPr>
              <a:t>Stay on good terms.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>
                <a:ea typeface="Source Sans Pro" panose="020B0503030403020204" pitchFamily="34" charset="0"/>
                <a:cs typeface="Arial" panose="020B0604020202020204" pitchFamily="34" charset="0"/>
              </a:rPr>
              <a:t>Avoid jargon and tech-heavy language if not appropriate for your audience.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9F36DC-83C8-194D-8359-155141920268}"/>
              </a:ext>
            </a:extLst>
          </p:cNvPr>
          <p:cNvSpPr txBox="1"/>
          <p:nvPr/>
        </p:nvSpPr>
        <p:spPr>
          <a:xfrm>
            <a:off x="759418" y="6055860"/>
            <a:ext cx="925892" cy="1815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0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b="1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sym typeface="Calibre"/>
              </a:rPr>
              <a:t>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ABCA7E-755E-4847-BC80-1C2E2C0CA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4417" y="6071616"/>
            <a:ext cx="713232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F877B92-984F-4248-A2BE-0512D493B958}"/>
              </a:ext>
            </a:extLst>
          </p:cNvPr>
          <p:cNvSpPr txBox="1"/>
          <p:nvPr/>
        </p:nvSpPr>
        <p:spPr>
          <a:xfrm>
            <a:off x="1828800" y="4518087"/>
            <a:ext cx="5760720" cy="1280351"/>
          </a:xfrm>
          <a:prstGeom prst="rect">
            <a:avLst/>
          </a:prstGeom>
          <a:noFill/>
        </p:spPr>
        <p:txBody>
          <a:bodyPr wrap="square" lIns="91440" tIns="91440" bIns="91440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b="1">
                <a:solidFill>
                  <a:schemeClr val="accent6"/>
                </a:solidFill>
                <a:latin typeface="+mj-lt"/>
              </a:rPr>
              <a:t>Emphasize the solutions.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>
                <a:ea typeface="Source Sans Pro" panose="020B0503030403020204" pitchFamily="34" charset="0"/>
                <a:cs typeface="Arial" panose="020B0604020202020204" pitchFamily="34" charset="0"/>
              </a:rPr>
              <a:t>We understand customer problems. Now, highlight our benefits — what’s in it for your audience?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171A3E-78AD-A64C-B566-C753E002EDEA}"/>
              </a:ext>
            </a:extLst>
          </p:cNvPr>
          <p:cNvSpPr txBox="1"/>
          <p:nvPr/>
        </p:nvSpPr>
        <p:spPr>
          <a:xfrm>
            <a:off x="759418" y="4240712"/>
            <a:ext cx="925892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b="1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sym typeface="Calibre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1E9C8E-60C6-F74E-85E9-D4747F8DA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4417" y="4251960"/>
            <a:ext cx="713232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34C1F47-E097-FC4E-B550-1D5B378EE0FC}"/>
              </a:ext>
            </a:extLst>
          </p:cNvPr>
          <p:cNvSpPr txBox="1"/>
          <p:nvPr/>
        </p:nvSpPr>
        <p:spPr>
          <a:xfrm>
            <a:off x="1828800" y="2699972"/>
            <a:ext cx="5760720" cy="1280351"/>
          </a:xfrm>
          <a:prstGeom prst="rect">
            <a:avLst/>
          </a:prstGeom>
          <a:noFill/>
        </p:spPr>
        <p:txBody>
          <a:bodyPr wrap="square" lIns="91440" tIns="91440" bIns="91440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b="1">
                <a:solidFill>
                  <a:schemeClr val="accent6"/>
                </a:solidFill>
                <a:latin typeface="+mj-lt"/>
              </a:rPr>
              <a:t>Make our vision tangible.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>
                <a:ea typeface="Source Sans Pro" panose="020B0503030403020204" pitchFamily="34" charset="0"/>
                <a:cs typeface="Arial" panose="020B0604020202020204" pitchFamily="34" charset="0"/>
              </a:rPr>
              <a:t>Use bold, declarative statements in two lines or less to get your point across.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14382D-3AA5-624E-88D5-ED375CE108BB}"/>
              </a:ext>
            </a:extLst>
          </p:cNvPr>
          <p:cNvSpPr txBox="1"/>
          <p:nvPr/>
        </p:nvSpPr>
        <p:spPr>
          <a:xfrm>
            <a:off x="759418" y="2425563"/>
            <a:ext cx="925892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b="1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sym typeface="Calibre"/>
              </a:rPr>
              <a:t>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3C59C-64D9-EF46-8942-64342E281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4417" y="2441448"/>
            <a:ext cx="713232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521C81B-465C-D743-8E3A-F0124674D5D9}"/>
              </a:ext>
            </a:extLst>
          </p:cNvPr>
          <p:cNvSpPr txBox="1"/>
          <p:nvPr/>
        </p:nvSpPr>
        <p:spPr>
          <a:xfrm>
            <a:off x="1828800" y="887788"/>
            <a:ext cx="5760720" cy="1280351"/>
          </a:xfrm>
          <a:prstGeom prst="rect">
            <a:avLst/>
          </a:prstGeom>
          <a:noFill/>
        </p:spPr>
        <p:txBody>
          <a:bodyPr wrap="square" lIns="91440" tIns="91440" bIns="91440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b="1">
                <a:solidFill>
                  <a:schemeClr val="accent6"/>
                </a:solidFill>
                <a:latin typeface="+mj-lt"/>
              </a:rPr>
              <a:t>Our work matters.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>
                <a:ea typeface="Source Sans Pro" panose="020B0503030403020204" pitchFamily="34" charset="0"/>
                <a:cs typeface="Arial" panose="020B0604020202020204" pitchFamily="34" charset="0"/>
              </a:rPr>
              <a:t>Share our “why” in simple, straightforward ways. Delete rows if you have less than four points.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94B7D0-240F-EC40-AF97-39388098A51A}"/>
              </a:ext>
            </a:extLst>
          </p:cNvPr>
          <p:cNvSpPr txBox="1"/>
          <p:nvPr/>
        </p:nvSpPr>
        <p:spPr>
          <a:xfrm>
            <a:off x="759418" y="602537"/>
            <a:ext cx="925892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b="1">
                <a:solidFill>
                  <a:schemeClr val="accent1"/>
                </a:solidFill>
                <a:latin typeface="+mj-lt"/>
                <a:sym typeface="Calibre"/>
              </a:rPr>
              <a:t>1</a:t>
            </a:r>
            <a:endParaRPr kumimoji="0" lang="en-US" sz="11500" b="1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174262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382D5-A740-6248-81B0-8B895EE5B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B0242E-7356-5A4C-9810-975D38CC77E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14D1BA-5D2E-6248-81D0-2AF799A2964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152A7B-27E8-3647-8AE1-701CD5F711B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ECA110-AE8F-D146-A154-BBBA07A54FD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775613-0467-FA43-A49B-547073F13C8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BA67CA-12FB-254D-A14B-5DF3E029B01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CD00B3-601D-DC41-AA86-6CF4DF5B1A4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9A229B-9CB3-F541-A777-D8C5B978041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 descr="Laptop">
            <a:extLst>
              <a:ext uri="{FF2B5EF4-FFF2-40B4-BE49-F238E27FC236}">
                <a16:creationId xmlns:a16="http://schemas.microsoft.com/office/drawing/2014/main" id="{1C0335B3-F636-A44C-AE4A-476F742C34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387" y="1540016"/>
            <a:ext cx="10596197" cy="655434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62BB4F-7755-B04E-BB72-2E7365A638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AE260-322F-6544-BE51-67577DD4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0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460928-2DB6-BC4B-BBE1-2042C2A5DC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7688" y="2519363"/>
            <a:ext cx="13535025" cy="3190875"/>
          </a:xfrm>
        </p:spPr>
        <p:txBody>
          <a:bodyPr anchor="ctr"/>
          <a:lstStyle/>
          <a:p>
            <a:pPr algn="ctr"/>
            <a:r>
              <a:rPr lang="en-US" sz="11500">
                <a:solidFill>
                  <a:schemeClr val="bg1"/>
                </a:solidFill>
              </a:rPr>
              <a:t>Thank</a:t>
            </a:r>
            <a:r>
              <a:rPr lang="en-US" sz="11500"/>
              <a:t> </a:t>
            </a:r>
            <a:r>
              <a:rPr lang="en-US" sz="11500">
                <a:solidFill>
                  <a:schemeClr val="accent3"/>
                </a:solidFill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01806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hlinkClick r:id="rId2"/>
            <a:extLst>
              <a:ext uri="{FF2B5EF4-FFF2-40B4-BE49-F238E27FC236}">
                <a16:creationId xmlns:a16="http://schemas.microsoft.com/office/drawing/2014/main" id="{B1901D7C-D14A-F74A-A5D4-46234CE31D8C}"/>
              </a:ext>
            </a:extLst>
          </p:cNvPr>
          <p:cNvSpPr/>
          <p:nvPr/>
        </p:nvSpPr>
        <p:spPr>
          <a:xfrm>
            <a:off x="0" y="7863840"/>
            <a:ext cx="146304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D6E6F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2"/>
              </a:rPr>
              <a:t>Visit Brand </a:t>
            </a:r>
            <a:r>
              <a:rPr lang="en-US" sz="1600">
                <a:solidFill>
                  <a:srgbClr val="6D6E6F"/>
                </a:solidFill>
                <a:latin typeface="Source Sans Pro"/>
                <a:hlinkClick r:id="rId2"/>
              </a:rPr>
              <a:t>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D6E6F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2"/>
              </a:rPr>
              <a:t>esources for more guidance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D6E6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. 🔗</a:t>
            </a:r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A4E958CD-2A24-A44B-8C01-9D9F75A011A8}"/>
              </a:ext>
            </a:extLst>
          </p:cNvPr>
          <p:cNvSpPr/>
          <p:nvPr/>
        </p:nvSpPr>
        <p:spPr>
          <a:xfrm>
            <a:off x="11857209" y="6526822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Do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Embrace tech-forward solutions for what’s next</a:t>
            </a: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BDC382D1-DABA-2D4A-8A78-5C65C10508CB}"/>
              </a:ext>
            </a:extLst>
          </p:cNvPr>
          <p:cNvSpPr/>
          <p:nvPr/>
        </p:nvSpPr>
        <p:spPr>
          <a:xfrm>
            <a:off x="9734426" y="6526822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Feel 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Like stepping into the future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F32A5141-0F50-6F49-B079-AD46D5AF7114}"/>
              </a:ext>
            </a:extLst>
          </p:cNvPr>
          <p:cNvSpPr/>
          <p:nvPr/>
        </p:nvSpPr>
        <p:spPr>
          <a:xfrm>
            <a:off x="7611642" y="6526822"/>
            <a:ext cx="1828800" cy="618631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Think 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Inspiring and problem-solving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F4AD9CB3-1DEE-9944-B7E9-738761282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42323" y="6514947"/>
            <a:ext cx="658368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8F906C04-2FB4-2444-84FA-EFAD2E44ADA2}"/>
              </a:ext>
            </a:extLst>
          </p:cNvPr>
          <p:cNvSpPr txBox="1"/>
          <p:nvPr/>
        </p:nvSpPr>
        <p:spPr>
          <a:xfrm>
            <a:off x="7602399" y="6112120"/>
            <a:ext cx="1603324" cy="4247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Visionary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37ED42AC-21E1-2042-92C3-6794BD0864EF}"/>
              </a:ext>
            </a:extLst>
          </p:cNvPr>
          <p:cNvSpPr/>
          <p:nvPr/>
        </p:nvSpPr>
        <p:spPr>
          <a:xfrm>
            <a:off x="11857208" y="4967647"/>
            <a:ext cx="2495236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Do 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Show understanding of problems. Promote solutions as partnership.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2232CC5C-335D-AA42-BC4F-EB82A00CB13A}"/>
              </a:ext>
            </a:extLst>
          </p:cNvPr>
          <p:cNvSpPr/>
          <p:nvPr/>
        </p:nvSpPr>
        <p:spPr>
          <a:xfrm>
            <a:off x="9734426" y="4967647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Feel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Clever and concise, intelligent and clever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6E516535-4032-AF40-8B1D-074AC286A80D}"/>
              </a:ext>
            </a:extLst>
          </p:cNvPr>
          <p:cNvSpPr/>
          <p:nvPr/>
        </p:nvSpPr>
        <p:spPr>
          <a:xfrm>
            <a:off x="7611642" y="4967647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Think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Accessible and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engaging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6C2AD693-3FA1-7C4C-B2EE-86444DAEA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42323" y="4943897"/>
            <a:ext cx="658368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81CE4146-1841-B146-9636-3663BA5CB248}"/>
              </a:ext>
            </a:extLst>
          </p:cNvPr>
          <p:cNvSpPr txBox="1"/>
          <p:nvPr/>
        </p:nvSpPr>
        <p:spPr>
          <a:xfrm>
            <a:off x="7602399" y="4564820"/>
            <a:ext cx="1582484" cy="4247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Relatable</a:t>
            </a: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6FDA19BC-6758-8E4E-9BBA-BCB2FE77C7F9}"/>
              </a:ext>
            </a:extLst>
          </p:cNvPr>
          <p:cNvSpPr/>
          <p:nvPr/>
        </p:nvSpPr>
        <p:spPr>
          <a:xfrm>
            <a:off x="11857209" y="3420347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Do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Use proper terminology to reflect trustworthiness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F24FC864-8197-1A40-824E-C5A53C5169D8}"/>
              </a:ext>
            </a:extLst>
          </p:cNvPr>
          <p:cNvSpPr/>
          <p:nvPr/>
        </p:nvSpPr>
        <p:spPr>
          <a:xfrm>
            <a:off x="9734426" y="3420347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Feel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Confident, but not overpromising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9497E100-B6F0-6241-8142-04C59B79EC38}"/>
              </a:ext>
            </a:extLst>
          </p:cNvPr>
          <p:cNvSpPr/>
          <p:nvPr/>
        </p:nvSpPr>
        <p:spPr>
          <a:xfrm>
            <a:off x="7611642" y="3420347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Think 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Empowering, but pragmatic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AD48FC27-396C-F944-BAB7-E4A9001D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42323" y="3400027"/>
            <a:ext cx="658368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D1AA6D8-6D04-AD4B-A59C-D2D140D3C7B3}"/>
              </a:ext>
            </a:extLst>
          </p:cNvPr>
          <p:cNvSpPr txBox="1"/>
          <p:nvPr/>
        </p:nvSpPr>
        <p:spPr>
          <a:xfrm>
            <a:off x="7602399" y="3017520"/>
            <a:ext cx="1418978" cy="4247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Credible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81A2D258-EC74-9C4B-AA72-FFC793D979A1}"/>
              </a:ext>
            </a:extLst>
          </p:cNvPr>
          <p:cNvSpPr txBox="1"/>
          <p:nvPr/>
        </p:nvSpPr>
        <p:spPr>
          <a:xfrm>
            <a:off x="7750105" y="2103120"/>
            <a:ext cx="6445390" cy="7571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Our brand voice is the manner, tone, and style in which we communicate. It’s our personality. It’s not just what we say, but how we say it.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Clear and concise is the key to success.</a:t>
            </a:r>
          </a:p>
        </p:txBody>
      </p:sp>
      <p:sp>
        <p:nvSpPr>
          <p:cNvPr id="84" name="Title 279">
            <a:extLst>
              <a:ext uri="{FF2B5EF4-FFF2-40B4-BE49-F238E27FC236}">
                <a16:creationId xmlns:a16="http://schemas.microsoft.com/office/drawing/2014/main" id="{ED002D60-D316-1243-8A0E-3EA54A0C8865}"/>
              </a:ext>
            </a:extLst>
          </p:cNvPr>
          <p:cNvSpPr txBox="1">
            <a:spLocks/>
          </p:cNvSpPr>
          <p:nvPr/>
        </p:nvSpPr>
        <p:spPr>
          <a:xfrm>
            <a:off x="8166451" y="731520"/>
            <a:ext cx="5612699" cy="1292662"/>
          </a:xfrm>
          <a:prstGeom prst="rect">
            <a:avLst/>
          </a:prstGeom>
        </p:spPr>
        <p:txBody>
          <a:bodyPr vert="horz" wrap="square" lIns="0" tIns="91440" rIns="0" bIns="91440" rtlCol="0" anchor="t">
            <a:sp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 baseline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Arial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 panose="020A0603040505020204" pitchFamily="18" charset="77"/>
                <a:ea typeface="Source Sans Pro" panose="020B0503030403020204" pitchFamily="34" charset="0"/>
                <a:cs typeface="Arial" charset="0"/>
              </a:rPr>
              <a:t>Now you</a:t>
            </a:r>
            <a:r>
              <a:rPr kumimoji="0" lang="en-US" sz="4000" b="1" i="0" u="none" strike="noStrike" kern="1200" cap="none" spc="-30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 panose="020A0603040505020204" pitchFamily="18" charset="77"/>
                <a:ea typeface="Source Sans Pro" panose="020B0503030403020204" pitchFamily="34" charset="0"/>
                <a:cs typeface="Arial" charset="0"/>
              </a:rPr>
              <a:t>’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 panose="020A0603040505020204" pitchFamily="18" charset="77"/>
                <a:ea typeface="Source Sans Pro" panose="020B0503030403020204" pitchFamily="34" charset="0"/>
                <a:cs typeface="Arial" charset="0"/>
              </a:rPr>
              <a:t>re speaking the language.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CDE0B6-37D3-074C-AF3A-ADE23502E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7315200" cy="78638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2CCF31-D764-3341-AF55-BBF35AFF3C7C}"/>
              </a:ext>
            </a:extLst>
          </p:cNvPr>
          <p:cNvSpPr txBox="1"/>
          <p:nvPr/>
        </p:nvSpPr>
        <p:spPr>
          <a:xfrm>
            <a:off x="5488762" y="6766560"/>
            <a:ext cx="1554480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  <a:t>Cartoon styles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FF13D5-9E35-2945-BE15-247E5913DF79}"/>
              </a:ext>
            </a:extLst>
          </p:cNvPr>
          <p:cNvSpPr txBox="1"/>
          <p:nvPr/>
        </p:nvSpPr>
        <p:spPr>
          <a:xfrm>
            <a:off x="3820470" y="6766560"/>
            <a:ext cx="1554480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  <a:t>Overly-staged photos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2ACA70-0EA6-7440-B831-17CCE22C1883}"/>
              </a:ext>
            </a:extLst>
          </p:cNvPr>
          <p:cNvSpPr txBox="1"/>
          <p:nvPr/>
        </p:nvSpPr>
        <p:spPr>
          <a:xfrm>
            <a:off x="2150493" y="6766560"/>
            <a:ext cx="1554480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9525" marR="0" lvl="0" indent="-9525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  <a:t>Mixed mediums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  <a:t>(Real hand and cartoon virus)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 SemiBold" panose="020B0503030403020204" pitchFamily="34" charset="0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3B9D35-A180-8E44-90A4-B5EE3A661980}"/>
              </a:ext>
            </a:extLst>
          </p:cNvPr>
          <p:cNvSpPr txBox="1"/>
          <p:nvPr/>
        </p:nvSpPr>
        <p:spPr>
          <a:xfrm>
            <a:off x="478832" y="6766560"/>
            <a:ext cx="1554480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  <a:t>Low-quality clipart</a:t>
            </a:r>
          </a:p>
        </p:txBody>
      </p:sp>
      <p:pic>
        <p:nvPicPr>
          <p:cNvPr id="38" name="Picture 37" descr="Unapproved imagery examples">
            <a:extLst>
              <a:ext uri="{FF2B5EF4-FFF2-40B4-BE49-F238E27FC236}">
                <a16:creationId xmlns:a16="http://schemas.microsoft.com/office/drawing/2014/main" id="{24C0CED4-350A-A34C-8777-9FC88D88B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32" y="5743603"/>
            <a:ext cx="6564410" cy="82658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9EFF84B-C2F1-A844-B8A1-F4EA3399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303520"/>
            <a:ext cx="1729946" cy="308852"/>
            <a:chOff x="0" y="5303520"/>
            <a:chExt cx="1729946" cy="30885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F495345-F935-9943-BB38-614520599846}"/>
                </a:ext>
              </a:extLst>
            </p:cNvPr>
            <p:cNvSpPr/>
            <p:nvPr/>
          </p:nvSpPr>
          <p:spPr>
            <a:xfrm>
              <a:off x="0" y="5303520"/>
              <a:ext cx="1729946" cy="3088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erif"/>
                  <a:ea typeface="+mn-ea"/>
                  <a:cs typeface="+mn-cs"/>
                </a:rPr>
                <a:t>      Don’t use</a:t>
              </a:r>
            </a:p>
          </p:txBody>
        </p:sp>
        <p:sp>
          <p:nvSpPr>
            <p:cNvPr id="49" name="Graphic 10" descr="Close with solid fill">
              <a:extLst>
                <a:ext uri="{FF2B5EF4-FFF2-40B4-BE49-F238E27FC236}">
                  <a16:creationId xmlns:a16="http://schemas.microsoft.com/office/drawing/2014/main" id="{7AE83746-53FE-7746-88BF-61521BCCCB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624" y="5339169"/>
              <a:ext cx="212997" cy="212997"/>
            </a:xfrm>
            <a:custGeom>
              <a:avLst/>
              <a:gdLst>
                <a:gd name="connsiteX0" fmla="*/ 674370 w 674370"/>
                <a:gd name="connsiteY0" fmla="*/ 80963 h 674370"/>
                <a:gd name="connsiteX1" fmla="*/ 593408 w 674370"/>
                <a:gd name="connsiteY1" fmla="*/ 0 h 674370"/>
                <a:gd name="connsiteX2" fmla="*/ 337185 w 674370"/>
                <a:gd name="connsiteY2" fmla="*/ 256223 h 674370"/>
                <a:gd name="connsiteX3" fmla="*/ 80963 w 674370"/>
                <a:gd name="connsiteY3" fmla="*/ 0 h 674370"/>
                <a:gd name="connsiteX4" fmla="*/ 0 w 674370"/>
                <a:gd name="connsiteY4" fmla="*/ 80963 h 674370"/>
                <a:gd name="connsiteX5" fmla="*/ 256223 w 674370"/>
                <a:gd name="connsiteY5" fmla="*/ 337185 h 674370"/>
                <a:gd name="connsiteX6" fmla="*/ 0 w 674370"/>
                <a:gd name="connsiteY6" fmla="*/ 593408 h 674370"/>
                <a:gd name="connsiteX7" fmla="*/ 80963 w 674370"/>
                <a:gd name="connsiteY7" fmla="*/ 674370 h 674370"/>
                <a:gd name="connsiteX8" fmla="*/ 337185 w 674370"/>
                <a:gd name="connsiteY8" fmla="*/ 418148 h 674370"/>
                <a:gd name="connsiteX9" fmla="*/ 593408 w 674370"/>
                <a:gd name="connsiteY9" fmla="*/ 674370 h 674370"/>
                <a:gd name="connsiteX10" fmla="*/ 674370 w 674370"/>
                <a:gd name="connsiteY10" fmla="*/ 593408 h 674370"/>
                <a:gd name="connsiteX11" fmla="*/ 418148 w 674370"/>
                <a:gd name="connsiteY11" fmla="*/ 337185 h 67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4370" h="674370">
                  <a:moveTo>
                    <a:pt x="674370" y="80963"/>
                  </a:moveTo>
                  <a:lnTo>
                    <a:pt x="593408" y="0"/>
                  </a:lnTo>
                  <a:lnTo>
                    <a:pt x="337185" y="256223"/>
                  </a:lnTo>
                  <a:lnTo>
                    <a:pt x="80963" y="0"/>
                  </a:lnTo>
                  <a:lnTo>
                    <a:pt x="0" y="80963"/>
                  </a:lnTo>
                  <a:lnTo>
                    <a:pt x="256223" y="337185"/>
                  </a:lnTo>
                  <a:lnTo>
                    <a:pt x="0" y="593408"/>
                  </a:lnTo>
                  <a:lnTo>
                    <a:pt x="80963" y="674370"/>
                  </a:lnTo>
                  <a:lnTo>
                    <a:pt x="337185" y="418148"/>
                  </a:lnTo>
                  <a:lnTo>
                    <a:pt x="593408" y="674370"/>
                  </a:lnTo>
                  <a:lnTo>
                    <a:pt x="674370" y="593408"/>
                  </a:lnTo>
                  <a:lnTo>
                    <a:pt x="418148" y="33718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93" name="TextBox 292">
            <a:extLst>
              <a:ext uri="{FF2B5EF4-FFF2-40B4-BE49-F238E27FC236}">
                <a16:creationId xmlns:a16="http://schemas.microsoft.com/office/drawing/2014/main" id="{3949706B-7AC6-9C4A-88F8-06C8582C27AF}"/>
              </a:ext>
            </a:extLst>
          </p:cNvPr>
          <p:cNvSpPr txBox="1"/>
          <p:nvPr/>
        </p:nvSpPr>
        <p:spPr>
          <a:xfrm>
            <a:off x="478832" y="4480560"/>
            <a:ext cx="6424637" cy="409343"/>
          </a:xfrm>
          <a:prstGeom prst="rect">
            <a:avLst/>
          </a:prstGeom>
          <a:noFill/>
        </p:spPr>
        <p:txBody>
          <a:bodyPr wrap="square" lIns="0" tIns="0" bIns="0" rtlCol="0" anchor="ctr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Colorful photos and 3D renderings that create metaphors to match our clever personality.</a:t>
            </a:r>
          </a:p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Compliment with full bleed photography and 1D illustrations. </a:t>
            </a:r>
          </a:p>
        </p:txBody>
      </p:sp>
      <p:pic>
        <p:nvPicPr>
          <p:cNvPr id="40" name="Picture 39" descr="Approved imagery examples">
            <a:extLst>
              <a:ext uri="{FF2B5EF4-FFF2-40B4-BE49-F238E27FC236}">
                <a16:creationId xmlns:a16="http://schemas.microsoft.com/office/drawing/2014/main" id="{587EFD2D-E301-3B41-A0DA-720510335C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32" y="3474719"/>
            <a:ext cx="6598680" cy="8265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0B80238-AD4C-D94B-8D3B-121EC2726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" y="3017520"/>
            <a:ext cx="1729946" cy="308852"/>
            <a:chOff x="-1" y="3017520"/>
            <a:chExt cx="1729946" cy="3088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7D5FC7-AA3B-4D40-BA50-036253A0EA1A}"/>
                </a:ext>
              </a:extLst>
            </p:cNvPr>
            <p:cNvSpPr/>
            <p:nvPr/>
          </p:nvSpPr>
          <p:spPr>
            <a:xfrm>
              <a:off x="-1" y="3017520"/>
              <a:ext cx="1729946" cy="3088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erif"/>
                  <a:ea typeface="+mn-ea"/>
                  <a:cs typeface="+mn-cs"/>
                </a:rPr>
                <a:t>      Use</a:t>
              </a:r>
            </a:p>
          </p:txBody>
        </p:sp>
        <p:sp>
          <p:nvSpPr>
            <p:cNvPr id="37" name="Graphic 7" descr="Checkmark with solid fill">
              <a:extLst>
                <a:ext uri="{FF2B5EF4-FFF2-40B4-BE49-F238E27FC236}">
                  <a16:creationId xmlns:a16="http://schemas.microsoft.com/office/drawing/2014/main" id="{9A7F4F33-5C64-7A43-8258-4DEE73EA38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527" y="3091560"/>
              <a:ext cx="263860" cy="185330"/>
            </a:xfrm>
            <a:custGeom>
              <a:avLst/>
              <a:gdLst>
                <a:gd name="connsiteX0" fmla="*/ 802958 w 880109"/>
                <a:gd name="connsiteY0" fmla="*/ 0 h 618172"/>
                <a:gd name="connsiteX1" fmla="*/ 315278 w 880109"/>
                <a:gd name="connsiteY1" fmla="*/ 461010 h 618172"/>
                <a:gd name="connsiteX2" fmla="*/ 80963 w 880109"/>
                <a:gd name="connsiteY2" fmla="*/ 220980 h 618172"/>
                <a:gd name="connsiteX3" fmla="*/ 0 w 880109"/>
                <a:gd name="connsiteY3" fmla="*/ 298132 h 618172"/>
                <a:gd name="connsiteX4" fmla="*/ 311468 w 880109"/>
                <a:gd name="connsiteY4" fmla="*/ 618173 h 618172"/>
                <a:gd name="connsiteX5" fmla="*/ 393383 w 880109"/>
                <a:gd name="connsiteY5" fmla="*/ 541973 h 618172"/>
                <a:gd name="connsiteX6" fmla="*/ 880110 w 880109"/>
                <a:gd name="connsiteY6" fmla="*/ 80010 h 61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0109" h="618172">
                  <a:moveTo>
                    <a:pt x="802958" y="0"/>
                  </a:moveTo>
                  <a:lnTo>
                    <a:pt x="315278" y="461010"/>
                  </a:lnTo>
                  <a:lnTo>
                    <a:pt x="80963" y="220980"/>
                  </a:lnTo>
                  <a:lnTo>
                    <a:pt x="0" y="298132"/>
                  </a:lnTo>
                  <a:lnTo>
                    <a:pt x="311468" y="618173"/>
                  </a:lnTo>
                  <a:lnTo>
                    <a:pt x="393383" y="541973"/>
                  </a:lnTo>
                  <a:lnTo>
                    <a:pt x="880110" y="800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84" name="TextBox 283">
            <a:extLst>
              <a:ext uri="{FF2B5EF4-FFF2-40B4-BE49-F238E27FC236}">
                <a16:creationId xmlns:a16="http://schemas.microsoft.com/office/drawing/2014/main" id="{B75F2A12-40CD-7141-96E7-570D6F30B87E}"/>
              </a:ext>
            </a:extLst>
          </p:cNvPr>
          <p:cNvSpPr txBox="1"/>
          <p:nvPr/>
        </p:nvSpPr>
        <p:spPr>
          <a:xfrm>
            <a:off x="194397" y="2103120"/>
            <a:ext cx="6926407" cy="5355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Combining full bleed and stylized photography, 1D illustrations, and 3D renderings keeps us thinking outside the box and delights audiences.</a:t>
            </a:r>
          </a:p>
        </p:txBody>
      </p:sp>
      <p:sp>
        <p:nvSpPr>
          <p:cNvPr id="280" name="Title 279">
            <a:extLst>
              <a:ext uri="{FF2B5EF4-FFF2-40B4-BE49-F238E27FC236}">
                <a16:creationId xmlns:a16="http://schemas.microsoft.com/office/drawing/2014/main" id="{AAD5390C-A24F-6D46-97E2-278DD5DEF1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2138" y="731838"/>
            <a:ext cx="6130925" cy="1292225"/>
          </a:xfrm>
        </p:spPr>
        <p:txBody>
          <a:bodyPr wrap="square" lIns="0" rIns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Imagery, meet </a:t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imagination.</a:t>
            </a:r>
          </a:p>
        </p:txBody>
      </p:sp>
    </p:spTree>
    <p:extLst>
      <p:ext uri="{BB962C8B-B14F-4D97-AF65-F5344CB8AC3E}">
        <p14:creationId xmlns:p14="http://schemas.microsoft.com/office/powerpoint/2010/main" val="2180620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E2529B-01E9-1B46-BA97-C00E8AABA5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BC1579-AFFD-9748-BF66-B2C9D9FFA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5518" y="1935336"/>
            <a:ext cx="13533868" cy="57950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47F8B1-A759-F244-9A3D-346E63CDF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959741"/>
              </p:ext>
            </p:extLst>
          </p:nvPr>
        </p:nvGraphicFramePr>
        <p:xfrm>
          <a:off x="712870" y="2135800"/>
          <a:ext cx="13199165" cy="5394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5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5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855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Sunday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Monday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Tuesday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Wednesday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Thursday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Friday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Saturday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52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>
                          <a:latin typeface="+mn-lt"/>
                          <a:ea typeface="Source Sans Pro SemiBold" panose="020B0503030403020204" pitchFamily="34" charset="0"/>
                        </a:rPr>
                        <a:t>Start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 text as needed.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End</a:t>
                      </a: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 fill colors to extend or reduce timelines.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52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Start</a:t>
                      </a:r>
                      <a:r>
                        <a:rPr lang="en-US" sz="1200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Merge cells when needed.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200" b="0" i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End</a:t>
                      </a:r>
                      <a:r>
                        <a:rPr lang="en-US" sz="1200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Delete weekend columns to give weekdays more space.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96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bg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Start</a:t>
                      </a:r>
                      <a:r>
                        <a:rPr lang="en-US" sz="1200" b="0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Color code when needed.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bg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End</a:t>
                      </a:r>
                      <a:r>
                        <a:rPr lang="en-US" sz="1200" b="0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Refer to the beginning of the template for color pairings.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Start</a:t>
                      </a:r>
                      <a:r>
                        <a:rPr lang="en-US" sz="12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Resize the calendar to make room for additional content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End</a:t>
                      </a:r>
                      <a:r>
                        <a:rPr lang="en-US" sz="12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Your working name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552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Start</a:t>
                      </a: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symbols, like checkmarks and stars using Insert &gt; Icons.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End</a:t>
                      </a: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Your working name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552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bg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Start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Your working name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bg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End</a:t>
                      </a:r>
                      <a:r>
                        <a:rPr lang="en-US" sz="1200" b="0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Your working name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8" name="Graphic 17" descr="X icon">
            <a:extLst>
              <a:ext uri="{FF2B5EF4-FFF2-40B4-BE49-F238E27FC236}">
                <a16:creationId xmlns:a16="http://schemas.microsoft.com/office/drawing/2014/main" id="{A1B8A88E-DE08-ED44-A86A-AB677B7E36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2939" y="7060777"/>
            <a:ext cx="457200" cy="457200"/>
          </a:xfrm>
          <a:prstGeom prst="rect">
            <a:avLst/>
          </a:prstGeom>
        </p:spPr>
      </p:pic>
      <p:pic>
        <p:nvPicPr>
          <p:cNvPr id="15" name="Graphic 14" descr="Checkmark icon">
            <a:extLst>
              <a:ext uri="{FF2B5EF4-FFF2-40B4-BE49-F238E27FC236}">
                <a16:creationId xmlns:a16="http://schemas.microsoft.com/office/drawing/2014/main" id="{55503349-02C3-E445-9B38-9A8248FA04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96335" y="6099039"/>
            <a:ext cx="457200" cy="457200"/>
          </a:xfrm>
          <a:prstGeom prst="rect">
            <a:avLst/>
          </a:prstGeom>
        </p:spPr>
      </p:pic>
      <p:pic>
        <p:nvPicPr>
          <p:cNvPr id="20" name="Graphic 19" descr="Decorative speed/fill gauge icon">
            <a:extLst>
              <a:ext uri="{FF2B5EF4-FFF2-40B4-BE49-F238E27FC236}">
                <a16:creationId xmlns:a16="http://schemas.microsoft.com/office/drawing/2014/main" id="{48F30DCD-DC11-2D49-ABE1-1935CBDB788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21940" y="7113882"/>
            <a:ext cx="457200" cy="457200"/>
          </a:xfrm>
          <a:prstGeom prst="rect">
            <a:avLst/>
          </a:prstGeom>
        </p:spPr>
      </p:pic>
      <p:pic>
        <p:nvPicPr>
          <p:cNvPr id="22" name="Graphic 21" descr="Decorative pie chart icon">
            <a:extLst>
              <a:ext uri="{FF2B5EF4-FFF2-40B4-BE49-F238E27FC236}">
                <a16:creationId xmlns:a16="http://schemas.microsoft.com/office/drawing/2014/main" id="{CD30F4A2-F6AA-664B-9BA9-BB6F47CF749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68550" y="4028309"/>
            <a:ext cx="457200" cy="457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FF37FC4-F1B2-A246-B1BC-5BFA9C8D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What’s on your schedule?</a:t>
            </a:r>
            <a:br>
              <a:rPr lang="en-US"/>
            </a:br>
            <a:r>
              <a:rPr lang="en-US" sz="2400" b="0">
                <a:latin typeface="+mn-lt"/>
              </a:rPr>
              <a:t>Month, Year</a:t>
            </a:r>
            <a:endParaRPr lang="en-US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9198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A72C1-D226-994D-9C8C-6D23686E49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81F8A1-1A58-3449-84A6-D9B2C0FE2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710" y="3510350"/>
            <a:ext cx="14630400" cy="2592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22E4D0-7E13-524C-82D1-8BA7315B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" y="2292190"/>
            <a:ext cx="12984480" cy="5029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erif" panose="020A0603040505020204" pitchFamily="18" charset="77"/>
              <a:ea typeface="+mn-ea"/>
              <a:cs typeface="+mn-cs"/>
              <a:sym typeface="Calibre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E172CE-3023-5C4B-9A7D-F721EA968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347408"/>
              </p:ext>
            </p:extLst>
          </p:nvPr>
        </p:nvGraphicFramePr>
        <p:xfrm>
          <a:off x="908834" y="2383630"/>
          <a:ext cx="12805312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664">
                  <a:extLst>
                    <a:ext uri="{9D8B030D-6E8A-4147-A177-3AD203B41FA5}">
                      <a16:colId xmlns:a16="http://schemas.microsoft.com/office/drawing/2014/main" val="2644000613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2725258603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334972082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674222763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3098389514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231437270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2119473294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2997382631"/>
                    </a:ext>
                  </a:extLst>
                </a:gridCol>
              </a:tblGrid>
              <a:tr h="96060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b="1" i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>
                          <a:solidFill>
                            <a:schemeClr val="accent1"/>
                          </a:solidFill>
                          <a:latin typeface="+mj-lt"/>
                        </a:rPr>
                        <a:t>Label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551598"/>
                  </a:ext>
                </a:extLst>
              </a:tr>
              <a:tr h="194285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Category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4378262"/>
                  </a:ext>
                </a:extLst>
              </a:tr>
              <a:tr h="1942856"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Category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2638052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0D94082C-CA9C-6548-B938-CA70DB08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Summarize your findings and compare categories.</a:t>
            </a:r>
            <a:br>
              <a:rPr lang="en-US">
                <a:solidFill>
                  <a:srgbClr val="FFFFFF"/>
                </a:solidFill>
              </a:rPr>
            </a:br>
            <a:r>
              <a:rPr lang="en-US" sz="2400" b="0">
                <a:solidFill>
                  <a:srgbClr val="FFFFFF"/>
                </a:solidFill>
                <a:latin typeface="Source Sans Pro"/>
              </a:rPr>
              <a:t>Add columns and rows as needed. Call out a significant column by changing its fill color.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48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0C32C7F-E184-3240-93B0-F50567C562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4EC098-2BE3-564C-B9C0-2355118CC9F9}"/>
              </a:ext>
            </a:extLst>
          </p:cNvPr>
          <p:cNvSpPr txBox="1"/>
          <p:nvPr/>
        </p:nvSpPr>
        <p:spPr>
          <a:xfrm>
            <a:off x="9144000" y="6257800"/>
            <a:ext cx="4863947" cy="10002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Overlap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1883CB"/>
              </a:buClr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Our work is about connections. Explain the content overlap here.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14F08D-7C2B-594F-8747-16514725B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61120" y="6076971"/>
            <a:ext cx="0" cy="136193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FF3B68A-899C-084E-B9FF-CCDA35816598}"/>
              </a:ext>
            </a:extLst>
          </p:cNvPr>
          <p:cNvSpPr txBox="1"/>
          <p:nvPr/>
        </p:nvSpPr>
        <p:spPr>
          <a:xfrm>
            <a:off x="9144000" y="4534030"/>
            <a:ext cx="4863947" cy="10002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Category two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1883CB"/>
              </a:buClr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Use our proper terminology, consistently, to build brand equity.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1F7CC2-B07A-6948-9DCA-C65CC7F0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61120" y="4353201"/>
            <a:ext cx="0" cy="13619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719A33-483D-0246-87A8-80217817A99B}"/>
              </a:ext>
            </a:extLst>
          </p:cNvPr>
          <p:cNvSpPr txBox="1"/>
          <p:nvPr/>
        </p:nvSpPr>
        <p:spPr>
          <a:xfrm>
            <a:off x="9144000" y="2658670"/>
            <a:ext cx="4863947" cy="12495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accent6"/>
                </a:solidFill>
                <a:latin typeface="+mj-lt"/>
              </a:rPr>
              <a:t>Category one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Short and concise is the key to success. No more than three lines of body copy per box, 18-point body type.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65C660-9D61-3840-922C-A2B69EA73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61120" y="2629432"/>
            <a:ext cx="0" cy="136193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 descr="Venn diagram of category one, category two, and overlap">
            <a:extLst>
              <a:ext uri="{FF2B5EF4-FFF2-40B4-BE49-F238E27FC236}">
                <a16:creationId xmlns:a16="http://schemas.microsoft.com/office/drawing/2014/main" id="{E7FB68A9-4E88-5841-B510-DE96C739C970}"/>
              </a:ext>
            </a:extLst>
          </p:cNvPr>
          <p:cNvGrpSpPr/>
          <p:nvPr/>
        </p:nvGrpSpPr>
        <p:grpSpPr>
          <a:xfrm>
            <a:off x="548640" y="2712904"/>
            <a:ext cx="7768456" cy="4576220"/>
            <a:chOff x="905606" y="2720391"/>
            <a:chExt cx="7031563" cy="414213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175005-9B9C-4C47-912F-D4DB69FFE71B}"/>
                </a:ext>
              </a:extLst>
            </p:cNvPr>
            <p:cNvGrpSpPr/>
            <p:nvPr/>
          </p:nvGrpSpPr>
          <p:grpSpPr>
            <a:xfrm>
              <a:off x="905606" y="2720391"/>
              <a:ext cx="7031563" cy="4142133"/>
              <a:chOff x="905606" y="2720391"/>
              <a:chExt cx="7031563" cy="414213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2A74AE9-4F65-FB4C-931D-330DC7B18391}"/>
                  </a:ext>
                </a:extLst>
              </p:cNvPr>
              <p:cNvSpPr/>
              <p:nvPr/>
            </p:nvSpPr>
            <p:spPr>
              <a:xfrm>
                <a:off x="3795036" y="2720391"/>
                <a:ext cx="4142133" cy="414213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90000"/>
                  </a:lnSpc>
                </a:pPr>
                <a:r>
                  <a:rPr lang="en-US" sz="2400"/>
                  <a:t>Category two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DDF609E-2C0F-9F45-B0E9-1B17958D0EF0}"/>
                  </a:ext>
                </a:extLst>
              </p:cNvPr>
              <p:cNvSpPr/>
              <p:nvPr/>
            </p:nvSpPr>
            <p:spPr>
              <a:xfrm>
                <a:off x="905606" y="2720391"/>
                <a:ext cx="4142133" cy="414213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2400"/>
                  <a:t>Category one</a:t>
                </a:r>
              </a:p>
            </p:txBody>
          </p:sp>
        </p:grp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67E15033-087B-AC4B-8937-B81CCAB1DB98}"/>
                </a:ext>
              </a:extLst>
            </p:cNvPr>
            <p:cNvSpPr/>
            <p:nvPr/>
          </p:nvSpPr>
          <p:spPr bwMode="auto">
            <a:xfrm>
              <a:off x="3785891" y="3311423"/>
              <a:ext cx="1277159" cy="2960252"/>
            </a:xfrm>
            <a:custGeom>
              <a:avLst/>
              <a:gdLst>
                <a:gd name="connsiteX0" fmla="*/ 445223 w 889230"/>
                <a:gd name="connsiteY0" fmla="*/ 0 h 1938289"/>
                <a:gd name="connsiteX1" fmla="*/ 513502 w 889230"/>
                <a:gd name="connsiteY1" fmla="*/ 62057 h 1938289"/>
                <a:gd name="connsiteX2" fmla="*/ 889230 w 889230"/>
                <a:gd name="connsiteY2" fmla="*/ 969144 h 1938289"/>
                <a:gd name="connsiteX3" fmla="*/ 513502 w 889230"/>
                <a:gd name="connsiteY3" fmla="*/ 1876231 h 1938289"/>
                <a:gd name="connsiteX4" fmla="*/ 445222 w 889230"/>
                <a:gd name="connsiteY4" fmla="*/ 1938289 h 1938289"/>
                <a:gd name="connsiteX5" fmla="*/ 375728 w 889230"/>
                <a:gd name="connsiteY5" fmla="*/ 1875200 h 1938289"/>
                <a:gd name="connsiteX6" fmla="*/ 0 w 889230"/>
                <a:gd name="connsiteY6" fmla="*/ 969145 h 1938289"/>
                <a:gd name="connsiteX7" fmla="*/ 375728 w 889230"/>
                <a:gd name="connsiteY7" fmla="*/ 63090 h 193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230" h="1938289">
                  <a:moveTo>
                    <a:pt x="445223" y="0"/>
                  </a:moveTo>
                  <a:lnTo>
                    <a:pt x="513502" y="62057"/>
                  </a:lnTo>
                  <a:cubicBezTo>
                    <a:pt x="745646" y="294201"/>
                    <a:pt x="889230" y="614905"/>
                    <a:pt x="889230" y="969144"/>
                  </a:cubicBezTo>
                  <a:cubicBezTo>
                    <a:pt x="889230" y="1323384"/>
                    <a:pt x="745646" y="1644087"/>
                    <a:pt x="513502" y="1876231"/>
                  </a:cubicBezTo>
                  <a:lnTo>
                    <a:pt x="445222" y="1938289"/>
                  </a:lnTo>
                  <a:lnTo>
                    <a:pt x="375728" y="1875200"/>
                  </a:lnTo>
                  <a:cubicBezTo>
                    <a:pt x="143584" y="1643321"/>
                    <a:pt x="0" y="1322982"/>
                    <a:pt x="0" y="969145"/>
                  </a:cubicBezTo>
                  <a:cubicBezTo>
                    <a:pt x="0" y="615309"/>
                    <a:pt x="143584" y="294970"/>
                    <a:pt x="375728" y="6309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B083F3-67A6-B945-818D-ECAF0308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r>
              <a:rPr lang="en-US"/>
              <a:t>Do your ideas have more (or less) in common than viewers think? Illustrate the intersection of two ideas here. </a:t>
            </a:r>
          </a:p>
        </p:txBody>
      </p:sp>
    </p:spTree>
    <p:extLst>
      <p:ext uri="{BB962C8B-B14F-4D97-AF65-F5344CB8AC3E}">
        <p14:creationId xmlns:p14="http://schemas.microsoft.com/office/powerpoint/2010/main" val="3026934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B3CAD6-F1BF-2145-864D-A5CAE70BF3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91440" rIns="91440" bIns="91440" rtlCol="0" anchor="b">
            <a:noAutofit/>
          </a:bodyPr>
          <a:lstStyle/>
          <a:p>
            <a:pPr marL="0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B16E1E9-8829-4346-B72B-22CEA6FB2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143" y="2139480"/>
            <a:ext cx="13536230" cy="5486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erif" panose="020A0603040505020204" pitchFamily="18" charset="77"/>
              <a:ea typeface="+mn-ea"/>
              <a:cs typeface="+mn-cs"/>
              <a:sym typeface="Calibre"/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EBC0DA59-FF45-4843-B0E6-38386EBCC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900781"/>
              </p:ext>
            </p:extLst>
          </p:nvPr>
        </p:nvGraphicFramePr>
        <p:xfrm>
          <a:off x="706011" y="2330512"/>
          <a:ext cx="13210494" cy="510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234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869710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869710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869710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869710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869710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869710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3409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Month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Month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Month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Source Sans Pro" panose="020B0503030403020204" pitchFamily="34" charset="0"/>
                          <a:cs typeface="+mn-cs"/>
                        </a:rPr>
                        <a:t>Month</a:t>
                      </a: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Source Sans Pro" panose="020B0503030403020204" pitchFamily="34" charset="0"/>
                          <a:cs typeface="+mn-cs"/>
                        </a:rPr>
                        <a:t>Month</a:t>
                      </a: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Source Sans Pro" panose="020B0503030403020204" pitchFamily="34" charset="0"/>
                          <a:cs typeface="+mn-cs"/>
                        </a:rPr>
                        <a:t>Month</a:t>
                      </a: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Task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Task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</a:tbl>
          </a:graphicData>
        </a:graphic>
      </p:graphicFrame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E9402D-D90A-2343-93AA-30D5C15CF0C7}"/>
              </a:ext>
            </a:extLst>
          </p:cNvPr>
          <p:cNvSpPr/>
          <p:nvPr/>
        </p:nvSpPr>
        <p:spPr>
          <a:xfrm>
            <a:off x="10371803" y="7001598"/>
            <a:ext cx="2530006" cy="3657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0A23B2-A1ED-5F43-B4EE-CBCF61A1CF19}"/>
              </a:ext>
            </a:extLst>
          </p:cNvPr>
          <p:cNvSpPr/>
          <p:nvPr/>
        </p:nvSpPr>
        <p:spPr>
          <a:xfrm>
            <a:off x="10371803" y="6532553"/>
            <a:ext cx="741674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Today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43FAEB2-1A58-4A47-89A6-95B1B8786BFE}"/>
              </a:ext>
            </a:extLst>
          </p:cNvPr>
          <p:cNvSpPr/>
          <p:nvPr/>
        </p:nvSpPr>
        <p:spPr>
          <a:xfrm>
            <a:off x="8869810" y="6054594"/>
            <a:ext cx="1991808" cy="36576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09FC16B-1B68-C244-9FBF-9027222B053E}"/>
              </a:ext>
            </a:extLst>
          </p:cNvPr>
          <p:cNvSpPr/>
          <p:nvPr/>
        </p:nvSpPr>
        <p:spPr>
          <a:xfrm>
            <a:off x="7946984" y="5573699"/>
            <a:ext cx="1429801" cy="36576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2F1DAB-99C2-7045-88F2-392DE953DB62}"/>
              </a:ext>
            </a:extLst>
          </p:cNvPr>
          <p:cNvSpPr/>
          <p:nvPr/>
        </p:nvSpPr>
        <p:spPr>
          <a:xfrm>
            <a:off x="6951965" y="5099459"/>
            <a:ext cx="1622000" cy="36576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8E0A2EB-7D5B-2448-AF6A-0D75E48C015E}"/>
              </a:ext>
            </a:extLst>
          </p:cNvPr>
          <p:cNvSpPr/>
          <p:nvPr/>
        </p:nvSpPr>
        <p:spPr>
          <a:xfrm>
            <a:off x="6951965" y="4628136"/>
            <a:ext cx="3982085" cy="3657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A2636C8-0EA4-0E48-937D-C570E138DD1E}"/>
              </a:ext>
            </a:extLst>
          </p:cNvPr>
          <p:cNvSpPr/>
          <p:nvPr/>
        </p:nvSpPr>
        <p:spPr>
          <a:xfrm>
            <a:off x="6951965" y="4151277"/>
            <a:ext cx="1286095" cy="3657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Needs review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75F5EF-BAEC-0A47-9821-F4724E7C18D4}"/>
              </a:ext>
            </a:extLst>
          </p:cNvPr>
          <p:cNvSpPr/>
          <p:nvPr/>
        </p:nvSpPr>
        <p:spPr>
          <a:xfrm>
            <a:off x="5821126" y="3670510"/>
            <a:ext cx="1469597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Milestone 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3721C57-8FB5-0B4A-9002-507DB8CF20EA}"/>
              </a:ext>
            </a:extLst>
          </p:cNvPr>
          <p:cNvSpPr/>
          <p:nvPr/>
        </p:nvSpPr>
        <p:spPr>
          <a:xfrm>
            <a:off x="5226645" y="3198709"/>
            <a:ext cx="1188961" cy="3657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C0CE69C-B5D0-6846-87E1-6CF37D7845A2}"/>
              </a:ext>
            </a:extLst>
          </p:cNvPr>
          <p:cNvSpPr/>
          <p:nvPr/>
        </p:nvSpPr>
        <p:spPr>
          <a:xfrm>
            <a:off x="3429003" y="2722038"/>
            <a:ext cx="2285997" cy="36576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grpSp>
        <p:nvGrpSpPr>
          <p:cNvPr id="21" name="Group 20" descr="Today marker">
            <a:extLst>
              <a:ext uri="{FF2B5EF4-FFF2-40B4-BE49-F238E27FC236}">
                <a16:creationId xmlns:a16="http://schemas.microsoft.com/office/drawing/2014/main" id="{25A52981-75D7-6B4E-BF2B-B5E3E156AC01}"/>
              </a:ext>
            </a:extLst>
          </p:cNvPr>
          <p:cNvGrpSpPr/>
          <p:nvPr/>
        </p:nvGrpSpPr>
        <p:grpSpPr>
          <a:xfrm>
            <a:off x="10371803" y="1977497"/>
            <a:ext cx="1144336" cy="5494149"/>
            <a:chOff x="5331872" y="24674"/>
            <a:chExt cx="1144336" cy="5494149"/>
          </a:xfrm>
        </p:grpSpPr>
        <p:sp>
          <p:nvSpPr>
            <p:cNvPr id="22" name="Pentagon 21">
              <a:extLst>
                <a:ext uri="{FF2B5EF4-FFF2-40B4-BE49-F238E27FC236}">
                  <a16:creationId xmlns:a16="http://schemas.microsoft.com/office/drawing/2014/main" id="{9FED3BD0-474C-574C-B7DA-B017F28A6003}"/>
                </a:ext>
              </a:extLst>
            </p:cNvPr>
            <p:cNvSpPr/>
            <p:nvPr/>
          </p:nvSpPr>
          <p:spPr>
            <a:xfrm>
              <a:off x="5331872" y="24674"/>
              <a:ext cx="1144336" cy="308941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 SemiBold" panose="020B0503030403020204" pitchFamily="34" charset="0"/>
                  <a:ea typeface="Source Sans Pro SemiBold" panose="020B0503030403020204" pitchFamily="34" charset="0"/>
                  <a:cs typeface="+mn-cs"/>
                </a:rPr>
                <a:t>TODAY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7133D9-EBDD-9D41-A6AE-AD52A491DBFC}"/>
                </a:ext>
              </a:extLst>
            </p:cNvPr>
            <p:cNvCxnSpPr>
              <a:cxnSpLocks/>
            </p:cNvCxnSpPr>
            <p:nvPr/>
          </p:nvCxnSpPr>
          <p:spPr>
            <a:xfrm>
              <a:off x="5347371" y="32423"/>
              <a:ext cx="0" cy="5486400"/>
            </a:xfrm>
            <a:prstGeom prst="line">
              <a:avLst/>
            </a:prstGeom>
            <a:ln w="28575" cap="rnd">
              <a:solidFill>
                <a:schemeClr val="tx2">
                  <a:lumMod val="60000"/>
                  <a:lumOff val="40000"/>
                  <a:alpha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le 27">
            <a:extLst>
              <a:ext uri="{FF2B5EF4-FFF2-40B4-BE49-F238E27FC236}">
                <a16:creationId xmlns:a16="http://schemas.microsoft.com/office/drawing/2014/main" id="{88E15827-98AB-CF43-8825-74FF1E35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1"/>
                </a:solidFill>
              </a:rPr>
              <a:t>Build out your plan.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 sz="2400" b="0">
                <a:solidFill>
                  <a:schemeClr val="accent1"/>
                </a:solidFill>
                <a:latin typeface="+mn-lt"/>
              </a:rPr>
              <a:t>Stretch and drag the colored boxes to match your project’s timeline. Change text as needed.</a:t>
            </a:r>
            <a:br>
              <a:rPr lang="en-US">
                <a:solidFill>
                  <a:schemeClr val="accent1"/>
                </a:solidFill>
                <a:latin typeface="+mn-lt"/>
              </a:rPr>
            </a:br>
            <a:endParaRPr lang="en-US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8241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AD2F7-50E1-BC4C-9706-732646C076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Group 27" descr="Timeline">
            <a:extLst>
              <a:ext uri="{FF2B5EF4-FFF2-40B4-BE49-F238E27FC236}">
                <a16:creationId xmlns:a16="http://schemas.microsoft.com/office/drawing/2014/main" id="{F8C6AE58-986E-A24D-9D4E-B4084AF979F8}"/>
              </a:ext>
            </a:extLst>
          </p:cNvPr>
          <p:cNvGrpSpPr/>
          <p:nvPr/>
        </p:nvGrpSpPr>
        <p:grpSpPr>
          <a:xfrm>
            <a:off x="0" y="6678249"/>
            <a:ext cx="14630399" cy="548640"/>
            <a:chOff x="1" y="6063915"/>
            <a:chExt cx="10972800" cy="548640"/>
          </a:xfrm>
          <a:solidFill>
            <a:schemeClr val="tx2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CAEA42-3132-6944-9923-0A83D4036149}"/>
                </a:ext>
              </a:extLst>
            </p:cNvPr>
            <p:cNvGrpSpPr/>
            <p:nvPr/>
          </p:nvGrpSpPr>
          <p:grpSpPr>
            <a:xfrm>
              <a:off x="1" y="6063915"/>
              <a:ext cx="7315198" cy="548640"/>
              <a:chOff x="0" y="6063915"/>
              <a:chExt cx="16266696" cy="548640"/>
            </a:xfrm>
            <a:grpFill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75A2314-EEB5-AA46-8BE3-CE7602F9AB60}"/>
                  </a:ext>
                </a:extLst>
              </p:cNvPr>
              <p:cNvSpPr/>
              <p:nvPr/>
            </p:nvSpPr>
            <p:spPr>
              <a:xfrm>
                <a:off x="2711117" y="6063915"/>
                <a:ext cx="2711117" cy="5486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2378777-085E-C44D-A96B-59445150406C}"/>
                  </a:ext>
                </a:extLst>
              </p:cNvPr>
              <p:cNvSpPr/>
              <p:nvPr/>
            </p:nvSpPr>
            <p:spPr>
              <a:xfrm>
                <a:off x="8133348" y="6063915"/>
                <a:ext cx="2711117" cy="5486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48AA4C-06EA-9C4E-9168-1882766C01B7}"/>
                  </a:ext>
                </a:extLst>
              </p:cNvPr>
              <p:cNvSpPr/>
              <p:nvPr/>
            </p:nvSpPr>
            <p:spPr>
              <a:xfrm>
                <a:off x="13555579" y="6063915"/>
                <a:ext cx="2711117" cy="5486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583EB6-3DA9-4140-B94F-A1B637E5F413}"/>
                  </a:ext>
                </a:extLst>
              </p:cNvPr>
              <p:cNvSpPr/>
              <p:nvPr/>
            </p:nvSpPr>
            <p:spPr>
              <a:xfrm>
                <a:off x="0" y="6063915"/>
                <a:ext cx="2711117" cy="5486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2762C2-A5AE-0347-A89B-71290265642F}"/>
                  </a:ext>
                </a:extLst>
              </p:cNvPr>
              <p:cNvSpPr/>
              <p:nvPr/>
            </p:nvSpPr>
            <p:spPr>
              <a:xfrm>
                <a:off x="5422231" y="6063915"/>
                <a:ext cx="2711117" cy="5486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2C8FCD0-A1A7-1648-8235-7558198DAEE0}"/>
                  </a:ext>
                </a:extLst>
              </p:cNvPr>
              <p:cNvSpPr/>
              <p:nvPr/>
            </p:nvSpPr>
            <p:spPr>
              <a:xfrm>
                <a:off x="10844465" y="6063915"/>
                <a:ext cx="2711117" cy="5486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AF913D6-F0C5-214A-B9D6-E1D3AC0C5917}"/>
                </a:ext>
              </a:extLst>
            </p:cNvPr>
            <p:cNvGrpSpPr/>
            <p:nvPr/>
          </p:nvGrpSpPr>
          <p:grpSpPr>
            <a:xfrm>
              <a:off x="7315201" y="6063915"/>
              <a:ext cx="3657600" cy="548640"/>
              <a:chOff x="0" y="6063915"/>
              <a:chExt cx="8133348" cy="548640"/>
            </a:xfrm>
            <a:grpFill/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24EA745-FF01-F543-B3AF-72400051945D}"/>
                  </a:ext>
                </a:extLst>
              </p:cNvPr>
              <p:cNvSpPr/>
              <p:nvPr/>
            </p:nvSpPr>
            <p:spPr>
              <a:xfrm>
                <a:off x="2711116" y="6063915"/>
                <a:ext cx="2711116" cy="5486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AD4F4C5-D073-3F42-BE97-99598FC3D3E5}"/>
                  </a:ext>
                </a:extLst>
              </p:cNvPr>
              <p:cNvSpPr/>
              <p:nvPr/>
            </p:nvSpPr>
            <p:spPr>
              <a:xfrm>
                <a:off x="0" y="6063915"/>
                <a:ext cx="2711116" cy="5486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BF8B3D8-1A57-8F4F-860D-5D3EFA493DCB}"/>
                  </a:ext>
                </a:extLst>
              </p:cNvPr>
              <p:cNvSpPr/>
              <p:nvPr/>
            </p:nvSpPr>
            <p:spPr>
              <a:xfrm>
                <a:off x="5422232" y="6063915"/>
                <a:ext cx="2711116" cy="5486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7592A8B-376F-5249-89A5-00CF8013F65C}"/>
              </a:ext>
            </a:extLst>
          </p:cNvPr>
          <p:cNvSpPr txBox="1"/>
          <p:nvPr/>
        </p:nvSpPr>
        <p:spPr>
          <a:xfrm>
            <a:off x="12161520" y="4799425"/>
            <a:ext cx="1920240" cy="9448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Avoid writing in paragraphs unless your job depends on it.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48939A3-671F-F245-9C66-6E8F50E6F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978640" y="4799425"/>
            <a:ext cx="0" cy="2185419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1CBFD3B-E960-8D45-80AE-730EB546BD7B}"/>
              </a:ext>
            </a:extLst>
          </p:cNvPr>
          <p:cNvSpPr txBox="1"/>
          <p:nvPr/>
        </p:nvSpPr>
        <p:spPr>
          <a:xfrm>
            <a:off x="10972801" y="3008939"/>
            <a:ext cx="1920240" cy="1111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Speak intelligently without being high brow, pretentious or overly techy.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7FF65F9-E081-8E41-AFD9-2E3109FFE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789921" y="3008939"/>
            <a:ext cx="0" cy="3975905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413A8E4-E761-3A4F-8B48-2C042B0D479C}"/>
              </a:ext>
            </a:extLst>
          </p:cNvPr>
          <p:cNvSpPr txBox="1"/>
          <p:nvPr/>
        </p:nvSpPr>
        <p:spPr>
          <a:xfrm>
            <a:off x="8595361" y="4275037"/>
            <a:ext cx="1920240" cy="1111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Avoid acronyms when possible, especially for external audiences.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165C5E6-1201-C441-B5A0-11CF7C51A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412481" y="4275037"/>
            <a:ext cx="0" cy="2709807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EF84351-E1F8-F945-B783-B8F40711C58B}"/>
              </a:ext>
            </a:extLst>
          </p:cNvPr>
          <p:cNvSpPr txBox="1"/>
          <p:nvPr/>
        </p:nvSpPr>
        <p:spPr>
          <a:xfrm>
            <a:off x="7955280" y="2206830"/>
            <a:ext cx="1920240" cy="12772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/>
              <a:t>Our offering is complex, so consistent reinforcement is crucial to credible expressions.</a:t>
            </a:r>
            <a:endParaRPr lang="en-US" sz="12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0DE9220-F922-384A-A24A-11D1D73A9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772400" y="2202162"/>
            <a:ext cx="0" cy="4782682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868BAD6-E84D-5B43-8344-38680764E4F7}"/>
              </a:ext>
            </a:extLst>
          </p:cNvPr>
          <p:cNvSpPr txBox="1"/>
          <p:nvPr/>
        </p:nvSpPr>
        <p:spPr>
          <a:xfrm>
            <a:off x="5516878" y="4799425"/>
            <a:ext cx="1920240" cy="1111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Use our proper terminology, consistently, to build brand equity.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53B23B-89EB-CC47-BE3A-A45D5A6E6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333998" y="4799425"/>
            <a:ext cx="0" cy="2185419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4EE7F23-AEBE-5241-A8DC-0BB4808466CA}"/>
              </a:ext>
            </a:extLst>
          </p:cNvPr>
          <p:cNvSpPr txBox="1"/>
          <p:nvPr/>
        </p:nvSpPr>
        <p:spPr>
          <a:xfrm>
            <a:off x="4389120" y="3008939"/>
            <a:ext cx="1920240" cy="9448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Short and concise is the key to success. Show, don’t tell.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64D0A73-AD2D-1E4D-85C2-789FED08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204691" y="3008939"/>
            <a:ext cx="0" cy="3975905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8F4C41A-AC68-444E-A024-FC85DD530470}"/>
              </a:ext>
            </a:extLst>
          </p:cNvPr>
          <p:cNvSpPr txBox="1"/>
          <p:nvPr/>
        </p:nvSpPr>
        <p:spPr>
          <a:xfrm>
            <a:off x="2011680" y="4275036"/>
            <a:ext cx="1920240" cy="1111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Provide detail without overcomplicating your content.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12FBF29-3D83-3E4D-AE4C-75A7197D6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828800" y="4275037"/>
            <a:ext cx="0" cy="2709807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1C7A656-CE12-2640-902A-9706CA974C7A}"/>
              </a:ext>
            </a:extLst>
          </p:cNvPr>
          <p:cNvSpPr txBox="1"/>
          <p:nvPr/>
        </p:nvSpPr>
        <p:spPr>
          <a:xfrm>
            <a:off x="731520" y="2202162"/>
            <a:ext cx="1920240" cy="9448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Share your “how” in simple, straightforward ways. 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7129819-1C70-A249-9A27-E03BBCC22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48640" y="2202162"/>
            <a:ext cx="0" cy="4782682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CDCB495-FCD6-684F-95F8-95377C15E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pPr algn="ctr"/>
            <a:r>
              <a:rPr lang="en-US"/>
              <a:t>Name your project here. Distill your project’s milestones below. </a:t>
            </a:r>
          </a:p>
        </p:txBody>
      </p:sp>
    </p:spTree>
    <p:extLst>
      <p:ext uri="{BB962C8B-B14F-4D97-AF65-F5344CB8AC3E}">
        <p14:creationId xmlns:p14="http://schemas.microsoft.com/office/powerpoint/2010/main" val="3857185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FD73C5-5A16-5F44-AC7A-EFB1707BE3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60E1A-6E86-C540-A358-A55EB1684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116340"/>
            <a:ext cx="12316000" cy="652837"/>
          </a:xfrm>
          <a:custGeom>
            <a:avLst/>
            <a:gdLst>
              <a:gd name="connsiteX0" fmla="*/ 0 w 12332672"/>
              <a:gd name="connsiteY0" fmla="*/ 0 h 641114"/>
              <a:gd name="connsiteX1" fmla="*/ 12332672 w 12332672"/>
              <a:gd name="connsiteY1" fmla="*/ 0 h 641114"/>
              <a:gd name="connsiteX2" fmla="*/ 12332672 w 12332672"/>
              <a:gd name="connsiteY2" fmla="*/ 641114 h 641114"/>
              <a:gd name="connsiteX3" fmla="*/ 0 w 12332672"/>
              <a:gd name="connsiteY3" fmla="*/ 641114 h 641114"/>
              <a:gd name="connsiteX4" fmla="*/ 0 w 12332672"/>
              <a:gd name="connsiteY4" fmla="*/ 0 h 641114"/>
              <a:gd name="connsiteX0" fmla="*/ 0 w 12332672"/>
              <a:gd name="connsiteY0" fmla="*/ 0 h 641114"/>
              <a:gd name="connsiteX1" fmla="*/ 12227164 w 12332672"/>
              <a:gd name="connsiteY1" fmla="*/ 5862 h 641114"/>
              <a:gd name="connsiteX2" fmla="*/ 12332672 w 12332672"/>
              <a:gd name="connsiteY2" fmla="*/ 641114 h 641114"/>
              <a:gd name="connsiteX3" fmla="*/ 0 w 12332672"/>
              <a:gd name="connsiteY3" fmla="*/ 641114 h 641114"/>
              <a:gd name="connsiteX4" fmla="*/ 0 w 12332672"/>
              <a:gd name="connsiteY4" fmla="*/ 0 h 641114"/>
              <a:gd name="connsiteX0" fmla="*/ 0 w 12332672"/>
              <a:gd name="connsiteY0" fmla="*/ 0 h 641114"/>
              <a:gd name="connsiteX1" fmla="*/ 12227164 w 12332672"/>
              <a:gd name="connsiteY1" fmla="*/ 5862 h 641114"/>
              <a:gd name="connsiteX2" fmla="*/ 12332672 w 12332672"/>
              <a:gd name="connsiteY2" fmla="*/ 641114 h 641114"/>
              <a:gd name="connsiteX3" fmla="*/ 0 w 12332672"/>
              <a:gd name="connsiteY3" fmla="*/ 641114 h 641114"/>
              <a:gd name="connsiteX4" fmla="*/ 0 w 12332672"/>
              <a:gd name="connsiteY4" fmla="*/ 0 h 641114"/>
              <a:gd name="connsiteX0" fmla="*/ 0 w 12332672"/>
              <a:gd name="connsiteY0" fmla="*/ 0 h 641114"/>
              <a:gd name="connsiteX1" fmla="*/ 12227164 w 12332672"/>
              <a:gd name="connsiteY1" fmla="*/ 5862 h 641114"/>
              <a:gd name="connsiteX2" fmla="*/ 12332672 w 12332672"/>
              <a:gd name="connsiteY2" fmla="*/ 641114 h 641114"/>
              <a:gd name="connsiteX3" fmla="*/ 0 w 12332672"/>
              <a:gd name="connsiteY3" fmla="*/ 641114 h 641114"/>
              <a:gd name="connsiteX4" fmla="*/ 0 w 12332672"/>
              <a:gd name="connsiteY4" fmla="*/ 0 h 641114"/>
              <a:gd name="connsiteX0" fmla="*/ 0 w 12332672"/>
              <a:gd name="connsiteY0" fmla="*/ 0 h 641114"/>
              <a:gd name="connsiteX1" fmla="*/ 12227164 w 12332672"/>
              <a:gd name="connsiteY1" fmla="*/ 5862 h 641114"/>
              <a:gd name="connsiteX2" fmla="*/ 12332672 w 12332672"/>
              <a:gd name="connsiteY2" fmla="*/ 641114 h 641114"/>
              <a:gd name="connsiteX3" fmla="*/ 0 w 12332672"/>
              <a:gd name="connsiteY3" fmla="*/ 641114 h 641114"/>
              <a:gd name="connsiteX4" fmla="*/ 0 w 12332672"/>
              <a:gd name="connsiteY4" fmla="*/ 0 h 641114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16000"/>
              <a:gd name="connsiteY0" fmla="*/ 0 h 652837"/>
              <a:gd name="connsiteX1" fmla="*/ 12227164 w 12316000"/>
              <a:gd name="connsiteY1" fmla="*/ 5862 h 652837"/>
              <a:gd name="connsiteX2" fmla="*/ 12316000 w 12316000"/>
              <a:gd name="connsiteY2" fmla="*/ 652837 h 652837"/>
              <a:gd name="connsiteX3" fmla="*/ 0 w 12316000"/>
              <a:gd name="connsiteY3" fmla="*/ 641114 h 652837"/>
              <a:gd name="connsiteX4" fmla="*/ 0 w 12316000"/>
              <a:gd name="connsiteY4" fmla="*/ 0 h 652837"/>
              <a:gd name="connsiteX0" fmla="*/ 0 w 12316000"/>
              <a:gd name="connsiteY0" fmla="*/ 0 h 652837"/>
              <a:gd name="connsiteX1" fmla="*/ 12227164 w 12316000"/>
              <a:gd name="connsiteY1" fmla="*/ 5862 h 652837"/>
              <a:gd name="connsiteX2" fmla="*/ 12316000 w 12316000"/>
              <a:gd name="connsiteY2" fmla="*/ 652837 h 652837"/>
              <a:gd name="connsiteX3" fmla="*/ 0 w 12316000"/>
              <a:gd name="connsiteY3" fmla="*/ 641114 h 652837"/>
              <a:gd name="connsiteX4" fmla="*/ 0 w 12316000"/>
              <a:gd name="connsiteY4" fmla="*/ 0 h 652837"/>
              <a:gd name="connsiteX0" fmla="*/ 0 w 12316000"/>
              <a:gd name="connsiteY0" fmla="*/ 0 h 652837"/>
              <a:gd name="connsiteX1" fmla="*/ 12210231 w 12316000"/>
              <a:gd name="connsiteY1" fmla="*/ 9249 h 652837"/>
              <a:gd name="connsiteX2" fmla="*/ 12316000 w 12316000"/>
              <a:gd name="connsiteY2" fmla="*/ 652837 h 652837"/>
              <a:gd name="connsiteX3" fmla="*/ 0 w 12316000"/>
              <a:gd name="connsiteY3" fmla="*/ 641114 h 652837"/>
              <a:gd name="connsiteX4" fmla="*/ 0 w 12316000"/>
              <a:gd name="connsiteY4" fmla="*/ 0 h 652837"/>
              <a:gd name="connsiteX0" fmla="*/ 0 w 12316000"/>
              <a:gd name="connsiteY0" fmla="*/ 0 h 652837"/>
              <a:gd name="connsiteX1" fmla="*/ 12210231 w 12316000"/>
              <a:gd name="connsiteY1" fmla="*/ 9249 h 652837"/>
              <a:gd name="connsiteX2" fmla="*/ 12316000 w 12316000"/>
              <a:gd name="connsiteY2" fmla="*/ 652837 h 652837"/>
              <a:gd name="connsiteX3" fmla="*/ 0 w 12316000"/>
              <a:gd name="connsiteY3" fmla="*/ 641114 h 652837"/>
              <a:gd name="connsiteX4" fmla="*/ 0 w 12316000"/>
              <a:gd name="connsiteY4" fmla="*/ 0 h 652837"/>
              <a:gd name="connsiteX0" fmla="*/ 0 w 12316000"/>
              <a:gd name="connsiteY0" fmla="*/ 0 h 652837"/>
              <a:gd name="connsiteX1" fmla="*/ 12210231 w 12316000"/>
              <a:gd name="connsiteY1" fmla="*/ 12636 h 652837"/>
              <a:gd name="connsiteX2" fmla="*/ 12316000 w 12316000"/>
              <a:gd name="connsiteY2" fmla="*/ 652837 h 652837"/>
              <a:gd name="connsiteX3" fmla="*/ 0 w 12316000"/>
              <a:gd name="connsiteY3" fmla="*/ 641114 h 652837"/>
              <a:gd name="connsiteX4" fmla="*/ 0 w 12316000"/>
              <a:gd name="connsiteY4" fmla="*/ 0 h 65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6000" h="652837">
                <a:moveTo>
                  <a:pt x="0" y="0"/>
                </a:moveTo>
                <a:lnTo>
                  <a:pt x="12210231" y="12636"/>
                </a:lnTo>
                <a:cubicBezTo>
                  <a:pt x="12220632" y="323374"/>
                  <a:pt x="12254897" y="429411"/>
                  <a:pt x="12316000" y="652837"/>
                </a:cubicBezTo>
                <a:lnTo>
                  <a:pt x="0" y="641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CCD363-8A4B-6649-A69D-C5D15A90AE35}"/>
              </a:ext>
            </a:extLst>
          </p:cNvPr>
          <p:cNvSpPr txBox="1"/>
          <p:nvPr/>
        </p:nvSpPr>
        <p:spPr>
          <a:xfrm>
            <a:off x="11236459" y="2140964"/>
            <a:ext cx="2651760" cy="80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Launch!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A88B72-99BC-0642-AE4A-64B215B7697F}"/>
              </a:ext>
            </a:extLst>
          </p:cNvPr>
          <p:cNvSpPr txBox="1"/>
          <p:nvPr/>
        </p:nvSpPr>
        <p:spPr>
          <a:xfrm>
            <a:off x="8791562" y="5686897"/>
            <a:ext cx="2651760" cy="1055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Subhead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How will you change healthcare?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E2775B-0C84-C340-A599-B33B2A354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9946174" y="4289387"/>
            <a:ext cx="336996" cy="1144826"/>
            <a:chOff x="3498571" y="3420184"/>
            <a:chExt cx="336996" cy="114482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F6F2AC-A31C-2247-875E-DF7B54F63B30}"/>
                </a:ext>
              </a:extLst>
            </p:cNvPr>
            <p:cNvSpPr/>
            <p:nvPr/>
          </p:nvSpPr>
          <p:spPr>
            <a:xfrm>
              <a:off x="3498571" y="4228014"/>
              <a:ext cx="336996" cy="336996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rgbClr val="FFFFFF"/>
                </a:solidFill>
                <a:latin typeface="Source Sans Pro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201707-FAB4-884C-ADFF-2D38A9C62D98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69" y="3420184"/>
              <a:ext cx="0" cy="807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9AE6FCE-1DBF-D744-A14C-8E8150AD2792}"/>
              </a:ext>
            </a:extLst>
          </p:cNvPr>
          <p:cNvSpPr txBox="1"/>
          <p:nvPr/>
        </p:nvSpPr>
        <p:spPr>
          <a:xfrm>
            <a:off x="7142353" y="2140964"/>
            <a:ext cx="2651760" cy="1055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Subhead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How will you measure progress?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3A56C8-1B77-954F-8BA6-388D48448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2060" y="3480203"/>
            <a:ext cx="336996" cy="1144826"/>
            <a:chOff x="3498571" y="3420184"/>
            <a:chExt cx="336996" cy="114482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4E3BE65-99FD-5442-8812-DE2622F22479}"/>
                </a:ext>
              </a:extLst>
            </p:cNvPr>
            <p:cNvSpPr/>
            <p:nvPr/>
          </p:nvSpPr>
          <p:spPr>
            <a:xfrm>
              <a:off x="3498571" y="4228014"/>
              <a:ext cx="336996" cy="336996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rgbClr val="FFFFFF"/>
                </a:solidFill>
                <a:latin typeface="Source Sans Pro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C50BCDD-6384-9E4C-A6F6-4B92FA69524A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69" y="3420184"/>
              <a:ext cx="0" cy="807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1346CC1-ACBF-FC43-91AD-C38130E8AF62}"/>
              </a:ext>
            </a:extLst>
          </p:cNvPr>
          <p:cNvSpPr txBox="1"/>
          <p:nvPr/>
        </p:nvSpPr>
        <p:spPr>
          <a:xfrm>
            <a:off x="5493144" y="5686897"/>
            <a:ext cx="2651760" cy="1055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Subhead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How will you define success?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C6A0CD-0FFD-4C44-BD60-D840AD8E0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6652828" y="4289387"/>
            <a:ext cx="336996" cy="1144826"/>
            <a:chOff x="3498571" y="3420184"/>
            <a:chExt cx="336996" cy="114482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37D52F3-FDC3-AC49-AD1C-655E96173E2D}"/>
                </a:ext>
              </a:extLst>
            </p:cNvPr>
            <p:cNvSpPr/>
            <p:nvPr/>
          </p:nvSpPr>
          <p:spPr>
            <a:xfrm>
              <a:off x="3498571" y="4228014"/>
              <a:ext cx="336996" cy="336996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rgbClr val="FFFFFF"/>
                </a:solidFill>
                <a:latin typeface="Source Sans Pro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7258FB-B700-6B46-83F2-49992524C45A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69" y="3420184"/>
              <a:ext cx="0" cy="807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E734B9A-E20B-5347-819B-F2F14C82E32F}"/>
              </a:ext>
            </a:extLst>
          </p:cNvPr>
          <p:cNvSpPr txBox="1"/>
          <p:nvPr/>
        </p:nvSpPr>
        <p:spPr>
          <a:xfrm>
            <a:off x="3843935" y="2140964"/>
            <a:ext cx="2651760" cy="80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Subhead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What will you achieve?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0B3728-6E3A-4A43-92F1-1F469D45C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03642" y="3480203"/>
            <a:ext cx="336996" cy="1144826"/>
            <a:chOff x="3498571" y="3420184"/>
            <a:chExt cx="336996" cy="114482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0882E86-2930-E048-A37C-E1F97D2EBF6E}"/>
                </a:ext>
              </a:extLst>
            </p:cNvPr>
            <p:cNvSpPr/>
            <p:nvPr/>
          </p:nvSpPr>
          <p:spPr>
            <a:xfrm>
              <a:off x="3498571" y="4228014"/>
              <a:ext cx="336996" cy="336996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rgbClr val="FFFFFF"/>
                </a:solidFill>
                <a:latin typeface="Source Sans Pro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D4D4403-52C7-C54A-8C6B-1031C8E68BF3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69" y="3420184"/>
              <a:ext cx="0" cy="807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0B7DEBB-3039-6F4E-BD45-AA64F9AEB88E}"/>
              </a:ext>
            </a:extLst>
          </p:cNvPr>
          <p:cNvSpPr txBox="1"/>
          <p:nvPr/>
        </p:nvSpPr>
        <p:spPr>
          <a:xfrm>
            <a:off x="2194726" y="5686897"/>
            <a:ext cx="2651760" cy="1055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Subhead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How will you reach your goal?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B5CEC2-6626-FF43-B49B-8BD564B43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352108" y="4289387"/>
            <a:ext cx="336996" cy="1144826"/>
            <a:chOff x="3498571" y="3420184"/>
            <a:chExt cx="336996" cy="114482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DA7442-6770-284D-A59B-4673D3C55D22}"/>
                </a:ext>
              </a:extLst>
            </p:cNvPr>
            <p:cNvSpPr/>
            <p:nvPr/>
          </p:nvSpPr>
          <p:spPr>
            <a:xfrm>
              <a:off x="3498571" y="4228014"/>
              <a:ext cx="336996" cy="336996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FA5A67-BBE7-F941-A056-A9181AEE0455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69" y="3420184"/>
              <a:ext cx="0" cy="807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F08F7B3-873D-E049-BBED-FAB38DF92CC6}"/>
              </a:ext>
            </a:extLst>
          </p:cNvPr>
          <p:cNvSpPr txBox="1"/>
          <p:nvPr/>
        </p:nvSpPr>
        <p:spPr>
          <a:xfrm>
            <a:off x="545517" y="2140964"/>
            <a:ext cx="2651760" cy="80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Subhead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What is your milestone?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1AA3C7-3459-7F46-8F3B-9BE6BF6B6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0720" y="3480203"/>
            <a:ext cx="336996" cy="1144826"/>
            <a:chOff x="3498571" y="3420184"/>
            <a:chExt cx="336996" cy="114482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BF2A38-6526-A543-82F3-F8C4C7EE366E}"/>
                </a:ext>
              </a:extLst>
            </p:cNvPr>
            <p:cNvSpPr/>
            <p:nvPr/>
          </p:nvSpPr>
          <p:spPr>
            <a:xfrm>
              <a:off x="3498571" y="4228014"/>
              <a:ext cx="336996" cy="336996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rgbClr val="FFFFFF"/>
                </a:solidFill>
                <a:latin typeface="Source Sans Pro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AB4B3D-86B9-154B-9044-0AD765758EA1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69" y="3420184"/>
              <a:ext cx="0" cy="807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EADC21-A881-EA4C-AFE0-B773C3EE0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pPr algn="ctr"/>
            <a:r>
              <a:rPr lang="en-US"/>
              <a:t>Get ready for takeoff — ready, set, project launch!</a:t>
            </a:r>
          </a:p>
        </p:txBody>
      </p:sp>
    </p:spTree>
    <p:extLst>
      <p:ext uri="{BB962C8B-B14F-4D97-AF65-F5344CB8AC3E}">
        <p14:creationId xmlns:p14="http://schemas.microsoft.com/office/powerpoint/2010/main" val="3415987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CD4EF-3CE4-FC44-A6C0-7633DAA6C5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6A3AFB0-5A57-CF4E-A6FA-FBFCDB57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14630400" cy="504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889A540C-5B72-2D4E-AAA1-3F6D931AE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135196"/>
            <a:ext cx="14630400" cy="1390441"/>
          </a:xfrm>
          <a:custGeom>
            <a:avLst/>
            <a:gdLst>
              <a:gd name="connsiteX0" fmla="*/ 1 w 14630400"/>
              <a:gd name="connsiteY0" fmla="*/ 0 h 1390441"/>
              <a:gd name="connsiteX1" fmla="*/ 12511315 w 14630400"/>
              <a:gd name="connsiteY1" fmla="*/ 0 h 1390441"/>
              <a:gd name="connsiteX2" fmla="*/ 13857402 w 14630400"/>
              <a:gd name="connsiteY2" fmla="*/ 0 h 1390441"/>
              <a:gd name="connsiteX3" fmla="*/ 13976466 w 14630400"/>
              <a:gd name="connsiteY3" fmla="*/ 0 h 1390441"/>
              <a:gd name="connsiteX4" fmla="*/ 14630400 w 14630400"/>
              <a:gd name="connsiteY4" fmla="*/ 653934 h 1390441"/>
              <a:gd name="connsiteX5" fmla="*/ 14630400 w 14630400"/>
              <a:gd name="connsiteY5" fmla="*/ 733767 h 1390441"/>
              <a:gd name="connsiteX6" fmla="*/ 13976466 w 14630400"/>
              <a:gd name="connsiteY6" fmla="*/ 1387701 h 1390441"/>
              <a:gd name="connsiteX7" fmla="*/ 13483988 w 14630400"/>
              <a:gd name="connsiteY7" fmla="*/ 1387701 h 1390441"/>
              <a:gd name="connsiteX8" fmla="*/ 13483988 w 14630400"/>
              <a:gd name="connsiteY8" fmla="*/ 1390441 h 1390441"/>
              <a:gd name="connsiteX9" fmla="*/ 0 w 14630400"/>
              <a:gd name="connsiteY9" fmla="*/ 1390441 h 1390441"/>
              <a:gd name="connsiteX10" fmla="*/ 0 w 14630400"/>
              <a:gd name="connsiteY10" fmla="*/ 856251 h 1390441"/>
              <a:gd name="connsiteX11" fmla="*/ 13142728 w 14630400"/>
              <a:gd name="connsiteY11" fmla="*/ 856251 h 1390441"/>
              <a:gd name="connsiteX12" fmla="*/ 13142728 w 14630400"/>
              <a:gd name="connsiteY12" fmla="*/ 854360 h 1390441"/>
              <a:gd name="connsiteX13" fmla="*/ 13976466 w 14630400"/>
              <a:gd name="connsiteY13" fmla="*/ 854360 h 1390441"/>
              <a:gd name="connsiteX14" fmla="*/ 14097059 w 14630400"/>
              <a:gd name="connsiteY14" fmla="*/ 733767 h 1390441"/>
              <a:gd name="connsiteX15" fmla="*/ 14097059 w 14630400"/>
              <a:gd name="connsiteY15" fmla="*/ 653934 h 1390441"/>
              <a:gd name="connsiteX16" fmla="*/ 13976466 w 14630400"/>
              <a:gd name="connsiteY16" fmla="*/ 533341 h 1390441"/>
              <a:gd name="connsiteX17" fmla="*/ 13857402 w 14630400"/>
              <a:gd name="connsiteY17" fmla="*/ 533341 h 1390441"/>
              <a:gd name="connsiteX18" fmla="*/ 13857402 w 14630400"/>
              <a:gd name="connsiteY18" fmla="*/ 534190 h 1390441"/>
              <a:gd name="connsiteX19" fmla="*/ 1 w 14630400"/>
              <a:gd name="connsiteY19" fmla="*/ 534190 h 139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630400" h="1390441">
                <a:moveTo>
                  <a:pt x="1" y="0"/>
                </a:moveTo>
                <a:lnTo>
                  <a:pt x="12511315" y="0"/>
                </a:lnTo>
                <a:lnTo>
                  <a:pt x="13857402" y="0"/>
                </a:lnTo>
                <a:lnTo>
                  <a:pt x="13976466" y="0"/>
                </a:lnTo>
                <a:cubicBezTo>
                  <a:pt x="14337624" y="0"/>
                  <a:pt x="14630400" y="292776"/>
                  <a:pt x="14630400" y="653934"/>
                </a:cubicBezTo>
                <a:lnTo>
                  <a:pt x="14630400" y="733767"/>
                </a:lnTo>
                <a:cubicBezTo>
                  <a:pt x="14630400" y="1094925"/>
                  <a:pt x="14337624" y="1387701"/>
                  <a:pt x="13976466" y="1387701"/>
                </a:cubicBezTo>
                <a:lnTo>
                  <a:pt x="13483988" y="1387701"/>
                </a:lnTo>
                <a:lnTo>
                  <a:pt x="13483988" y="1390441"/>
                </a:lnTo>
                <a:lnTo>
                  <a:pt x="0" y="1390441"/>
                </a:lnTo>
                <a:lnTo>
                  <a:pt x="0" y="856251"/>
                </a:lnTo>
                <a:lnTo>
                  <a:pt x="13142728" y="856251"/>
                </a:lnTo>
                <a:lnTo>
                  <a:pt x="13142728" y="854360"/>
                </a:lnTo>
                <a:lnTo>
                  <a:pt x="13976466" y="854360"/>
                </a:lnTo>
                <a:cubicBezTo>
                  <a:pt x="14043068" y="854360"/>
                  <a:pt x="14097059" y="800369"/>
                  <a:pt x="14097059" y="733767"/>
                </a:cubicBezTo>
                <a:lnTo>
                  <a:pt x="14097059" y="653934"/>
                </a:lnTo>
                <a:cubicBezTo>
                  <a:pt x="14097059" y="587332"/>
                  <a:pt x="14043068" y="533341"/>
                  <a:pt x="13976466" y="533341"/>
                </a:cubicBezTo>
                <a:lnTo>
                  <a:pt x="13857402" y="533341"/>
                </a:lnTo>
                <a:lnTo>
                  <a:pt x="13857402" y="534190"/>
                </a:lnTo>
                <a:lnTo>
                  <a:pt x="1" y="534190"/>
                </a:lnTo>
                <a:close/>
              </a:path>
            </a:pathLst>
          </a:custGeom>
          <a:gradFill>
            <a:gsLst>
              <a:gs pos="100000">
                <a:srgbClr val="8A79AC"/>
              </a:gs>
              <a:gs pos="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93EBEB65-E1EC-9B4D-9A62-ED1E50665B23}"/>
              </a:ext>
            </a:extLst>
          </p:cNvPr>
          <p:cNvSpPr txBox="1"/>
          <p:nvPr/>
        </p:nvSpPr>
        <p:spPr>
          <a:xfrm>
            <a:off x="741252" y="6636851"/>
            <a:ext cx="1917783" cy="88947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12,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Consider elaborating on your project’s impact.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890E6C73-9F2A-2B49-911B-33EBD9C19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7784" y="5240325"/>
            <a:ext cx="0" cy="2286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D2A3E667-DEF1-5940-BE40-96767BA9894A}"/>
              </a:ext>
            </a:extLst>
          </p:cNvPr>
          <p:cNvSpPr txBox="1"/>
          <p:nvPr/>
        </p:nvSpPr>
        <p:spPr>
          <a:xfrm>
            <a:off x="3041367" y="5769032"/>
            <a:ext cx="1917783" cy="12218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11,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Our offering is complex, so consistent reinforcement is crucial to credible expressions.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81292A21-8EC6-014F-9F2C-D78903E32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62072" y="5240325"/>
            <a:ext cx="0" cy="18288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65974DD2-058E-D443-91C0-52821C2CFDAC}"/>
              </a:ext>
            </a:extLst>
          </p:cNvPr>
          <p:cNvSpPr txBox="1"/>
          <p:nvPr/>
        </p:nvSpPr>
        <p:spPr>
          <a:xfrm>
            <a:off x="5314838" y="6470651"/>
            <a:ext cx="1917783" cy="105567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10,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Avoid acronyms, when possible, especially for external audiences.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CC9BBA7C-4A86-B848-B136-B0368FB6C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26023" y="5240325"/>
            <a:ext cx="0" cy="2286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7A8683C8-F785-7E41-BA9D-80CCCFC07457}"/>
              </a:ext>
            </a:extLst>
          </p:cNvPr>
          <p:cNvSpPr txBox="1"/>
          <p:nvPr/>
        </p:nvSpPr>
        <p:spPr>
          <a:xfrm>
            <a:off x="7614953" y="5769826"/>
            <a:ext cx="1917783" cy="10556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9,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  <a:endParaRPr lang="en-US" sz="1100" b="1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Speak intelligently without being high brow, pretentious or overly techy. </a:t>
            </a: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EA81AE60-2017-774F-8584-46D1E8619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34072" y="5241119"/>
            <a:ext cx="0" cy="18288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00FB3714-59DF-2549-8420-D2AEAB79F05E}"/>
              </a:ext>
            </a:extLst>
          </p:cNvPr>
          <p:cNvSpPr txBox="1"/>
          <p:nvPr/>
        </p:nvSpPr>
        <p:spPr>
          <a:xfrm>
            <a:off x="9883722" y="6637651"/>
            <a:ext cx="1917783" cy="88947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8,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  <a:endParaRPr lang="en-US" sz="1100" b="1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Avoid writing in paragraphs unless your job depends on it.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A49210B-78C8-FA4D-AF5A-AAE2A800D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01784" y="5241125"/>
            <a:ext cx="0" cy="2286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27917D65-C2CC-F844-A019-21E2C6A903AE}"/>
              </a:ext>
            </a:extLst>
          </p:cNvPr>
          <p:cNvSpPr txBox="1"/>
          <p:nvPr/>
        </p:nvSpPr>
        <p:spPr>
          <a:xfrm>
            <a:off x="12183837" y="5926856"/>
            <a:ext cx="1917783" cy="105567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7,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Use our proper terminology, consistently, to build brand equity.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644AAF-B05A-CC44-9B17-EA57282F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995022" y="5241120"/>
            <a:ext cx="0" cy="18288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DC898165-9951-ED4F-9CEA-38EE68ED9B49}"/>
              </a:ext>
            </a:extLst>
          </p:cNvPr>
          <p:cNvSpPr txBox="1"/>
          <p:nvPr/>
        </p:nvSpPr>
        <p:spPr>
          <a:xfrm>
            <a:off x="12183837" y="2373023"/>
            <a:ext cx="1917783" cy="7232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6,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Delete unnecessary boxes.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BFE3076-F800-4244-8853-C96690336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993455" y="2373024"/>
            <a:ext cx="0" cy="2057977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7E4E68D9-09D9-D344-A1E1-51F9D5271EA3}"/>
              </a:ext>
            </a:extLst>
          </p:cNvPr>
          <p:cNvSpPr txBox="1"/>
          <p:nvPr/>
        </p:nvSpPr>
        <p:spPr>
          <a:xfrm>
            <a:off x="9885290" y="1857926"/>
            <a:ext cx="1917783" cy="8894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5,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Space out your milestones accordingly. 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26D3704-91E7-4440-9CD0-50673BABD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701784" y="1857926"/>
            <a:ext cx="0" cy="2573074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87367EEA-2F8D-1F48-9011-CA9C237CE48B}"/>
              </a:ext>
            </a:extLst>
          </p:cNvPr>
          <p:cNvSpPr txBox="1"/>
          <p:nvPr/>
        </p:nvSpPr>
        <p:spPr>
          <a:xfrm>
            <a:off x="7600983" y="2410686"/>
            <a:ext cx="1917783" cy="10556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4,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It’s okay to use bold, declarative statements to get your point across. 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2A15038-D8DB-8443-96B9-F7F74CBE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410601" y="2410686"/>
            <a:ext cx="0" cy="2020314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0C75B605-8D3E-1B48-9701-8394D9669DE0}"/>
              </a:ext>
            </a:extLst>
          </p:cNvPr>
          <p:cNvSpPr txBox="1"/>
          <p:nvPr/>
        </p:nvSpPr>
        <p:spPr>
          <a:xfrm>
            <a:off x="5316678" y="1878678"/>
            <a:ext cx="1917783" cy="889474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3,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Don’t get bogged down in minutia unless necessary.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0A37FEC-09D8-F241-BFD5-96A9E1783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126295" y="1878678"/>
            <a:ext cx="0" cy="2552322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ADA0C96C-F408-C149-AEA0-B0E4AE8D2BF8}"/>
              </a:ext>
            </a:extLst>
          </p:cNvPr>
          <p:cNvSpPr txBox="1"/>
          <p:nvPr/>
        </p:nvSpPr>
        <p:spPr>
          <a:xfrm>
            <a:off x="3032372" y="2415274"/>
            <a:ext cx="1917783" cy="8894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2,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Share your “how” in simple, straightforward ways. 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D553CB3-6B92-B648-B288-04D5405F7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841990" y="2415274"/>
            <a:ext cx="0" cy="2015726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50465A26-390D-3F42-9F8C-18E72FAF78E1}"/>
              </a:ext>
            </a:extLst>
          </p:cNvPr>
          <p:cNvSpPr txBox="1"/>
          <p:nvPr/>
        </p:nvSpPr>
        <p:spPr>
          <a:xfrm>
            <a:off x="740664" y="1880534"/>
            <a:ext cx="1917783" cy="88947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1,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Insert supporting detail, kept to three lines or less.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DC15022-D81B-1743-820A-46296CDFC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57684" y="1880534"/>
            <a:ext cx="0" cy="2550466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CDCB495-FCD6-684F-95F8-95377C15E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r>
              <a:rPr lang="en-US"/>
              <a:t>Lay out your 12-month timeline. Delete unnecessary months. </a:t>
            </a:r>
          </a:p>
        </p:txBody>
      </p:sp>
    </p:spTree>
    <p:extLst>
      <p:ext uri="{BB962C8B-B14F-4D97-AF65-F5344CB8AC3E}">
        <p14:creationId xmlns:p14="http://schemas.microsoft.com/office/powerpoint/2010/main" val="1506863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C82C6E-CA4A-0B48-A0A8-E2BD587C25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182880" tIns="91440" rIns="182880" bIns="91440" rtlCol="0" anchor="b">
            <a:noAutofit/>
          </a:bodyPr>
          <a:lstStyle/>
          <a:p>
            <a:pPr marL="0"/>
            <a:endParaRPr lang="en-US"/>
          </a:p>
        </p:txBody>
      </p:sp>
      <p:graphicFrame>
        <p:nvGraphicFramePr>
          <p:cNvPr id="3" name="Diagram 2" descr="Pyramid chart example">
            <a:extLst>
              <a:ext uri="{FF2B5EF4-FFF2-40B4-BE49-F238E27FC236}">
                <a16:creationId xmlns:a16="http://schemas.microsoft.com/office/drawing/2014/main" id="{45C51ECC-859D-D541-BFFC-C7CE93054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84137"/>
              </p:ext>
            </p:extLst>
          </p:nvPr>
        </p:nvGraphicFramePr>
        <p:xfrm>
          <a:off x="773084" y="2232370"/>
          <a:ext cx="13084233" cy="537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4A59D3-8E82-9F46-9CD8-AB59E7B84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17171" y="2702670"/>
            <a:ext cx="3602182" cy="4433785"/>
          </a:xfrm>
          <a:prstGeom prst="straightConnector1">
            <a:avLst/>
          </a:prstGeom>
          <a:ln w="101600">
            <a:solidFill>
              <a:schemeClr val="accent5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4B0976-AB92-0042-964D-753B93E57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839200" y="6699102"/>
            <a:ext cx="501496" cy="0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AEA181-72F1-9A43-A3C2-5412EBD8A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61767" y="5270605"/>
            <a:ext cx="1578929" cy="0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A249A-D3AE-E84A-843A-6C9DA5B6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87879" y="3922839"/>
            <a:ext cx="2652817" cy="0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143DA7-1F37-0F45-9FE9-2882EFBA8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35256" y="2681403"/>
            <a:ext cx="3705440" cy="0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E7627E5F-4207-7946-8639-342EE891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Pyramids are known for their stability. Use them to depict foundational structures, hierarchies, and goals. </a:t>
            </a:r>
          </a:p>
        </p:txBody>
      </p:sp>
    </p:spTree>
    <p:extLst>
      <p:ext uri="{BB962C8B-B14F-4D97-AF65-F5344CB8AC3E}">
        <p14:creationId xmlns:p14="http://schemas.microsoft.com/office/powerpoint/2010/main" val="2544018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270006-EDB9-0A48-9A4E-6B313E5008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 descr="Continental U.S. map">
            <a:extLst>
              <a:ext uri="{FF2B5EF4-FFF2-40B4-BE49-F238E27FC236}">
                <a16:creationId xmlns:a16="http://schemas.microsoft.com/office/drawing/2014/main" id="{3CEEC592-2FCF-A74D-A7FE-9AED54CB8E43}"/>
              </a:ext>
            </a:extLst>
          </p:cNvPr>
          <p:cNvGrpSpPr>
            <a:grpSpLocks noChangeAspect="1"/>
          </p:cNvGrpSpPr>
          <p:nvPr/>
        </p:nvGrpSpPr>
        <p:grpSpPr>
          <a:xfrm>
            <a:off x="3464324" y="2217511"/>
            <a:ext cx="8425126" cy="5212078"/>
            <a:chOff x="3580940" y="2138000"/>
            <a:chExt cx="8250512" cy="5104055"/>
          </a:xfrm>
        </p:grpSpPr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90A0C1E-A73E-B94A-A4FE-4C5475282674}"/>
                </a:ext>
              </a:extLst>
            </p:cNvPr>
            <p:cNvSpPr/>
            <p:nvPr/>
          </p:nvSpPr>
          <p:spPr>
            <a:xfrm>
              <a:off x="10947908" y="2981670"/>
              <a:ext cx="267810" cy="499620"/>
            </a:xfrm>
            <a:custGeom>
              <a:avLst/>
              <a:gdLst>
                <a:gd name="connsiteX0" fmla="*/ 2569 w 304490"/>
                <a:gd name="connsiteY0" fmla="*/ 109764 h 568050"/>
                <a:gd name="connsiteX1" fmla="*/ 14178 w 304490"/>
                <a:gd name="connsiteY1" fmla="*/ 120046 h 568050"/>
                <a:gd name="connsiteX2" fmla="*/ 10371 w 304490"/>
                <a:gd name="connsiteY2" fmla="*/ 134230 h 568050"/>
                <a:gd name="connsiteX3" fmla="*/ 15415 w 304490"/>
                <a:gd name="connsiteY3" fmla="*/ 145844 h 568050"/>
                <a:gd name="connsiteX4" fmla="*/ 14178 w 304490"/>
                <a:gd name="connsiteY4" fmla="*/ 160124 h 568050"/>
                <a:gd name="connsiteX5" fmla="*/ 19316 w 304490"/>
                <a:gd name="connsiteY5" fmla="*/ 170406 h 568050"/>
                <a:gd name="connsiteX6" fmla="*/ 29688 w 304490"/>
                <a:gd name="connsiteY6" fmla="*/ 180782 h 568050"/>
                <a:gd name="connsiteX7" fmla="*/ 38727 w 304490"/>
                <a:gd name="connsiteY7" fmla="*/ 198775 h 568050"/>
                <a:gd name="connsiteX8" fmla="*/ 36158 w 304490"/>
                <a:gd name="connsiteY8" fmla="*/ 213055 h 568050"/>
                <a:gd name="connsiteX9" fmla="*/ 45103 w 304490"/>
                <a:gd name="connsiteY9" fmla="*/ 236283 h 568050"/>
                <a:gd name="connsiteX10" fmla="*/ 37395 w 304490"/>
                <a:gd name="connsiteY10" fmla="*/ 251705 h 568050"/>
                <a:gd name="connsiteX11" fmla="*/ 36158 w 304490"/>
                <a:gd name="connsiteY11" fmla="*/ 286643 h 568050"/>
                <a:gd name="connsiteX12" fmla="*/ 42533 w 304490"/>
                <a:gd name="connsiteY12" fmla="*/ 293022 h 568050"/>
                <a:gd name="connsiteX13" fmla="*/ 49004 w 304490"/>
                <a:gd name="connsiteY13" fmla="*/ 316250 h 568050"/>
                <a:gd name="connsiteX14" fmla="*/ 54142 w 304490"/>
                <a:gd name="connsiteY14" fmla="*/ 321486 h 568050"/>
                <a:gd name="connsiteX15" fmla="*/ 56711 w 304490"/>
                <a:gd name="connsiteY15" fmla="*/ 336908 h 568050"/>
                <a:gd name="connsiteX16" fmla="*/ 64514 w 304490"/>
                <a:gd name="connsiteY16" fmla="*/ 348522 h 568050"/>
                <a:gd name="connsiteX17" fmla="*/ 60613 w 304490"/>
                <a:gd name="connsiteY17" fmla="*/ 379557 h 568050"/>
                <a:gd name="connsiteX18" fmla="*/ 64514 w 304490"/>
                <a:gd name="connsiteY18" fmla="*/ 389839 h 568050"/>
                <a:gd name="connsiteX19" fmla="*/ 68320 w 304490"/>
                <a:gd name="connsiteY19" fmla="*/ 391172 h 568050"/>
                <a:gd name="connsiteX20" fmla="*/ 70984 w 304490"/>
                <a:gd name="connsiteY20" fmla="*/ 380890 h 568050"/>
                <a:gd name="connsiteX21" fmla="*/ 81261 w 304490"/>
                <a:gd name="connsiteY21" fmla="*/ 375654 h 568050"/>
                <a:gd name="connsiteX22" fmla="*/ 85162 w 304490"/>
                <a:gd name="connsiteY22" fmla="*/ 386031 h 568050"/>
                <a:gd name="connsiteX23" fmla="*/ 90300 w 304490"/>
                <a:gd name="connsiteY23" fmla="*/ 388601 h 568050"/>
                <a:gd name="connsiteX24" fmla="*/ 96771 w 304490"/>
                <a:gd name="connsiteY24" fmla="*/ 397645 h 568050"/>
                <a:gd name="connsiteX25" fmla="*/ 126459 w 304490"/>
                <a:gd name="connsiteY25" fmla="*/ 548630 h 568050"/>
                <a:gd name="connsiteX26" fmla="*/ 125126 w 304490"/>
                <a:gd name="connsiteY26" fmla="*/ 556437 h 568050"/>
                <a:gd name="connsiteX27" fmla="*/ 134166 w 304490"/>
                <a:gd name="connsiteY27" fmla="*/ 568051 h 568050"/>
                <a:gd name="connsiteX28" fmla="*/ 264526 w 304490"/>
                <a:gd name="connsiteY28" fmla="*/ 540919 h 568050"/>
                <a:gd name="connsiteX29" fmla="*/ 246447 w 304490"/>
                <a:gd name="connsiteY29" fmla="*/ 525402 h 568050"/>
                <a:gd name="connsiteX30" fmla="*/ 241309 w 304490"/>
                <a:gd name="connsiteY30" fmla="*/ 515120 h 568050"/>
                <a:gd name="connsiteX31" fmla="*/ 241309 w 304490"/>
                <a:gd name="connsiteY31" fmla="*/ 493129 h 568050"/>
                <a:gd name="connsiteX32" fmla="*/ 249016 w 304490"/>
                <a:gd name="connsiteY32" fmla="*/ 480278 h 568050"/>
                <a:gd name="connsiteX33" fmla="*/ 245115 w 304490"/>
                <a:gd name="connsiteY33" fmla="*/ 469996 h 568050"/>
                <a:gd name="connsiteX34" fmla="*/ 245115 w 304490"/>
                <a:gd name="connsiteY34" fmla="*/ 453146 h 568050"/>
                <a:gd name="connsiteX35" fmla="*/ 241309 w 304490"/>
                <a:gd name="connsiteY35" fmla="*/ 445435 h 568050"/>
                <a:gd name="connsiteX36" fmla="*/ 239976 w 304490"/>
                <a:gd name="connsiteY36" fmla="*/ 410497 h 568050"/>
                <a:gd name="connsiteX37" fmla="*/ 234838 w 304490"/>
                <a:gd name="connsiteY37" fmla="*/ 395075 h 568050"/>
                <a:gd name="connsiteX38" fmla="*/ 230937 w 304490"/>
                <a:gd name="connsiteY38" fmla="*/ 351188 h 568050"/>
                <a:gd name="connsiteX39" fmla="*/ 234838 w 304490"/>
                <a:gd name="connsiteY39" fmla="*/ 345952 h 568050"/>
                <a:gd name="connsiteX40" fmla="*/ 234838 w 304490"/>
                <a:gd name="connsiteY40" fmla="*/ 320153 h 568050"/>
                <a:gd name="connsiteX41" fmla="*/ 246447 w 304490"/>
                <a:gd name="connsiteY41" fmla="*/ 300828 h 568050"/>
                <a:gd name="connsiteX42" fmla="*/ 245115 w 304490"/>
                <a:gd name="connsiteY42" fmla="*/ 275029 h 568050"/>
                <a:gd name="connsiteX43" fmla="*/ 251585 w 304490"/>
                <a:gd name="connsiteY43" fmla="*/ 265890 h 568050"/>
                <a:gd name="connsiteX44" fmla="*/ 252918 w 304490"/>
                <a:gd name="connsiteY44" fmla="*/ 254276 h 568050"/>
                <a:gd name="connsiteX45" fmla="*/ 249016 w 304490"/>
                <a:gd name="connsiteY45" fmla="*/ 247897 h 568050"/>
                <a:gd name="connsiteX46" fmla="*/ 255486 w 304490"/>
                <a:gd name="connsiteY46" fmla="*/ 224669 h 568050"/>
                <a:gd name="connsiteX47" fmla="*/ 245115 w 304490"/>
                <a:gd name="connsiteY47" fmla="*/ 204011 h 568050"/>
                <a:gd name="connsiteX48" fmla="*/ 242546 w 304490"/>
                <a:gd name="connsiteY48" fmla="*/ 179450 h 568050"/>
                <a:gd name="connsiteX49" fmla="*/ 247779 w 304490"/>
                <a:gd name="connsiteY49" fmla="*/ 169168 h 568050"/>
                <a:gd name="connsiteX50" fmla="*/ 272233 w 304490"/>
                <a:gd name="connsiteY50" fmla="*/ 158791 h 568050"/>
                <a:gd name="connsiteX51" fmla="*/ 277372 w 304490"/>
                <a:gd name="connsiteY51" fmla="*/ 145844 h 568050"/>
                <a:gd name="connsiteX52" fmla="*/ 291550 w 304490"/>
                <a:gd name="connsiteY52" fmla="*/ 135563 h 568050"/>
                <a:gd name="connsiteX53" fmla="*/ 294214 w 304490"/>
                <a:gd name="connsiteY53" fmla="*/ 123949 h 568050"/>
                <a:gd name="connsiteX54" fmla="*/ 301921 w 304490"/>
                <a:gd name="connsiteY54" fmla="*/ 116238 h 568050"/>
                <a:gd name="connsiteX55" fmla="*/ 301921 w 304490"/>
                <a:gd name="connsiteY55" fmla="*/ 108431 h 568050"/>
                <a:gd name="connsiteX56" fmla="*/ 298020 w 304490"/>
                <a:gd name="connsiteY56" fmla="*/ 104528 h 568050"/>
                <a:gd name="connsiteX57" fmla="*/ 304491 w 304490"/>
                <a:gd name="connsiteY57" fmla="*/ 95580 h 568050"/>
                <a:gd name="connsiteX58" fmla="*/ 281273 w 304490"/>
                <a:gd name="connsiteY58" fmla="*/ 64545 h 568050"/>
                <a:gd name="connsiteX59" fmla="*/ 286411 w 304490"/>
                <a:gd name="connsiteY59" fmla="*/ 54263 h 568050"/>
                <a:gd name="connsiteX60" fmla="*/ 285174 w 304490"/>
                <a:gd name="connsiteY60" fmla="*/ 45219 h 568050"/>
                <a:gd name="connsiteX61" fmla="*/ 290313 w 304490"/>
                <a:gd name="connsiteY61" fmla="*/ 24561 h 568050"/>
                <a:gd name="connsiteX62" fmla="*/ 281273 w 304490"/>
                <a:gd name="connsiteY62" fmla="*/ 9044 h 568050"/>
                <a:gd name="connsiteX63" fmla="*/ 285174 w 304490"/>
                <a:gd name="connsiteY63" fmla="*/ 0 h 568050"/>
                <a:gd name="connsiteX64" fmla="*/ 167755 w 304490"/>
                <a:gd name="connsiteY64" fmla="*/ 32272 h 568050"/>
                <a:gd name="connsiteX65" fmla="*/ 0 w 304490"/>
                <a:gd name="connsiteY65" fmla="*/ 73589 h 568050"/>
                <a:gd name="connsiteX66" fmla="*/ 5138 w 304490"/>
                <a:gd name="connsiteY66" fmla="*/ 89106 h 568050"/>
                <a:gd name="connsiteX67" fmla="*/ 2569 w 304490"/>
                <a:gd name="connsiteY67" fmla="*/ 109764 h 56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04490" h="568050">
                  <a:moveTo>
                    <a:pt x="2569" y="109764"/>
                  </a:moveTo>
                  <a:lnTo>
                    <a:pt x="14178" y="120046"/>
                  </a:lnTo>
                  <a:lnTo>
                    <a:pt x="10371" y="134230"/>
                  </a:lnTo>
                  <a:lnTo>
                    <a:pt x="15415" y="145844"/>
                  </a:lnTo>
                  <a:lnTo>
                    <a:pt x="14178" y="160124"/>
                  </a:lnTo>
                  <a:lnTo>
                    <a:pt x="19316" y="170406"/>
                  </a:lnTo>
                  <a:lnTo>
                    <a:pt x="29688" y="180782"/>
                  </a:lnTo>
                  <a:lnTo>
                    <a:pt x="38727" y="198775"/>
                  </a:lnTo>
                  <a:lnTo>
                    <a:pt x="36158" y="213055"/>
                  </a:lnTo>
                  <a:lnTo>
                    <a:pt x="45103" y="236283"/>
                  </a:lnTo>
                  <a:lnTo>
                    <a:pt x="37395" y="251705"/>
                  </a:lnTo>
                  <a:lnTo>
                    <a:pt x="36158" y="286643"/>
                  </a:lnTo>
                  <a:lnTo>
                    <a:pt x="42533" y="293022"/>
                  </a:lnTo>
                  <a:lnTo>
                    <a:pt x="49004" y="316250"/>
                  </a:lnTo>
                  <a:lnTo>
                    <a:pt x="54142" y="321486"/>
                  </a:lnTo>
                  <a:lnTo>
                    <a:pt x="56711" y="336908"/>
                  </a:lnTo>
                  <a:lnTo>
                    <a:pt x="64514" y="348522"/>
                  </a:lnTo>
                  <a:lnTo>
                    <a:pt x="60613" y="379557"/>
                  </a:lnTo>
                  <a:lnTo>
                    <a:pt x="64514" y="389839"/>
                  </a:lnTo>
                  <a:lnTo>
                    <a:pt x="68320" y="391172"/>
                  </a:lnTo>
                  <a:lnTo>
                    <a:pt x="70984" y="380890"/>
                  </a:lnTo>
                  <a:lnTo>
                    <a:pt x="81261" y="375654"/>
                  </a:lnTo>
                  <a:lnTo>
                    <a:pt x="85162" y="386031"/>
                  </a:lnTo>
                  <a:lnTo>
                    <a:pt x="90300" y="388601"/>
                  </a:lnTo>
                  <a:lnTo>
                    <a:pt x="96771" y="397645"/>
                  </a:lnTo>
                  <a:lnTo>
                    <a:pt x="126459" y="548630"/>
                  </a:lnTo>
                  <a:lnTo>
                    <a:pt x="125126" y="556437"/>
                  </a:lnTo>
                  <a:lnTo>
                    <a:pt x="134166" y="568051"/>
                  </a:lnTo>
                  <a:lnTo>
                    <a:pt x="264526" y="540919"/>
                  </a:lnTo>
                  <a:lnTo>
                    <a:pt x="246447" y="525402"/>
                  </a:lnTo>
                  <a:lnTo>
                    <a:pt x="241309" y="515120"/>
                  </a:lnTo>
                  <a:lnTo>
                    <a:pt x="241309" y="493129"/>
                  </a:lnTo>
                  <a:lnTo>
                    <a:pt x="249016" y="480278"/>
                  </a:lnTo>
                  <a:lnTo>
                    <a:pt x="245115" y="469996"/>
                  </a:lnTo>
                  <a:lnTo>
                    <a:pt x="245115" y="453146"/>
                  </a:lnTo>
                  <a:lnTo>
                    <a:pt x="241309" y="445435"/>
                  </a:lnTo>
                  <a:lnTo>
                    <a:pt x="239976" y="410497"/>
                  </a:lnTo>
                  <a:lnTo>
                    <a:pt x="234838" y="395075"/>
                  </a:lnTo>
                  <a:lnTo>
                    <a:pt x="230937" y="351188"/>
                  </a:lnTo>
                  <a:lnTo>
                    <a:pt x="234838" y="345952"/>
                  </a:lnTo>
                  <a:lnTo>
                    <a:pt x="234838" y="320153"/>
                  </a:lnTo>
                  <a:lnTo>
                    <a:pt x="246447" y="300828"/>
                  </a:lnTo>
                  <a:lnTo>
                    <a:pt x="245115" y="275029"/>
                  </a:lnTo>
                  <a:lnTo>
                    <a:pt x="251585" y="265890"/>
                  </a:lnTo>
                  <a:lnTo>
                    <a:pt x="252918" y="254276"/>
                  </a:lnTo>
                  <a:lnTo>
                    <a:pt x="249016" y="247897"/>
                  </a:lnTo>
                  <a:lnTo>
                    <a:pt x="255486" y="224669"/>
                  </a:lnTo>
                  <a:lnTo>
                    <a:pt x="245115" y="204011"/>
                  </a:lnTo>
                  <a:lnTo>
                    <a:pt x="242546" y="179450"/>
                  </a:lnTo>
                  <a:lnTo>
                    <a:pt x="247779" y="169168"/>
                  </a:lnTo>
                  <a:lnTo>
                    <a:pt x="272233" y="158791"/>
                  </a:lnTo>
                  <a:lnTo>
                    <a:pt x="277372" y="145844"/>
                  </a:lnTo>
                  <a:lnTo>
                    <a:pt x="291550" y="135563"/>
                  </a:lnTo>
                  <a:lnTo>
                    <a:pt x="294214" y="123949"/>
                  </a:lnTo>
                  <a:lnTo>
                    <a:pt x="301921" y="116238"/>
                  </a:lnTo>
                  <a:lnTo>
                    <a:pt x="301921" y="108431"/>
                  </a:lnTo>
                  <a:lnTo>
                    <a:pt x="298020" y="104528"/>
                  </a:lnTo>
                  <a:lnTo>
                    <a:pt x="304491" y="95580"/>
                  </a:lnTo>
                  <a:lnTo>
                    <a:pt x="281273" y="64545"/>
                  </a:lnTo>
                  <a:lnTo>
                    <a:pt x="286411" y="54263"/>
                  </a:lnTo>
                  <a:lnTo>
                    <a:pt x="285174" y="45219"/>
                  </a:lnTo>
                  <a:lnTo>
                    <a:pt x="290313" y="24561"/>
                  </a:lnTo>
                  <a:lnTo>
                    <a:pt x="281273" y="9044"/>
                  </a:lnTo>
                  <a:lnTo>
                    <a:pt x="285174" y="0"/>
                  </a:lnTo>
                  <a:lnTo>
                    <a:pt x="167755" y="32272"/>
                  </a:lnTo>
                  <a:lnTo>
                    <a:pt x="0" y="73589"/>
                  </a:lnTo>
                  <a:lnTo>
                    <a:pt x="5138" y="89106"/>
                  </a:lnTo>
                  <a:lnTo>
                    <a:pt x="2569" y="10976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2AFACC9-EF9F-4541-893E-66BF46FA1AD8}"/>
                </a:ext>
              </a:extLst>
            </p:cNvPr>
            <p:cNvSpPr/>
            <p:nvPr/>
          </p:nvSpPr>
          <p:spPr>
            <a:xfrm>
              <a:off x="8465722" y="3875328"/>
              <a:ext cx="628769" cy="1115041"/>
            </a:xfrm>
            <a:custGeom>
              <a:avLst/>
              <a:gdLst>
                <a:gd name="connsiteX0" fmla="*/ 121320 w 714886"/>
                <a:gd name="connsiteY0" fmla="*/ 28369 h 1267761"/>
                <a:gd name="connsiteX1" fmla="*/ 118752 w 714886"/>
                <a:gd name="connsiteY1" fmla="*/ 36080 h 1267761"/>
                <a:gd name="connsiteX2" fmla="*/ 156147 w 714886"/>
                <a:gd name="connsiteY2" fmla="*/ 60642 h 1267761"/>
                <a:gd name="connsiteX3" fmla="*/ 162617 w 714886"/>
                <a:gd name="connsiteY3" fmla="*/ 86440 h 1267761"/>
                <a:gd name="connsiteX4" fmla="*/ 170420 w 714886"/>
                <a:gd name="connsiteY4" fmla="*/ 94247 h 1267761"/>
                <a:gd name="connsiteX5" fmla="*/ 192305 w 714886"/>
                <a:gd name="connsiteY5" fmla="*/ 104528 h 1267761"/>
                <a:gd name="connsiteX6" fmla="*/ 203913 w 714886"/>
                <a:gd name="connsiteY6" fmla="*/ 113572 h 1267761"/>
                <a:gd name="connsiteX7" fmla="*/ 210384 w 714886"/>
                <a:gd name="connsiteY7" fmla="*/ 145844 h 1267761"/>
                <a:gd name="connsiteX8" fmla="*/ 203913 w 714886"/>
                <a:gd name="connsiteY8" fmla="*/ 183258 h 1267761"/>
                <a:gd name="connsiteX9" fmla="*/ 185835 w 714886"/>
                <a:gd name="connsiteY9" fmla="*/ 197442 h 1267761"/>
                <a:gd name="connsiteX10" fmla="*/ 181933 w 714886"/>
                <a:gd name="connsiteY10" fmla="*/ 234950 h 1267761"/>
                <a:gd name="connsiteX11" fmla="*/ 169088 w 714886"/>
                <a:gd name="connsiteY11" fmla="*/ 240091 h 1267761"/>
                <a:gd name="connsiteX12" fmla="*/ 163950 w 714886"/>
                <a:gd name="connsiteY12" fmla="*/ 249135 h 1267761"/>
                <a:gd name="connsiteX13" fmla="*/ 143301 w 714886"/>
                <a:gd name="connsiteY13" fmla="*/ 253038 h 1267761"/>
                <a:gd name="connsiteX14" fmla="*/ 123890 w 714886"/>
                <a:gd name="connsiteY14" fmla="*/ 269793 h 1267761"/>
                <a:gd name="connsiteX15" fmla="*/ 102005 w 714886"/>
                <a:gd name="connsiteY15" fmla="*/ 272364 h 1267761"/>
                <a:gd name="connsiteX16" fmla="*/ 82593 w 714886"/>
                <a:gd name="connsiteY16" fmla="*/ 278837 h 1267761"/>
                <a:gd name="connsiteX17" fmla="*/ 73554 w 714886"/>
                <a:gd name="connsiteY17" fmla="*/ 276267 h 1267761"/>
                <a:gd name="connsiteX18" fmla="*/ 64514 w 714886"/>
                <a:gd name="connsiteY18" fmla="*/ 283978 h 1267761"/>
                <a:gd name="connsiteX19" fmla="*/ 58139 w 714886"/>
                <a:gd name="connsiteY19" fmla="*/ 320153 h 1267761"/>
                <a:gd name="connsiteX20" fmla="*/ 67178 w 714886"/>
                <a:gd name="connsiteY20" fmla="*/ 335671 h 1267761"/>
                <a:gd name="connsiteX21" fmla="*/ 76123 w 714886"/>
                <a:gd name="connsiteY21" fmla="*/ 338241 h 1267761"/>
                <a:gd name="connsiteX22" fmla="*/ 83925 w 714886"/>
                <a:gd name="connsiteY22" fmla="*/ 351093 h 1267761"/>
                <a:gd name="connsiteX23" fmla="*/ 86495 w 714886"/>
                <a:gd name="connsiteY23" fmla="*/ 385936 h 1267761"/>
                <a:gd name="connsiteX24" fmla="*/ 64514 w 714886"/>
                <a:gd name="connsiteY24" fmla="*/ 414400 h 1267761"/>
                <a:gd name="connsiteX25" fmla="*/ 65847 w 714886"/>
                <a:gd name="connsiteY25" fmla="*/ 431155 h 1267761"/>
                <a:gd name="connsiteX26" fmla="*/ 58139 w 714886"/>
                <a:gd name="connsiteY26" fmla="*/ 450480 h 1267761"/>
                <a:gd name="connsiteX27" fmla="*/ 19412 w 714886"/>
                <a:gd name="connsiteY27" fmla="*/ 468568 h 1267761"/>
                <a:gd name="connsiteX28" fmla="*/ 12941 w 714886"/>
                <a:gd name="connsiteY28" fmla="*/ 476374 h 1267761"/>
                <a:gd name="connsiteX29" fmla="*/ 20649 w 714886"/>
                <a:gd name="connsiteY29" fmla="*/ 490559 h 1267761"/>
                <a:gd name="connsiteX30" fmla="*/ 21980 w 714886"/>
                <a:gd name="connsiteY30" fmla="*/ 513787 h 1267761"/>
                <a:gd name="connsiteX31" fmla="*/ 9040 w 714886"/>
                <a:gd name="connsiteY31" fmla="*/ 521498 h 1267761"/>
                <a:gd name="connsiteX32" fmla="*/ 2569 w 714886"/>
                <a:gd name="connsiteY32" fmla="*/ 540919 h 1267761"/>
                <a:gd name="connsiteX33" fmla="*/ 0 w 714886"/>
                <a:gd name="connsiteY33" fmla="*/ 575762 h 1267761"/>
                <a:gd name="connsiteX34" fmla="*/ 6470 w 714886"/>
                <a:gd name="connsiteY34" fmla="*/ 605464 h 1267761"/>
                <a:gd name="connsiteX35" fmla="*/ 16842 w 714886"/>
                <a:gd name="connsiteY35" fmla="*/ 622219 h 1267761"/>
                <a:gd name="connsiteX36" fmla="*/ 15510 w 714886"/>
                <a:gd name="connsiteY36" fmla="*/ 637736 h 1267761"/>
                <a:gd name="connsiteX37" fmla="*/ 28451 w 714886"/>
                <a:gd name="connsiteY37" fmla="*/ 651921 h 1267761"/>
                <a:gd name="connsiteX38" fmla="*/ 31020 w 714886"/>
                <a:gd name="connsiteY38" fmla="*/ 668676 h 1267761"/>
                <a:gd name="connsiteX39" fmla="*/ 68415 w 714886"/>
                <a:gd name="connsiteY39" fmla="*/ 704851 h 1267761"/>
                <a:gd name="connsiteX40" fmla="*/ 80024 w 714886"/>
                <a:gd name="connsiteY40" fmla="*/ 709992 h 1267761"/>
                <a:gd name="connsiteX41" fmla="*/ 91633 w 714886"/>
                <a:gd name="connsiteY41" fmla="*/ 729412 h 1267761"/>
                <a:gd name="connsiteX42" fmla="*/ 109712 w 714886"/>
                <a:gd name="connsiteY42" fmla="*/ 738456 h 1267761"/>
                <a:gd name="connsiteX43" fmla="*/ 138068 w 714886"/>
                <a:gd name="connsiteY43" fmla="*/ 760352 h 1267761"/>
                <a:gd name="connsiteX44" fmla="*/ 145870 w 714886"/>
                <a:gd name="connsiteY44" fmla="*/ 773299 h 1267761"/>
                <a:gd name="connsiteX45" fmla="*/ 149677 w 714886"/>
                <a:gd name="connsiteY45" fmla="*/ 795195 h 1267761"/>
                <a:gd name="connsiteX46" fmla="*/ 154910 w 714886"/>
                <a:gd name="connsiteY46" fmla="*/ 803001 h 1267761"/>
                <a:gd name="connsiteX47" fmla="*/ 152245 w 714886"/>
                <a:gd name="connsiteY47" fmla="*/ 815853 h 1267761"/>
                <a:gd name="connsiteX48" fmla="*/ 158716 w 714886"/>
                <a:gd name="connsiteY48" fmla="*/ 837844 h 1267761"/>
                <a:gd name="connsiteX49" fmla="*/ 169088 w 714886"/>
                <a:gd name="connsiteY49" fmla="*/ 853361 h 1267761"/>
                <a:gd name="connsiteX50" fmla="*/ 180696 w 714886"/>
                <a:gd name="connsiteY50" fmla="*/ 854599 h 1267761"/>
                <a:gd name="connsiteX51" fmla="*/ 194874 w 714886"/>
                <a:gd name="connsiteY51" fmla="*/ 833941 h 1267761"/>
                <a:gd name="connsiteX52" fmla="*/ 205246 w 714886"/>
                <a:gd name="connsiteY52" fmla="*/ 832703 h 1267761"/>
                <a:gd name="connsiteX53" fmla="*/ 223230 w 714886"/>
                <a:gd name="connsiteY53" fmla="*/ 840414 h 1267761"/>
                <a:gd name="connsiteX54" fmla="*/ 232270 w 714886"/>
                <a:gd name="connsiteY54" fmla="*/ 840414 h 1267761"/>
                <a:gd name="connsiteX55" fmla="*/ 259388 w 714886"/>
                <a:gd name="connsiteY55" fmla="*/ 859835 h 1267761"/>
                <a:gd name="connsiteX56" fmla="*/ 245210 w 714886"/>
                <a:gd name="connsiteY56" fmla="*/ 886871 h 1267761"/>
                <a:gd name="connsiteX57" fmla="*/ 250348 w 714886"/>
                <a:gd name="connsiteY57" fmla="*/ 910100 h 1267761"/>
                <a:gd name="connsiteX58" fmla="*/ 238740 w 714886"/>
                <a:gd name="connsiteY58" fmla="*/ 926950 h 1267761"/>
                <a:gd name="connsiteX59" fmla="*/ 232270 w 714886"/>
                <a:gd name="connsiteY59" fmla="*/ 952749 h 1267761"/>
                <a:gd name="connsiteX60" fmla="*/ 223230 w 714886"/>
                <a:gd name="connsiteY60" fmla="*/ 968266 h 1267761"/>
                <a:gd name="connsiteX61" fmla="*/ 223230 w 714886"/>
                <a:gd name="connsiteY61" fmla="*/ 996635 h 1267761"/>
                <a:gd name="connsiteX62" fmla="*/ 228463 w 714886"/>
                <a:gd name="connsiteY62" fmla="*/ 1008249 h 1267761"/>
                <a:gd name="connsiteX63" fmla="*/ 237503 w 714886"/>
                <a:gd name="connsiteY63" fmla="*/ 1012153 h 1267761"/>
                <a:gd name="connsiteX64" fmla="*/ 252918 w 714886"/>
                <a:gd name="connsiteY64" fmla="*/ 1028908 h 1267761"/>
                <a:gd name="connsiteX65" fmla="*/ 291645 w 714886"/>
                <a:gd name="connsiteY65" fmla="*/ 1054706 h 1267761"/>
                <a:gd name="connsiteX66" fmla="*/ 299448 w 714886"/>
                <a:gd name="connsiteY66" fmla="*/ 1054706 h 1267761"/>
                <a:gd name="connsiteX67" fmla="*/ 296783 w 714886"/>
                <a:gd name="connsiteY67" fmla="*/ 1061180 h 1267761"/>
                <a:gd name="connsiteX68" fmla="*/ 296783 w 714886"/>
                <a:gd name="connsiteY68" fmla="*/ 1067654 h 1267761"/>
                <a:gd name="connsiteX69" fmla="*/ 303254 w 714886"/>
                <a:gd name="connsiteY69" fmla="*/ 1074032 h 1267761"/>
                <a:gd name="connsiteX70" fmla="*/ 309724 w 714886"/>
                <a:gd name="connsiteY70" fmla="*/ 1074032 h 1267761"/>
                <a:gd name="connsiteX71" fmla="*/ 318764 w 714886"/>
                <a:gd name="connsiteY71" fmla="*/ 1067654 h 1267761"/>
                <a:gd name="connsiteX72" fmla="*/ 340744 w 714886"/>
                <a:gd name="connsiteY72" fmla="*/ 1079268 h 1267761"/>
                <a:gd name="connsiteX73" fmla="*/ 349688 w 714886"/>
                <a:gd name="connsiteY73" fmla="*/ 1089549 h 1267761"/>
                <a:gd name="connsiteX74" fmla="*/ 354922 w 714886"/>
                <a:gd name="connsiteY74" fmla="*/ 1101259 h 1267761"/>
                <a:gd name="connsiteX75" fmla="*/ 380708 w 714886"/>
                <a:gd name="connsiteY75" fmla="*/ 1110207 h 1267761"/>
                <a:gd name="connsiteX76" fmla="*/ 383278 w 714886"/>
                <a:gd name="connsiteY76" fmla="*/ 1146383 h 1267761"/>
                <a:gd name="connsiteX77" fmla="*/ 400025 w 714886"/>
                <a:gd name="connsiteY77" fmla="*/ 1172182 h 1267761"/>
                <a:gd name="connsiteX78" fmla="*/ 401357 w 714886"/>
                <a:gd name="connsiteY78" fmla="*/ 1178655 h 1267761"/>
                <a:gd name="connsiteX79" fmla="*/ 400025 w 714886"/>
                <a:gd name="connsiteY79" fmla="*/ 1187699 h 1267761"/>
                <a:gd name="connsiteX80" fmla="*/ 388416 w 714886"/>
                <a:gd name="connsiteY80" fmla="*/ 1195410 h 1267761"/>
                <a:gd name="connsiteX81" fmla="*/ 388416 w 714886"/>
                <a:gd name="connsiteY81" fmla="*/ 1207120 h 1267761"/>
                <a:gd name="connsiteX82" fmla="*/ 397456 w 714886"/>
                <a:gd name="connsiteY82" fmla="*/ 1210928 h 1267761"/>
                <a:gd name="connsiteX83" fmla="*/ 397456 w 714886"/>
                <a:gd name="connsiteY83" fmla="*/ 1217401 h 1267761"/>
                <a:gd name="connsiteX84" fmla="*/ 403926 w 714886"/>
                <a:gd name="connsiteY84" fmla="*/ 1231586 h 1267761"/>
                <a:gd name="connsiteX85" fmla="*/ 414298 w 714886"/>
                <a:gd name="connsiteY85" fmla="*/ 1244533 h 1267761"/>
                <a:gd name="connsiteX86" fmla="*/ 415535 w 714886"/>
                <a:gd name="connsiteY86" fmla="*/ 1256147 h 1267761"/>
                <a:gd name="connsiteX87" fmla="*/ 434946 w 714886"/>
                <a:gd name="connsiteY87" fmla="*/ 1265191 h 1267761"/>
                <a:gd name="connsiteX88" fmla="*/ 436183 w 714886"/>
                <a:gd name="connsiteY88" fmla="*/ 1258717 h 1267761"/>
                <a:gd name="connsiteX89" fmla="*/ 427143 w 714886"/>
                <a:gd name="connsiteY89" fmla="*/ 1252244 h 1267761"/>
                <a:gd name="connsiteX90" fmla="*/ 428476 w 714886"/>
                <a:gd name="connsiteY90" fmla="*/ 1245770 h 1267761"/>
                <a:gd name="connsiteX91" fmla="*/ 434946 w 714886"/>
                <a:gd name="connsiteY91" fmla="*/ 1245770 h 1267761"/>
                <a:gd name="connsiteX92" fmla="*/ 441321 w 714886"/>
                <a:gd name="connsiteY92" fmla="*/ 1256147 h 1267761"/>
                <a:gd name="connsiteX93" fmla="*/ 446460 w 714886"/>
                <a:gd name="connsiteY93" fmla="*/ 1258717 h 1267761"/>
                <a:gd name="connsiteX94" fmla="*/ 450361 w 714886"/>
                <a:gd name="connsiteY94" fmla="*/ 1267761 h 1267761"/>
                <a:gd name="connsiteX95" fmla="*/ 460733 w 714886"/>
                <a:gd name="connsiteY95" fmla="*/ 1266428 h 1267761"/>
                <a:gd name="connsiteX96" fmla="*/ 451693 w 714886"/>
                <a:gd name="connsiteY96" fmla="*/ 1257385 h 1267761"/>
                <a:gd name="connsiteX97" fmla="*/ 452930 w 714886"/>
                <a:gd name="connsiteY97" fmla="*/ 1248341 h 1267761"/>
                <a:gd name="connsiteX98" fmla="*/ 469772 w 714886"/>
                <a:gd name="connsiteY98" fmla="*/ 1221304 h 1267761"/>
                <a:gd name="connsiteX99" fmla="*/ 482618 w 714886"/>
                <a:gd name="connsiteY99" fmla="*/ 1212260 h 1267761"/>
                <a:gd name="connsiteX100" fmla="*/ 504598 w 714886"/>
                <a:gd name="connsiteY100" fmla="*/ 1214831 h 1267761"/>
                <a:gd name="connsiteX101" fmla="*/ 527816 w 714886"/>
                <a:gd name="connsiteY101" fmla="*/ 1226445 h 1267761"/>
                <a:gd name="connsiteX102" fmla="*/ 552365 w 714886"/>
                <a:gd name="connsiteY102" fmla="*/ 1232918 h 1267761"/>
                <a:gd name="connsiteX103" fmla="*/ 565211 w 714886"/>
                <a:gd name="connsiteY103" fmla="*/ 1240630 h 1267761"/>
                <a:gd name="connsiteX104" fmla="*/ 574251 w 714886"/>
                <a:gd name="connsiteY104" fmla="*/ 1239392 h 1267761"/>
                <a:gd name="connsiteX105" fmla="*/ 578152 w 714886"/>
                <a:gd name="connsiteY105" fmla="*/ 1235489 h 1267761"/>
                <a:gd name="connsiteX106" fmla="*/ 584527 w 714886"/>
                <a:gd name="connsiteY106" fmla="*/ 1218734 h 1267761"/>
                <a:gd name="connsiteX107" fmla="*/ 566543 w 714886"/>
                <a:gd name="connsiteY107" fmla="*/ 1191602 h 1267761"/>
                <a:gd name="connsiteX108" fmla="*/ 571681 w 714886"/>
                <a:gd name="connsiteY108" fmla="*/ 1165803 h 1267761"/>
                <a:gd name="connsiteX109" fmla="*/ 579389 w 714886"/>
                <a:gd name="connsiteY109" fmla="*/ 1159330 h 1267761"/>
                <a:gd name="connsiteX110" fmla="*/ 590998 w 714886"/>
                <a:gd name="connsiteY110" fmla="*/ 1160567 h 1267761"/>
                <a:gd name="connsiteX111" fmla="*/ 598800 w 714886"/>
                <a:gd name="connsiteY111" fmla="*/ 1152856 h 1267761"/>
                <a:gd name="connsiteX112" fmla="*/ 640096 w 714886"/>
                <a:gd name="connsiteY112" fmla="*/ 1138672 h 1267761"/>
                <a:gd name="connsiteX113" fmla="*/ 640096 w 714886"/>
                <a:gd name="connsiteY113" fmla="*/ 1130961 h 1267761"/>
                <a:gd name="connsiteX114" fmla="*/ 628487 w 714886"/>
                <a:gd name="connsiteY114" fmla="*/ 1118014 h 1267761"/>
                <a:gd name="connsiteX115" fmla="*/ 622017 w 714886"/>
                <a:gd name="connsiteY115" fmla="*/ 1102496 h 1267761"/>
                <a:gd name="connsiteX116" fmla="*/ 625823 w 714886"/>
                <a:gd name="connsiteY116" fmla="*/ 1090882 h 1267761"/>
                <a:gd name="connsiteX117" fmla="*/ 636195 w 714886"/>
                <a:gd name="connsiteY117" fmla="*/ 1081838 h 1267761"/>
                <a:gd name="connsiteX118" fmla="*/ 641334 w 714886"/>
                <a:gd name="connsiteY118" fmla="*/ 1065083 h 1267761"/>
                <a:gd name="connsiteX119" fmla="*/ 631057 w 714886"/>
                <a:gd name="connsiteY119" fmla="*/ 1063750 h 1267761"/>
                <a:gd name="connsiteX120" fmla="*/ 631057 w 714886"/>
                <a:gd name="connsiteY120" fmla="*/ 1059847 h 1267761"/>
                <a:gd name="connsiteX121" fmla="*/ 640096 w 714886"/>
                <a:gd name="connsiteY121" fmla="*/ 1061180 h 1267761"/>
                <a:gd name="connsiteX122" fmla="*/ 640096 w 714886"/>
                <a:gd name="connsiteY122" fmla="*/ 1058610 h 1267761"/>
                <a:gd name="connsiteX123" fmla="*/ 628487 w 714886"/>
                <a:gd name="connsiteY123" fmla="*/ 1045662 h 1267761"/>
                <a:gd name="connsiteX124" fmla="*/ 640096 w 714886"/>
                <a:gd name="connsiteY124" fmla="*/ 1043092 h 1267761"/>
                <a:gd name="connsiteX125" fmla="*/ 640096 w 714886"/>
                <a:gd name="connsiteY125" fmla="*/ 1040522 h 1267761"/>
                <a:gd name="connsiteX126" fmla="*/ 629724 w 714886"/>
                <a:gd name="connsiteY126" fmla="*/ 1037951 h 1267761"/>
                <a:gd name="connsiteX127" fmla="*/ 637527 w 714886"/>
                <a:gd name="connsiteY127" fmla="*/ 1036619 h 1267761"/>
                <a:gd name="connsiteX128" fmla="*/ 640096 w 714886"/>
                <a:gd name="connsiteY128" fmla="*/ 1027575 h 1267761"/>
                <a:gd name="connsiteX129" fmla="*/ 638764 w 714886"/>
                <a:gd name="connsiteY129" fmla="*/ 1013390 h 1267761"/>
                <a:gd name="connsiteX130" fmla="*/ 634863 w 714886"/>
                <a:gd name="connsiteY130" fmla="*/ 1010820 h 1267761"/>
                <a:gd name="connsiteX131" fmla="*/ 646567 w 714886"/>
                <a:gd name="connsiteY131" fmla="*/ 1003109 h 1267761"/>
                <a:gd name="connsiteX132" fmla="*/ 647804 w 714886"/>
                <a:gd name="connsiteY132" fmla="*/ 997873 h 1267761"/>
                <a:gd name="connsiteX133" fmla="*/ 638764 w 714886"/>
                <a:gd name="connsiteY133" fmla="*/ 1000538 h 1267761"/>
                <a:gd name="connsiteX134" fmla="*/ 638764 w 714886"/>
                <a:gd name="connsiteY134" fmla="*/ 997873 h 1267761"/>
                <a:gd name="connsiteX135" fmla="*/ 652942 w 714886"/>
                <a:gd name="connsiteY135" fmla="*/ 983688 h 1267761"/>
                <a:gd name="connsiteX136" fmla="*/ 643997 w 714886"/>
                <a:gd name="connsiteY136" fmla="*/ 974644 h 1267761"/>
                <a:gd name="connsiteX137" fmla="*/ 641334 w 714886"/>
                <a:gd name="connsiteY137" fmla="*/ 966933 h 1267761"/>
                <a:gd name="connsiteX138" fmla="*/ 650373 w 714886"/>
                <a:gd name="connsiteY138" fmla="*/ 951416 h 1267761"/>
                <a:gd name="connsiteX139" fmla="*/ 654274 w 714886"/>
                <a:gd name="connsiteY139" fmla="*/ 955319 h 1267761"/>
                <a:gd name="connsiteX140" fmla="*/ 659412 w 714886"/>
                <a:gd name="connsiteY140" fmla="*/ 947608 h 1267761"/>
                <a:gd name="connsiteX141" fmla="*/ 661982 w 714886"/>
                <a:gd name="connsiteY141" fmla="*/ 953986 h 1267761"/>
                <a:gd name="connsiteX142" fmla="*/ 664551 w 714886"/>
                <a:gd name="connsiteY142" fmla="*/ 952749 h 1267761"/>
                <a:gd name="connsiteX143" fmla="*/ 665883 w 714886"/>
                <a:gd name="connsiteY143" fmla="*/ 938564 h 1267761"/>
                <a:gd name="connsiteX144" fmla="*/ 674922 w 714886"/>
                <a:gd name="connsiteY144" fmla="*/ 930758 h 1267761"/>
                <a:gd name="connsiteX145" fmla="*/ 680061 w 714886"/>
                <a:gd name="connsiteY145" fmla="*/ 921714 h 1267761"/>
                <a:gd name="connsiteX146" fmla="*/ 677492 w 714886"/>
                <a:gd name="connsiteY146" fmla="*/ 911433 h 1267761"/>
                <a:gd name="connsiteX147" fmla="*/ 687768 w 714886"/>
                <a:gd name="connsiteY147" fmla="*/ 907529 h 1267761"/>
                <a:gd name="connsiteX148" fmla="*/ 690432 w 714886"/>
                <a:gd name="connsiteY148" fmla="*/ 901056 h 1267761"/>
                <a:gd name="connsiteX149" fmla="*/ 694239 w 714886"/>
                <a:gd name="connsiteY149" fmla="*/ 901056 h 1267761"/>
                <a:gd name="connsiteX150" fmla="*/ 690432 w 714886"/>
                <a:gd name="connsiteY150" fmla="*/ 890774 h 1267761"/>
                <a:gd name="connsiteX151" fmla="*/ 698140 w 714886"/>
                <a:gd name="connsiteY151" fmla="*/ 879160 h 1267761"/>
                <a:gd name="connsiteX152" fmla="*/ 696808 w 714886"/>
                <a:gd name="connsiteY152" fmla="*/ 868783 h 1267761"/>
                <a:gd name="connsiteX153" fmla="*/ 709749 w 714886"/>
                <a:gd name="connsiteY153" fmla="*/ 858502 h 1267761"/>
                <a:gd name="connsiteX154" fmla="*/ 714887 w 714886"/>
                <a:gd name="connsiteY154" fmla="*/ 845555 h 1267761"/>
                <a:gd name="connsiteX155" fmla="*/ 713650 w 714886"/>
                <a:gd name="connsiteY155" fmla="*/ 833941 h 1267761"/>
                <a:gd name="connsiteX156" fmla="*/ 703278 w 714886"/>
                <a:gd name="connsiteY156" fmla="*/ 817186 h 1267761"/>
                <a:gd name="connsiteX157" fmla="*/ 707179 w 714886"/>
                <a:gd name="connsiteY157" fmla="*/ 796528 h 1267761"/>
                <a:gd name="connsiteX158" fmla="*/ 695571 w 714886"/>
                <a:gd name="connsiteY158" fmla="*/ 788817 h 1267761"/>
                <a:gd name="connsiteX159" fmla="*/ 695571 w 714886"/>
                <a:gd name="connsiteY159" fmla="*/ 773299 h 1267761"/>
                <a:gd name="connsiteX160" fmla="*/ 681393 w 714886"/>
                <a:gd name="connsiteY160" fmla="*/ 764255 h 1267761"/>
                <a:gd name="connsiteX161" fmla="*/ 678824 w 714886"/>
                <a:gd name="connsiteY161" fmla="*/ 756449 h 1267761"/>
                <a:gd name="connsiteX162" fmla="*/ 690432 w 714886"/>
                <a:gd name="connsiteY162" fmla="*/ 742264 h 1267761"/>
                <a:gd name="connsiteX163" fmla="*/ 691669 w 714886"/>
                <a:gd name="connsiteY163" fmla="*/ 737124 h 1267761"/>
                <a:gd name="connsiteX164" fmla="*/ 683962 w 714886"/>
                <a:gd name="connsiteY164" fmla="*/ 719036 h 1267761"/>
                <a:gd name="connsiteX165" fmla="*/ 687768 w 714886"/>
                <a:gd name="connsiteY165" fmla="*/ 711325 h 1267761"/>
                <a:gd name="connsiteX166" fmla="*/ 696808 w 714886"/>
                <a:gd name="connsiteY166" fmla="*/ 707421 h 1267761"/>
                <a:gd name="connsiteX167" fmla="*/ 650373 w 714886"/>
                <a:gd name="connsiteY167" fmla="*/ 169073 h 1267761"/>
                <a:gd name="connsiteX168" fmla="*/ 634863 w 714886"/>
                <a:gd name="connsiteY168" fmla="*/ 141941 h 1267761"/>
                <a:gd name="connsiteX169" fmla="*/ 620685 w 714886"/>
                <a:gd name="connsiteY169" fmla="*/ 95484 h 1267761"/>
                <a:gd name="connsiteX170" fmla="*/ 610409 w 714886"/>
                <a:gd name="connsiteY170" fmla="*/ 83870 h 1267761"/>
                <a:gd name="connsiteX171" fmla="*/ 592329 w 714886"/>
                <a:gd name="connsiteY171" fmla="*/ 54168 h 1267761"/>
                <a:gd name="connsiteX172" fmla="*/ 588428 w 714886"/>
                <a:gd name="connsiteY172" fmla="*/ 39983 h 1267761"/>
                <a:gd name="connsiteX173" fmla="*/ 590998 w 714886"/>
                <a:gd name="connsiteY173" fmla="*/ 0 h 1267761"/>
                <a:gd name="connsiteX174" fmla="*/ 401357 w 714886"/>
                <a:gd name="connsiteY174" fmla="*/ 14185 h 1267761"/>
                <a:gd name="connsiteX175" fmla="*/ 121320 w 714886"/>
                <a:gd name="connsiteY175" fmla="*/ 28369 h 126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714886" h="1267761">
                  <a:moveTo>
                    <a:pt x="121320" y="28369"/>
                  </a:moveTo>
                  <a:lnTo>
                    <a:pt x="118752" y="36080"/>
                  </a:lnTo>
                  <a:lnTo>
                    <a:pt x="156147" y="60642"/>
                  </a:lnTo>
                  <a:lnTo>
                    <a:pt x="162617" y="86440"/>
                  </a:lnTo>
                  <a:lnTo>
                    <a:pt x="170420" y="94247"/>
                  </a:lnTo>
                  <a:lnTo>
                    <a:pt x="192305" y="104528"/>
                  </a:lnTo>
                  <a:lnTo>
                    <a:pt x="203913" y="113572"/>
                  </a:lnTo>
                  <a:lnTo>
                    <a:pt x="210384" y="145844"/>
                  </a:lnTo>
                  <a:lnTo>
                    <a:pt x="203913" y="183258"/>
                  </a:lnTo>
                  <a:lnTo>
                    <a:pt x="185835" y="197442"/>
                  </a:lnTo>
                  <a:lnTo>
                    <a:pt x="181933" y="234950"/>
                  </a:lnTo>
                  <a:lnTo>
                    <a:pt x="169088" y="240091"/>
                  </a:lnTo>
                  <a:lnTo>
                    <a:pt x="163950" y="249135"/>
                  </a:lnTo>
                  <a:lnTo>
                    <a:pt x="143301" y="253038"/>
                  </a:lnTo>
                  <a:lnTo>
                    <a:pt x="123890" y="269793"/>
                  </a:lnTo>
                  <a:lnTo>
                    <a:pt x="102005" y="272364"/>
                  </a:lnTo>
                  <a:lnTo>
                    <a:pt x="82593" y="278837"/>
                  </a:lnTo>
                  <a:lnTo>
                    <a:pt x="73554" y="276267"/>
                  </a:lnTo>
                  <a:lnTo>
                    <a:pt x="64514" y="283978"/>
                  </a:lnTo>
                  <a:lnTo>
                    <a:pt x="58139" y="320153"/>
                  </a:lnTo>
                  <a:lnTo>
                    <a:pt x="67178" y="335671"/>
                  </a:lnTo>
                  <a:lnTo>
                    <a:pt x="76123" y="338241"/>
                  </a:lnTo>
                  <a:lnTo>
                    <a:pt x="83925" y="351093"/>
                  </a:lnTo>
                  <a:lnTo>
                    <a:pt x="86495" y="385936"/>
                  </a:lnTo>
                  <a:lnTo>
                    <a:pt x="64514" y="414400"/>
                  </a:lnTo>
                  <a:lnTo>
                    <a:pt x="65847" y="431155"/>
                  </a:lnTo>
                  <a:lnTo>
                    <a:pt x="58139" y="450480"/>
                  </a:lnTo>
                  <a:lnTo>
                    <a:pt x="19412" y="468568"/>
                  </a:lnTo>
                  <a:lnTo>
                    <a:pt x="12941" y="476374"/>
                  </a:lnTo>
                  <a:lnTo>
                    <a:pt x="20649" y="490559"/>
                  </a:lnTo>
                  <a:lnTo>
                    <a:pt x="21980" y="513787"/>
                  </a:lnTo>
                  <a:lnTo>
                    <a:pt x="9040" y="521498"/>
                  </a:lnTo>
                  <a:lnTo>
                    <a:pt x="2569" y="540919"/>
                  </a:lnTo>
                  <a:lnTo>
                    <a:pt x="0" y="575762"/>
                  </a:lnTo>
                  <a:lnTo>
                    <a:pt x="6470" y="605464"/>
                  </a:lnTo>
                  <a:lnTo>
                    <a:pt x="16842" y="622219"/>
                  </a:lnTo>
                  <a:lnTo>
                    <a:pt x="15510" y="637736"/>
                  </a:lnTo>
                  <a:lnTo>
                    <a:pt x="28451" y="651921"/>
                  </a:lnTo>
                  <a:lnTo>
                    <a:pt x="31020" y="668676"/>
                  </a:lnTo>
                  <a:lnTo>
                    <a:pt x="68415" y="704851"/>
                  </a:lnTo>
                  <a:lnTo>
                    <a:pt x="80024" y="709992"/>
                  </a:lnTo>
                  <a:lnTo>
                    <a:pt x="91633" y="729412"/>
                  </a:lnTo>
                  <a:lnTo>
                    <a:pt x="109712" y="738456"/>
                  </a:lnTo>
                  <a:lnTo>
                    <a:pt x="138068" y="760352"/>
                  </a:lnTo>
                  <a:lnTo>
                    <a:pt x="145870" y="773299"/>
                  </a:lnTo>
                  <a:lnTo>
                    <a:pt x="149677" y="795195"/>
                  </a:lnTo>
                  <a:lnTo>
                    <a:pt x="154910" y="803001"/>
                  </a:lnTo>
                  <a:lnTo>
                    <a:pt x="152245" y="815853"/>
                  </a:lnTo>
                  <a:lnTo>
                    <a:pt x="158716" y="837844"/>
                  </a:lnTo>
                  <a:lnTo>
                    <a:pt x="169088" y="853361"/>
                  </a:lnTo>
                  <a:lnTo>
                    <a:pt x="180696" y="854599"/>
                  </a:lnTo>
                  <a:lnTo>
                    <a:pt x="194874" y="833941"/>
                  </a:lnTo>
                  <a:lnTo>
                    <a:pt x="205246" y="832703"/>
                  </a:lnTo>
                  <a:lnTo>
                    <a:pt x="223230" y="840414"/>
                  </a:lnTo>
                  <a:lnTo>
                    <a:pt x="232270" y="840414"/>
                  </a:lnTo>
                  <a:lnTo>
                    <a:pt x="259388" y="859835"/>
                  </a:lnTo>
                  <a:lnTo>
                    <a:pt x="245210" y="886871"/>
                  </a:lnTo>
                  <a:lnTo>
                    <a:pt x="250348" y="910100"/>
                  </a:lnTo>
                  <a:lnTo>
                    <a:pt x="238740" y="926950"/>
                  </a:lnTo>
                  <a:lnTo>
                    <a:pt x="232270" y="952749"/>
                  </a:lnTo>
                  <a:lnTo>
                    <a:pt x="223230" y="968266"/>
                  </a:lnTo>
                  <a:lnTo>
                    <a:pt x="223230" y="996635"/>
                  </a:lnTo>
                  <a:lnTo>
                    <a:pt x="228463" y="1008249"/>
                  </a:lnTo>
                  <a:lnTo>
                    <a:pt x="237503" y="1012153"/>
                  </a:lnTo>
                  <a:lnTo>
                    <a:pt x="252918" y="1028908"/>
                  </a:lnTo>
                  <a:lnTo>
                    <a:pt x="291645" y="1054706"/>
                  </a:lnTo>
                  <a:lnTo>
                    <a:pt x="299448" y="1054706"/>
                  </a:lnTo>
                  <a:lnTo>
                    <a:pt x="296783" y="1061180"/>
                  </a:lnTo>
                  <a:lnTo>
                    <a:pt x="296783" y="1067654"/>
                  </a:lnTo>
                  <a:lnTo>
                    <a:pt x="303254" y="1074032"/>
                  </a:lnTo>
                  <a:lnTo>
                    <a:pt x="309724" y="1074032"/>
                  </a:lnTo>
                  <a:lnTo>
                    <a:pt x="318764" y="1067654"/>
                  </a:lnTo>
                  <a:lnTo>
                    <a:pt x="340744" y="1079268"/>
                  </a:lnTo>
                  <a:lnTo>
                    <a:pt x="349688" y="1089549"/>
                  </a:lnTo>
                  <a:lnTo>
                    <a:pt x="354922" y="1101259"/>
                  </a:lnTo>
                  <a:lnTo>
                    <a:pt x="380708" y="1110207"/>
                  </a:lnTo>
                  <a:lnTo>
                    <a:pt x="383278" y="1146383"/>
                  </a:lnTo>
                  <a:lnTo>
                    <a:pt x="400025" y="1172182"/>
                  </a:lnTo>
                  <a:lnTo>
                    <a:pt x="401357" y="1178655"/>
                  </a:lnTo>
                  <a:lnTo>
                    <a:pt x="400025" y="1187699"/>
                  </a:lnTo>
                  <a:lnTo>
                    <a:pt x="388416" y="1195410"/>
                  </a:lnTo>
                  <a:lnTo>
                    <a:pt x="388416" y="1207120"/>
                  </a:lnTo>
                  <a:lnTo>
                    <a:pt x="397456" y="1210928"/>
                  </a:lnTo>
                  <a:lnTo>
                    <a:pt x="397456" y="1217401"/>
                  </a:lnTo>
                  <a:lnTo>
                    <a:pt x="403926" y="1231586"/>
                  </a:lnTo>
                  <a:lnTo>
                    <a:pt x="414298" y="1244533"/>
                  </a:lnTo>
                  <a:lnTo>
                    <a:pt x="415535" y="1256147"/>
                  </a:lnTo>
                  <a:lnTo>
                    <a:pt x="434946" y="1265191"/>
                  </a:lnTo>
                  <a:lnTo>
                    <a:pt x="436183" y="1258717"/>
                  </a:lnTo>
                  <a:lnTo>
                    <a:pt x="427143" y="1252244"/>
                  </a:lnTo>
                  <a:lnTo>
                    <a:pt x="428476" y="1245770"/>
                  </a:lnTo>
                  <a:lnTo>
                    <a:pt x="434946" y="1245770"/>
                  </a:lnTo>
                  <a:lnTo>
                    <a:pt x="441321" y="1256147"/>
                  </a:lnTo>
                  <a:lnTo>
                    <a:pt x="446460" y="1258717"/>
                  </a:lnTo>
                  <a:lnTo>
                    <a:pt x="450361" y="1267761"/>
                  </a:lnTo>
                  <a:lnTo>
                    <a:pt x="460733" y="1266428"/>
                  </a:lnTo>
                  <a:lnTo>
                    <a:pt x="451693" y="1257385"/>
                  </a:lnTo>
                  <a:lnTo>
                    <a:pt x="452930" y="1248341"/>
                  </a:lnTo>
                  <a:lnTo>
                    <a:pt x="469772" y="1221304"/>
                  </a:lnTo>
                  <a:lnTo>
                    <a:pt x="482618" y="1212260"/>
                  </a:lnTo>
                  <a:lnTo>
                    <a:pt x="504598" y="1214831"/>
                  </a:lnTo>
                  <a:lnTo>
                    <a:pt x="527816" y="1226445"/>
                  </a:lnTo>
                  <a:lnTo>
                    <a:pt x="552365" y="1232918"/>
                  </a:lnTo>
                  <a:lnTo>
                    <a:pt x="565211" y="1240630"/>
                  </a:lnTo>
                  <a:lnTo>
                    <a:pt x="574251" y="1239392"/>
                  </a:lnTo>
                  <a:lnTo>
                    <a:pt x="578152" y="1235489"/>
                  </a:lnTo>
                  <a:lnTo>
                    <a:pt x="584527" y="1218734"/>
                  </a:lnTo>
                  <a:lnTo>
                    <a:pt x="566543" y="1191602"/>
                  </a:lnTo>
                  <a:lnTo>
                    <a:pt x="571681" y="1165803"/>
                  </a:lnTo>
                  <a:lnTo>
                    <a:pt x="579389" y="1159330"/>
                  </a:lnTo>
                  <a:lnTo>
                    <a:pt x="590998" y="1160567"/>
                  </a:lnTo>
                  <a:lnTo>
                    <a:pt x="598800" y="1152856"/>
                  </a:lnTo>
                  <a:lnTo>
                    <a:pt x="640096" y="1138672"/>
                  </a:lnTo>
                  <a:lnTo>
                    <a:pt x="640096" y="1130961"/>
                  </a:lnTo>
                  <a:lnTo>
                    <a:pt x="628487" y="1118014"/>
                  </a:lnTo>
                  <a:lnTo>
                    <a:pt x="622017" y="1102496"/>
                  </a:lnTo>
                  <a:lnTo>
                    <a:pt x="625823" y="1090882"/>
                  </a:lnTo>
                  <a:lnTo>
                    <a:pt x="636195" y="1081838"/>
                  </a:lnTo>
                  <a:lnTo>
                    <a:pt x="641334" y="1065083"/>
                  </a:lnTo>
                  <a:lnTo>
                    <a:pt x="631057" y="1063750"/>
                  </a:lnTo>
                  <a:lnTo>
                    <a:pt x="631057" y="1059847"/>
                  </a:lnTo>
                  <a:lnTo>
                    <a:pt x="640096" y="1061180"/>
                  </a:lnTo>
                  <a:lnTo>
                    <a:pt x="640096" y="1058610"/>
                  </a:lnTo>
                  <a:lnTo>
                    <a:pt x="628487" y="1045662"/>
                  </a:lnTo>
                  <a:lnTo>
                    <a:pt x="640096" y="1043092"/>
                  </a:lnTo>
                  <a:lnTo>
                    <a:pt x="640096" y="1040522"/>
                  </a:lnTo>
                  <a:lnTo>
                    <a:pt x="629724" y="1037951"/>
                  </a:lnTo>
                  <a:lnTo>
                    <a:pt x="637527" y="1036619"/>
                  </a:lnTo>
                  <a:lnTo>
                    <a:pt x="640096" y="1027575"/>
                  </a:lnTo>
                  <a:lnTo>
                    <a:pt x="638764" y="1013390"/>
                  </a:lnTo>
                  <a:lnTo>
                    <a:pt x="634863" y="1010820"/>
                  </a:lnTo>
                  <a:lnTo>
                    <a:pt x="646567" y="1003109"/>
                  </a:lnTo>
                  <a:lnTo>
                    <a:pt x="647804" y="997873"/>
                  </a:lnTo>
                  <a:lnTo>
                    <a:pt x="638764" y="1000538"/>
                  </a:lnTo>
                  <a:lnTo>
                    <a:pt x="638764" y="997873"/>
                  </a:lnTo>
                  <a:lnTo>
                    <a:pt x="652942" y="983688"/>
                  </a:lnTo>
                  <a:lnTo>
                    <a:pt x="643997" y="974644"/>
                  </a:lnTo>
                  <a:lnTo>
                    <a:pt x="641334" y="966933"/>
                  </a:lnTo>
                  <a:lnTo>
                    <a:pt x="650373" y="951416"/>
                  </a:lnTo>
                  <a:lnTo>
                    <a:pt x="654274" y="955319"/>
                  </a:lnTo>
                  <a:lnTo>
                    <a:pt x="659412" y="947608"/>
                  </a:lnTo>
                  <a:lnTo>
                    <a:pt x="661982" y="953986"/>
                  </a:lnTo>
                  <a:lnTo>
                    <a:pt x="664551" y="952749"/>
                  </a:lnTo>
                  <a:lnTo>
                    <a:pt x="665883" y="938564"/>
                  </a:lnTo>
                  <a:lnTo>
                    <a:pt x="674922" y="930758"/>
                  </a:lnTo>
                  <a:lnTo>
                    <a:pt x="680061" y="921714"/>
                  </a:lnTo>
                  <a:lnTo>
                    <a:pt x="677492" y="911433"/>
                  </a:lnTo>
                  <a:lnTo>
                    <a:pt x="687768" y="907529"/>
                  </a:lnTo>
                  <a:lnTo>
                    <a:pt x="690432" y="901056"/>
                  </a:lnTo>
                  <a:lnTo>
                    <a:pt x="694239" y="901056"/>
                  </a:lnTo>
                  <a:lnTo>
                    <a:pt x="690432" y="890774"/>
                  </a:lnTo>
                  <a:lnTo>
                    <a:pt x="698140" y="879160"/>
                  </a:lnTo>
                  <a:lnTo>
                    <a:pt x="696808" y="868783"/>
                  </a:lnTo>
                  <a:lnTo>
                    <a:pt x="709749" y="858502"/>
                  </a:lnTo>
                  <a:lnTo>
                    <a:pt x="714887" y="845555"/>
                  </a:lnTo>
                  <a:lnTo>
                    <a:pt x="713650" y="833941"/>
                  </a:lnTo>
                  <a:lnTo>
                    <a:pt x="703278" y="817186"/>
                  </a:lnTo>
                  <a:lnTo>
                    <a:pt x="707179" y="796528"/>
                  </a:lnTo>
                  <a:lnTo>
                    <a:pt x="695571" y="788817"/>
                  </a:lnTo>
                  <a:lnTo>
                    <a:pt x="695571" y="773299"/>
                  </a:lnTo>
                  <a:lnTo>
                    <a:pt x="681393" y="764255"/>
                  </a:lnTo>
                  <a:lnTo>
                    <a:pt x="678824" y="756449"/>
                  </a:lnTo>
                  <a:lnTo>
                    <a:pt x="690432" y="742264"/>
                  </a:lnTo>
                  <a:lnTo>
                    <a:pt x="691669" y="737124"/>
                  </a:lnTo>
                  <a:lnTo>
                    <a:pt x="683962" y="719036"/>
                  </a:lnTo>
                  <a:lnTo>
                    <a:pt x="687768" y="711325"/>
                  </a:lnTo>
                  <a:lnTo>
                    <a:pt x="696808" y="707421"/>
                  </a:lnTo>
                  <a:lnTo>
                    <a:pt x="650373" y="169073"/>
                  </a:lnTo>
                  <a:lnTo>
                    <a:pt x="634863" y="141941"/>
                  </a:lnTo>
                  <a:lnTo>
                    <a:pt x="620685" y="95484"/>
                  </a:lnTo>
                  <a:lnTo>
                    <a:pt x="610409" y="83870"/>
                  </a:lnTo>
                  <a:lnTo>
                    <a:pt x="592329" y="54168"/>
                  </a:lnTo>
                  <a:lnTo>
                    <a:pt x="588428" y="39983"/>
                  </a:lnTo>
                  <a:lnTo>
                    <a:pt x="590998" y="0"/>
                  </a:lnTo>
                  <a:lnTo>
                    <a:pt x="401357" y="14185"/>
                  </a:lnTo>
                  <a:lnTo>
                    <a:pt x="121320" y="2836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0C890C6A-70D3-CD40-9867-24C7586B0DFF}"/>
                </a:ext>
              </a:extLst>
            </p:cNvPr>
            <p:cNvSpPr/>
            <p:nvPr/>
          </p:nvSpPr>
          <p:spPr>
            <a:xfrm>
              <a:off x="8561311" y="2938103"/>
              <a:ext cx="904531" cy="406512"/>
            </a:xfrm>
            <a:custGeom>
              <a:avLst/>
              <a:gdLst>
                <a:gd name="connsiteX0" fmla="*/ 15415 w 1028417"/>
                <a:gd name="connsiteY0" fmla="*/ 169168 h 462189"/>
                <a:gd name="connsiteX1" fmla="*/ 18079 w 1028417"/>
                <a:gd name="connsiteY1" fmla="*/ 175546 h 462189"/>
                <a:gd name="connsiteX2" fmla="*/ 32257 w 1028417"/>
                <a:gd name="connsiteY2" fmla="*/ 178212 h 462189"/>
                <a:gd name="connsiteX3" fmla="*/ 49004 w 1028417"/>
                <a:gd name="connsiteY3" fmla="*/ 214292 h 462189"/>
                <a:gd name="connsiteX4" fmla="*/ 211621 w 1028417"/>
                <a:gd name="connsiteY4" fmla="*/ 247897 h 462189"/>
                <a:gd name="connsiteX5" fmla="*/ 254155 w 1028417"/>
                <a:gd name="connsiteY5" fmla="*/ 269888 h 462189"/>
                <a:gd name="connsiteX6" fmla="*/ 280037 w 1028417"/>
                <a:gd name="connsiteY6" fmla="*/ 271126 h 462189"/>
                <a:gd name="connsiteX7" fmla="*/ 283842 w 1028417"/>
                <a:gd name="connsiteY7" fmla="*/ 276267 h 462189"/>
                <a:gd name="connsiteX8" fmla="*/ 288981 w 1028417"/>
                <a:gd name="connsiteY8" fmla="*/ 276267 h 462189"/>
                <a:gd name="connsiteX9" fmla="*/ 291645 w 1028417"/>
                <a:gd name="connsiteY9" fmla="*/ 271126 h 462189"/>
                <a:gd name="connsiteX10" fmla="*/ 304491 w 1028417"/>
                <a:gd name="connsiteY10" fmla="*/ 269888 h 462189"/>
                <a:gd name="connsiteX11" fmla="*/ 322570 w 1028417"/>
                <a:gd name="connsiteY11" fmla="*/ 276267 h 462189"/>
                <a:gd name="connsiteX12" fmla="*/ 329040 w 1028417"/>
                <a:gd name="connsiteY12" fmla="*/ 273696 h 462189"/>
                <a:gd name="connsiteX13" fmla="*/ 339317 w 1028417"/>
                <a:gd name="connsiteY13" fmla="*/ 280170 h 462189"/>
                <a:gd name="connsiteX14" fmla="*/ 358728 w 1028417"/>
                <a:gd name="connsiteY14" fmla="*/ 280170 h 462189"/>
                <a:gd name="connsiteX15" fmla="*/ 371669 w 1028417"/>
                <a:gd name="connsiteY15" fmla="*/ 285311 h 462189"/>
                <a:gd name="connsiteX16" fmla="*/ 372906 w 1028417"/>
                <a:gd name="connsiteY16" fmla="*/ 293022 h 462189"/>
                <a:gd name="connsiteX17" fmla="*/ 378044 w 1028417"/>
                <a:gd name="connsiteY17" fmla="*/ 295592 h 462189"/>
                <a:gd name="connsiteX18" fmla="*/ 370337 w 1028417"/>
                <a:gd name="connsiteY18" fmla="*/ 305969 h 462189"/>
                <a:gd name="connsiteX19" fmla="*/ 370337 w 1028417"/>
                <a:gd name="connsiteY19" fmla="*/ 311109 h 462189"/>
                <a:gd name="connsiteX20" fmla="*/ 378044 w 1028417"/>
                <a:gd name="connsiteY20" fmla="*/ 316345 h 462189"/>
                <a:gd name="connsiteX21" fmla="*/ 392222 w 1028417"/>
                <a:gd name="connsiteY21" fmla="*/ 313775 h 462189"/>
                <a:gd name="connsiteX22" fmla="*/ 396123 w 1028417"/>
                <a:gd name="connsiteY22" fmla="*/ 318916 h 462189"/>
                <a:gd name="connsiteX23" fmla="*/ 410302 w 1028417"/>
                <a:gd name="connsiteY23" fmla="*/ 321486 h 462189"/>
                <a:gd name="connsiteX24" fmla="*/ 416772 w 1028417"/>
                <a:gd name="connsiteY24" fmla="*/ 327960 h 462189"/>
                <a:gd name="connsiteX25" fmla="*/ 423242 w 1028417"/>
                <a:gd name="connsiteY25" fmla="*/ 329197 h 462189"/>
                <a:gd name="connsiteX26" fmla="*/ 427048 w 1028417"/>
                <a:gd name="connsiteY26" fmla="*/ 335671 h 462189"/>
                <a:gd name="connsiteX27" fmla="*/ 420673 w 1028417"/>
                <a:gd name="connsiteY27" fmla="*/ 342144 h 462189"/>
                <a:gd name="connsiteX28" fmla="*/ 429713 w 1028417"/>
                <a:gd name="connsiteY28" fmla="*/ 353758 h 462189"/>
                <a:gd name="connsiteX29" fmla="*/ 428380 w 1028417"/>
                <a:gd name="connsiteY29" fmla="*/ 361470 h 462189"/>
                <a:gd name="connsiteX30" fmla="*/ 421910 w 1028417"/>
                <a:gd name="connsiteY30" fmla="*/ 361470 h 462189"/>
                <a:gd name="connsiteX31" fmla="*/ 429713 w 1028417"/>
                <a:gd name="connsiteY31" fmla="*/ 376987 h 462189"/>
                <a:gd name="connsiteX32" fmla="*/ 425811 w 1028417"/>
                <a:gd name="connsiteY32" fmla="*/ 384698 h 462189"/>
                <a:gd name="connsiteX33" fmla="*/ 419341 w 1028417"/>
                <a:gd name="connsiteY33" fmla="*/ 389839 h 462189"/>
                <a:gd name="connsiteX34" fmla="*/ 421910 w 1028417"/>
                <a:gd name="connsiteY34" fmla="*/ 398978 h 462189"/>
                <a:gd name="connsiteX35" fmla="*/ 416772 w 1028417"/>
                <a:gd name="connsiteY35" fmla="*/ 407927 h 462189"/>
                <a:gd name="connsiteX36" fmla="*/ 420673 w 1028417"/>
                <a:gd name="connsiteY36" fmla="*/ 406689 h 462189"/>
                <a:gd name="connsiteX37" fmla="*/ 423242 w 1028417"/>
                <a:gd name="connsiteY37" fmla="*/ 411830 h 462189"/>
                <a:gd name="connsiteX38" fmla="*/ 425811 w 1028417"/>
                <a:gd name="connsiteY38" fmla="*/ 409259 h 462189"/>
                <a:gd name="connsiteX39" fmla="*/ 436183 w 1028417"/>
                <a:gd name="connsiteY39" fmla="*/ 409259 h 462189"/>
                <a:gd name="connsiteX40" fmla="*/ 446460 w 1028417"/>
                <a:gd name="connsiteY40" fmla="*/ 400215 h 462189"/>
                <a:gd name="connsiteX41" fmla="*/ 455499 w 1028417"/>
                <a:gd name="connsiteY41" fmla="*/ 405356 h 462189"/>
                <a:gd name="connsiteX42" fmla="*/ 443890 w 1028417"/>
                <a:gd name="connsiteY42" fmla="*/ 444102 h 462189"/>
                <a:gd name="connsiteX43" fmla="*/ 445127 w 1028417"/>
                <a:gd name="connsiteY43" fmla="*/ 449243 h 462189"/>
                <a:gd name="connsiteX44" fmla="*/ 454167 w 1028417"/>
                <a:gd name="connsiteY44" fmla="*/ 455716 h 462189"/>
                <a:gd name="connsiteX45" fmla="*/ 459305 w 1028417"/>
                <a:gd name="connsiteY45" fmla="*/ 460857 h 462189"/>
                <a:gd name="connsiteX46" fmla="*/ 468440 w 1028417"/>
                <a:gd name="connsiteY46" fmla="*/ 462190 h 462189"/>
                <a:gd name="connsiteX47" fmla="*/ 468440 w 1028417"/>
                <a:gd name="connsiteY47" fmla="*/ 450576 h 462189"/>
                <a:gd name="connsiteX48" fmla="*/ 488993 w 1028417"/>
                <a:gd name="connsiteY48" fmla="*/ 416970 h 462189"/>
                <a:gd name="connsiteX49" fmla="*/ 492895 w 1028417"/>
                <a:gd name="connsiteY49" fmla="*/ 404119 h 462189"/>
                <a:gd name="connsiteX50" fmla="*/ 503266 w 1028417"/>
                <a:gd name="connsiteY50" fmla="*/ 387268 h 462189"/>
                <a:gd name="connsiteX51" fmla="*/ 501934 w 1028417"/>
                <a:gd name="connsiteY51" fmla="*/ 380890 h 462189"/>
                <a:gd name="connsiteX52" fmla="*/ 521250 w 1028417"/>
                <a:gd name="connsiteY52" fmla="*/ 335671 h 462189"/>
                <a:gd name="connsiteX53" fmla="*/ 539424 w 1028417"/>
                <a:gd name="connsiteY53" fmla="*/ 320153 h 462189"/>
                <a:gd name="connsiteX54" fmla="*/ 541993 w 1028417"/>
                <a:gd name="connsiteY54" fmla="*/ 311109 h 462189"/>
                <a:gd name="connsiteX55" fmla="*/ 538092 w 1028417"/>
                <a:gd name="connsiteY55" fmla="*/ 302065 h 462189"/>
                <a:gd name="connsiteX56" fmla="*/ 540661 w 1028417"/>
                <a:gd name="connsiteY56" fmla="*/ 293022 h 462189"/>
                <a:gd name="connsiteX57" fmla="*/ 547132 w 1028417"/>
                <a:gd name="connsiteY57" fmla="*/ 286643 h 462189"/>
                <a:gd name="connsiteX58" fmla="*/ 544563 w 1028417"/>
                <a:gd name="connsiteY58" fmla="*/ 283978 h 462189"/>
                <a:gd name="connsiteX59" fmla="*/ 548369 w 1028417"/>
                <a:gd name="connsiteY59" fmla="*/ 272364 h 462189"/>
                <a:gd name="connsiteX60" fmla="*/ 554839 w 1028417"/>
                <a:gd name="connsiteY60" fmla="*/ 271126 h 462189"/>
                <a:gd name="connsiteX61" fmla="*/ 550938 w 1028417"/>
                <a:gd name="connsiteY61" fmla="*/ 275029 h 462189"/>
                <a:gd name="connsiteX62" fmla="*/ 553602 w 1028417"/>
                <a:gd name="connsiteY62" fmla="*/ 278837 h 462189"/>
                <a:gd name="connsiteX63" fmla="*/ 552270 w 1028417"/>
                <a:gd name="connsiteY63" fmla="*/ 283978 h 462189"/>
                <a:gd name="connsiteX64" fmla="*/ 547132 w 1028417"/>
                <a:gd name="connsiteY64" fmla="*/ 291784 h 462189"/>
                <a:gd name="connsiteX65" fmla="*/ 552270 w 1028417"/>
                <a:gd name="connsiteY65" fmla="*/ 315013 h 462189"/>
                <a:gd name="connsiteX66" fmla="*/ 556171 w 1028417"/>
                <a:gd name="connsiteY66" fmla="*/ 326627 h 462189"/>
                <a:gd name="connsiteX67" fmla="*/ 559978 w 1028417"/>
                <a:gd name="connsiteY67" fmla="*/ 317583 h 462189"/>
                <a:gd name="connsiteX68" fmla="*/ 563879 w 1028417"/>
                <a:gd name="connsiteY68" fmla="*/ 320153 h 462189"/>
                <a:gd name="connsiteX69" fmla="*/ 574251 w 1028417"/>
                <a:gd name="connsiteY69" fmla="*/ 313775 h 462189"/>
                <a:gd name="connsiteX70" fmla="*/ 572918 w 1028417"/>
                <a:gd name="connsiteY70" fmla="*/ 308539 h 462189"/>
                <a:gd name="connsiteX71" fmla="*/ 583195 w 1028417"/>
                <a:gd name="connsiteY71" fmla="*/ 291784 h 462189"/>
                <a:gd name="connsiteX72" fmla="*/ 579389 w 1028417"/>
                <a:gd name="connsiteY72" fmla="*/ 286643 h 462189"/>
                <a:gd name="connsiteX73" fmla="*/ 580626 w 1028417"/>
                <a:gd name="connsiteY73" fmla="*/ 281407 h 462189"/>
                <a:gd name="connsiteX74" fmla="*/ 587096 w 1028417"/>
                <a:gd name="connsiteY74" fmla="*/ 278837 h 462189"/>
                <a:gd name="connsiteX75" fmla="*/ 590998 w 1028417"/>
                <a:gd name="connsiteY75" fmla="*/ 283978 h 462189"/>
                <a:gd name="connsiteX76" fmla="*/ 602606 w 1028417"/>
                <a:gd name="connsiteY76" fmla="*/ 285311 h 462189"/>
                <a:gd name="connsiteX77" fmla="*/ 606412 w 1028417"/>
                <a:gd name="connsiteY77" fmla="*/ 275029 h 462189"/>
                <a:gd name="connsiteX78" fmla="*/ 615547 w 1028417"/>
                <a:gd name="connsiteY78" fmla="*/ 269888 h 462189"/>
                <a:gd name="connsiteX79" fmla="*/ 619353 w 1028417"/>
                <a:gd name="connsiteY79" fmla="*/ 275029 h 462189"/>
                <a:gd name="connsiteX80" fmla="*/ 614215 w 1028417"/>
                <a:gd name="connsiteY80" fmla="*/ 291784 h 462189"/>
                <a:gd name="connsiteX81" fmla="*/ 618116 w 1028417"/>
                <a:gd name="connsiteY81" fmla="*/ 296925 h 462189"/>
                <a:gd name="connsiteX82" fmla="*/ 607745 w 1028417"/>
                <a:gd name="connsiteY82" fmla="*/ 298258 h 462189"/>
                <a:gd name="connsiteX83" fmla="*/ 607745 w 1028417"/>
                <a:gd name="connsiteY83" fmla="*/ 302065 h 462189"/>
                <a:gd name="connsiteX84" fmla="*/ 606412 w 1028417"/>
                <a:gd name="connsiteY84" fmla="*/ 303398 h 462189"/>
                <a:gd name="connsiteX85" fmla="*/ 600037 w 1028417"/>
                <a:gd name="connsiteY85" fmla="*/ 309872 h 462189"/>
                <a:gd name="connsiteX86" fmla="*/ 601274 w 1028417"/>
                <a:gd name="connsiteY86" fmla="*/ 315013 h 462189"/>
                <a:gd name="connsiteX87" fmla="*/ 594803 w 1028417"/>
                <a:gd name="connsiteY87" fmla="*/ 321486 h 462189"/>
                <a:gd name="connsiteX88" fmla="*/ 597468 w 1028417"/>
                <a:gd name="connsiteY88" fmla="*/ 326627 h 462189"/>
                <a:gd name="connsiteX89" fmla="*/ 612883 w 1028417"/>
                <a:gd name="connsiteY89" fmla="*/ 335671 h 462189"/>
                <a:gd name="connsiteX90" fmla="*/ 610313 w 1028417"/>
                <a:gd name="connsiteY90" fmla="*/ 322724 h 462189"/>
                <a:gd name="connsiteX91" fmla="*/ 614215 w 1028417"/>
                <a:gd name="connsiteY91" fmla="*/ 318916 h 462189"/>
                <a:gd name="connsiteX92" fmla="*/ 616784 w 1028417"/>
                <a:gd name="connsiteY92" fmla="*/ 311109 h 462189"/>
                <a:gd name="connsiteX93" fmla="*/ 621922 w 1028417"/>
                <a:gd name="connsiteY93" fmla="*/ 307206 h 462189"/>
                <a:gd name="connsiteX94" fmla="*/ 623254 w 1028417"/>
                <a:gd name="connsiteY94" fmla="*/ 302065 h 462189"/>
                <a:gd name="connsiteX95" fmla="*/ 633531 w 1028417"/>
                <a:gd name="connsiteY95" fmla="*/ 298258 h 462189"/>
                <a:gd name="connsiteX96" fmla="*/ 641334 w 1028417"/>
                <a:gd name="connsiteY96" fmla="*/ 289214 h 462189"/>
                <a:gd name="connsiteX97" fmla="*/ 649041 w 1028417"/>
                <a:gd name="connsiteY97" fmla="*/ 285311 h 462189"/>
                <a:gd name="connsiteX98" fmla="*/ 652943 w 1028417"/>
                <a:gd name="connsiteY98" fmla="*/ 263415 h 462189"/>
                <a:gd name="connsiteX99" fmla="*/ 660650 w 1028417"/>
                <a:gd name="connsiteY99" fmla="*/ 253038 h 462189"/>
                <a:gd name="connsiteX100" fmla="*/ 671021 w 1028417"/>
                <a:gd name="connsiteY100" fmla="*/ 249135 h 462189"/>
                <a:gd name="connsiteX101" fmla="*/ 676159 w 1028417"/>
                <a:gd name="connsiteY101" fmla="*/ 250468 h 462189"/>
                <a:gd name="connsiteX102" fmla="*/ 690338 w 1028417"/>
                <a:gd name="connsiteY102" fmla="*/ 246565 h 462189"/>
                <a:gd name="connsiteX103" fmla="*/ 712318 w 1028417"/>
                <a:gd name="connsiteY103" fmla="*/ 249135 h 462189"/>
                <a:gd name="connsiteX104" fmla="*/ 713555 w 1028417"/>
                <a:gd name="connsiteY104" fmla="*/ 247897 h 462189"/>
                <a:gd name="connsiteX105" fmla="*/ 718693 w 1028417"/>
                <a:gd name="connsiteY105" fmla="*/ 242757 h 462189"/>
                <a:gd name="connsiteX106" fmla="*/ 726496 w 1028417"/>
                <a:gd name="connsiteY106" fmla="*/ 242757 h 462189"/>
                <a:gd name="connsiteX107" fmla="*/ 730302 w 1028417"/>
                <a:gd name="connsiteY107" fmla="*/ 238854 h 462189"/>
                <a:gd name="connsiteX108" fmla="*/ 743243 w 1028417"/>
                <a:gd name="connsiteY108" fmla="*/ 240091 h 462189"/>
                <a:gd name="connsiteX109" fmla="*/ 754851 w 1028417"/>
                <a:gd name="connsiteY109" fmla="*/ 237616 h 462189"/>
                <a:gd name="connsiteX110" fmla="*/ 767792 w 1028417"/>
                <a:gd name="connsiteY110" fmla="*/ 212960 h 462189"/>
                <a:gd name="connsiteX111" fmla="*/ 772931 w 1028417"/>
                <a:gd name="connsiteY111" fmla="*/ 206581 h 462189"/>
                <a:gd name="connsiteX112" fmla="*/ 784539 w 1028417"/>
                <a:gd name="connsiteY112" fmla="*/ 207819 h 462189"/>
                <a:gd name="connsiteX113" fmla="*/ 788441 w 1028417"/>
                <a:gd name="connsiteY113" fmla="*/ 205248 h 462189"/>
                <a:gd name="connsiteX114" fmla="*/ 794816 w 1028417"/>
                <a:gd name="connsiteY114" fmla="*/ 207819 h 462189"/>
                <a:gd name="connsiteX115" fmla="*/ 801286 w 1028417"/>
                <a:gd name="connsiteY115" fmla="*/ 205248 h 462189"/>
                <a:gd name="connsiteX116" fmla="*/ 814227 w 1028417"/>
                <a:gd name="connsiteY116" fmla="*/ 209152 h 462189"/>
                <a:gd name="connsiteX117" fmla="*/ 825836 w 1028417"/>
                <a:gd name="connsiteY117" fmla="*/ 211722 h 462189"/>
                <a:gd name="connsiteX118" fmla="*/ 825836 w 1028417"/>
                <a:gd name="connsiteY118" fmla="*/ 209152 h 462189"/>
                <a:gd name="connsiteX119" fmla="*/ 852954 w 1028417"/>
                <a:gd name="connsiteY119" fmla="*/ 218195 h 462189"/>
                <a:gd name="connsiteX120" fmla="*/ 872271 w 1028417"/>
                <a:gd name="connsiteY120" fmla="*/ 236283 h 462189"/>
                <a:gd name="connsiteX121" fmla="*/ 874839 w 1028417"/>
                <a:gd name="connsiteY121" fmla="*/ 234950 h 462189"/>
                <a:gd name="connsiteX122" fmla="*/ 883879 w 1028417"/>
                <a:gd name="connsiteY122" fmla="*/ 240091 h 462189"/>
                <a:gd name="connsiteX123" fmla="*/ 886448 w 1028417"/>
                <a:gd name="connsiteY123" fmla="*/ 246565 h 462189"/>
                <a:gd name="connsiteX124" fmla="*/ 899389 w 1028417"/>
                <a:gd name="connsiteY124" fmla="*/ 250468 h 462189"/>
                <a:gd name="connsiteX125" fmla="*/ 905860 w 1028417"/>
                <a:gd name="connsiteY125" fmla="*/ 247897 h 462189"/>
                <a:gd name="connsiteX126" fmla="*/ 899389 w 1028417"/>
                <a:gd name="connsiteY126" fmla="*/ 227239 h 462189"/>
                <a:gd name="connsiteX127" fmla="*/ 900721 w 1028417"/>
                <a:gd name="connsiteY127" fmla="*/ 222099 h 462189"/>
                <a:gd name="connsiteX128" fmla="*/ 905860 w 1028417"/>
                <a:gd name="connsiteY128" fmla="*/ 219433 h 462189"/>
                <a:gd name="connsiteX129" fmla="*/ 904527 w 1028417"/>
                <a:gd name="connsiteY129" fmla="*/ 207819 h 462189"/>
                <a:gd name="connsiteX130" fmla="*/ 908429 w 1028417"/>
                <a:gd name="connsiteY130" fmla="*/ 201441 h 462189"/>
                <a:gd name="connsiteX131" fmla="*/ 917469 w 1028417"/>
                <a:gd name="connsiteY131" fmla="*/ 206581 h 462189"/>
                <a:gd name="connsiteX132" fmla="*/ 926508 w 1028417"/>
                <a:gd name="connsiteY132" fmla="*/ 205248 h 462189"/>
                <a:gd name="connsiteX133" fmla="*/ 929077 w 1028417"/>
                <a:gd name="connsiteY133" fmla="*/ 212960 h 462189"/>
                <a:gd name="connsiteX134" fmla="*/ 930314 w 1028417"/>
                <a:gd name="connsiteY134" fmla="*/ 215625 h 462189"/>
                <a:gd name="connsiteX135" fmla="*/ 934216 w 1028417"/>
                <a:gd name="connsiteY135" fmla="*/ 211722 h 462189"/>
                <a:gd name="connsiteX136" fmla="*/ 941923 w 1028417"/>
                <a:gd name="connsiteY136" fmla="*/ 216863 h 462189"/>
                <a:gd name="connsiteX137" fmla="*/ 940686 w 1028417"/>
                <a:gd name="connsiteY137" fmla="*/ 207819 h 462189"/>
                <a:gd name="connsiteX138" fmla="*/ 951057 w 1028417"/>
                <a:gd name="connsiteY138" fmla="*/ 209152 h 462189"/>
                <a:gd name="connsiteX139" fmla="*/ 956196 w 1028417"/>
                <a:gd name="connsiteY139" fmla="*/ 211722 h 462189"/>
                <a:gd name="connsiteX140" fmla="*/ 957433 w 1028417"/>
                <a:gd name="connsiteY140" fmla="*/ 209152 h 462189"/>
                <a:gd name="connsiteX141" fmla="*/ 962666 w 1028417"/>
                <a:gd name="connsiteY141" fmla="*/ 207819 h 462189"/>
                <a:gd name="connsiteX142" fmla="*/ 978081 w 1028417"/>
                <a:gd name="connsiteY142" fmla="*/ 210484 h 462189"/>
                <a:gd name="connsiteX143" fmla="*/ 980650 w 1028417"/>
                <a:gd name="connsiteY143" fmla="*/ 209152 h 462189"/>
                <a:gd name="connsiteX144" fmla="*/ 985884 w 1028417"/>
                <a:gd name="connsiteY144" fmla="*/ 209152 h 462189"/>
                <a:gd name="connsiteX145" fmla="*/ 988453 w 1028417"/>
                <a:gd name="connsiteY145" fmla="*/ 207819 h 462189"/>
                <a:gd name="connsiteX146" fmla="*/ 996160 w 1028417"/>
                <a:gd name="connsiteY146" fmla="*/ 207819 h 462189"/>
                <a:gd name="connsiteX147" fmla="*/ 1012907 w 1028417"/>
                <a:gd name="connsiteY147" fmla="*/ 211722 h 462189"/>
                <a:gd name="connsiteX148" fmla="*/ 1018046 w 1028417"/>
                <a:gd name="connsiteY148" fmla="*/ 207819 h 462189"/>
                <a:gd name="connsiteX149" fmla="*/ 1025848 w 1028417"/>
                <a:gd name="connsiteY149" fmla="*/ 205248 h 462189"/>
                <a:gd name="connsiteX150" fmla="*/ 1028417 w 1028417"/>
                <a:gd name="connsiteY150" fmla="*/ 207819 h 462189"/>
                <a:gd name="connsiteX151" fmla="*/ 1028417 w 1028417"/>
                <a:gd name="connsiteY151" fmla="*/ 197537 h 462189"/>
                <a:gd name="connsiteX152" fmla="*/ 1022042 w 1028417"/>
                <a:gd name="connsiteY152" fmla="*/ 192397 h 462189"/>
                <a:gd name="connsiteX153" fmla="*/ 1014239 w 1028417"/>
                <a:gd name="connsiteY153" fmla="*/ 194967 h 462189"/>
                <a:gd name="connsiteX154" fmla="*/ 1001299 w 1028417"/>
                <a:gd name="connsiteY154" fmla="*/ 180782 h 462189"/>
                <a:gd name="connsiteX155" fmla="*/ 1005200 w 1028417"/>
                <a:gd name="connsiteY155" fmla="*/ 172976 h 462189"/>
                <a:gd name="connsiteX156" fmla="*/ 992259 w 1028417"/>
                <a:gd name="connsiteY156" fmla="*/ 167835 h 462189"/>
                <a:gd name="connsiteX157" fmla="*/ 987121 w 1028417"/>
                <a:gd name="connsiteY157" fmla="*/ 166503 h 462189"/>
                <a:gd name="connsiteX158" fmla="*/ 979413 w 1028417"/>
                <a:gd name="connsiteY158" fmla="*/ 162695 h 462189"/>
                <a:gd name="connsiteX159" fmla="*/ 976844 w 1028417"/>
                <a:gd name="connsiteY159" fmla="*/ 169168 h 462189"/>
                <a:gd name="connsiteX160" fmla="*/ 970374 w 1028417"/>
                <a:gd name="connsiteY160" fmla="*/ 167835 h 462189"/>
                <a:gd name="connsiteX161" fmla="*/ 970374 w 1028417"/>
                <a:gd name="connsiteY161" fmla="*/ 162695 h 462189"/>
                <a:gd name="connsiteX162" fmla="*/ 967804 w 1028417"/>
                <a:gd name="connsiteY162" fmla="*/ 160124 h 462189"/>
                <a:gd name="connsiteX163" fmla="*/ 969041 w 1028417"/>
                <a:gd name="connsiteY163" fmla="*/ 157554 h 462189"/>
                <a:gd name="connsiteX164" fmla="*/ 971611 w 1028417"/>
                <a:gd name="connsiteY164" fmla="*/ 157554 h 462189"/>
                <a:gd name="connsiteX165" fmla="*/ 972943 w 1028417"/>
                <a:gd name="connsiteY165" fmla="*/ 149748 h 462189"/>
                <a:gd name="connsiteX166" fmla="*/ 976844 w 1028417"/>
                <a:gd name="connsiteY166" fmla="*/ 151080 h 462189"/>
                <a:gd name="connsiteX167" fmla="*/ 978081 w 1028417"/>
                <a:gd name="connsiteY167" fmla="*/ 148510 h 462189"/>
                <a:gd name="connsiteX168" fmla="*/ 971611 w 1028417"/>
                <a:gd name="connsiteY168" fmla="*/ 142036 h 462189"/>
                <a:gd name="connsiteX169" fmla="*/ 966472 w 1028417"/>
                <a:gd name="connsiteY169" fmla="*/ 122616 h 462189"/>
                <a:gd name="connsiteX170" fmla="*/ 951057 w 1028417"/>
                <a:gd name="connsiteY170" fmla="*/ 98150 h 462189"/>
                <a:gd name="connsiteX171" fmla="*/ 944587 w 1028417"/>
                <a:gd name="connsiteY171" fmla="*/ 96817 h 462189"/>
                <a:gd name="connsiteX172" fmla="*/ 935547 w 1028417"/>
                <a:gd name="connsiteY172" fmla="*/ 101958 h 462189"/>
                <a:gd name="connsiteX173" fmla="*/ 929077 w 1028417"/>
                <a:gd name="connsiteY173" fmla="*/ 112335 h 462189"/>
                <a:gd name="connsiteX174" fmla="*/ 923939 w 1028417"/>
                <a:gd name="connsiteY174" fmla="*/ 112335 h 462189"/>
                <a:gd name="connsiteX175" fmla="*/ 912330 w 1028417"/>
                <a:gd name="connsiteY175" fmla="*/ 120046 h 462189"/>
                <a:gd name="connsiteX176" fmla="*/ 908429 w 1028417"/>
                <a:gd name="connsiteY176" fmla="*/ 116238 h 462189"/>
                <a:gd name="connsiteX177" fmla="*/ 912330 w 1028417"/>
                <a:gd name="connsiteY177" fmla="*/ 114905 h 462189"/>
                <a:gd name="connsiteX178" fmla="*/ 901959 w 1028417"/>
                <a:gd name="connsiteY178" fmla="*/ 104623 h 462189"/>
                <a:gd name="connsiteX179" fmla="*/ 892919 w 1028417"/>
                <a:gd name="connsiteY179" fmla="*/ 104623 h 462189"/>
                <a:gd name="connsiteX180" fmla="*/ 876172 w 1028417"/>
                <a:gd name="connsiteY180" fmla="*/ 117475 h 462189"/>
                <a:gd name="connsiteX181" fmla="*/ 865800 w 1028417"/>
                <a:gd name="connsiteY181" fmla="*/ 112335 h 462189"/>
                <a:gd name="connsiteX182" fmla="*/ 858093 w 1028417"/>
                <a:gd name="connsiteY182" fmla="*/ 113572 h 462189"/>
                <a:gd name="connsiteX183" fmla="*/ 854191 w 1028417"/>
                <a:gd name="connsiteY183" fmla="*/ 109764 h 462189"/>
                <a:gd name="connsiteX184" fmla="*/ 841346 w 1028417"/>
                <a:gd name="connsiteY184" fmla="*/ 113572 h 462189"/>
                <a:gd name="connsiteX185" fmla="*/ 836113 w 1028417"/>
                <a:gd name="connsiteY185" fmla="*/ 107194 h 462189"/>
                <a:gd name="connsiteX186" fmla="*/ 834876 w 1028417"/>
                <a:gd name="connsiteY186" fmla="*/ 100720 h 462189"/>
                <a:gd name="connsiteX187" fmla="*/ 837444 w 1028417"/>
                <a:gd name="connsiteY187" fmla="*/ 95580 h 462189"/>
                <a:gd name="connsiteX188" fmla="*/ 834876 w 1028417"/>
                <a:gd name="connsiteY188" fmla="*/ 89106 h 462189"/>
                <a:gd name="connsiteX189" fmla="*/ 834876 w 1028417"/>
                <a:gd name="connsiteY189" fmla="*/ 64545 h 462189"/>
                <a:gd name="connsiteX190" fmla="*/ 843915 w 1028417"/>
                <a:gd name="connsiteY190" fmla="*/ 49027 h 462189"/>
                <a:gd name="connsiteX191" fmla="*/ 843915 w 1028417"/>
                <a:gd name="connsiteY191" fmla="*/ 46457 h 462189"/>
                <a:gd name="connsiteX192" fmla="*/ 841346 w 1028417"/>
                <a:gd name="connsiteY192" fmla="*/ 45219 h 462189"/>
                <a:gd name="connsiteX193" fmla="*/ 801286 w 1028417"/>
                <a:gd name="connsiteY193" fmla="*/ 54168 h 462189"/>
                <a:gd name="connsiteX194" fmla="*/ 761322 w 1028417"/>
                <a:gd name="connsiteY194" fmla="*/ 77492 h 462189"/>
                <a:gd name="connsiteX195" fmla="*/ 704515 w 1028417"/>
                <a:gd name="connsiteY195" fmla="*/ 78729 h 462189"/>
                <a:gd name="connsiteX196" fmla="*/ 669689 w 1028417"/>
                <a:gd name="connsiteY196" fmla="*/ 91676 h 462189"/>
                <a:gd name="connsiteX197" fmla="*/ 660650 w 1028417"/>
                <a:gd name="connsiteY197" fmla="*/ 89106 h 462189"/>
                <a:gd name="connsiteX198" fmla="*/ 632294 w 1028417"/>
                <a:gd name="connsiteY198" fmla="*/ 112335 h 462189"/>
                <a:gd name="connsiteX199" fmla="*/ 619353 w 1028417"/>
                <a:gd name="connsiteY199" fmla="*/ 120046 h 462189"/>
                <a:gd name="connsiteX200" fmla="*/ 615547 w 1028417"/>
                <a:gd name="connsiteY200" fmla="*/ 118808 h 462189"/>
                <a:gd name="connsiteX201" fmla="*/ 589665 w 1028417"/>
                <a:gd name="connsiteY201" fmla="*/ 152318 h 462189"/>
                <a:gd name="connsiteX202" fmla="*/ 588428 w 1028417"/>
                <a:gd name="connsiteY202" fmla="*/ 147177 h 462189"/>
                <a:gd name="connsiteX203" fmla="*/ 579389 w 1028417"/>
                <a:gd name="connsiteY203" fmla="*/ 147177 h 462189"/>
                <a:gd name="connsiteX204" fmla="*/ 570349 w 1028417"/>
                <a:gd name="connsiteY204" fmla="*/ 140704 h 462189"/>
                <a:gd name="connsiteX205" fmla="*/ 565211 w 1028417"/>
                <a:gd name="connsiteY205" fmla="*/ 142036 h 462189"/>
                <a:gd name="connsiteX206" fmla="*/ 561310 w 1028417"/>
                <a:gd name="connsiteY206" fmla="*/ 149748 h 462189"/>
                <a:gd name="connsiteX207" fmla="*/ 553602 w 1028417"/>
                <a:gd name="connsiteY207" fmla="*/ 151080 h 462189"/>
                <a:gd name="connsiteX208" fmla="*/ 541993 w 1028417"/>
                <a:gd name="connsiteY208" fmla="*/ 143274 h 462189"/>
                <a:gd name="connsiteX209" fmla="*/ 536760 w 1028417"/>
                <a:gd name="connsiteY209" fmla="*/ 134325 h 462189"/>
                <a:gd name="connsiteX210" fmla="*/ 530290 w 1028417"/>
                <a:gd name="connsiteY210" fmla="*/ 132993 h 462189"/>
                <a:gd name="connsiteX211" fmla="*/ 512306 w 1028417"/>
                <a:gd name="connsiteY211" fmla="*/ 143274 h 462189"/>
                <a:gd name="connsiteX212" fmla="*/ 476147 w 1028417"/>
                <a:gd name="connsiteY212" fmla="*/ 145844 h 462189"/>
                <a:gd name="connsiteX213" fmla="*/ 471009 w 1028417"/>
                <a:gd name="connsiteY213" fmla="*/ 138133 h 462189"/>
                <a:gd name="connsiteX214" fmla="*/ 471009 w 1028417"/>
                <a:gd name="connsiteY214" fmla="*/ 127852 h 462189"/>
                <a:gd name="connsiteX215" fmla="*/ 468440 w 1028417"/>
                <a:gd name="connsiteY215" fmla="*/ 127852 h 462189"/>
                <a:gd name="connsiteX216" fmla="*/ 456736 w 1028417"/>
                <a:gd name="connsiteY216" fmla="*/ 121378 h 462189"/>
                <a:gd name="connsiteX217" fmla="*/ 456736 w 1028417"/>
                <a:gd name="connsiteY217" fmla="*/ 116238 h 462189"/>
                <a:gd name="connsiteX218" fmla="*/ 437420 w 1028417"/>
                <a:gd name="connsiteY218" fmla="*/ 96817 h 462189"/>
                <a:gd name="connsiteX219" fmla="*/ 436183 w 1028417"/>
                <a:gd name="connsiteY219" fmla="*/ 85203 h 462189"/>
                <a:gd name="connsiteX220" fmla="*/ 424479 w 1028417"/>
                <a:gd name="connsiteY220" fmla="*/ 80062 h 462189"/>
                <a:gd name="connsiteX221" fmla="*/ 421910 w 1028417"/>
                <a:gd name="connsiteY221" fmla="*/ 77492 h 462189"/>
                <a:gd name="connsiteX222" fmla="*/ 418104 w 1028417"/>
                <a:gd name="connsiteY222" fmla="*/ 77492 h 462189"/>
                <a:gd name="connsiteX223" fmla="*/ 412870 w 1028417"/>
                <a:gd name="connsiteY223" fmla="*/ 76159 h 462189"/>
                <a:gd name="connsiteX224" fmla="*/ 410302 w 1028417"/>
                <a:gd name="connsiteY224" fmla="*/ 69685 h 462189"/>
                <a:gd name="connsiteX225" fmla="*/ 397456 w 1028417"/>
                <a:gd name="connsiteY225" fmla="*/ 64545 h 462189"/>
                <a:gd name="connsiteX226" fmla="*/ 363867 w 1028417"/>
                <a:gd name="connsiteY226" fmla="*/ 63307 h 462189"/>
                <a:gd name="connsiteX227" fmla="*/ 357396 w 1028417"/>
                <a:gd name="connsiteY227" fmla="*/ 60737 h 462189"/>
                <a:gd name="connsiteX228" fmla="*/ 340649 w 1028417"/>
                <a:gd name="connsiteY228" fmla="*/ 65877 h 462189"/>
                <a:gd name="connsiteX229" fmla="*/ 330373 w 1028417"/>
                <a:gd name="connsiteY229" fmla="*/ 78729 h 462189"/>
                <a:gd name="connsiteX230" fmla="*/ 332847 w 1028417"/>
                <a:gd name="connsiteY230" fmla="*/ 68448 h 462189"/>
                <a:gd name="connsiteX231" fmla="*/ 347120 w 1028417"/>
                <a:gd name="connsiteY231" fmla="*/ 54168 h 462189"/>
                <a:gd name="connsiteX232" fmla="*/ 339317 w 1028417"/>
                <a:gd name="connsiteY232" fmla="*/ 55501 h 462189"/>
                <a:gd name="connsiteX233" fmla="*/ 317432 w 1028417"/>
                <a:gd name="connsiteY233" fmla="*/ 76159 h 462189"/>
                <a:gd name="connsiteX234" fmla="*/ 310962 w 1028417"/>
                <a:gd name="connsiteY234" fmla="*/ 77492 h 462189"/>
                <a:gd name="connsiteX235" fmla="*/ 310962 w 1028417"/>
                <a:gd name="connsiteY235" fmla="*/ 83870 h 462189"/>
                <a:gd name="connsiteX236" fmla="*/ 304491 w 1028417"/>
                <a:gd name="connsiteY236" fmla="*/ 96817 h 462189"/>
                <a:gd name="connsiteX237" fmla="*/ 301922 w 1028417"/>
                <a:gd name="connsiteY237" fmla="*/ 98150 h 462189"/>
                <a:gd name="connsiteX238" fmla="*/ 300590 w 1028417"/>
                <a:gd name="connsiteY238" fmla="*/ 95580 h 462189"/>
                <a:gd name="connsiteX239" fmla="*/ 296783 w 1028417"/>
                <a:gd name="connsiteY239" fmla="*/ 81300 h 462189"/>
                <a:gd name="connsiteX240" fmla="*/ 300590 w 1028417"/>
                <a:gd name="connsiteY240" fmla="*/ 58071 h 462189"/>
                <a:gd name="connsiteX241" fmla="*/ 299353 w 1028417"/>
                <a:gd name="connsiteY241" fmla="*/ 50360 h 462189"/>
                <a:gd name="connsiteX242" fmla="*/ 291645 w 1028417"/>
                <a:gd name="connsiteY242" fmla="*/ 41316 h 462189"/>
                <a:gd name="connsiteX243" fmla="*/ 287744 w 1028417"/>
                <a:gd name="connsiteY243" fmla="*/ 42554 h 462189"/>
                <a:gd name="connsiteX244" fmla="*/ 286412 w 1028417"/>
                <a:gd name="connsiteY244" fmla="*/ 24561 h 462189"/>
                <a:gd name="connsiteX245" fmla="*/ 269665 w 1028417"/>
                <a:gd name="connsiteY245" fmla="*/ 20658 h 462189"/>
                <a:gd name="connsiteX246" fmla="*/ 265858 w 1028417"/>
                <a:gd name="connsiteY246" fmla="*/ 14185 h 462189"/>
                <a:gd name="connsiteX247" fmla="*/ 265858 w 1028417"/>
                <a:gd name="connsiteY247" fmla="*/ 3903 h 462189"/>
                <a:gd name="connsiteX248" fmla="*/ 261957 w 1028417"/>
                <a:gd name="connsiteY248" fmla="*/ 0 h 462189"/>
                <a:gd name="connsiteX249" fmla="*/ 247780 w 1028417"/>
                <a:gd name="connsiteY249" fmla="*/ 16755 h 462189"/>
                <a:gd name="connsiteX250" fmla="*/ 241309 w 1028417"/>
                <a:gd name="connsiteY250" fmla="*/ 20658 h 462189"/>
                <a:gd name="connsiteX251" fmla="*/ 237408 w 1028417"/>
                <a:gd name="connsiteY251" fmla="*/ 25799 h 462189"/>
                <a:gd name="connsiteX252" fmla="*/ 229700 w 1028417"/>
                <a:gd name="connsiteY252" fmla="*/ 31035 h 462189"/>
                <a:gd name="connsiteX253" fmla="*/ 224467 w 1028417"/>
                <a:gd name="connsiteY253" fmla="*/ 43887 h 462189"/>
                <a:gd name="connsiteX254" fmla="*/ 219329 w 1028417"/>
                <a:gd name="connsiteY254" fmla="*/ 51693 h 462189"/>
                <a:gd name="connsiteX255" fmla="*/ 200012 w 1028417"/>
                <a:gd name="connsiteY255" fmla="*/ 59404 h 462189"/>
                <a:gd name="connsiteX256" fmla="*/ 193542 w 1028417"/>
                <a:gd name="connsiteY256" fmla="*/ 59404 h 462189"/>
                <a:gd name="connsiteX257" fmla="*/ 180601 w 1028417"/>
                <a:gd name="connsiteY257" fmla="*/ 74921 h 462189"/>
                <a:gd name="connsiteX258" fmla="*/ 154815 w 1028417"/>
                <a:gd name="connsiteY258" fmla="*/ 93009 h 462189"/>
                <a:gd name="connsiteX259" fmla="*/ 121320 w 1028417"/>
                <a:gd name="connsiteY259" fmla="*/ 100720 h 462189"/>
                <a:gd name="connsiteX260" fmla="*/ 110949 w 1028417"/>
                <a:gd name="connsiteY260" fmla="*/ 99387 h 462189"/>
                <a:gd name="connsiteX261" fmla="*/ 90301 w 1028417"/>
                <a:gd name="connsiteY261" fmla="*/ 103291 h 462189"/>
                <a:gd name="connsiteX262" fmla="*/ 59376 w 1028417"/>
                <a:gd name="connsiteY262" fmla="*/ 138133 h 462189"/>
                <a:gd name="connsiteX263" fmla="*/ 19316 w 1028417"/>
                <a:gd name="connsiteY263" fmla="*/ 156221 h 462189"/>
                <a:gd name="connsiteX264" fmla="*/ 12846 w 1028417"/>
                <a:gd name="connsiteY264" fmla="*/ 154888 h 462189"/>
                <a:gd name="connsiteX265" fmla="*/ 0 w 1028417"/>
                <a:gd name="connsiteY265" fmla="*/ 166503 h 462189"/>
                <a:gd name="connsiteX266" fmla="*/ 3902 w 1028417"/>
                <a:gd name="connsiteY266" fmla="*/ 172976 h 462189"/>
                <a:gd name="connsiteX267" fmla="*/ 15415 w 1028417"/>
                <a:gd name="connsiteY267" fmla="*/ 169168 h 46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028417" h="462189">
                  <a:moveTo>
                    <a:pt x="15415" y="169168"/>
                  </a:moveTo>
                  <a:lnTo>
                    <a:pt x="18079" y="175546"/>
                  </a:lnTo>
                  <a:lnTo>
                    <a:pt x="32257" y="178212"/>
                  </a:lnTo>
                  <a:lnTo>
                    <a:pt x="49004" y="214292"/>
                  </a:lnTo>
                  <a:lnTo>
                    <a:pt x="211621" y="247897"/>
                  </a:lnTo>
                  <a:lnTo>
                    <a:pt x="254155" y="269888"/>
                  </a:lnTo>
                  <a:lnTo>
                    <a:pt x="280037" y="271126"/>
                  </a:lnTo>
                  <a:lnTo>
                    <a:pt x="283842" y="276267"/>
                  </a:lnTo>
                  <a:lnTo>
                    <a:pt x="288981" y="276267"/>
                  </a:lnTo>
                  <a:lnTo>
                    <a:pt x="291645" y="271126"/>
                  </a:lnTo>
                  <a:lnTo>
                    <a:pt x="304491" y="269888"/>
                  </a:lnTo>
                  <a:lnTo>
                    <a:pt x="322570" y="276267"/>
                  </a:lnTo>
                  <a:lnTo>
                    <a:pt x="329040" y="273696"/>
                  </a:lnTo>
                  <a:lnTo>
                    <a:pt x="339317" y="280170"/>
                  </a:lnTo>
                  <a:lnTo>
                    <a:pt x="358728" y="280170"/>
                  </a:lnTo>
                  <a:lnTo>
                    <a:pt x="371669" y="285311"/>
                  </a:lnTo>
                  <a:lnTo>
                    <a:pt x="372906" y="293022"/>
                  </a:lnTo>
                  <a:lnTo>
                    <a:pt x="378044" y="295592"/>
                  </a:lnTo>
                  <a:lnTo>
                    <a:pt x="370337" y="305969"/>
                  </a:lnTo>
                  <a:lnTo>
                    <a:pt x="370337" y="311109"/>
                  </a:lnTo>
                  <a:lnTo>
                    <a:pt x="378044" y="316345"/>
                  </a:lnTo>
                  <a:lnTo>
                    <a:pt x="392222" y="313775"/>
                  </a:lnTo>
                  <a:lnTo>
                    <a:pt x="396123" y="318916"/>
                  </a:lnTo>
                  <a:lnTo>
                    <a:pt x="410302" y="321486"/>
                  </a:lnTo>
                  <a:lnTo>
                    <a:pt x="416772" y="327960"/>
                  </a:lnTo>
                  <a:lnTo>
                    <a:pt x="423242" y="329197"/>
                  </a:lnTo>
                  <a:lnTo>
                    <a:pt x="427048" y="335671"/>
                  </a:lnTo>
                  <a:lnTo>
                    <a:pt x="420673" y="342144"/>
                  </a:lnTo>
                  <a:lnTo>
                    <a:pt x="429713" y="353758"/>
                  </a:lnTo>
                  <a:lnTo>
                    <a:pt x="428380" y="361470"/>
                  </a:lnTo>
                  <a:lnTo>
                    <a:pt x="421910" y="361470"/>
                  </a:lnTo>
                  <a:lnTo>
                    <a:pt x="429713" y="376987"/>
                  </a:lnTo>
                  <a:lnTo>
                    <a:pt x="425811" y="384698"/>
                  </a:lnTo>
                  <a:lnTo>
                    <a:pt x="419341" y="389839"/>
                  </a:lnTo>
                  <a:lnTo>
                    <a:pt x="421910" y="398978"/>
                  </a:lnTo>
                  <a:lnTo>
                    <a:pt x="416772" y="407927"/>
                  </a:lnTo>
                  <a:lnTo>
                    <a:pt x="420673" y="406689"/>
                  </a:lnTo>
                  <a:lnTo>
                    <a:pt x="423242" y="411830"/>
                  </a:lnTo>
                  <a:lnTo>
                    <a:pt x="425811" y="409259"/>
                  </a:lnTo>
                  <a:lnTo>
                    <a:pt x="436183" y="409259"/>
                  </a:lnTo>
                  <a:lnTo>
                    <a:pt x="446460" y="400215"/>
                  </a:lnTo>
                  <a:lnTo>
                    <a:pt x="455499" y="405356"/>
                  </a:lnTo>
                  <a:lnTo>
                    <a:pt x="443890" y="444102"/>
                  </a:lnTo>
                  <a:lnTo>
                    <a:pt x="445127" y="449243"/>
                  </a:lnTo>
                  <a:lnTo>
                    <a:pt x="454167" y="455716"/>
                  </a:lnTo>
                  <a:lnTo>
                    <a:pt x="459305" y="460857"/>
                  </a:lnTo>
                  <a:lnTo>
                    <a:pt x="468440" y="462190"/>
                  </a:lnTo>
                  <a:lnTo>
                    <a:pt x="468440" y="450576"/>
                  </a:lnTo>
                  <a:lnTo>
                    <a:pt x="488993" y="416970"/>
                  </a:lnTo>
                  <a:lnTo>
                    <a:pt x="492895" y="404119"/>
                  </a:lnTo>
                  <a:lnTo>
                    <a:pt x="503266" y="387268"/>
                  </a:lnTo>
                  <a:lnTo>
                    <a:pt x="501934" y="380890"/>
                  </a:lnTo>
                  <a:lnTo>
                    <a:pt x="521250" y="335671"/>
                  </a:lnTo>
                  <a:lnTo>
                    <a:pt x="539424" y="320153"/>
                  </a:lnTo>
                  <a:lnTo>
                    <a:pt x="541993" y="311109"/>
                  </a:lnTo>
                  <a:lnTo>
                    <a:pt x="538092" y="302065"/>
                  </a:lnTo>
                  <a:lnTo>
                    <a:pt x="540661" y="293022"/>
                  </a:lnTo>
                  <a:lnTo>
                    <a:pt x="547132" y="286643"/>
                  </a:lnTo>
                  <a:lnTo>
                    <a:pt x="544563" y="283978"/>
                  </a:lnTo>
                  <a:lnTo>
                    <a:pt x="548369" y="272364"/>
                  </a:lnTo>
                  <a:lnTo>
                    <a:pt x="554839" y="271126"/>
                  </a:lnTo>
                  <a:lnTo>
                    <a:pt x="550938" y="275029"/>
                  </a:lnTo>
                  <a:lnTo>
                    <a:pt x="553602" y="278837"/>
                  </a:lnTo>
                  <a:lnTo>
                    <a:pt x="552270" y="283978"/>
                  </a:lnTo>
                  <a:lnTo>
                    <a:pt x="547132" y="291784"/>
                  </a:lnTo>
                  <a:lnTo>
                    <a:pt x="552270" y="315013"/>
                  </a:lnTo>
                  <a:lnTo>
                    <a:pt x="556171" y="326627"/>
                  </a:lnTo>
                  <a:lnTo>
                    <a:pt x="559978" y="317583"/>
                  </a:lnTo>
                  <a:lnTo>
                    <a:pt x="563879" y="320153"/>
                  </a:lnTo>
                  <a:lnTo>
                    <a:pt x="574251" y="313775"/>
                  </a:lnTo>
                  <a:lnTo>
                    <a:pt x="572918" y="308539"/>
                  </a:lnTo>
                  <a:lnTo>
                    <a:pt x="583195" y="291784"/>
                  </a:lnTo>
                  <a:lnTo>
                    <a:pt x="579389" y="286643"/>
                  </a:lnTo>
                  <a:lnTo>
                    <a:pt x="580626" y="281407"/>
                  </a:lnTo>
                  <a:lnTo>
                    <a:pt x="587096" y="278837"/>
                  </a:lnTo>
                  <a:lnTo>
                    <a:pt x="590998" y="283978"/>
                  </a:lnTo>
                  <a:lnTo>
                    <a:pt x="602606" y="285311"/>
                  </a:lnTo>
                  <a:lnTo>
                    <a:pt x="606412" y="275029"/>
                  </a:lnTo>
                  <a:lnTo>
                    <a:pt x="615547" y="269888"/>
                  </a:lnTo>
                  <a:lnTo>
                    <a:pt x="619353" y="275029"/>
                  </a:lnTo>
                  <a:lnTo>
                    <a:pt x="614215" y="291784"/>
                  </a:lnTo>
                  <a:lnTo>
                    <a:pt x="618116" y="296925"/>
                  </a:lnTo>
                  <a:lnTo>
                    <a:pt x="607745" y="298258"/>
                  </a:lnTo>
                  <a:lnTo>
                    <a:pt x="607745" y="302065"/>
                  </a:lnTo>
                  <a:lnTo>
                    <a:pt x="606412" y="303398"/>
                  </a:lnTo>
                  <a:lnTo>
                    <a:pt x="600037" y="309872"/>
                  </a:lnTo>
                  <a:lnTo>
                    <a:pt x="601274" y="315013"/>
                  </a:lnTo>
                  <a:lnTo>
                    <a:pt x="594803" y="321486"/>
                  </a:lnTo>
                  <a:lnTo>
                    <a:pt x="597468" y="326627"/>
                  </a:lnTo>
                  <a:lnTo>
                    <a:pt x="612883" y="335671"/>
                  </a:lnTo>
                  <a:lnTo>
                    <a:pt x="610313" y="322724"/>
                  </a:lnTo>
                  <a:lnTo>
                    <a:pt x="614215" y="318916"/>
                  </a:lnTo>
                  <a:lnTo>
                    <a:pt x="616784" y="311109"/>
                  </a:lnTo>
                  <a:lnTo>
                    <a:pt x="621922" y="307206"/>
                  </a:lnTo>
                  <a:lnTo>
                    <a:pt x="623254" y="302065"/>
                  </a:lnTo>
                  <a:lnTo>
                    <a:pt x="633531" y="298258"/>
                  </a:lnTo>
                  <a:lnTo>
                    <a:pt x="641334" y="289214"/>
                  </a:lnTo>
                  <a:lnTo>
                    <a:pt x="649041" y="285311"/>
                  </a:lnTo>
                  <a:lnTo>
                    <a:pt x="652943" y="263415"/>
                  </a:lnTo>
                  <a:lnTo>
                    <a:pt x="660650" y="253038"/>
                  </a:lnTo>
                  <a:lnTo>
                    <a:pt x="671021" y="249135"/>
                  </a:lnTo>
                  <a:lnTo>
                    <a:pt x="676159" y="250468"/>
                  </a:lnTo>
                  <a:lnTo>
                    <a:pt x="690338" y="246565"/>
                  </a:lnTo>
                  <a:lnTo>
                    <a:pt x="712318" y="249135"/>
                  </a:lnTo>
                  <a:lnTo>
                    <a:pt x="713555" y="247897"/>
                  </a:lnTo>
                  <a:lnTo>
                    <a:pt x="718693" y="242757"/>
                  </a:lnTo>
                  <a:lnTo>
                    <a:pt x="726496" y="242757"/>
                  </a:lnTo>
                  <a:lnTo>
                    <a:pt x="730302" y="238854"/>
                  </a:lnTo>
                  <a:lnTo>
                    <a:pt x="743243" y="240091"/>
                  </a:lnTo>
                  <a:lnTo>
                    <a:pt x="754851" y="237616"/>
                  </a:lnTo>
                  <a:lnTo>
                    <a:pt x="767792" y="212960"/>
                  </a:lnTo>
                  <a:lnTo>
                    <a:pt x="772931" y="206581"/>
                  </a:lnTo>
                  <a:lnTo>
                    <a:pt x="784539" y="207819"/>
                  </a:lnTo>
                  <a:lnTo>
                    <a:pt x="788441" y="205248"/>
                  </a:lnTo>
                  <a:lnTo>
                    <a:pt x="794816" y="207819"/>
                  </a:lnTo>
                  <a:lnTo>
                    <a:pt x="801286" y="205248"/>
                  </a:lnTo>
                  <a:lnTo>
                    <a:pt x="814227" y="209152"/>
                  </a:lnTo>
                  <a:lnTo>
                    <a:pt x="825836" y="211722"/>
                  </a:lnTo>
                  <a:lnTo>
                    <a:pt x="825836" y="209152"/>
                  </a:lnTo>
                  <a:lnTo>
                    <a:pt x="852954" y="218195"/>
                  </a:lnTo>
                  <a:lnTo>
                    <a:pt x="872271" y="236283"/>
                  </a:lnTo>
                  <a:lnTo>
                    <a:pt x="874839" y="234950"/>
                  </a:lnTo>
                  <a:lnTo>
                    <a:pt x="883879" y="240091"/>
                  </a:lnTo>
                  <a:lnTo>
                    <a:pt x="886448" y="246565"/>
                  </a:lnTo>
                  <a:lnTo>
                    <a:pt x="899389" y="250468"/>
                  </a:lnTo>
                  <a:lnTo>
                    <a:pt x="905860" y="247897"/>
                  </a:lnTo>
                  <a:lnTo>
                    <a:pt x="899389" y="227239"/>
                  </a:lnTo>
                  <a:lnTo>
                    <a:pt x="900721" y="222099"/>
                  </a:lnTo>
                  <a:lnTo>
                    <a:pt x="905860" y="219433"/>
                  </a:lnTo>
                  <a:lnTo>
                    <a:pt x="904527" y="207819"/>
                  </a:lnTo>
                  <a:lnTo>
                    <a:pt x="908429" y="201441"/>
                  </a:lnTo>
                  <a:lnTo>
                    <a:pt x="917469" y="206581"/>
                  </a:lnTo>
                  <a:lnTo>
                    <a:pt x="926508" y="205248"/>
                  </a:lnTo>
                  <a:lnTo>
                    <a:pt x="929077" y="212960"/>
                  </a:lnTo>
                  <a:lnTo>
                    <a:pt x="930314" y="215625"/>
                  </a:lnTo>
                  <a:lnTo>
                    <a:pt x="934216" y="211722"/>
                  </a:lnTo>
                  <a:lnTo>
                    <a:pt x="941923" y="216863"/>
                  </a:lnTo>
                  <a:lnTo>
                    <a:pt x="940686" y="207819"/>
                  </a:lnTo>
                  <a:lnTo>
                    <a:pt x="951057" y="209152"/>
                  </a:lnTo>
                  <a:lnTo>
                    <a:pt x="956196" y="211722"/>
                  </a:lnTo>
                  <a:lnTo>
                    <a:pt x="957433" y="209152"/>
                  </a:lnTo>
                  <a:lnTo>
                    <a:pt x="962666" y="207819"/>
                  </a:lnTo>
                  <a:lnTo>
                    <a:pt x="978081" y="210484"/>
                  </a:lnTo>
                  <a:lnTo>
                    <a:pt x="980650" y="209152"/>
                  </a:lnTo>
                  <a:lnTo>
                    <a:pt x="985884" y="209152"/>
                  </a:lnTo>
                  <a:lnTo>
                    <a:pt x="988453" y="207819"/>
                  </a:lnTo>
                  <a:lnTo>
                    <a:pt x="996160" y="207819"/>
                  </a:lnTo>
                  <a:lnTo>
                    <a:pt x="1012907" y="211722"/>
                  </a:lnTo>
                  <a:lnTo>
                    <a:pt x="1018046" y="207819"/>
                  </a:lnTo>
                  <a:lnTo>
                    <a:pt x="1025848" y="205248"/>
                  </a:lnTo>
                  <a:lnTo>
                    <a:pt x="1028417" y="207819"/>
                  </a:lnTo>
                  <a:lnTo>
                    <a:pt x="1028417" y="197537"/>
                  </a:lnTo>
                  <a:lnTo>
                    <a:pt x="1022042" y="192397"/>
                  </a:lnTo>
                  <a:lnTo>
                    <a:pt x="1014239" y="194967"/>
                  </a:lnTo>
                  <a:lnTo>
                    <a:pt x="1001299" y="180782"/>
                  </a:lnTo>
                  <a:lnTo>
                    <a:pt x="1005200" y="172976"/>
                  </a:lnTo>
                  <a:lnTo>
                    <a:pt x="992259" y="167835"/>
                  </a:lnTo>
                  <a:lnTo>
                    <a:pt x="987121" y="166503"/>
                  </a:lnTo>
                  <a:lnTo>
                    <a:pt x="979413" y="162695"/>
                  </a:lnTo>
                  <a:lnTo>
                    <a:pt x="976844" y="169168"/>
                  </a:lnTo>
                  <a:lnTo>
                    <a:pt x="970374" y="167835"/>
                  </a:lnTo>
                  <a:lnTo>
                    <a:pt x="970374" y="162695"/>
                  </a:lnTo>
                  <a:lnTo>
                    <a:pt x="967804" y="160124"/>
                  </a:lnTo>
                  <a:lnTo>
                    <a:pt x="969041" y="157554"/>
                  </a:lnTo>
                  <a:lnTo>
                    <a:pt x="971611" y="157554"/>
                  </a:lnTo>
                  <a:lnTo>
                    <a:pt x="972943" y="149748"/>
                  </a:lnTo>
                  <a:lnTo>
                    <a:pt x="976844" y="151080"/>
                  </a:lnTo>
                  <a:lnTo>
                    <a:pt x="978081" y="148510"/>
                  </a:lnTo>
                  <a:lnTo>
                    <a:pt x="971611" y="142036"/>
                  </a:lnTo>
                  <a:lnTo>
                    <a:pt x="966472" y="122616"/>
                  </a:lnTo>
                  <a:lnTo>
                    <a:pt x="951057" y="98150"/>
                  </a:lnTo>
                  <a:lnTo>
                    <a:pt x="944587" y="96817"/>
                  </a:lnTo>
                  <a:lnTo>
                    <a:pt x="935547" y="101958"/>
                  </a:lnTo>
                  <a:lnTo>
                    <a:pt x="929077" y="112335"/>
                  </a:lnTo>
                  <a:lnTo>
                    <a:pt x="923939" y="112335"/>
                  </a:lnTo>
                  <a:lnTo>
                    <a:pt x="912330" y="120046"/>
                  </a:lnTo>
                  <a:lnTo>
                    <a:pt x="908429" y="116238"/>
                  </a:lnTo>
                  <a:lnTo>
                    <a:pt x="912330" y="114905"/>
                  </a:lnTo>
                  <a:lnTo>
                    <a:pt x="901959" y="104623"/>
                  </a:lnTo>
                  <a:lnTo>
                    <a:pt x="892919" y="104623"/>
                  </a:lnTo>
                  <a:lnTo>
                    <a:pt x="876172" y="117475"/>
                  </a:lnTo>
                  <a:lnTo>
                    <a:pt x="865800" y="112335"/>
                  </a:lnTo>
                  <a:lnTo>
                    <a:pt x="858093" y="113572"/>
                  </a:lnTo>
                  <a:lnTo>
                    <a:pt x="854191" y="109764"/>
                  </a:lnTo>
                  <a:lnTo>
                    <a:pt x="841346" y="113572"/>
                  </a:lnTo>
                  <a:lnTo>
                    <a:pt x="836113" y="107194"/>
                  </a:lnTo>
                  <a:lnTo>
                    <a:pt x="834876" y="100720"/>
                  </a:lnTo>
                  <a:lnTo>
                    <a:pt x="837444" y="95580"/>
                  </a:lnTo>
                  <a:lnTo>
                    <a:pt x="834876" y="89106"/>
                  </a:lnTo>
                  <a:lnTo>
                    <a:pt x="834876" y="64545"/>
                  </a:lnTo>
                  <a:lnTo>
                    <a:pt x="843915" y="49027"/>
                  </a:lnTo>
                  <a:lnTo>
                    <a:pt x="843915" y="46457"/>
                  </a:lnTo>
                  <a:lnTo>
                    <a:pt x="841346" y="45219"/>
                  </a:lnTo>
                  <a:lnTo>
                    <a:pt x="801286" y="54168"/>
                  </a:lnTo>
                  <a:lnTo>
                    <a:pt x="761322" y="77492"/>
                  </a:lnTo>
                  <a:lnTo>
                    <a:pt x="704515" y="78729"/>
                  </a:lnTo>
                  <a:lnTo>
                    <a:pt x="669689" y="91676"/>
                  </a:lnTo>
                  <a:lnTo>
                    <a:pt x="660650" y="89106"/>
                  </a:lnTo>
                  <a:lnTo>
                    <a:pt x="632294" y="112335"/>
                  </a:lnTo>
                  <a:lnTo>
                    <a:pt x="619353" y="120046"/>
                  </a:lnTo>
                  <a:lnTo>
                    <a:pt x="615547" y="118808"/>
                  </a:lnTo>
                  <a:lnTo>
                    <a:pt x="589665" y="152318"/>
                  </a:lnTo>
                  <a:lnTo>
                    <a:pt x="588428" y="147177"/>
                  </a:lnTo>
                  <a:lnTo>
                    <a:pt x="579389" y="147177"/>
                  </a:lnTo>
                  <a:lnTo>
                    <a:pt x="570349" y="140704"/>
                  </a:lnTo>
                  <a:lnTo>
                    <a:pt x="565211" y="142036"/>
                  </a:lnTo>
                  <a:lnTo>
                    <a:pt x="561310" y="149748"/>
                  </a:lnTo>
                  <a:lnTo>
                    <a:pt x="553602" y="151080"/>
                  </a:lnTo>
                  <a:lnTo>
                    <a:pt x="541993" y="143274"/>
                  </a:lnTo>
                  <a:lnTo>
                    <a:pt x="536760" y="134325"/>
                  </a:lnTo>
                  <a:lnTo>
                    <a:pt x="530290" y="132993"/>
                  </a:lnTo>
                  <a:lnTo>
                    <a:pt x="512306" y="143274"/>
                  </a:lnTo>
                  <a:lnTo>
                    <a:pt x="476147" y="145844"/>
                  </a:lnTo>
                  <a:lnTo>
                    <a:pt x="471009" y="138133"/>
                  </a:lnTo>
                  <a:lnTo>
                    <a:pt x="471009" y="127852"/>
                  </a:lnTo>
                  <a:lnTo>
                    <a:pt x="468440" y="127852"/>
                  </a:lnTo>
                  <a:lnTo>
                    <a:pt x="456736" y="121378"/>
                  </a:lnTo>
                  <a:lnTo>
                    <a:pt x="456736" y="116238"/>
                  </a:lnTo>
                  <a:lnTo>
                    <a:pt x="437420" y="96817"/>
                  </a:lnTo>
                  <a:lnTo>
                    <a:pt x="436183" y="85203"/>
                  </a:lnTo>
                  <a:lnTo>
                    <a:pt x="424479" y="80062"/>
                  </a:lnTo>
                  <a:lnTo>
                    <a:pt x="421910" y="77492"/>
                  </a:lnTo>
                  <a:lnTo>
                    <a:pt x="418104" y="77492"/>
                  </a:lnTo>
                  <a:lnTo>
                    <a:pt x="412870" y="76159"/>
                  </a:lnTo>
                  <a:lnTo>
                    <a:pt x="410302" y="69685"/>
                  </a:lnTo>
                  <a:lnTo>
                    <a:pt x="397456" y="64545"/>
                  </a:lnTo>
                  <a:lnTo>
                    <a:pt x="363867" y="63307"/>
                  </a:lnTo>
                  <a:lnTo>
                    <a:pt x="357396" y="60737"/>
                  </a:lnTo>
                  <a:lnTo>
                    <a:pt x="340649" y="65877"/>
                  </a:lnTo>
                  <a:lnTo>
                    <a:pt x="330373" y="78729"/>
                  </a:lnTo>
                  <a:lnTo>
                    <a:pt x="332847" y="68448"/>
                  </a:lnTo>
                  <a:lnTo>
                    <a:pt x="347120" y="54168"/>
                  </a:lnTo>
                  <a:lnTo>
                    <a:pt x="339317" y="55501"/>
                  </a:lnTo>
                  <a:lnTo>
                    <a:pt x="317432" y="76159"/>
                  </a:lnTo>
                  <a:lnTo>
                    <a:pt x="310962" y="77492"/>
                  </a:lnTo>
                  <a:lnTo>
                    <a:pt x="310962" y="83870"/>
                  </a:lnTo>
                  <a:lnTo>
                    <a:pt x="304491" y="96817"/>
                  </a:lnTo>
                  <a:lnTo>
                    <a:pt x="301922" y="98150"/>
                  </a:lnTo>
                  <a:lnTo>
                    <a:pt x="300590" y="95580"/>
                  </a:lnTo>
                  <a:lnTo>
                    <a:pt x="296783" y="81300"/>
                  </a:lnTo>
                  <a:lnTo>
                    <a:pt x="300590" y="58071"/>
                  </a:lnTo>
                  <a:lnTo>
                    <a:pt x="299353" y="50360"/>
                  </a:lnTo>
                  <a:lnTo>
                    <a:pt x="291645" y="41316"/>
                  </a:lnTo>
                  <a:lnTo>
                    <a:pt x="287744" y="42554"/>
                  </a:lnTo>
                  <a:lnTo>
                    <a:pt x="286412" y="24561"/>
                  </a:lnTo>
                  <a:lnTo>
                    <a:pt x="269665" y="20658"/>
                  </a:lnTo>
                  <a:lnTo>
                    <a:pt x="265858" y="14185"/>
                  </a:lnTo>
                  <a:lnTo>
                    <a:pt x="265858" y="3903"/>
                  </a:lnTo>
                  <a:lnTo>
                    <a:pt x="261957" y="0"/>
                  </a:lnTo>
                  <a:lnTo>
                    <a:pt x="247780" y="16755"/>
                  </a:lnTo>
                  <a:lnTo>
                    <a:pt x="241309" y="20658"/>
                  </a:lnTo>
                  <a:lnTo>
                    <a:pt x="237408" y="25799"/>
                  </a:lnTo>
                  <a:lnTo>
                    <a:pt x="229700" y="31035"/>
                  </a:lnTo>
                  <a:lnTo>
                    <a:pt x="224467" y="43887"/>
                  </a:lnTo>
                  <a:lnTo>
                    <a:pt x="219329" y="51693"/>
                  </a:lnTo>
                  <a:lnTo>
                    <a:pt x="200012" y="59404"/>
                  </a:lnTo>
                  <a:lnTo>
                    <a:pt x="193542" y="59404"/>
                  </a:lnTo>
                  <a:lnTo>
                    <a:pt x="180601" y="74921"/>
                  </a:lnTo>
                  <a:lnTo>
                    <a:pt x="154815" y="93009"/>
                  </a:lnTo>
                  <a:lnTo>
                    <a:pt x="121320" y="100720"/>
                  </a:lnTo>
                  <a:lnTo>
                    <a:pt x="110949" y="99387"/>
                  </a:lnTo>
                  <a:lnTo>
                    <a:pt x="90301" y="103291"/>
                  </a:lnTo>
                  <a:lnTo>
                    <a:pt x="59376" y="138133"/>
                  </a:lnTo>
                  <a:lnTo>
                    <a:pt x="19316" y="156221"/>
                  </a:lnTo>
                  <a:lnTo>
                    <a:pt x="12846" y="154888"/>
                  </a:lnTo>
                  <a:lnTo>
                    <a:pt x="0" y="166503"/>
                  </a:lnTo>
                  <a:lnTo>
                    <a:pt x="3902" y="172976"/>
                  </a:lnTo>
                  <a:lnTo>
                    <a:pt x="15415" y="16916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2702081-C31B-434C-A59D-81E757EE1C43}"/>
                </a:ext>
              </a:extLst>
            </p:cNvPr>
            <p:cNvSpPr/>
            <p:nvPr/>
          </p:nvSpPr>
          <p:spPr>
            <a:xfrm>
              <a:off x="9853818" y="4108099"/>
              <a:ext cx="708192" cy="707356"/>
            </a:xfrm>
            <a:custGeom>
              <a:avLst/>
              <a:gdLst>
                <a:gd name="connsiteX0" fmla="*/ 279941 w 805187"/>
                <a:gd name="connsiteY0" fmla="*/ 0 h 804238"/>
                <a:gd name="connsiteX1" fmla="*/ 270901 w 805187"/>
                <a:gd name="connsiteY1" fmla="*/ 6474 h 804238"/>
                <a:gd name="connsiteX2" fmla="*/ 260624 w 805187"/>
                <a:gd name="connsiteY2" fmla="*/ 9044 h 804238"/>
                <a:gd name="connsiteX3" fmla="*/ 256723 w 805187"/>
                <a:gd name="connsiteY3" fmla="*/ 16755 h 804238"/>
                <a:gd name="connsiteX4" fmla="*/ 272233 w 805187"/>
                <a:gd name="connsiteY4" fmla="*/ 37413 h 804238"/>
                <a:gd name="connsiteX5" fmla="*/ 270901 w 805187"/>
                <a:gd name="connsiteY5" fmla="*/ 59404 h 804238"/>
                <a:gd name="connsiteX6" fmla="*/ 274802 w 805187"/>
                <a:gd name="connsiteY6" fmla="*/ 61974 h 804238"/>
                <a:gd name="connsiteX7" fmla="*/ 277372 w 805187"/>
                <a:gd name="connsiteY7" fmla="*/ 77397 h 804238"/>
                <a:gd name="connsiteX8" fmla="*/ 265763 w 805187"/>
                <a:gd name="connsiteY8" fmla="*/ 111002 h 804238"/>
                <a:gd name="connsiteX9" fmla="*/ 265763 w 805187"/>
                <a:gd name="connsiteY9" fmla="*/ 167835 h 804238"/>
                <a:gd name="connsiteX10" fmla="*/ 256723 w 805187"/>
                <a:gd name="connsiteY10" fmla="*/ 171643 h 804238"/>
                <a:gd name="connsiteX11" fmla="*/ 261957 w 805187"/>
                <a:gd name="connsiteY11" fmla="*/ 179450 h 804238"/>
                <a:gd name="connsiteX12" fmla="*/ 256723 w 805187"/>
                <a:gd name="connsiteY12" fmla="*/ 188493 h 804238"/>
                <a:gd name="connsiteX13" fmla="*/ 259387 w 805187"/>
                <a:gd name="connsiteY13" fmla="*/ 194967 h 804238"/>
                <a:gd name="connsiteX14" fmla="*/ 252917 w 805187"/>
                <a:gd name="connsiteY14" fmla="*/ 207819 h 804238"/>
                <a:gd name="connsiteX15" fmla="*/ 260624 w 805187"/>
                <a:gd name="connsiteY15" fmla="*/ 216863 h 804238"/>
                <a:gd name="connsiteX16" fmla="*/ 256723 w 805187"/>
                <a:gd name="connsiteY16" fmla="*/ 224574 h 804238"/>
                <a:gd name="connsiteX17" fmla="*/ 255486 w 805187"/>
                <a:gd name="connsiteY17" fmla="*/ 238854 h 804238"/>
                <a:gd name="connsiteX18" fmla="*/ 239976 w 805187"/>
                <a:gd name="connsiteY18" fmla="*/ 250468 h 804238"/>
                <a:gd name="connsiteX19" fmla="*/ 220660 w 805187"/>
                <a:gd name="connsiteY19" fmla="*/ 280170 h 804238"/>
                <a:gd name="connsiteX20" fmla="*/ 210289 w 805187"/>
                <a:gd name="connsiteY20" fmla="*/ 287881 h 804238"/>
                <a:gd name="connsiteX21" fmla="*/ 202581 w 805187"/>
                <a:gd name="connsiteY21" fmla="*/ 300733 h 804238"/>
                <a:gd name="connsiteX22" fmla="*/ 194779 w 805187"/>
                <a:gd name="connsiteY22" fmla="*/ 302065 h 804238"/>
                <a:gd name="connsiteX23" fmla="*/ 180601 w 805187"/>
                <a:gd name="connsiteY23" fmla="*/ 313680 h 804238"/>
                <a:gd name="connsiteX24" fmla="*/ 168992 w 805187"/>
                <a:gd name="connsiteY24" fmla="*/ 302065 h 804238"/>
                <a:gd name="connsiteX25" fmla="*/ 163854 w 805187"/>
                <a:gd name="connsiteY25" fmla="*/ 303303 h 804238"/>
                <a:gd name="connsiteX26" fmla="*/ 149676 w 805187"/>
                <a:gd name="connsiteY26" fmla="*/ 321486 h 804238"/>
                <a:gd name="connsiteX27" fmla="*/ 149676 w 805187"/>
                <a:gd name="connsiteY27" fmla="*/ 336908 h 804238"/>
                <a:gd name="connsiteX28" fmla="*/ 135403 w 805187"/>
                <a:gd name="connsiteY28" fmla="*/ 338241 h 804238"/>
                <a:gd name="connsiteX29" fmla="*/ 130264 w 805187"/>
                <a:gd name="connsiteY29" fmla="*/ 342144 h 804238"/>
                <a:gd name="connsiteX30" fmla="*/ 130264 w 805187"/>
                <a:gd name="connsiteY30" fmla="*/ 351093 h 804238"/>
                <a:gd name="connsiteX31" fmla="*/ 125126 w 805187"/>
                <a:gd name="connsiteY31" fmla="*/ 353759 h 804238"/>
                <a:gd name="connsiteX32" fmla="*/ 121320 w 805187"/>
                <a:gd name="connsiteY32" fmla="*/ 362707 h 804238"/>
                <a:gd name="connsiteX33" fmla="*/ 125126 w 805187"/>
                <a:gd name="connsiteY33" fmla="*/ 375654 h 804238"/>
                <a:gd name="connsiteX34" fmla="*/ 123889 w 805187"/>
                <a:gd name="connsiteY34" fmla="*/ 380795 h 804238"/>
                <a:gd name="connsiteX35" fmla="*/ 113518 w 805187"/>
                <a:gd name="connsiteY35" fmla="*/ 388601 h 804238"/>
                <a:gd name="connsiteX36" fmla="*/ 123889 w 805187"/>
                <a:gd name="connsiteY36" fmla="*/ 398883 h 804238"/>
                <a:gd name="connsiteX37" fmla="*/ 123889 w 805187"/>
                <a:gd name="connsiteY37" fmla="*/ 410497 h 804238"/>
                <a:gd name="connsiteX38" fmla="*/ 129028 w 805187"/>
                <a:gd name="connsiteY38" fmla="*/ 418303 h 804238"/>
                <a:gd name="connsiteX39" fmla="*/ 125126 w 805187"/>
                <a:gd name="connsiteY39" fmla="*/ 419541 h 804238"/>
                <a:gd name="connsiteX40" fmla="*/ 117419 w 805187"/>
                <a:gd name="connsiteY40" fmla="*/ 415638 h 804238"/>
                <a:gd name="connsiteX41" fmla="*/ 108379 w 805187"/>
                <a:gd name="connsiteY41" fmla="*/ 433725 h 804238"/>
                <a:gd name="connsiteX42" fmla="*/ 100577 w 805187"/>
                <a:gd name="connsiteY42" fmla="*/ 431155 h 804238"/>
                <a:gd name="connsiteX43" fmla="*/ 104478 w 805187"/>
                <a:gd name="connsiteY43" fmla="*/ 420874 h 804238"/>
                <a:gd name="connsiteX44" fmla="*/ 96771 w 805187"/>
                <a:gd name="connsiteY44" fmla="*/ 409259 h 804238"/>
                <a:gd name="connsiteX45" fmla="*/ 80024 w 805187"/>
                <a:gd name="connsiteY45" fmla="*/ 405356 h 804238"/>
                <a:gd name="connsiteX46" fmla="*/ 70984 w 805187"/>
                <a:gd name="connsiteY46" fmla="*/ 415638 h 804238"/>
                <a:gd name="connsiteX47" fmla="*/ 64514 w 805187"/>
                <a:gd name="connsiteY47" fmla="*/ 435058 h 804238"/>
                <a:gd name="connsiteX48" fmla="*/ 65751 w 805187"/>
                <a:gd name="connsiteY48" fmla="*/ 448005 h 804238"/>
                <a:gd name="connsiteX49" fmla="*/ 55474 w 805187"/>
                <a:gd name="connsiteY49" fmla="*/ 463427 h 804238"/>
                <a:gd name="connsiteX50" fmla="*/ 63181 w 805187"/>
                <a:gd name="connsiteY50" fmla="*/ 478945 h 804238"/>
                <a:gd name="connsiteX51" fmla="*/ 68415 w 805187"/>
                <a:gd name="connsiteY51" fmla="*/ 500840 h 804238"/>
                <a:gd name="connsiteX52" fmla="*/ 63181 w 805187"/>
                <a:gd name="connsiteY52" fmla="*/ 507314 h 804238"/>
                <a:gd name="connsiteX53" fmla="*/ 51573 w 805187"/>
                <a:gd name="connsiteY53" fmla="*/ 506077 h 804238"/>
                <a:gd name="connsiteX54" fmla="*/ 49004 w 805187"/>
                <a:gd name="connsiteY54" fmla="*/ 509884 h 804238"/>
                <a:gd name="connsiteX55" fmla="*/ 46434 w 805187"/>
                <a:gd name="connsiteY55" fmla="*/ 542157 h 804238"/>
                <a:gd name="connsiteX56" fmla="*/ 16746 w 805187"/>
                <a:gd name="connsiteY56" fmla="*/ 556436 h 804238"/>
                <a:gd name="connsiteX57" fmla="*/ 2569 w 805187"/>
                <a:gd name="connsiteY57" fmla="*/ 555104 h 804238"/>
                <a:gd name="connsiteX58" fmla="*/ 2569 w 805187"/>
                <a:gd name="connsiteY58" fmla="*/ 565480 h 804238"/>
                <a:gd name="connsiteX59" fmla="*/ 9039 w 805187"/>
                <a:gd name="connsiteY59" fmla="*/ 578332 h 804238"/>
                <a:gd name="connsiteX60" fmla="*/ 10276 w 805187"/>
                <a:gd name="connsiteY60" fmla="*/ 591279 h 804238"/>
                <a:gd name="connsiteX61" fmla="*/ 3806 w 805187"/>
                <a:gd name="connsiteY61" fmla="*/ 595182 h 804238"/>
                <a:gd name="connsiteX62" fmla="*/ 6375 w 805187"/>
                <a:gd name="connsiteY62" fmla="*/ 605464 h 804238"/>
                <a:gd name="connsiteX63" fmla="*/ 5138 w 805187"/>
                <a:gd name="connsiteY63" fmla="*/ 609367 h 804238"/>
                <a:gd name="connsiteX64" fmla="*/ 0 w 805187"/>
                <a:gd name="connsiteY64" fmla="*/ 611937 h 804238"/>
                <a:gd name="connsiteX65" fmla="*/ 1236 w 805187"/>
                <a:gd name="connsiteY65" fmla="*/ 617078 h 804238"/>
                <a:gd name="connsiteX66" fmla="*/ 11608 w 805187"/>
                <a:gd name="connsiteY66" fmla="*/ 623552 h 804238"/>
                <a:gd name="connsiteX67" fmla="*/ 25786 w 805187"/>
                <a:gd name="connsiteY67" fmla="*/ 644210 h 804238"/>
                <a:gd name="connsiteX68" fmla="*/ 36158 w 805187"/>
                <a:gd name="connsiteY68" fmla="*/ 651921 h 804238"/>
                <a:gd name="connsiteX69" fmla="*/ 33494 w 805187"/>
                <a:gd name="connsiteY69" fmla="*/ 663535 h 804238"/>
                <a:gd name="connsiteX70" fmla="*/ 46434 w 805187"/>
                <a:gd name="connsiteY70" fmla="*/ 670009 h 804238"/>
                <a:gd name="connsiteX71" fmla="*/ 54142 w 805187"/>
                <a:gd name="connsiteY71" fmla="*/ 686764 h 804238"/>
                <a:gd name="connsiteX72" fmla="*/ 69652 w 805187"/>
                <a:gd name="connsiteY72" fmla="*/ 694570 h 804238"/>
                <a:gd name="connsiteX73" fmla="*/ 69652 w 805187"/>
                <a:gd name="connsiteY73" fmla="*/ 702281 h 804238"/>
                <a:gd name="connsiteX74" fmla="*/ 77359 w 805187"/>
                <a:gd name="connsiteY74" fmla="*/ 716465 h 804238"/>
                <a:gd name="connsiteX75" fmla="*/ 87731 w 805187"/>
                <a:gd name="connsiteY75" fmla="*/ 717798 h 804238"/>
                <a:gd name="connsiteX76" fmla="*/ 94201 w 805187"/>
                <a:gd name="connsiteY76" fmla="*/ 724272 h 804238"/>
                <a:gd name="connsiteX77" fmla="*/ 99339 w 805187"/>
                <a:gd name="connsiteY77" fmla="*/ 720369 h 804238"/>
                <a:gd name="connsiteX78" fmla="*/ 104478 w 805187"/>
                <a:gd name="connsiteY78" fmla="*/ 729413 h 804238"/>
                <a:gd name="connsiteX79" fmla="*/ 109616 w 805187"/>
                <a:gd name="connsiteY79" fmla="*/ 729413 h 804238"/>
                <a:gd name="connsiteX80" fmla="*/ 108379 w 805187"/>
                <a:gd name="connsiteY80" fmla="*/ 737124 h 804238"/>
                <a:gd name="connsiteX81" fmla="*/ 118656 w 805187"/>
                <a:gd name="connsiteY81" fmla="*/ 738456 h 804238"/>
                <a:gd name="connsiteX82" fmla="*/ 125126 w 805187"/>
                <a:gd name="connsiteY82" fmla="*/ 742265 h 804238"/>
                <a:gd name="connsiteX83" fmla="*/ 125126 w 805187"/>
                <a:gd name="connsiteY83" fmla="*/ 735886 h 804238"/>
                <a:gd name="connsiteX84" fmla="*/ 130264 w 805187"/>
                <a:gd name="connsiteY84" fmla="*/ 739694 h 804238"/>
                <a:gd name="connsiteX85" fmla="*/ 138067 w 805187"/>
                <a:gd name="connsiteY85" fmla="*/ 735886 h 804238"/>
                <a:gd name="connsiteX86" fmla="*/ 141873 w 805187"/>
                <a:gd name="connsiteY86" fmla="*/ 738456 h 804238"/>
                <a:gd name="connsiteX87" fmla="*/ 147107 w 805187"/>
                <a:gd name="connsiteY87" fmla="*/ 743597 h 804238"/>
                <a:gd name="connsiteX88" fmla="*/ 138067 w 805187"/>
                <a:gd name="connsiteY88" fmla="*/ 753879 h 804238"/>
                <a:gd name="connsiteX89" fmla="*/ 152245 w 805187"/>
                <a:gd name="connsiteY89" fmla="*/ 762922 h 804238"/>
                <a:gd name="connsiteX90" fmla="*/ 152245 w 805187"/>
                <a:gd name="connsiteY90" fmla="*/ 773299 h 804238"/>
                <a:gd name="connsiteX91" fmla="*/ 165186 w 805187"/>
                <a:gd name="connsiteY91" fmla="*/ 782343 h 804238"/>
                <a:gd name="connsiteX92" fmla="*/ 171561 w 805187"/>
                <a:gd name="connsiteY92" fmla="*/ 790054 h 804238"/>
                <a:gd name="connsiteX93" fmla="*/ 187071 w 805187"/>
                <a:gd name="connsiteY93" fmla="*/ 791387 h 804238"/>
                <a:gd name="connsiteX94" fmla="*/ 203818 w 805187"/>
                <a:gd name="connsiteY94" fmla="*/ 804239 h 804238"/>
                <a:gd name="connsiteX95" fmla="*/ 224466 w 805187"/>
                <a:gd name="connsiteY95" fmla="*/ 800431 h 804238"/>
                <a:gd name="connsiteX96" fmla="*/ 232269 w 805187"/>
                <a:gd name="connsiteY96" fmla="*/ 788817 h 804238"/>
                <a:gd name="connsiteX97" fmla="*/ 247684 w 805187"/>
                <a:gd name="connsiteY97" fmla="*/ 779773 h 804238"/>
                <a:gd name="connsiteX98" fmla="*/ 254154 w 805187"/>
                <a:gd name="connsiteY98" fmla="*/ 765588 h 804238"/>
                <a:gd name="connsiteX99" fmla="*/ 281273 w 805187"/>
                <a:gd name="connsiteY99" fmla="*/ 783676 h 804238"/>
                <a:gd name="connsiteX100" fmla="*/ 294214 w 805187"/>
                <a:gd name="connsiteY100" fmla="*/ 774537 h 804238"/>
                <a:gd name="connsiteX101" fmla="*/ 314862 w 805187"/>
                <a:gd name="connsiteY101" fmla="*/ 768159 h 804238"/>
                <a:gd name="connsiteX102" fmla="*/ 321237 w 805187"/>
                <a:gd name="connsiteY102" fmla="*/ 762922 h 804238"/>
                <a:gd name="connsiteX103" fmla="*/ 323902 w 805187"/>
                <a:gd name="connsiteY103" fmla="*/ 765588 h 804238"/>
                <a:gd name="connsiteX104" fmla="*/ 327803 w 805187"/>
                <a:gd name="connsiteY104" fmla="*/ 764255 h 804238"/>
                <a:gd name="connsiteX105" fmla="*/ 343217 w 805187"/>
                <a:gd name="connsiteY105" fmla="*/ 750071 h 804238"/>
                <a:gd name="connsiteX106" fmla="*/ 336747 w 805187"/>
                <a:gd name="connsiteY106" fmla="*/ 741027 h 804238"/>
                <a:gd name="connsiteX107" fmla="*/ 339316 w 805187"/>
                <a:gd name="connsiteY107" fmla="*/ 731983 h 804238"/>
                <a:gd name="connsiteX108" fmla="*/ 349688 w 805187"/>
                <a:gd name="connsiteY108" fmla="*/ 733221 h 804238"/>
                <a:gd name="connsiteX109" fmla="*/ 350925 w 805187"/>
                <a:gd name="connsiteY109" fmla="*/ 738456 h 804238"/>
                <a:gd name="connsiteX110" fmla="*/ 357396 w 805187"/>
                <a:gd name="connsiteY110" fmla="*/ 742265 h 804238"/>
                <a:gd name="connsiteX111" fmla="*/ 394791 w 805187"/>
                <a:gd name="connsiteY111" fmla="*/ 712563 h 804238"/>
                <a:gd name="connsiteX112" fmla="*/ 401261 w 805187"/>
                <a:gd name="connsiteY112" fmla="*/ 712563 h 804238"/>
                <a:gd name="connsiteX113" fmla="*/ 406495 w 805187"/>
                <a:gd name="connsiteY113" fmla="*/ 721606 h 804238"/>
                <a:gd name="connsiteX114" fmla="*/ 414202 w 805187"/>
                <a:gd name="connsiteY114" fmla="*/ 717798 h 804238"/>
                <a:gd name="connsiteX115" fmla="*/ 425811 w 805187"/>
                <a:gd name="connsiteY115" fmla="*/ 702281 h 804238"/>
                <a:gd name="connsiteX116" fmla="*/ 436087 w 805187"/>
                <a:gd name="connsiteY116" fmla="*/ 697140 h 804238"/>
                <a:gd name="connsiteX117" fmla="*/ 436087 w 805187"/>
                <a:gd name="connsiteY117" fmla="*/ 690667 h 804238"/>
                <a:gd name="connsiteX118" fmla="*/ 428380 w 805187"/>
                <a:gd name="connsiteY118" fmla="*/ 693237 h 804238"/>
                <a:gd name="connsiteX119" fmla="*/ 428380 w 805187"/>
                <a:gd name="connsiteY119" fmla="*/ 685526 h 804238"/>
                <a:gd name="connsiteX120" fmla="*/ 439989 w 805187"/>
                <a:gd name="connsiteY120" fmla="*/ 676482 h 804238"/>
                <a:gd name="connsiteX121" fmla="*/ 443890 w 805187"/>
                <a:gd name="connsiteY121" fmla="*/ 668676 h 804238"/>
                <a:gd name="connsiteX122" fmla="*/ 437419 w 805187"/>
                <a:gd name="connsiteY122" fmla="*/ 666106 h 804238"/>
                <a:gd name="connsiteX123" fmla="*/ 428380 w 805187"/>
                <a:gd name="connsiteY123" fmla="*/ 667438 h 804238"/>
                <a:gd name="connsiteX124" fmla="*/ 427047 w 805187"/>
                <a:gd name="connsiteY124" fmla="*/ 658394 h 804238"/>
                <a:gd name="connsiteX125" fmla="*/ 434850 w 805187"/>
                <a:gd name="connsiteY125" fmla="*/ 646780 h 804238"/>
                <a:gd name="connsiteX126" fmla="*/ 432281 w 805187"/>
                <a:gd name="connsiteY126" fmla="*/ 640306 h 804238"/>
                <a:gd name="connsiteX127" fmla="*/ 437419 w 805187"/>
                <a:gd name="connsiteY127" fmla="*/ 633833 h 804238"/>
                <a:gd name="connsiteX128" fmla="*/ 436087 w 805187"/>
                <a:gd name="connsiteY128" fmla="*/ 628692 h 804238"/>
                <a:gd name="connsiteX129" fmla="*/ 443890 w 805187"/>
                <a:gd name="connsiteY129" fmla="*/ 618411 h 804238"/>
                <a:gd name="connsiteX130" fmla="*/ 443890 w 805187"/>
                <a:gd name="connsiteY130" fmla="*/ 610605 h 804238"/>
                <a:gd name="connsiteX131" fmla="*/ 451597 w 805187"/>
                <a:gd name="connsiteY131" fmla="*/ 606701 h 804238"/>
                <a:gd name="connsiteX132" fmla="*/ 458068 w 805187"/>
                <a:gd name="connsiteY132" fmla="*/ 592517 h 804238"/>
                <a:gd name="connsiteX133" fmla="*/ 468344 w 805187"/>
                <a:gd name="connsiteY133" fmla="*/ 580903 h 804238"/>
                <a:gd name="connsiteX134" fmla="*/ 476147 w 805187"/>
                <a:gd name="connsiteY134" fmla="*/ 552533 h 804238"/>
                <a:gd name="connsiteX135" fmla="*/ 474815 w 805187"/>
                <a:gd name="connsiteY135" fmla="*/ 535683 h 804238"/>
                <a:gd name="connsiteX136" fmla="*/ 494226 w 805187"/>
                <a:gd name="connsiteY136" fmla="*/ 511217 h 804238"/>
                <a:gd name="connsiteX137" fmla="*/ 490325 w 805187"/>
                <a:gd name="connsiteY137" fmla="*/ 503506 h 804238"/>
                <a:gd name="connsiteX138" fmla="*/ 495463 w 805187"/>
                <a:gd name="connsiteY138" fmla="*/ 491797 h 804238"/>
                <a:gd name="connsiteX139" fmla="*/ 500697 w 805187"/>
                <a:gd name="connsiteY139" fmla="*/ 491797 h 804238"/>
                <a:gd name="connsiteX140" fmla="*/ 500697 w 805187"/>
                <a:gd name="connsiteY140" fmla="*/ 481515 h 804238"/>
                <a:gd name="connsiteX141" fmla="*/ 505835 w 805187"/>
                <a:gd name="connsiteY141" fmla="*/ 472471 h 804238"/>
                <a:gd name="connsiteX142" fmla="*/ 501934 w 805187"/>
                <a:gd name="connsiteY142" fmla="*/ 457049 h 804238"/>
                <a:gd name="connsiteX143" fmla="*/ 505835 w 805187"/>
                <a:gd name="connsiteY143" fmla="*/ 451813 h 804238"/>
                <a:gd name="connsiteX144" fmla="*/ 504502 w 805187"/>
                <a:gd name="connsiteY144" fmla="*/ 445340 h 804238"/>
                <a:gd name="connsiteX145" fmla="*/ 507072 w 805187"/>
                <a:gd name="connsiteY145" fmla="*/ 435058 h 804238"/>
                <a:gd name="connsiteX146" fmla="*/ 526483 w 805187"/>
                <a:gd name="connsiteY146" fmla="*/ 440199 h 804238"/>
                <a:gd name="connsiteX147" fmla="*/ 539329 w 805187"/>
                <a:gd name="connsiteY147" fmla="*/ 459524 h 804238"/>
                <a:gd name="connsiteX148" fmla="*/ 570348 w 805187"/>
                <a:gd name="connsiteY148" fmla="*/ 464760 h 804238"/>
                <a:gd name="connsiteX149" fmla="*/ 575487 w 805187"/>
                <a:gd name="connsiteY149" fmla="*/ 460857 h 804238"/>
                <a:gd name="connsiteX150" fmla="*/ 584527 w 805187"/>
                <a:gd name="connsiteY150" fmla="*/ 444102 h 804238"/>
                <a:gd name="connsiteX151" fmla="*/ 593566 w 805187"/>
                <a:gd name="connsiteY151" fmla="*/ 404023 h 804238"/>
                <a:gd name="connsiteX152" fmla="*/ 600037 w 805187"/>
                <a:gd name="connsiteY152" fmla="*/ 402786 h 804238"/>
                <a:gd name="connsiteX153" fmla="*/ 600037 w 805187"/>
                <a:gd name="connsiteY153" fmla="*/ 371751 h 804238"/>
                <a:gd name="connsiteX154" fmla="*/ 609076 w 805187"/>
                <a:gd name="connsiteY154" fmla="*/ 357566 h 804238"/>
                <a:gd name="connsiteX155" fmla="*/ 633530 w 805187"/>
                <a:gd name="connsiteY155" fmla="*/ 371751 h 804238"/>
                <a:gd name="connsiteX156" fmla="*/ 641333 w 805187"/>
                <a:gd name="connsiteY156" fmla="*/ 343382 h 804238"/>
                <a:gd name="connsiteX157" fmla="*/ 649040 w 805187"/>
                <a:gd name="connsiteY157" fmla="*/ 331768 h 804238"/>
                <a:gd name="connsiteX158" fmla="*/ 651610 w 805187"/>
                <a:gd name="connsiteY158" fmla="*/ 330435 h 804238"/>
                <a:gd name="connsiteX159" fmla="*/ 654179 w 805187"/>
                <a:gd name="connsiteY159" fmla="*/ 335671 h 804238"/>
                <a:gd name="connsiteX160" fmla="*/ 661981 w 805187"/>
                <a:gd name="connsiteY160" fmla="*/ 326627 h 804238"/>
                <a:gd name="connsiteX161" fmla="*/ 665787 w 805187"/>
                <a:gd name="connsiteY161" fmla="*/ 316250 h 804238"/>
                <a:gd name="connsiteX162" fmla="*/ 672258 w 805187"/>
                <a:gd name="connsiteY162" fmla="*/ 317583 h 804238"/>
                <a:gd name="connsiteX163" fmla="*/ 677396 w 805187"/>
                <a:gd name="connsiteY163" fmla="*/ 305969 h 804238"/>
                <a:gd name="connsiteX164" fmla="*/ 674827 w 805187"/>
                <a:gd name="connsiteY164" fmla="*/ 302065 h 804238"/>
                <a:gd name="connsiteX165" fmla="*/ 685198 w 805187"/>
                <a:gd name="connsiteY165" fmla="*/ 282740 h 804238"/>
                <a:gd name="connsiteX166" fmla="*/ 691574 w 805187"/>
                <a:gd name="connsiteY166" fmla="*/ 277504 h 804238"/>
                <a:gd name="connsiteX167" fmla="*/ 696807 w 805187"/>
                <a:gd name="connsiteY167" fmla="*/ 265985 h 804238"/>
                <a:gd name="connsiteX168" fmla="*/ 691574 w 805187"/>
                <a:gd name="connsiteY168" fmla="*/ 260749 h 804238"/>
                <a:gd name="connsiteX169" fmla="*/ 694238 w 805187"/>
                <a:gd name="connsiteY169" fmla="*/ 249135 h 804238"/>
                <a:gd name="connsiteX170" fmla="*/ 691574 w 805187"/>
                <a:gd name="connsiteY170" fmla="*/ 247802 h 804238"/>
                <a:gd name="connsiteX171" fmla="*/ 699377 w 805187"/>
                <a:gd name="connsiteY171" fmla="*/ 225907 h 804238"/>
                <a:gd name="connsiteX172" fmla="*/ 695475 w 805187"/>
                <a:gd name="connsiteY172" fmla="*/ 222003 h 804238"/>
                <a:gd name="connsiteX173" fmla="*/ 694238 w 805187"/>
                <a:gd name="connsiteY173" fmla="*/ 200108 h 804238"/>
                <a:gd name="connsiteX174" fmla="*/ 796148 w 805187"/>
                <a:gd name="connsiteY174" fmla="*/ 256846 h 804238"/>
                <a:gd name="connsiteX175" fmla="*/ 801286 w 805187"/>
                <a:gd name="connsiteY175" fmla="*/ 219433 h 804238"/>
                <a:gd name="connsiteX176" fmla="*/ 805187 w 805187"/>
                <a:gd name="connsiteY176" fmla="*/ 211722 h 804238"/>
                <a:gd name="connsiteX177" fmla="*/ 800049 w 805187"/>
                <a:gd name="connsiteY177" fmla="*/ 207819 h 804238"/>
                <a:gd name="connsiteX178" fmla="*/ 800049 w 805187"/>
                <a:gd name="connsiteY178" fmla="*/ 192302 h 804238"/>
                <a:gd name="connsiteX179" fmla="*/ 796148 w 805187"/>
                <a:gd name="connsiteY179" fmla="*/ 188493 h 804238"/>
                <a:gd name="connsiteX180" fmla="*/ 787108 w 805187"/>
                <a:gd name="connsiteY180" fmla="*/ 187161 h 804238"/>
                <a:gd name="connsiteX181" fmla="*/ 785776 w 805187"/>
                <a:gd name="connsiteY181" fmla="*/ 182020 h 804238"/>
                <a:gd name="connsiteX182" fmla="*/ 789677 w 805187"/>
                <a:gd name="connsiteY182" fmla="*/ 182020 h 804238"/>
                <a:gd name="connsiteX183" fmla="*/ 785776 w 805187"/>
                <a:gd name="connsiteY183" fmla="*/ 176879 h 804238"/>
                <a:gd name="connsiteX184" fmla="*/ 789677 w 805187"/>
                <a:gd name="connsiteY184" fmla="*/ 172976 h 804238"/>
                <a:gd name="connsiteX185" fmla="*/ 778068 w 805187"/>
                <a:gd name="connsiteY185" fmla="*/ 175546 h 804238"/>
                <a:gd name="connsiteX186" fmla="*/ 779400 w 805187"/>
                <a:gd name="connsiteY186" fmla="*/ 167835 h 804238"/>
                <a:gd name="connsiteX187" fmla="*/ 776831 w 805187"/>
                <a:gd name="connsiteY187" fmla="*/ 167835 h 804238"/>
                <a:gd name="connsiteX188" fmla="*/ 774262 w 805187"/>
                <a:gd name="connsiteY188" fmla="*/ 171643 h 804238"/>
                <a:gd name="connsiteX189" fmla="*/ 771598 w 805187"/>
                <a:gd name="connsiteY189" fmla="*/ 165265 h 804238"/>
                <a:gd name="connsiteX190" fmla="*/ 767791 w 805187"/>
                <a:gd name="connsiteY190" fmla="*/ 162695 h 804238"/>
                <a:gd name="connsiteX191" fmla="*/ 775499 w 805187"/>
                <a:gd name="connsiteY191" fmla="*/ 158792 h 804238"/>
                <a:gd name="connsiteX192" fmla="*/ 772930 w 805187"/>
                <a:gd name="connsiteY192" fmla="*/ 150985 h 804238"/>
                <a:gd name="connsiteX193" fmla="*/ 765223 w 805187"/>
                <a:gd name="connsiteY193" fmla="*/ 149748 h 804238"/>
                <a:gd name="connsiteX194" fmla="*/ 763890 w 805187"/>
                <a:gd name="connsiteY194" fmla="*/ 154888 h 804238"/>
                <a:gd name="connsiteX195" fmla="*/ 756183 w 805187"/>
                <a:gd name="connsiteY195" fmla="*/ 150985 h 804238"/>
                <a:gd name="connsiteX196" fmla="*/ 757420 w 805187"/>
                <a:gd name="connsiteY196" fmla="*/ 158792 h 804238"/>
                <a:gd name="connsiteX197" fmla="*/ 752282 w 805187"/>
                <a:gd name="connsiteY197" fmla="*/ 153651 h 804238"/>
                <a:gd name="connsiteX198" fmla="*/ 747143 w 805187"/>
                <a:gd name="connsiteY198" fmla="*/ 157459 h 804238"/>
                <a:gd name="connsiteX199" fmla="*/ 723926 w 805187"/>
                <a:gd name="connsiteY199" fmla="*/ 142037 h 804238"/>
                <a:gd name="connsiteX200" fmla="*/ 710985 w 805187"/>
                <a:gd name="connsiteY200" fmla="*/ 142037 h 804238"/>
                <a:gd name="connsiteX201" fmla="*/ 705847 w 805187"/>
                <a:gd name="connsiteY201" fmla="*/ 148415 h 804238"/>
                <a:gd name="connsiteX202" fmla="*/ 699377 w 805187"/>
                <a:gd name="connsiteY202" fmla="*/ 161362 h 804238"/>
                <a:gd name="connsiteX203" fmla="*/ 686435 w 805187"/>
                <a:gd name="connsiteY203" fmla="*/ 158792 h 804238"/>
                <a:gd name="connsiteX204" fmla="*/ 681297 w 805187"/>
                <a:gd name="connsiteY204" fmla="*/ 166503 h 804238"/>
                <a:gd name="connsiteX205" fmla="*/ 672258 w 805187"/>
                <a:gd name="connsiteY205" fmla="*/ 166503 h 804238"/>
                <a:gd name="connsiteX206" fmla="*/ 678728 w 805187"/>
                <a:gd name="connsiteY206" fmla="*/ 172976 h 804238"/>
                <a:gd name="connsiteX207" fmla="*/ 671021 w 805187"/>
                <a:gd name="connsiteY207" fmla="*/ 172976 h 804238"/>
                <a:gd name="connsiteX208" fmla="*/ 669688 w 805187"/>
                <a:gd name="connsiteY208" fmla="*/ 176879 h 804238"/>
                <a:gd name="connsiteX209" fmla="*/ 677396 w 805187"/>
                <a:gd name="connsiteY209" fmla="*/ 182020 h 804238"/>
                <a:gd name="connsiteX210" fmla="*/ 673590 w 805187"/>
                <a:gd name="connsiteY210" fmla="*/ 183258 h 804238"/>
                <a:gd name="connsiteX211" fmla="*/ 668357 w 805187"/>
                <a:gd name="connsiteY211" fmla="*/ 191064 h 804238"/>
                <a:gd name="connsiteX212" fmla="*/ 636195 w 805187"/>
                <a:gd name="connsiteY212" fmla="*/ 192302 h 804238"/>
                <a:gd name="connsiteX213" fmla="*/ 618020 w 805187"/>
                <a:gd name="connsiteY213" fmla="*/ 185828 h 804238"/>
                <a:gd name="connsiteX214" fmla="*/ 615452 w 805187"/>
                <a:gd name="connsiteY214" fmla="*/ 182020 h 804238"/>
                <a:gd name="connsiteX215" fmla="*/ 621922 w 805187"/>
                <a:gd name="connsiteY215" fmla="*/ 179450 h 804238"/>
                <a:gd name="connsiteX216" fmla="*/ 621922 w 805187"/>
                <a:gd name="connsiteY216" fmla="*/ 175546 h 804238"/>
                <a:gd name="connsiteX217" fmla="*/ 611645 w 805187"/>
                <a:gd name="connsiteY217" fmla="*/ 172976 h 804238"/>
                <a:gd name="connsiteX218" fmla="*/ 607744 w 805187"/>
                <a:gd name="connsiteY218" fmla="*/ 187161 h 804238"/>
                <a:gd name="connsiteX219" fmla="*/ 611645 w 805187"/>
                <a:gd name="connsiteY219" fmla="*/ 189731 h 804238"/>
                <a:gd name="connsiteX220" fmla="*/ 606412 w 805187"/>
                <a:gd name="connsiteY220" fmla="*/ 192302 h 804238"/>
                <a:gd name="connsiteX221" fmla="*/ 589665 w 805187"/>
                <a:gd name="connsiteY221" fmla="*/ 223336 h 804238"/>
                <a:gd name="connsiteX222" fmla="*/ 572918 w 805187"/>
                <a:gd name="connsiteY222" fmla="*/ 216863 h 804238"/>
                <a:gd name="connsiteX223" fmla="*/ 563878 w 805187"/>
                <a:gd name="connsiteY223" fmla="*/ 220766 h 804238"/>
                <a:gd name="connsiteX224" fmla="*/ 565210 w 805187"/>
                <a:gd name="connsiteY224" fmla="*/ 225907 h 804238"/>
                <a:gd name="connsiteX225" fmla="*/ 561309 w 805187"/>
                <a:gd name="connsiteY225" fmla="*/ 234950 h 804238"/>
                <a:gd name="connsiteX226" fmla="*/ 557408 w 805187"/>
                <a:gd name="connsiteY226" fmla="*/ 234950 h 804238"/>
                <a:gd name="connsiteX227" fmla="*/ 557408 w 805187"/>
                <a:gd name="connsiteY227" fmla="*/ 240091 h 804238"/>
                <a:gd name="connsiteX228" fmla="*/ 541898 w 805187"/>
                <a:gd name="connsiteY228" fmla="*/ 254276 h 804238"/>
                <a:gd name="connsiteX229" fmla="*/ 538092 w 805187"/>
                <a:gd name="connsiteY229" fmla="*/ 264652 h 804238"/>
                <a:gd name="connsiteX230" fmla="*/ 530289 w 805187"/>
                <a:gd name="connsiteY230" fmla="*/ 268460 h 804238"/>
                <a:gd name="connsiteX231" fmla="*/ 516111 w 805187"/>
                <a:gd name="connsiteY231" fmla="*/ 289214 h 804238"/>
                <a:gd name="connsiteX232" fmla="*/ 509641 w 805187"/>
                <a:gd name="connsiteY232" fmla="*/ 294354 h 804238"/>
                <a:gd name="connsiteX233" fmla="*/ 490325 w 805187"/>
                <a:gd name="connsiteY233" fmla="*/ 176879 h 804238"/>
                <a:gd name="connsiteX234" fmla="*/ 312293 w 805187"/>
                <a:gd name="connsiteY234" fmla="*/ 206581 h 804238"/>
                <a:gd name="connsiteX235" fmla="*/ 279941 w 805187"/>
                <a:gd name="connsiteY235" fmla="*/ 0 h 80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805187" h="804238">
                  <a:moveTo>
                    <a:pt x="279941" y="0"/>
                  </a:moveTo>
                  <a:lnTo>
                    <a:pt x="270901" y="6474"/>
                  </a:lnTo>
                  <a:lnTo>
                    <a:pt x="260624" y="9044"/>
                  </a:lnTo>
                  <a:lnTo>
                    <a:pt x="256723" y="16755"/>
                  </a:lnTo>
                  <a:lnTo>
                    <a:pt x="272233" y="37413"/>
                  </a:lnTo>
                  <a:lnTo>
                    <a:pt x="270901" y="59404"/>
                  </a:lnTo>
                  <a:lnTo>
                    <a:pt x="274802" y="61974"/>
                  </a:lnTo>
                  <a:lnTo>
                    <a:pt x="277372" y="77397"/>
                  </a:lnTo>
                  <a:lnTo>
                    <a:pt x="265763" y="111002"/>
                  </a:lnTo>
                  <a:lnTo>
                    <a:pt x="265763" y="167835"/>
                  </a:lnTo>
                  <a:lnTo>
                    <a:pt x="256723" y="171643"/>
                  </a:lnTo>
                  <a:lnTo>
                    <a:pt x="261957" y="179450"/>
                  </a:lnTo>
                  <a:lnTo>
                    <a:pt x="256723" y="188493"/>
                  </a:lnTo>
                  <a:lnTo>
                    <a:pt x="259387" y="194967"/>
                  </a:lnTo>
                  <a:lnTo>
                    <a:pt x="252917" y="207819"/>
                  </a:lnTo>
                  <a:lnTo>
                    <a:pt x="260624" y="216863"/>
                  </a:lnTo>
                  <a:lnTo>
                    <a:pt x="256723" y="224574"/>
                  </a:lnTo>
                  <a:lnTo>
                    <a:pt x="255486" y="238854"/>
                  </a:lnTo>
                  <a:lnTo>
                    <a:pt x="239976" y="250468"/>
                  </a:lnTo>
                  <a:lnTo>
                    <a:pt x="220660" y="280170"/>
                  </a:lnTo>
                  <a:lnTo>
                    <a:pt x="210289" y="287881"/>
                  </a:lnTo>
                  <a:lnTo>
                    <a:pt x="202581" y="300733"/>
                  </a:lnTo>
                  <a:lnTo>
                    <a:pt x="194779" y="302065"/>
                  </a:lnTo>
                  <a:lnTo>
                    <a:pt x="180601" y="313680"/>
                  </a:lnTo>
                  <a:lnTo>
                    <a:pt x="168992" y="302065"/>
                  </a:lnTo>
                  <a:lnTo>
                    <a:pt x="163854" y="303303"/>
                  </a:lnTo>
                  <a:lnTo>
                    <a:pt x="149676" y="321486"/>
                  </a:lnTo>
                  <a:lnTo>
                    <a:pt x="149676" y="336908"/>
                  </a:lnTo>
                  <a:lnTo>
                    <a:pt x="135403" y="338241"/>
                  </a:lnTo>
                  <a:lnTo>
                    <a:pt x="130264" y="342144"/>
                  </a:lnTo>
                  <a:lnTo>
                    <a:pt x="130264" y="351093"/>
                  </a:lnTo>
                  <a:lnTo>
                    <a:pt x="125126" y="353759"/>
                  </a:lnTo>
                  <a:lnTo>
                    <a:pt x="121320" y="362707"/>
                  </a:lnTo>
                  <a:lnTo>
                    <a:pt x="125126" y="375654"/>
                  </a:lnTo>
                  <a:lnTo>
                    <a:pt x="123889" y="380795"/>
                  </a:lnTo>
                  <a:lnTo>
                    <a:pt x="113518" y="388601"/>
                  </a:lnTo>
                  <a:lnTo>
                    <a:pt x="123889" y="398883"/>
                  </a:lnTo>
                  <a:lnTo>
                    <a:pt x="123889" y="410497"/>
                  </a:lnTo>
                  <a:lnTo>
                    <a:pt x="129028" y="418303"/>
                  </a:lnTo>
                  <a:lnTo>
                    <a:pt x="125126" y="419541"/>
                  </a:lnTo>
                  <a:lnTo>
                    <a:pt x="117419" y="415638"/>
                  </a:lnTo>
                  <a:lnTo>
                    <a:pt x="108379" y="433725"/>
                  </a:lnTo>
                  <a:lnTo>
                    <a:pt x="100577" y="431155"/>
                  </a:lnTo>
                  <a:lnTo>
                    <a:pt x="104478" y="420874"/>
                  </a:lnTo>
                  <a:lnTo>
                    <a:pt x="96771" y="409259"/>
                  </a:lnTo>
                  <a:lnTo>
                    <a:pt x="80024" y="405356"/>
                  </a:lnTo>
                  <a:lnTo>
                    <a:pt x="70984" y="415638"/>
                  </a:lnTo>
                  <a:lnTo>
                    <a:pt x="64514" y="435058"/>
                  </a:lnTo>
                  <a:lnTo>
                    <a:pt x="65751" y="448005"/>
                  </a:lnTo>
                  <a:lnTo>
                    <a:pt x="55474" y="463427"/>
                  </a:lnTo>
                  <a:lnTo>
                    <a:pt x="63181" y="478945"/>
                  </a:lnTo>
                  <a:lnTo>
                    <a:pt x="68415" y="500840"/>
                  </a:lnTo>
                  <a:lnTo>
                    <a:pt x="63181" y="507314"/>
                  </a:lnTo>
                  <a:lnTo>
                    <a:pt x="51573" y="506077"/>
                  </a:lnTo>
                  <a:lnTo>
                    <a:pt x="49004" y="509884"/>
                  </a:lnTo>
                  <a:lnTo>
                    <a:pt x="46434" y="542157"/>
                  </a:lnTo>
                  <a:lnTo>
                    <a:pt x="16746" y="556436"/>
                  </a:lnTo>
                  <a:lnTo>
                    <a:pt x="2569" y="555104"/>
                  </a:lnTo>
                  <a:lnTo>
                    <a:pt x="2569" y="565480"/>
                  </a:lnTo>
                  <a:lnTo>
                    <a:pt x="9039" y="578332"/>
                  </a:lnTo>
                  <a:lnTo>
                    <a:pt x="10276" y="591279"/>
                  </a:lnTo>
                  <a:lnTo>
                    <a:pt x="3806" y="595182"/>
                  </a:lnTo>
                  <a:lnTo>
                    <a:pt x="6375" y="605464"/>
                  </a:lnTo>
                  <a:lnTo>
                    <a:pt x="5138" y="609367"/>
                  </a:lnTo>
                  <a:lnTo>
                    <a:pt x="0" y="611937"/>
                  </a:lnTo>
                  <a:lnTo>
                    <a:pt x="1236" y="617078"/>
                  </a:lnTo>
                  <a:lnTo>
                    <a:pt x="11608" y="623552"/>
                  </a:lnTo>
                  <a:lnTo>
                    <a:pt x="25786" y="644210"/>
                  </a:lnTo>
                  <a:lnTo>
                    <a:pt x="36158" y="651921"/>
                  </a:lnTo>
                  <a:lnTo>
                    <a:pt x="33494" y="663535"/>
                  </a:lnTo>
                  <a:lnTo>
                    <a:pt x="46434" y="670009"/>
                  </a:lnTo>
                  <a:lnTo>
                    <a:pt x="54142" y="686764"/>
                  </a:lnTo>
                  <a:lnTo>
                    <a:pt x="69652" y="694570"/>
                  </a:lnTo>
                  <a:lnTo>
                    <a:pt x="69652" y="702281"/>
                  </a:lnTo>
                  <a:lnTo>
                    <a:pt x="77359" y="716465"/>
                  </a:lnTo>
                  <a:lnTo>
                    <a:pt x="87731" y="717798"/>
                  </a:lnTo>
                  <a:lnTo>
                    <a:pt x="94201" y="724272"/>
                  </a:lnTo>
                  <a:lnTo>
                    <a:pt x="99339" y="720369"/>
                  </a:lnTo>
                  <a:lnTo>
                    <a:pt x="104478" y="729413"/>
                  </a:lnTo>
                  <a:lnTo>
                    <a:pt x="109616" y="729413"/>
                  </a:lnTo>
                  <a:lnTo>
                    <a:pt x="108379" y="737124"/>
                  </a:lnTo>
                  <a:lnTo>
                    <a:pt x="118656" y="738456"/>
                  </a:lnTo>
                  <a:lnTo>
                    <a:pt x="125126" y="742265"/>
                  </a:lnTo>
                  <a:lnTo>
                    <a:pt x="125126" y="735886"/>
                  </a:lnTo>
                  <a:lnTo>
                    <a:pt x="130264" y="739694"/>
                  </a:lnTo>
                  <a:lnTo>
                    <a:pt x="138067" y="735886"/>
                  </a:lnTo>
                  <a:lnTo>
                    <a:pt x="141873" y="738456"/>
                  </a:lnTo>
                  <a:lnTo>
                    <a:pt x="147107" y="743597"/>
                  </a:lnTo>
                  <a:lnTo>
                    <a:pt x="138067" y="753879"/>
                  </a:lnTo>
                  <a:lnTo>
                    <a:pt x="152245" y="762922"/>
                  </a:lnTo>
                  <a:lnTo>
                    <a:pt x="152245" y="773299"/>
                  </a:lnTo>
                  <a:lnTo>
                    <a:pt x="165186" y="782343"/>
                  </a:lnTo>
                  <a:lnTo>
                    <a:pt x="171561" y="790054"/>
                  </a:lnTo>
                  <a:lnTo>
                    <a:pt x="187071" y="791387"/>
                  </a:lnTo>
                  <a:lnTo>
                    <a:pt x="203818" y="804239"/>
                  </a:lnTo>
                  <a:lnTo>
                    <a:pt x="224466" y="800431"/>
                  </a:lnTo>
                  <a:lnTo>
                    <a:pt x="232269" y="788817"/>
                  </a:lnTo>
                  <a:lnTo>
                    <a:pt x="247684" y="779773"/>
                  </a:lnTo>
                  <a:lnTo>
                    <a:pt x="254154" y="765588"/>
                  </a:lnTo>
                  <a:lnTo>
                    <a:pt x="281273" y="783676"/>
                  </a:lnTo>
                  <a:lnTo>
                    <a:pt x="294214" y="774537"/>
                  </a:lnTo>
                  <a:lnTo>
                    <a:pt x="314862" y="768159"/>
                  </a:lnTo>
                  <a:lnTo>
                    <a:pt x="321237" y="762922"/>
                  </a:lnTo>
                  <a:lnTo>
                    <a:pt x="323902" y="765588"/>
                  </a:lnTo>
                  <a:lnTo>
                    <a:pt x="327803" y="764255"/>
                  </a:lnTo>
                  <a:lnTo>
                    <a:pt x="343217" y="750071"/>
                  </a:lnTo>
                  <a:lnTo>
                    <a:pt x="336747" y="741027"/>
                  </a:lnTo>
                  <a:lnTo>
                    <a:pt x="339316" y="731983"/>
                  </a:lnTo>
                  <a:lnTo>
                    <a:pt x="349688" y="733221"/>
                  </a:lnTo>
                  <a:lnTo>
                    <a:pt x="350925" y="738456"/>
                  </a:lnTo>
                  <a:lnTo>
                    <a:pt x="357396" y="742265"/>
                  </a:lnTo>
                  <a:lnTo>
                    <a:pt x="394791" y="712563"/>
                  </a:lnTo>
                  <a:lnTo>
                    <a:pt x="401261" y="712563"/>
                  </a:lnTo>
                  <a:lnTo>
                    <a:pt x="406495" y="721606"/>
                  </a:lnTo>
                  <a:lnTo>
                    <a:pt x="414202" y="717798"/>
                  </a:lnTo>
                  <a:lnTo>
                    <a:pt x="425811" y="702281"/>
                  </a:lnTo>
                  <a:lnTo>
                    <a:pt x="436087" y="697140"/>
                  </a:lnTo>
                  <a:lnTo>
                    <a:pt x="436087" y="690667"/>
                  </a:lnTo>
                  <a:lnTo>
                    <a:pt x="428380" y="693237"/>
                  </a:lnTo>
                  <a:lnTo>
                    <a:pt x="428380" y="685526"/>
                  </a:lnTo>
                  <a:lnTo>
                    <a:pt x="439989" y="676482"/>
                  </a:lnTo>
                  <a:lnTo>
                    <a:pt x="443890" y="668676"/>
                  </a:lnTo>
                  <a:lnTo>
                    <a:pt x="437419" y="666106"/>
                  </a:lnTo>
                  <a:lnTo>
                    <a:pt x="428380" y="667438"/>
                  </a:lnTo>
                  <a:lnTo>
                    <a:pt x="427047" y="658394"/>
                  </a:lnTo>
                  <a:lnTo>
                    <a:pt x="434850" y="646780"/>
                  </a:lnTo>
                  <a:lnTo>
                    <a:pt x="432281" y="640306"/>
                  </a:lnTo>
                  <a:lnTo>
                    <a:pt x="437419" y="633833"/>
                  </a:lnTo>
                  <a:lnTo>
                    <a:pt x="436087" y="628692"/>
                  </a:lnTo>
                  <a:lnTo>
                    <a:pt x="443890" y="618411"/>
                  </a:lnTo>
                  <a:lnTo>
                    <a:pt x="443890" y="610605"/>
                  </a:lnTo>
                  <a:lnTo>
                    <a:pt x="451597" y="606701"/>
                  </a:lnTo>
                  <a:lnTo>
                    <a:pt x="458068" y="592517"/>
                  </a:lnTo>
                  <a:lnTo>
                    <a:pt x="468344" y="580903"/>
                  </a:lnTo>
                  <a:lnTo>
                    <a:pt x="476147" y="552533"/>
                  </a:lnTo>
                  <a:lnTo>
                    <a:pt x="474815" y="535683"/>
                  </a:lnTo>
                  <a:lnTo>
                    <a:pt x="494226" y="511217"/>
                  </a:lnTo>
                  <a:lnTo>
                    <a:pt x="490325" y="503506"/>
                  </a:lnTo>
                  <a:lnTo>
                    <a:pt x="495463" y="491797"/>
                  </a:lnTo>
                  <a:lnTo>
                    <a:pt x="500697" y="491797"/>
                  </a:lnTo>
                  <a:lnTo>
                    <a:pt x="500697" y="481515"/>
                  </a:lnTo>
                  <a:lnTo>
                    <a:pt x="505835" y="472471"/>
                  </a:lnTo>
                  <a:lnTo>
                    <a:pt x="501934" y="457049"/>
                  </a:lnTo>
                  <a:lnTo>
                    <a:pt x="505835" y="451813"/>
                  </a:lnTo>
                  <a:lnTo>
                    <a:pt x="504502" y="445340"/>
                  </a:lnTo>
                  <a:lnTo>
                    <a:pt x="507072" y="435058"/>
                  </a:lnTo>
                  <a:lnTo>
                    <a:pt x="526483" y="440199"/>
                  </a:lnTo>
                  <a:lnTo>
                    <a:pt x="539329" y="459524"/>
                  </a:lnTo>
                  <a:lnTo>
                    <a:pt x="570348" y="464760"/>
                  </a:lnTo>
                  <a:lnTo>
                    <a:pt x="575487" y="460857"/>
                  </a:lnTo>
                  <a:lnTo>
                    <a:pt x="584527" y="444102"/>
                  </a:lnTo>
                  <a:lnTo>
                    <a:pt x="593566" y="404023"/>
                  </a:lnTo>
                  <a:lnTo>
                    <a:pt x="600037" y="402786"/>
                  </a:lnTo>
                  <a:lnTo>
                    <a:pt x="600037" y="371751"/>
                  </a:lnTo>
                  <a:lnTo>
                    <a:pt x="609076" y="357566"/>
                  </a:lnTo>
                  <a:lnTo>
                    <a:pt x="633530" y="371751"/>
                  </a:lnTo>
                  <a:lnTo>
                    <a:pt x="641333" y="343382"/>
                  </a:lnTo>
                  <a:lnTo>
                    <a:pt x="649040" y="331768"/>
                  </a:lnTo>
                  <a:lnTo>
                    <a:pt x="651610" y="330435"/>
                  </a:lnTo>
                  <a:lnTo>
                    <a:pt x="654179" y="335671"/>
                  </a:lnTo>
                  <a:lnTo>
                    <a:pt x="661981" y="326627"/>
                  </a:lnTo>
                  <a:lnTo>
                    <a:pt x="665787" y="316250"/>
                  </a:lnTo>
                  <a:lnTo>
                    <a:pt x="672258" y="317583"/>
                  </a:lnTo>
                  <a:lnTo>
                    <a:pt x="677396" y="305969"/>
                  </a:lnTo>
                  <a:lnTo>
                    <a:pt x="674827" y="302065"/>
                  </a:lnTo>
                  <a:lnTo>
                    <a:pt x="685198" y="282740"/>
                  </a:lnTo>
                  <a:lnTo>
                    <a:pt x="691574" y="277504"/>
                  </a:lnTo>
                  <a:lnTo>
                    <a:pt x="696807" y="265985"/>
                  </a:lnTo>
                  <a:lnTo>
                    <a:pt x="691574" y="260749"/>
                  </a:lnTo>
                  <a:lnTo>
                    <a:pt x="694238" y="249135"/>
                  </a:lnTo>
                  <a:lnTo>
                    <a:pt x="691574" y="247802"/>
                  </a:lnTo>
                  <a:lnTo>
                    <a:pt x="699377" y="225907"/>
                  </a:lnTo>
                  <a:lnTo>
                    <a:pt x="695475" y="222003"/>
                  </a:lnTo>
                  <a:lnTo>
                    <a:pt x="694238" y="200108"/>
                  </a:lnTo>
                  <a:lnTo>
                    <a:pt x="796148" y="256846"/>
                  </a:lnTo>
                  <a:lnTo>
                    <a:pt x="801286" y="219433"/>
                  </a:lnTo>
                  <a:lnTo>
                    <a:pt x="805187" y="211722"/>
                  </a:lnTo>
                  <a:lnTo>
                    <a:pt x="800049" y="207819"/>
                  </a:lnTo>
                  <a:lnTo>
                    <a:pt x="800049" y="192302"/>
                  </a:lnTo>
                  <a:lnTo>
                    <a:pt x="796148" y="188493"/>
                  </a:lnTo>
                  <a:lnTo>
                    <a:pt x="787108" y="187161"/>
                  </a:lnTo>
                  <a:lnTo>
                    <a:pt x="785776" y="182020"/>
                  </a:lnTo>
                  <a:lnTo>
                    <a:pt x="789677" y="182020"/>
                  </a:lnTo>
                  <a:lnTo>
                    <a:pt x="785776" y="176879"/>
                  </a:lnTo>
                  <a:lnTo>
                    <a:pt x="789677" y="172976"/>
                  </a:lnTo>
                  <a:lnTo>
                    <a:pt x="778068" y="175546"/>
                  </a:lnTo>
                  <a:lnTo>
                    <a:pt x="779400" y="167835"/>
                  </a:lnTo>
                  <a:lnTo>
                    <a:pt x="776831" y="167835"/>
                  </a:lnTo>
                  <a:lnTo>
                    <a:pt x="774262" y="171643"/>
                  </a:lnTo>
                  <a:lnTo>
                    <a:pt x="771598" y="165265"/>
                  </a:lnTo>
                  <a:lnTo>
                    <a:pt x="767791" y="162695"/>
                  </a:lnTo>
                  <a:lnTo>
                    <a:pt x="775499" y="158792"/>
                  </a:lnTo>
                  <a:lnTo>
                    <a:pt x="772930" y="150985"/>
                  </a:lnTo>
                  <a:lnTo>
                    <a:pt x="765223" y="149748"/>
                  </a:lnTo>
                  <a:lnTo>
                    <a:pt x="763890" y="154888"/>
                  </a:lnTo>
                  <a:lnTo>
                    <a:pt x="756183" y="150985"/>
                  </a:lnTo>
                  <a:lnTo>
                    <a:pt x="757420" y="158792"/>
                  </a:lnTo>
                  <a:lnTo>
                    <a:pt x="752282" y="153651"/>
                  </a:lnTo>
                  <a:lnTo>
                    <a:pt x="747143" y="157459"/>
                  </a:lnTo>
                  <a:lnTo>
                    <a:pt x="723926" y="142037"/>
                  </a:lnTo>
                  <a:lnTo>
                    <a:pt x="710985" y="142037"/>
                  </a:lnTo>
                  <a:lnTo>
                    <a:pt x="705847" y="148415"/>
                  </a:lnTo>
                  <a:lnTo>
                    <a:pt x="699377" y="161362"/>
                  </a:lnTo>
                  <a:lnTo>
                    <a:pt x="686435" y="158792"/>
                  </a:lnTo>
                  <a:lnTo>
                    <a:pt x="681297" y="166503"/>
                  </a:lnTo>
                  <a:lnTo>
                    <a:pt x="672258" y="166503"/>
                  </a:lnTo>
                  <a:lnTo>
                    <a:pt x="678728" y="172976"/>
                  </a:lnTo>
                  <a:lnTo>
                    <a:pt x="671021" y="172976"/>
                  </a:lnTo>
                  <a:lnTo>
                    <a:pt x="669688" y="176879"/>
                  </a:lnTo>
                  <a:lnTo>
                    <a:pt x="677396" y="182020"/>
                  </a:lnTo>
                  <a:lnTo>
                    <a:pt x="673590" y="183258"/>
                  </a:lnTo>
                  <a:lnTo>
                    <a:pt x="668357" y="191064"/>
                  </a:lnTo>
                  <a:lnTo>
                    <a:pt x="636195" y="192302"/>
                  </a:lnTo>
                  <a:lnTo>
                    <a:pt x="618020" y="185828"/>
                  </a:lnTo>
                  <a:lnTo>
                    <a:pt x="615452" y="182020"/>
                  </a:lnTo>
                  <a:lnTo>
                    <a:pt x="621922" y="179450"/>
                  </a:lnTo>
                  <a:lnTo>
                    <a:pt x="621922" y="175546"/>
                  </a:lnTo>
                  <a:lnTo>
                    <a:pt x="611645" y="172976"/>
                  </a:lnTo>
                  <a:lnTo>
                    <a:pt x="607744" y="187161"/>
                  </a:lnTo>
                  <a:lnTo>
                    <a:pt x="611645" y="189731"/>
                  </a:lnTo>
                  <a:lnTo>
                    <a:pt x="606412" y="192302"/>
                  </a:lnTo>
                  <a:lnTo>
                    <a:pt x="589665" y="223336"/>
                  </a:lnTo>
                  <a:lnTo>
                    <a:pt x="572918" y="216863"/>
                  </a:lnTo>
                  <a:lnTo>
                    <a:pt x="563878" y="220766"/>
                  </a:lnTo>
                  <a:lnTo>
                    <a:pt x="565210" y="225907"/>
                  </a:lnTo>
                  <a:lnTo>
                    <a:pt x="561309" y="234950"/>
                  </a:lnTo>
                  <a:lnTo>
                    <a:pt x="557408" y="234950"/>
                  </a:lnTo>
                  <a:lnTo>
                    <a:pt x="557408" y="240091"/>
                  </a:lnTo>
                  <a:lnTo>
                    <a:pt x="541898" y="254276"/>
                  </a:lnTo>
                  <a:lnTo>
                    <a:pt x="538092" y="264652"/>
                  </a:lnTo>
                  <a:lnTo>
                    <a:pt x="530289" y="268460"/>
                  </a:lnTo>
                  <a:lnTo>
                    <a:pt x="516111" y="289214"/>
                  </a:lnTo>
                  <a:lnTo>
                    <a:pt x="509641" y="294354"/>
                  </a:lnTo>
                  <a:lnTo>
                    <a:pt x="490325" y="176879"/>
                  </a:lnTo>
                  <a:lnTo>
                    <a:pt x="312293" y="206581"/>
                  </a:lnTo>
                  <a:lnTo>
                    <a:pt x="279941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F12A0B1-A139-E946-8D30-5488FE0DA89E}"/>
                </a:ext>
              </a:extLst>
            </p:cNvPr>
            <p:cNvSpPr/>
            <p:nvPr/>
          </p:nvSpPr>
          <p:spPr>
            <a:xfrm>
              <a:off x="9018499" y="3975219"/>
              <a:ext cx="490260" cy="841409"/>
            </a:xfrm>
            <a:custGeom>
              <a:avLst/>
              <a:gdLst>
                <a:gd name="connsiteX0" fmla="*/ 59281 w 557408"/>
                <a:gd name="connsiteY0" fmla="*/ 597753 h 956651"/>
                <a:gd name="connsiteX1" fmla="*/ 55475 w 557408"/>
                <a:gd name="connsiteY1" fmla="*/ 605464 h 956651"/>
                <a:gd name="connsiteX2" fmla="*/ 63182 w 557408"/>
                <a:gd name="connsiteY2" fmla="*/ 623552 h 956651"/>
                <a:gd name="connsiteX3" fmla="*/ 61945 w 557408"/>
                <a:gd name="connsiteY3" fmla="*/ 628692 h 956651"/>
                <a:gd name="connsiteX4" fmla="*/ 50336 w 557408"/>
                <a:gd name="connsiteY4" fmla="*/ 642877 h 956651"/>
                <a:gd name="connsiteX5" fmla="*/ 52906 w 557408"/>
                <a:gd name="connsiteY5" fmla="*/ 650683 h 956651"/>
                <a:gd name="connsiteX6" fmla="*/ 67084 w 557408"/>
                <a:gd name="connsiteY6" fmla="*/ 659727 h 956651"/>
                <a:gd name="connsiteX7" fmla="*/ 67084 w 557408"/>
                <a:gd name="connsiteY7" fmla="*/ 675245 h 956651"/>
                <a:gd name="connsiteX8" fmla="*/ 78692 w 557408"/>
                <a:gd name="connsiteY8" fmla="*/ 682956 h 956651"/>
                <a:gd name="connsiteX9" fmla="*/ 74791 w 557408"/>
                <a:gd name="connsiteY9" fmla="*/ 703614 h 956651"/>
                <a:gd name="connsiteX10" fmla="*/ 85162 w 557408"/>
                <a:gd name="connsiteY10" fmla="*/ 720369 h 956651"/>
                <a:gd name="connsiteX11" fmla="*/ 86399 w 557408"/>
                <a:gd name="connsiteY11" fmla="*/ 731983 h 956651"/>
                <a:gd name="connsiteX12" fmla="*/ 81261 w 557408"/>
                <a:gd name="connsiteY12" fmla="*/ 744930 h 956651"/>
                <a:gd name="connsiteX13" fmla="*/ 68321 w 557408"/>
                <a:gd name="connsiteY13" fmla="*/ 755211 h 956651"/>
                <a:gd name="connsiteX14" fmla="*/ 69652 w 557408"/>
                <a:gd name="connsiteY14" fmla="*/ 765588 h 956651"/>
                <a:gd name="connsiteX15" fmla="*/ 61945 w 557408"/>
                <a:gd name="connsiteY15" fmla="*/ 777202 h 956651"/>
                <a:gd name="connsiteX16" fmla="*/ 65751 w 557408"/>
                <a:gd name="connsiteY16" fmla="*/ 787484 h 956651"/>
                <a:gd name="connsiteX17" fmla="*/ 61945 w 557408"/>
                <a:gd name="connsiteY17" fmla="*/ 787484 h 956651"/>
                <a:gd name="connsiteX18" fmla="*/ 59281 w 557408"/>
                <a:gd name="connsiteY18" fmla="*/ 793957 h 956651"/>
                <a:gd name="connsiteX19" fmla="*/ 49004 w 557408"/>
                <a:gd name="connsiteY19" fmla="*/ 797861 h 956651"/>
                <a:gd name="connsiteX20" fmla="*/ 51574 w 557408"/>
                <a:gd name="connsiteY20" fmla="*/ 808142 h 956651"/>
                <a:gd name="connsiteX21" fmla="*/ 46435 w 557408"/>
                <a:gd name="connsiteY21" fmla="*/ 817186 h 956651"/>
                <a:gd name="connsiteX22" fmla="*/ 37396 w 557408"/>
                <a:gd name="connsiteY22" fmla="*/ 824992 h 956651"/>
                <a:gd name="connsiteX23" fmla="*/ 36063 w 557408"/>
                <a:gd name="connsiteY23" fmla="*/ 839177 h 956651"/>
                <a:gd name="connsiteX24" fmla="*/ 33494 w 557408"/>
                <a:gd name="connsiteY24" fmla="*/ 840414 h 956651"/>
                <a:gd name="connsiteX25" fmla="*/ 30925 w 557408"/>
                <a:gd name="connsiteY25" fmla="*/ 834036 h 956651"/>
                <a:gd name="connsiteX26" fmla="*/ 25787 w 557408"/>
                <a:gd name="connsiteY26" fmla="*/ 841747 h 956651"/>
                <a:gd name="connsiteX27" fmla="*/ 21886 w 557408"/>
                <a:gd name="connsiteY27" fmla="*/ 837844 h 956651"/>
                <a:gd name="connsiteX28" fmla="*/ 12846 w 557408"/>
                <a:gd name="connsiteY28" fmla="*/ 853361 h 956651"/>
                <a:gd name="connsiteX29" fmla="*/ 15510 w 557408"/>
                <a:gd name="connsiteY29" fmla="*/ 861072 h 956651"/>
                <a:gd name="connsiteX30" fmla="*/ 24454 w 557408"/>
                <a:gd name="connsiteY30" fmla="*/ 870116 h 956651"/>
                <a:gd name="connsiteX31" fmla="*/ 10277 w 557408"/>
                <a:gd name="connsiteY31" fmla="*/ 884301 h 956651"/>
                <a:gd name="connsiteX32" fmla="*/ 10277 w 557408"/>
                <a:gd name="connsiteY32" fmla="*/ 886966 h 956651"/>
                <a:gd name="connsiteX33" fmla="*/ 19316 w 557408"/>
                <a:gd name="connsiteY33" fmla="*/ 884301 h 956651"/>
                <a:gd name="connsiteX34" fmla="*/ 18079 w 557408"/>
                <a:gd name="connsiteY34" fmla="*/ 889537 h 956651"/>
                <a:gd name="connsiteX35" fmla="*/ 6376 w 557408"/>
                <a:gd name="connsiteY35" fmla="*/ 897248 h 956651"/>
                <a:gd name="connsiteX36" fmla="*/ 10277 w 557408"/>
                <a:gd name="connsiteY36" fmla="*/ 899818 h 956651"/>
                <a:gd name="connsiteX37" fmla="*/ 11609 w 557408"/>
                <a:gd name="connsiteY37" fmla="*/ 914003 h 956651"/>
                <a:gd name="connsiteX38" fmla="*/ 9040 w 557408"/>
                <a:gd name="connsiteY38" fmla="*/ 923047 h 956651"/>
                <a:gd name="connsiteX39" fmla="*/ 1237 w 557408"/>
                <a:gd name="connsiteY39" fmla="*/ 924379 h 956651"/>
                <a:gd name="connsiteX40" fmla="*/ 11609 w 557408"/>
                <a:gd name="connsiteY40" fmla="*/ 926950 h 956651"/>
                <a:gd name="connsiteX41" fmla="*/ 11609 w 557408"/>
                <a:gd name="connsiteY41" fmla="*/ 929520 h 956651"/>
                <a:gd name="connsiteX42" fmla="*/ 0 w 557408"/>
                <a:gd name="connsiteY42" fmla="*/ 932090 h 956651"/>
                <a:gd name="connsiteX43" fmla="*/ 11609 w 557408"/>
                <a:gd name="connsiteY43" fmla="*/ 945038 h 956651"/>
                <a:gd name="connsiteX44" fmla="*/ 11609 w 557408"/>
                <a:gd name="connsiteY44" fmla="*/ 947608 h 956651"/>
                <a:gd name="connsiteX45" fmla="*/ 2569 w 557408"/>
                <a:gd name="connsiteY45" fmla="*/ 946275 h 956651"/>
                <a:gd name="connsiteX46" fmla="*/ 2569 w 557408"/>
                <a:gd name="connsiteY46" fmla="*/ 950178 h 956651"/>
                <a:gd name="connsiteX47" fmla="*/ 12846 w 557408"/>
                <a:gd name="connsiteY47" fmla="*/ 951511 h 956651"/>
                <a:gd name="connsiteX48" fmla="*/ 27024 w 557408"/>
                <a:gd name="connsiteY48" fmla="*/ 956652 h 956651"/>
                <a:gd name="connsiteX49" fmla="*/ 33494 w 557408"/>
                <a:gd name="connsiteY49" fmla="*/ 948941 h 956651"/>
                <a:gd name="connsiteX50" fmla="*/ 33494 w 557408"/>
                <a:gd name="connsiteY50" fmla="*/ 942467 h 956651"/>
                <a:gd name="connsiteX51" fmla="*/ 28356 w 557408"/>
                <a:gd name="connsiteY51" fmla="*/ 930853 h 956651"/>
                <a:gd name="connsiteX52" fmla="*/ 33494 w 557408"/>
                <a:gd name="connsiteY52" fmla="*/ 923047 h 956651"/>
                <a:gd name="connsiteX53" fmla="*/ 47767 w 557408"/>
                <a:gd name="connsiteY53" fmla="*/ 932090 h 956651"/>
                <a:gd name="connsiteX54" fmla="*/ 72222 w 557408"/>
                <a:gd name="connsiteY54" fmla="*/ 925617 h 956651"/>
                <a:gd name="connsiteX55" fmla="*/ 73554 w 557408"/>
                <a:gd name="connsiteY55" fmla="*/ 939897 h 956651"/>
                <a:gd name="connsiteX56" fmla="*/ 82498 w 557408"/>
                <a:gd name="connsiteY56" fmla="*/ 939897 h 956651"/>
                <a:gd name="connsiteX57" fmla="*/ 88969 w 557408"/>
                <a:gd name="connsiteY57" fmla="*/ 930853 h 956651"/>
                <a:gd name="connsiteX58" fmla="*/ 82498 w 557408"/>
                <a:gd name="connsiteY58" fmla="*/ 919239 h 956651"/>
                <a:gd name="connsiteX59" fmla="*/ 85162 w 557408"/>
                <a:gd name="connsiteY59" fmla="*/ 907625 h 956651"/>
                <a:gd name="connsiteX60" fmla="*/ 103146 w 557408"/>
                <a:gd name="connsiteY60" fmla="*/ 919239 h 956651"/>
                <a:gd name="connsiteX61" fmla="*/ 119989 w 557408"/>
                <a:gd name="connsiteY61" fmla="*/ 912765 h 956651"/>
                <a:gd name="connsiteX62" fmla="*/ 145775 w 557408"/>
                <a:gd name="connsiteY62" fmla="*/ 923047 h 956651"/>
                <a:gd name="connsiteX63" fmla="*/ 147107 w 557408"/>
                <a:gd name="connsiteY63" fmla="*/ 926950 h 956651"/>
                <a:gd name="connsiteX64" fmla="*/ 163854 w 557408"/>
                <a:gd name="connsiteY64" fmla="*/ 932090 h 956651"/>
                <a:gd name="connsiteX65" fmla="*/ 172894 w 557408"/>
                <a:gd name="connsiteY65" fmla="*/ 941134 h 956651"/>
                <a:gd name="connsiteX66" fmla="*/ 178032 w 557408"/>
                <a:gd name="connsiteY66" fmla="*/ 942467 h 956651"/>
                <a:gd name="connsiteX67" fmla="*/ 183170 w 557408"/>
                <a:gd name="connsiteY67" fmla="*/ 935994 h 956651"/>
                <a:gd name="connsiteX68" fmla="*/ 187072 w 557408"/>
                <a:gd name="connsiteY68" fmla="*/ 911433 h 956651"/>
                <a:gd name="connsiteX69" fmla="*/ 206388 w 557408"/>
                <a:gd name="connsiteY69" fmla="*/ 903721 h 956651"/>
                <a:gd name="connsiteX70" fmla="*/ 220661 w 557408"/>
                <a:gd name="connsiteY70" fmla="*/ 890774 h 956651"/>
                <a:gd name="connsiteX71" fmla="*/ 225799 w 557408"/>
                <a:gd name="connsiteY71" fmla="*/ 893345 h 956651"/>
                <a:gd name="connsiteX72" fmla="*/ 236076 w 557408"/>
                <a:gd name="connsiteY72" fmla="*/ 910195 h 956651"/>
                <a:gd name="connsiteX73" fmla="*/ 252918 w 557408"/>
                <a:gd name="connsiteY73" fmla="*/ 906292 h 956651"/>
                <a:gd name="connsiteX74" fmla="*/ 252918 w 557408"/>
                <a:gd name="connsiteY74" fmla="*/ 919239 h 956651"/>
                <a:gd name="connsiteX75" fmla="*/ 258056 w 557408"/>
                <a:gd name="connsiteY75" fmla="*/ 920476 h 956651"/>
                <a:gd name="connsiteX76" fmla="*/ 261957 w 557408"/>
                <a:gd name="connsiteY76" fmla="*/ 916668 h 956651"/>
                <a:gd name="connsiteX77" fmla="*/ 264527 w 557408"/>
                <a:gd name="connsiteY77" fmla="*/ 902389 h 956651"/>
                <a:gd name="connsiteX78" fmla="*/ 276135 w 557408"/>
                <a:gd name="connsiteY78" fmla="*/ 899818 h 956651"/>
                <a:gd name="connsiteX79" fmla="*/ 274803 w 557408"/>
                <a:gd name="connsiteY79" fmla="*/ 872687 h 956651"/>
                <a:gd name="connsiteX80" fmla="*/ 285175 w 557408"/>
                <a:gd name="connsiteY80" fmla="*/ 868879 h 956651"/>
                <a:gd name="connsiteX81" fmla="*/ 287744 w 557408"/>
                <a:gd name="connsiteY81" fmla="*/ 864975 h 956651"/>
                <a:gd name="connsiteX82" fmla="*/ 281274 w 557408"/>
                <a:gd name="connsiteY82" fmla="*/ 857264 h 956651"/>
                <a:gd name="connsiteX83" fmla="*/ 282605 w 557408"/>
                <a:gd name="connsiteY83" fmla="*/ 853361 h 956651"/>
                <a:gd name="connsiteX84" fmla="*/ 292882 w 557408"/>
                <a:gd name="connsiteY84" fmla="*/ 857264 h 956651"/>
                <a:gd name="connsiteX85" fmla="*/ 304491 w 557408"/>
                <a:gd name="connsiteY85" fmla="*/ 849458 h 956651"/>
                <a:gd name="connsiteX86" fmla="*/ 303254 w 557408"/>
                <a:gd name="connsiteY86" fmla="*/ 845650 h 956651"/>
                <a:gd name="connsiteX87" fmla="*/ 295451 w 557408"/>
                <a:gd name="connsiteY87" fmla="*/ 843080 h 956651"/>
                <a:gd name="connsiteX88" fmla="*/ 295451 w 557408"/>
                <a:gd name="connsiteY88" fmla="*/ 836606 h 956651"/>
                <a:gd name="connsiteX89" fmla="*/ 310962 w 557408"/>
                <a:gd name="connsiteY89" fmla="*/ 845650 h 956651"/>
                <a:gd name="connsiteX90" fmla="*/ 314767 w 557408"/>
                <a:gd name="connsiteY90" fmla="*/ 863643 h 956651"/>
                <a:gd name="connsiteX91" fmla="*/ 323902 w 557408"/>
                <a:gd name="connsiteY91" fmla="*/ 870116 h 956651"/>
                <a:gd name="connsiteX92" fmla="*/ 348357 w 557408"/>
                <a:gd name="connsiteY92" fmla="*/ 874019 h 956651"/>
                <a:gd name="connsiteX93" fmla="*/ 357396 w 557408"/>
                <a:gd name="connsiteY93" fmla="*/ 881731 h 956651"/>
                <a:gd name="connsiteX94" fmla="*/ 361297 w 557408"/>
                <a:gd name="connsiteY94" fmla="*/ 876590 h 956651"/>
                <a:gd name="connsiteX95" fmla="*/ 375475 w 557408"/>
                <a:gd name="connsiteY95" fmla="*/ 870116 h 956651"/>
                <a:gd name="connsiteX96" fmla="*/ 380613 w 557408"/>
                <a:gd name="connsiteY96" fmla="*/ 854694 h 956651"/>
                <a:gd name="connsiteX97" fmla="*/ 378044 w 557408"/>
                <a:gd name="connsiteY97" fmla="*/ 830133 h 956651"/>
                <a:gd name="connsiteX98" fmla="*/ 387084 w 557408"/>
                <a:gd name="connsiteY98" fmla="*/ 817186 h 956651"/>
                <a:gd name="connsiteX99" fmla="*/ 388416 w 557408"/>
                <a:gd name="connsiteY99" fmla="*/ 809475 h 956651"/>
                <a:gd name="connsiteX100" fmla="*/ 397456 w 557408"/>
                <a:gd name="connsiteY100" fmla="*/ 804334 h 956651"/>
                <a:gd name="connsiteX101" fmla="*/ 403831 w 557408"/>
                <a:gd name="connsiteY101" fmla="*/ 808142 h 956651"/>
                <a:gd name="connsiteX102" fmla="*/ 415440 w 557408"/>
                <a:gd name="connsiteY102" fmla="*/ 799193 h 956651"/>
                <a:gd name="connsiteX103" fmla="*/ 424479 w 557408"/>
                <a:gd name="connsiteY103" fmla="*/ 765588 h 956651"/>
                <a:gd name="connsiteX104" fmla="*/ 441321 w 557408"/>
                <a:gd name="connsiteY104" fmla="*/ 757782 h 956651"/>
                <a:gd name="connsiteX105" fmla="*/ 455499 w 557408"/>
                <a:gd name="connsiteY105" fmla="*/ 737219 h 956651"/>
                <a:gd name="connsiteX106" fmla="*/ 445127 w 557408"/>
                <a:gd name="connsiteY106" fmla="*/ 706184 h 956651"/>
                <a:gd name="connsiteX107" fmla="*/ 447697 w 557408"/>
                <a:gd name="connsiteY107" fmla="*/ 697140 h 956651"/>
                <a:gd name="connsiteX108" fmla="*/ 474815 w 557408"/>
                <a:gd name="connsiteY108" fmla="*/ 690667 h 956651"/>
                <a:gd name="connsiteX109" fmla="*/ 490325 w 557408"/>
                <a:gd name="connsiteY109" fmla="*/ 702281 h 956651"/>
                <a:gd name="connsiteX110" fmla="*/ 495463 w 557408"/>
                <a:gd name="connsiteY110" fmla="*/ 701043 h 956651"/>
                <a:gd name="connsiteX111" fmla="*/ 523915 w 557408"/>
                <a:gd name="connsiteY111" fmla="*/ 679052 h 956651"/>
                <a:gd name="connsiteX112" fmla="*/ 553507 w 557408"/>
                <a:gd name="connsiteY112" fmla="*/ 671341 h 956651"/>
                <a:gd name="connsiteX113" fmla="*/ 550938 w 557408"/>
                <a:gd name="connsiteY113" fmla="*/ 660965 h 956651"/>
                <a:gd name="connsiteX114" fmla="*/ 557408 w 557408"/>
                <a:gd name="connsiteY114" fmla="*/ 651921 h 956651"/>
                <a:gd name="connsiteX115" fmla="*/ 552270 w 557408"/>
                <a:gd name="connsiteY115" fmla="*/ 646780 h 956651"/>
                <a:gd name="connsiteX116" fmla="*/ 540661 w 557408"/>
                <a:gd name="connsiteY116" fmla="*/ 646780 h 956651"/>
                <a:gd name="connsiteX117" fmla="*/ 545800 w 557408"/>
                <a:gd name="connsiteY117" fmla="*/ 628692 h 956651"/>
                <a:gd name="connsiteX118" fmla="*/ 534191 w 557408"/>
                <a:gd name="connsiteY118" fmla="*/ 613270 h 956651"/>
                <a:gd name="connsiteX119" fmla="*/ 545800 w 557408"/>
                <a:gd name="connsiteY119" fmla="*/ 596420 h 956651"/>
                <a:gd name="connsiteX120" fmla="*/ 479953 w 557408"/>
                <a:gd name="connsiteY120" fmla="*/ 14185 h 956651"/>
                <a:gd name="connsiteX121" fmla="*/ 477385 w 557408"/>
                <a:gd name="connsiteY121" fmla="*/ 0 h 956651"/>
                <a:gd name="connsiteX122" fmla="*/ 472246 w 557408"/>
                <a:gd name="connsiteY122" fmla="*/ 0 h 956651"/>
                <a:gd name="connsiteX123" fmla="*/ 139305 w 557408"/>
                <a:gd name="connsiteY123" fmla="*/ 36176 h 956651"/>
                <a:gd name="connsiteX124" fmla="*/ 96771 w 557408"/>
                <a:gd name="connsiteY124" fmla="*/ 63307 h 956651"/>
                <a:gd name="connsiteX125" fmla="*/ 68321 w 557408"/>
                <a:gd name="connsiteY125" fmla="*/ 74921 h 956651"/>
                <a:gd name="connsiteX126" fmla="*/ 43866 w 557408"/>
                <a:gd name="connsiteY126" fmla="*/ 72351 h 956651"/>
                <a:gd name="connsiteX127" fmla="*/ 38633 w 557408"/>
                <a:gd name="connsiteY127" fmla="*/ 68448 h 956651"/>
                <a:gd name="connsiteX128" fmla="*/ 42534 w 557408"/>
                <a:gd name="connsiteY128" fmla="*/ 64545 h 956651"/>
                <a:gd name="connsiteX129" fmla="*/ 34826 w 557408"/>
                <a:gd name="connsiteY129" fmla="*/ 65877 h 956651"/>
                <a:gd name="connsiteX130" fmla="*/ 21886 w 557408"/>
                <a:gd name="connsiteY130" fmla="*/ 55501 h 956651"/>
                <a:gd name="connsiteX131" fmla="*/ 68321 w 557408"/>
                <a:gd name="connsiteY131" fmla="*/ 593849 h 956651"/>
                <a:gd name="connsiteX132" fmla="*/ 59281 w 557408"/>
                <a:gd name="connsiteY132" fmla="*/ 597753 h 95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557408" h="956651">
                  <a:moveTo>
                    <a:pt x="59281" y="597753"/>
                  </a:moveTo>
                  <a:lnTo>
                    <a:pt x="55475" y="605464"/>
                  </a:lnTo>
                  <a:lnTo>
                    <a:pt x="63182" y="623552"/>
                  </a:lnTo>
                  <a:lnTo>
                    <a:pt x="61945" y="628692"/>
                  </a:lnTo>
                  <a:lnTo>
                    <a:pt x="50336" y="642877"/>
                  </a:lnTo>
                  <a:lnTo>
                    <a:pt x="52906" y="650683"/>
                  </a:lnTo>
                  <a:lnTo>
                    <a:pt x="67084" y="659727"/>
                  </a:lnTo>
                  <a:lnTo>
                    <a:pt x="67084" y="675245"/>
                  </a:lnTo>
                  <a:lnTo>
                    <a:pt x="78692" y="682956"/>
                  </a:lnTo>
                  <a:lnTo>
                    <a:pt x="74791" y="703614"/>
                  </a:lnTo>
                  <a:lnTo>
                    <a:pt x="85162" y="720369"/>
                  </a:lnTo>
                  <a:lnTo>
                    <a:pt x="86399" y="731983"/>
                  </a:lnTo>
                  <a:lnTo>
                    <a:pt x="81261" y="744930"/>
                  </a:lnTo>
                  <a:lnTo>
                    <a:pt x="68321" y="755211"/>
                  </a:lnTo>
                  <a:lnTo>
                    <a:pt x="69652" y="765588"/>
                  </a:lnTo>
                  <a:lnTo>
                    <a:pt x="61945" y="777202"/>
                  </a:lnTo>
                  <a:lnTo>
                    <a:pt x="65751" y="787484"/>
                  </a:lnTo>
                  <a:lnTo>
                    <a:pt x="61945" y="787484"/>
                  </a:lnTo>
                  <a:lnTo>
                    <a:pt x="59281" y="793957"/>
                  </a:lnTo>
                  <a:lnTo>
                    <a:pt x="49004" y="797861"/>
                  </a:lnTo>
                  <a:lnTo>
                    <a:pt x="51574" y="808142"/>
                  </a:lnTo>
                  <a:lnTo>
                    <a:pt x="46435" y="817186"/>
                  </a:lnTo>
                  <a:lnTo>
                    <a:pt x="37396" y="824992"/>
                  </a:lnTo>
                  <a:lnTo>
                    <a:pt x="36063" y="839177"/>
                  </a:lnTo>
                  <a:lnTo>
                    <a:pt x="33494" y="840414"/>
                  </a:lnTo>
                  <a:lnTo>
                    <a:pt x="30925" y="834036"/>
                  </a:lnTo>
                  <a:lnTo>
                    <a:pt x="25787" y="841747"/>
                  </a:lnTo>
                  <a:lnTo>
                    <a:pt x="21886" y="837844"/>
                  </a:lnTo>
                  <a:lnTo>
                    <a:pt x="12846" y="853361"/>
                  </a:lnTo>
                  <a:lnTo>
                    <a:pt x="15510" y="861072"/>
                  </a:lnTo>
                  <a:lnTo>
                    <a:pt x="24454" y="870116"/>
                  </a:lnTo>
                  <a:lnTo>
                    <a:pt x="10277" y="884301"/>
                  </a:lnTo>
                  <a:lnTo>
                    <a:pt x="10277" y="886966"/>
                  </a:lnTo>
                  <a:lnTo>
                    <a:pt x="19316" y="884301"/>
                  </a:lnTo>
                  <a:lnTo>
                    <a:pt x="18079" y="889537"/>
                  </a:lnTo>
                  <a:lnTo>
                    <a:pt x="6376" y="897248"/>
                  </a:lnTo>
                  <a:lnTo>
                    <a:pt x="10277" y="899818"/>
                  </a:lnTo>
                  <a:lnTo>
                    <a:pt x="11609" y="914003"/>
                  </a:lnTo>
                  <a:lnTo>
                    <a:pt x="9040" y="923047"/>
                  </a:lnTo>
                  <a:lnTo>
                    <a:pt x="1237" y="924379"/>
                  </a:lnTo>
                  <a:lnTo>
                    <a:pt x="11609" y="926950"/>
                  </a:lnTo>
                  <a:lnTo>
                    <a:pt x="11609" y="929520"/>
                  </a:lnTo>
                  <a:lnTo>
                    <a:pt x="0" y="932090"/>
                  </a:lnTo>
                  <a:lnTo>
                    <a:pt x="11609" y="945038"/>
                  </a:lnTo>
                  <a:lnTo>
                    <a:pt x="11609" y="947608"/>
                  </a:lnTo>
                  <a:lnTo>
                    <a:pt x="2569" y="946275"/>
                  </a:lnTo>
                  <a:lnTo>
                    <a:pt x="2569" y="950178"/>
                  </a:lnTo>
                  <a:lnTo>
                    <a:pt x="12846" y="951511"/>
                  </a:lnTo>
                  <a:lnTo>
                    <a:pt x="27024" y="956652"/>
                  </a:lnTo>
                  <a:lnTo>
                    <a:pt x="33494" y="948941"/>
                  </a:lnTo>
                  <a:lnTo>
                    <a:pt x="33494" y="942467"/>
                  </a:lnTo>
                  <a:lnTo>
                    <a:pt x="28356" y="930853"/>
                  </a:lnTo>
                  <a:lnTo>
                    <a:pt x="33494" y="923047"/>
                  </a:lnTo>
                  <a:lnTo>
                    <a:pt x="47767" y="932090"/>
                  </a:lnTo>
                  <a:lnTo>
                    <a:pt x="72222" y="925617"/>
                  </a:lnTo>
                  <a:lnTo>
                    <a:pt x="73554" y="939897"/>
                  </a:lnTo>
                  <a:lnTo>
                    <a:pt x="82498" y="939897"/>
                  </a:lnTo>
                  <a:lnTo>
                    <a:pt x="88969" y="930853"/>
                  </a:lnTo>
                  <a:lnTo>
                    <a:pt x="82498" y="919239"/>
                  </a:lnTo>
                  <a:lnTo>
                    <a:pt x="85162" y="907625"/>
                  </a:lnTo>
                  <a:lnTo>
                    <a:pt x="103146" y="919239"/>
                  </a:lnTo>
                  <a:lnTo>
                    <a:pt x="119989" y="912765"/>
                  </a:lnTo>
                  <a:lnTo>
                    <a:pt x="145775" y="923047"/>
                  </a:lnTo>
                  <a:lnTo>
                    <a:pt x="147107" y="926950"/>
                  </a:lnTo>
                  <a:lnTo>
                    <a:pt x="163854" y="932090"/>
                  </a:lnTo>
                  <a:lnTo>
                    <a:pt x="172894" y="941134"/>
                  </a:lnTo>
                  <a:lnTo>
                    <a:pt x="178032" y="942467"/>
                  </a:lnTo>
                  <a:lnTo>
                    <a:pt x="183170" y="935994"/>
                  </a:lnTo>
                  <a:lnTo>
                    <a:pt x="187072" y="911433"/>
                  </a:lnTo>
                  <a:lnTo>
                    <a:pt x="206388" y="903721"/>
                  </a:lnTo>
                  <a:lnTo>
                    <a:pt x="220661" y="890774"/>
                  </a:lnTo>
                  <a:lnTo>
                    <a:pt x="225799" y="893345"/>
                  </a:lnTo>
                  <a:lnTo>
                    <a:pt x="236076" y="910195"/>
                  </a:lnTo>
                  <a:lnTo>
                    <a:pt x="252918" y="906292"/>
                  </a:lnTo>
                  <a:lnTo>
                    <a:pt x="252918" y="919239"/>
                  </a:lnTo>
                  <a:lnTo>
                    <a:pt x="258056" y="920476"/>
                  </a:lnTo>
                  <a:lnTo>
                    <a:pt x="261957" y="916668"/>
                  </a:lnTo>
                  <a:lnTo>
                    <a:pt x="264527" y="902389"/>
                  </a:lnTo>
                  <a:lnTo>
                    <a:pt x="276135" y="899818"/>
                  </a:lnTo>
                  <a:lnTo>
                    <a:pt x="274803" y="872687"/>
                  </a:lnTo>
                  <a:lnTo>
                    <a:pt x="285175" y="868879"/>
                  </a:lnTo>
                  <a:lnTo>
                    <a:pt x="287744" y="864975"/>
                  </a:lnTo>
                  <a:lnTo>
                    <a:pt x="281274" y="857264"/>
                  </a:lnTo>
                  <a:lnTo>
                    <a:pt x="282605" y="853361"/>
                  </a:lnTo>
                  <a:lnTo>
                    <a:pt x="292882" y="857264"/>
                  </a:lnTo>
                  <a:lnTo>
                    <a:pt x="304491" y="849458"/>
                  </a:lnTo>
                  <a:lnTo>
                    <a:pt x="303254" y="845650"/>
                  </a:lnTo>
                  <a:lnTo>
                    <a:pt x="295451" y="843080"/>
                  </a:lnTo>
                  <a:lnTo>
                    <a:pt x="295451" y="836606"/>
                  </a:lnTo>
                  <a:lnTo>
                    <a:pt x="310962" y="845650"/>
                  </a:lnTo>
                  <a:lnTo>
                    <a:pt x="314767" y="863643"/>
                  </a:lnTo>
                  <a:lnTo>
                    <a:pt x="323902" y="870116"/>
                  </a:lnTo>
                  <a:lnTo>
                    <a:pt x="348357" y="874019"/>
                  </a:lnTo>
                  <a:lnTo>
                    <a:pt x="357396" y="881731"/>
                  </a:lnTo>
                  <a:lnTo>
                    <a:pt x="361297" y="876590"/>
                  </a:lnTo>
                  <a:lnTo>
                    <a:pt x="375475" y="870116"/>
                  </a:lnTo>
                  <a:lnTo>
                    <a:pt x="380613" y="854694"/>
                  </a:lnTo>
                  <a:lnTo>
                    <a:pt x="378044" y="830133"/>
                  </a:lnTo>
                  <a:lnTo>
                    <a:pt x="387084" y="817186"/>
                  </a:lnTo>
                  <a:lnTo>
                    <a:pt x="388416" y="809475"/>
                  </a:lnTo>
                  <a:lnTo>
                    <a:pt x="397456" y="804334"/>
                  </a:lnTo>
                  <a:lnTo>
                    <a:pt x="403831" y="808142"/>
                  </a:lnTo>
                  <a:lnTo>
                    <a:pt x="415440" y="799193"/>
                  </a:lnTo>
                  <a:lnTo>
                    <a:pt x="424479" y="765588"/>
                  </a:lnTo>
                  <a:lnTo>
                    <a:pt x="441321" y="757782"/>
                  </a:lnTo>
                  <a:lnTo>
                    <a:pt x="455499" y="737219"/>
                  </a:lnTo>
                  <a:lnTo>
                    <a:pt x="445127" y="706184"/>
                  </a:lnTo>
                  <a:lnTo>
                    <a:pt x="447697" y="697140"/>
                  </a:lnTo>
                  <a:lnTo>
                    <a:pt x="474815" y="690667"/>
                  </a:lnTo>
                  <a:lnTo>
                    <a:pt x="490325" y="702281"/>
                  </a:lnTo>
                  <a:lnTo>
                    <a:pt x="495463" y="701043"/>
                  </a:lnTo>
                  <a:lnTo>
                    <a:pt x="523915" y="679052"/>
                  </a:lnTo>
                  <a:lnTo>
                    <a:pt x="553507" y="671341"/>
                  </a:lnTo>
                  <a:lnTo>
                    <a:pt x="550938" y="660965"/>
                  </a:lnTo>
                  <a:lnTo>
                    <a:pt x="557408" y="651921"/>
                  </a:lnTo>
                  <a:lnTo>
                    <a:pt x="552270" y="646780"/>
                  </a:lnTo>
                  <a:lnTo>
                    <a:pt x="540661" y="646780"/>
                  </a:lnTo>
                  <a:lnTo>
                    <a:pt x="545800" y="628692"/>
                  </a:lnTo>
                  <a:lnTo>
                    <a:pt x="534191" y="613270"/>
                  </a:lnTo>
                  <a:lnTo>
                    <a:pt x="545800" y="596420"/>
                  </a:lnTo>
                  <a:lnTo>
                    <a:pt x="479953" y="14185"/>
                  </a:lnTo>
                  <a:lnTo>
                    <a:pt x="477385" y="0"/>
                  </a:lnTo>
                  <a:lnTo>
                    <a:pt x="472246" y="0"/>
                  </a:lnTo>
                  <a:lnTo>
                    <a:pt x="139305" y="36176"/>
                  </a:lnTo>
                  <a:lnTo>
                    <a:pt x="96771" y="63307"/>
                  </a:lnTo>
                  <a:lnTo>
                    <a:pt x="68321" y="74921"/>
                  </a:lnTo>
                  <a:lnTo>
                    <a:pt x="43866" y="72351"/>
                  </a:lnTo>
                  <a:lnTo>
                    <a:pt x="38633" y="68448"/>
                  </a:lnTo>
                  <a:lnTo>
                    <a:pt x="42534" y="64545"/>
                  </a:lnTo>
                  <a:lnTo>
                    <a:pt x="34826" y="65877"/>
                  </a:lnTo>
                  <a:lnTo>
                    <a:pt x="21886" y="55501"/>
                  </a:lnTo>
                  <a:lnTo>
                    <a:pt x="68321" y="593849"/>
                  </a:lnTo>
                  <a:lnTo>
                    <a:pt x="59281" y="59775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C812A354-E720-0F4E-85BA-342230A16D05}"/>
                </a:ext>
              </a:extLst>
            </p:cNvPr>
            <p:cNvSpPr/>
            <p:nvPr/>
          </p:nvSpPr>
          <p:spPr>
            <a:xfrm>
              <a:off x="10055764" y="3697065"/>
              <a:ext cx="918256" cy="592729"/>
            </a:xfrm>
            <a:custGeom>
              <a:avLst/>
              <a:gdLst>
                <a:gd name="connsiteX0" fmla="*/ 49099 w 1044022"/>
                <a:gd name="connsiteY0" fmla="*/ 460857 h 673911"/>
                <a:gd name="connsiteX1" fmla="*/ 50336 w 1044022"/>
                <a:gd name="connsiteY1" fmla="*/ 467330 h 673911"/>
                <a:gd name="connsiteX2" fmla="*/ 82688 w 1044022"/>
                <a:gd name="connsiteY2" fmla="*/ 673912 h 673911"/>
                <a:gd name="connsiteX3" fmla="*/ 260720 w 1044022"/>
                <a:gd name="connsiteY3" fmla="*/ 644210 h 673911"/>
                <a:gd name="connsiteX4" fmla="*/ 601369 w 1044022"/>
                <a:gd name="connsiteY4" fmla="*/ 580903 h 673911"/>
                <a:gd name="connsiteX5" fmla="*/ 885307 w 1044022"/>
                <a:gd name="connsiteY5" fmla="*/ 520261 h 673911"/>
                <a:gd name="connsiteX6" fmla="*/ 887875 w 1044022"/>
                <a:gd name="connsiteY6" fmla="*/ 520261 h 673911"/>
                <a:gd name="connsiteX7" fmla="*/ 895583 w 1044022"/>
                <a:gd name="connsiteY7" fmla="*/ 498270 h 673911"/>
                <a:gd name="connsiteX8" fmla="*/ 904623 w 1044022"/>
                <a:gd name="connsiteY8" fmla="*/ 489226 h 673911"/>
                <a:gd name="connsiteX9" fmla="*/ 925271 w 1044022"/>
                <a:gd name="connsiteY9" fmla="*/ 485418 h 673911"/>
                <a:gd name="connsiteX10" fmla="*/ 944587 w 1044022"/>
                <a:gd name="connsiteY10" fmla="*/ 490559 h 673911"/>
                <a:gd name="connsiteX11" fmla="*/ 954959 w 1044022"/>
                <a:gd name="connsiteY11" fmla="*/ 476374 h 673911"/>
                <a:gd name="connsiteX12" fmla="*/ 971706 w 1044022"/>
                <a:gd name="connsiteY12" fmla="*/ 472471 h 673911"/>
                <a:gd name="connsiteX13" fmla="*/ 987216 w 1044022"/>
                <a:gd name="connsiteY13" fmla="*/ 462095 h 673911"/>
                <a:gd name="connsiteX14" fmla="*/ 983314 w 1044022"/>
                <a:gd name="connsiteY14" fmla="*/ 447910 h 673911"/>
                <a:gd name="connsiteX15" fmla="*/ 987216 w 1044022"/>
                <a:gd name="connsiteY15" fmla="*/ 438961 h 673911"/>
                <a:gd name="connsiteX16" fmla="*/ 993686 w 1044022"/>
                <a:gd name="connsiteY16" fmla="*/ 437628 h 673911"/>
                <a:gd name="connsiteX17" fmla="*/ 1009101 w 1044022"/>
                <a:gd name="connsiteY17" fmla="*/ 415638 h 673911"/>
                <a:gd name="connsiteX18" fmla="*/ 1022042 w 1044022"/>
                <a:gd name="connsiteY18" fmla="*/ 409259 h 673911"/>
                <a:gd name="connsiteX19" fmla="*/ 1028512 w 1044022"/>
                <a:gd name="connsiteY19" fmla="*/ 397550 h 673911"/>
                <a:gd name="connsiteX20" fmla="*/ 1041453 w 1044022"/>
                <a:gd name="connsiteY20" fmla="*/ 392409 h 673911"/>
                <a:gd name="connsiteX21" fmla="*/ 1044022 w 1044022"/>
                <a:gd name="connsiteY21" fmla="*/ 385936 h 673911"/>
                <a:gd name="connsiteX22" fmla="*/ 1040121 w 1044022"/>
                <a:gd name="connsiteY22" fmla="*/ 380795 h 673911"/>
                <a:gd name="connsiteX23" fmla="*/ 1019473 w 1044022"/>
                <a:gd name="connsiteY23" fmla="*/ 369181 h 673911"/>
                <a:gd name="connsiteX24" fmla="*/ 1010433 w 1044022"/>
                <a:gd name="connsiteY24" fmla="*/ 358804 h 673911"/>
                <a:gd name="connsiteX25" fmla="*/ 1001394 w 1044022"/>
                <a:gd name="connsiteY25" fmla="*/ 356329 h 673911"/>
                <a:gd name="connsiteX26" fmla="*/ 989785 w 1044022"/>
                <a:gd name="connsiteY26" fmla="*/ 339479 h 673911"/>
                <a:gd name="connsiteX27" fmla="*/ 982077 w 1044022"/>
                <a:gd name="connsiteY27" fmla="*/ 342049 h 673911"/>
                <a:gd name="connsiteX28" fmla="*/ 974275 w 1044022"/>
                <a:gd name="connsiteY28" fmla="*/ 338241 h 673911"/>
                <a:gd name="connsiteX29" fmla="*/ 967804 w 1044022"/>
                <a:gd name="connsiteY29" fmla="*/ 314917 h 673911"/>
                <a:gd name="connsiteX30" fmla="*/ 960097 w 1044022"/>
                <a:gd name="connsiteY30" fmla="*/ 309777 h 673911"/>
                <a:gd name="connsiteX31" fmla="*/ 944587 w 1044022"/>
                <a:gd name="connsiteY31" fmla="*/ 312347 h 673911"/>
                <a:gd name="connsiteX32" fmla="*/ 938117 w 1044022"/>
                <a:gd name="connsiteY32" fmla="*/ 294354 h 673911"/>
                <a:gd name="connsiteX33" fmla="*/ 940781 w 1044022"/>
                <a:gd name="connsiteY33" fmla="*/ 287881 h 673911"/>
                <a:gd name="connsiteX34" fmla="*/ 936880 w 1044022"/>
                <a:gd name="connsiteY34" fmla="*/ 285311 h 673911"/>
                <a:gd name="connsiteX35" fmla="*/ 935547 w 1044022"/>
                <a:gd name="connsiteY35" fmla="*/ 271031 h 673911"/>
                <a:gd name="connsiteX36" fmla="*/ 938117 w 1044022"/>
                <a:gd name="connsiteY36" fmla="*/ 264652 h 673911"/>
                <a:gd name="connsiteX37" fmla="*/ 944587 w 1044022"/>
                <a:gd name="connsiteY37" fmla="*/ 263320 h 673911"/>
                <a:gd name="connsiteX38" fmla="*/ 948489 w 1044022"/>
                <a:gd name="connsiteY38" fmla="*/ 258179 h 673911"/>
                <a:gd name="connsiteX39" fmla="*/ 947252 w 1044022"/>
                <a:gd name="connsiteY39" fmla="*/ 246565 h 673911"/>
                <a:gd name="connsiteX40" fmla="*/ 953627 w 1044022"/>
                <a:gd name="connsiteY40" fmla="*/ 241424 h 673911"/>
                <a:gd name="connsiteX41" fmla="*/ 932979 w 1044022"/>
                <a:gd name="connsiteY41" fmla="*/ 218195 h 673911"/>
                <a:gd name="connsiteX42" fmla="*/ 956196 w 1044022"/>
                <a:gd name="connsiteY42" fmla="*/ 189731 h 673911"/>
                <a:gd name="connsiteX43" fmla="*/ 956196 w 1044022"/>
                <a:gd name="connsiteY43" fmla="*/ 188398 h 673911"/>
                <a:gd name="connsiteX44" fmla="*/ 953627 w 1044022"/>
                <a:gd name="connsiteY44" fmla="*/ 189731 h 673911"/>
                <a:gd name="connsiteX45" fmla="*/ 952390 w 1044022"/>
                <a:gd name="connsiteY45" fmla="*/ 184590 h 673911"/>
                <a:gd name="connsiteX46" fmla="*/ 962666 w 1044022"/>
                <a:gd name="connsiteY46" fmla="*/ 172976 h 673911"/>
                <a:gd name="connsiteX47" fmla="*/ 970469 w 1044022"/>
                <a:gd name="connsiteY47" fmla="*/ 138133 h 673911"/>
                <a:gd name="connsiteX48" fmla="*/ 987216 w 1044022"/>
                <a:gd name="connsiteY48" fmla="*/ 118713 h 673911"/>
                <a:gd name="connsiteX49" fmla="*/ 978176 w 1044022"/>
                <a:gd name="connsiteY49" fmla="*/ 107099 h 673911"/>
                <a:gd name="connsiteX50" fmla="*/ 976844 w 1044022"/>
                <a:gd name="connsiteY50" fmla="*/ 103195 h 673911"/>
                <a:gd name="connsiteX51" fmla="*/ 951057 w 1044022"/>
                <a:gd name="connsiteY51" fmla="*/ 104528 h 673911"/>
                <a:gd name="connsiteX52" fmla="*/ 942018 w 1044022"/>
                <a:gd name="connsiteY52" fmla="*/ 98055 h 673911"/>
                <a:gd name="connsiteX53" fmla="*/ 934310 w 1044022"/>
                <a:gd name="connsiteY53" fmla="*/ 98055 h 673911"/>
                <a:gd name="connsiteX54" fmla="*/ 913662 w 1044022"/>
                <a:gd name="connsiteY54" fmla="*/ 76159 h 673911"/>
                <a:gd name="connsiteX55" fmla="*/ 914994 w 1044022"/>
                <a:gd name="connsiteY55" fmla="*/ 68353 h 673911"/>
                <a:gd name="connsiteX56" fmla="*/ 907192 w 1044022"/>
                <a:gd name="connsiteY56" fmla="*/ 41221 h 673911"/>
                <a:gd name="connsiteX57" fmla="*/ 899484 w 1044022"/>
                <a:gd name="connsiteY57" fmla="*/ 36080 h 673911"/>
                <a:gd name="connsiteX58" fmla="*/ 902054 w 1044022"/>
                <a:gd name="connsiteY58" fmla="*/ 29607 h 673911"/>
                <a:gd name="connsiteX59" fmla="*/ 886544 w 1044022"/>
                <a:gd name="connsiteY59" fmla="*/ 21896 h 673911"/>
                <a:gd name="connsiteX60" fmla="*/ 871034 w 1044022"/>
                <a:gd name="connsiteY60" fmla="*/ 24466 h 673911"/>
                <a:gd name="connsiteX61" fmla="*/ 861994 w 1044022"/>
                <a:gd name="connsiteY61" fmla="*/ 7711 h 673911"/>
                <a:gd name="connsiteX62" fmla="*/ 855619 w 1044022"/>
                <a:gd name="connsiteY62" fmla="*/ 6378 h 673911"/>
                <a:gd name="connsiteX63" fmla="*/ 854287 w 1044022"/>
                <a:gd name="connsiteY63" fmla="*/ 6378 h 673911"/>
                <a:gd name="connsiteX64" fmla="*/ 847912 w 1044022"/>
                <a:gd name="connsiteY64" fmla="*/ 0 h 673911"/>
                <a:gd name="connsiteX65" fmla="*/ 456831 w 1044022"/>
                <a:gd name="connsiteY65" fmla="*/ 79967 h 673911"/>
                <a:gd name="connsiteX66" fmla="*/ 125222 w 1044022"/>
                <a:gd name="connsiteY66" fmla="*/ 140704 h 673911"/>
                <a:gd name="connsiteX67" fmla="*/ 113613 w 1044022"/>
                <a:gd name="connsiteY67" fmla="*/ 81300 h 673911"/>
                <a:gd name="connsiteX68" fmla="*/ 58139 w 1044022"/>
                <a:gd name="connsiteY68" fmla="*/ 125186 h 673911"/>
                <a:gd name="connsiteX69" fmla="*/ 55570 w 1044022"/>
                <a:gd name="connsiteY69" fmla="*/ 125186 h 673911"/>
                <a:gd name="connsiteX70" fmla="*/ 58139 w 1044022"/>
                <a:gd name="connsiteY70" fmla="*/ 118713 h 673911"/>
                <a:gd name="connsiteX71" fmla="*/ 65847 w 1044022"/>
                <a:gd name="connsiteY71" fmla="*/ 116142 h 673911"/>
                <a:gd name="connsiteX72" fmla="*/ 65847 w 1044022"/>
                <a:gd name="connsiteY72" fmla="*/ 113572 h 673911"/>
                <a:gd name="connsiteX73" fmla="*/ 60708 w 1044022"/>
                <a:gd name="connsiteY73" fmla="*/ 113572 h 673911"/>
                <a:gd name="connsiteX74" fmla="*/ 55570 w 1044022"/>
                <a:gd name="connsiteY74" fmla="*/ 117475 h 673911"/>
                <a:gd name="connsiteX75" fmla="*/ 49099 w 1044022"/>
                <a:gd name="connsiteY75" fmla="*/ 132897 h 673911"/>
                <a:gd name="connsiteX76" fmla="*/ 0 w 1044022"/>
                <a:gd name="connsiteY76" fmla="*/ 165265 h 673911"/>
                <a:gd name="connsiteX77" fmla="*/ 43961 w 1044022"/>
                <a:gd name="connsiteY77" fmla="*/ 436296 h 673911"/>
                <a:gd name="connsiteX78" fmla="*/ 49099 w 1044022"/>
                <a:gd name="connsiteY78" fmla="*/ 460857 h 67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044022" h="673911">
                  <a:moveTo>
                    <a:pt x="49099" y="460857"/>
                  </a:moveTo>
                  <a:lnTo>
                    <a:pt x="50336" y="467330"/>
                  </a:lnTo>
                  <a:lnTo>
                    <a:pt x="82688" y="673912"/>
                  </a:lnTo>
                  <a:lnTo>
                    <a:pt x="260720" y="644210"/>
                  </a:lnTo>
                  <a:lnTo>
                    <a:pt x="601369" y="580903"/>
                  </a:lnTo>
                  <a:lnTo>
                    <a:pt x="885307" y="520261"/>
                  </a:lnTo>
                  <a:lnTo>
                    <a:pt x="887875" y="520261"/>
                  </a:lnTo>
                  <a:lnTo>
                    <a:pt x="895583" y="498270"/>
                  </a:lnTo>
                  <a:lnTo>
                    <a:pt x="904623" y="489226"/>
                  </a:lnTo>
                  <a:lnTo>
                    <a:pt x="925271" y="485418"/>
                  </a:lnTo>
                  <a:lnTo>
                    <a:pt x="944587" y="490559"/>
                  </a:lnTo>
                  <a:lnTo>
                    <a:pt x="954959" y="476374"/>
                  </a:lnTo>
                  <a:lnTo>
                    <a:pt x="971706" y="472471"/>
                  </a:lnTo>
                  <a:lnTo>
                    <a:pt x="987216" y="462095"/>
                  </a:lnTo>
                  <a:lnTo>
                    <a:pt x="983314" y="447910"/>
                  </a:lnTo>
                  <a:lnTo>
                    <a:pt x="987216" y="438961"/>
                  </a:lnTo>
                  <a:lnTo>
                    <a:pt x="993686" y="437628"/>
                  </a:lnTo>
                  <a:lnTo>
                    <a:pt x="1009101" y="415638"/>
                  </a:lnTo>
                  <a:lnTo>
                    <a:pt x="1022042" y="409259"/>
                  </a:lnTo>
                  <a:lnTo>
                    <a:pt x="1028512" y="397550"/>
                  </a:lnTo>
                  <a:lnTo>
                    <a:pt x="1041453" y="392409"/>
                  </a:lnTo>
                  <a:lnTo>
                    <a:pt x="1044022" y="385936"/>
                  </a:lnTo>
                  <a:lnTo>
                    <a:pt x="1040121" y="380795"/>
                  </a:lnTo>
                  <a:lnTo>
                    <a:pt x="1019473" y="369181"/>
                  </a:lnTo>
                  <a:lnTo>
                    <a:pt x="1010433" y="358804"/>
                  </a:lnTo>
                  <a:lnTo>
                    <a:pt x="1001394" y="356329"/>
                  </a:lnTo>
                  <a:lnTo>
                    <a:pt x="989785" y="339479"/>
                  </a:lnTo>
                  <a:lnTo>
                    <a:pt x="982077" y="342049"/>
                  </a:lnTo>
                  <a:lnTo>
                    <a:pt x="974275" y="338241"/>
                  </a:lnTo>
                  <a:lnTo>
                    <a:pt x="967804" y="314917"/>
                  </a:lnTo>
                  <a:lnTo>
                    <a:pt x="960097" y="309777"/>
                  </a:lnTo>
                  <a:lnTo>
                    <a:pt x="944587" y="312347"/>
                  </a:lnTo>
                  <a:lnTo>
                    <a:pt x="938117" y="294354"/>
                  </a:lnTo>
                  <a:lnTo>
                    <a:pt x="940781" y="287881"/>
                  </a:lnTo>
                  <a:lnTo>
                    <a:pt x="936880" y="285311"/>
                  </a:lnTo>
                  <a:lnTo>
                    <a:pt x="935547" y="271031"/>
                  </a:lnTo>
                  <a:lnTo>
                    <a:pt x="938117" y="264652"/>
                  </a:lnTo>
                  <a:lnTo>
                    <a:pt x="944587" y="263320"/>
                  </a:lnTo>
                  <a:lnTo>
                    <a:pt x="948489" y="258179"/>
                  </a:lnTo>
                  <a:lnTo>
                    <a:pt x="947252" y="246565"/>
                  </a:lnTo>
                  <a:lnTo>
                    <a:pt x="953627" y="241424"/>
                  </a:lnTo>
                  <a:lnTo>
                    <a:pt x="932979" y="218195"/>
                  </a:lnTo>
                  <a:lnTo>
                    <a:pt x="956196" y="189731"/>
                  </a:lnTo>
                  <a:lnTo>
                    <a:pt x="956196" y="188398"/>
                  </a:lnTo>
                  <a:lnTo>
                    <a:pt x="953627" y="189731"/>
                  </a:lnTo>
                  <a:lnTo>
                    <a:pt x="952390" y="184590"/>
                  </a:lnTo>
                  <a:lnTo>
                    <a:pt x="962666" y="172976"/>
                  </a:lnTo>
                  <a:lnTo>
                    <a:pt x="970469" y="138133"/>
                  </a:lnTo>
                  <a:lnTo>
                    <a:pt x="987216" y="118713"/>
                  </a:lnTo>
                  <a:lnTo>
                    <a:pt x="978176" y="107099"/>
                  </a:lnTo>
                  <a:lnTo>
                    <a:pt x="976844" y="103195"/>
                  </a:lnTo>
                  <a:lnTo>
                    <a:pt x="951057" y="104528"/>
                  </a:lnTo>
                  <a:lnTo>
                    <a:pt x="942018" y="98055"/>
                  </a:lnTo>
                  <a:lnTo>
                    <a:pt x="934310" y="98055"/>
                  </a:lnTo>
                  <a:lnTo>
                    <a:pt x="913662" y="76159"/>
                  </a:lnTo>
                  <a:lnTo>
                    <a:pt x="914994" y="68353"/>
                  </a:lnTo>
                  <a:lnTo>
                    <a:pt x="907192" y="41221"/>
                  </a:lnTo>
                  <a:lnTo>
                    <a:pt x="899484" y="36080"/>
                  </a:lnTo>
                  <a:lnTo>
                    <a:pt x="902054" y="29607"/>
                  </a:lnTo>
                  <a:lnTo>
                    <a:pt x="886544" y="21896"/>
                  </a:lnTo>
                  <a:lnTo>
                    <a:pt x="871034" y="24466"/>
                  </a:lnTo>
                  <a:lnTo>
                    <a:pt x="861994" y="7711"/>
                  </a:lnTo>
                  <a:lnTo>
                    <a:pt x="855619" y="6378"/>
                  </a:lnTo>
                  <a:lnTo>
                    <a:pt x="854287" y="6378"/>
                  </a:lnTo>
                  <a:lnTo>
                    <a:pt x="847912" y="0"/>
                  </a:lnTo>
                  <a:lnTo>
                    <a:pt x="456831" y="79967"/>
                  </a:lnTo>
                  <a:lnTo>
                    <a:pt x="125222" y="140704"/>
                  </a:lnTo>
                  <a:lnTo>
                    <a:pt x="113613" y="81300"/>
                  </a:lnTo>
                  <a:lnTo>
                    <a:pt x="58139" y="125186"/>
                  </a:lnTo>
                  <a:lnTo>
                    <a:pt x="55570" y="125186"/>
                  </a:lnTo>
                  <a:lnTo>
                    <a:pt x="58139" y="118713"/>
                  </a:lnTo>
                  <a:lnTo>
                    <a:pt x="65847" y="116142"/>
                  </a:lnTo>
                  <a:lnTo>
                    <a:pt x="65847" y="113572"/>
                  </a:lnTo>
                  <a:lnTo>
                    <a:pt x="60708" y="113572"/>
                  </a:lnTo>
                  <a:lnTo>
                    <a:pt x="55570" y="117475"/>
                  </a:lnTo>
                  <a:lnTo>
                    <a:pt x="49099" y="132897"/>
                  </a:lnTo>
                  <a:lnTo>
                    <a:pt x="0" y="165265"/>
                  </a:lnTo>
                  <a:lnTo>
                    <a:pt x="43961" y="436296"/>
                  </a:lnTo>
                  <a:lnTo>
                    <a:pt x="49099" y="46085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04724174-5700-E94C-B748-570E84F8F5FA}"/>
                </a:ext>
              </a:extLst>
            </p:cNvPr>
            <p:cNvSpPr/>
            <p:nvPr/>
          </p:nvSpPr>
          <p:spPr>
            <a:xfrm>
              <a:off x="9141023" y="3177014"/>
              <a:ext cx="609519" cy="830022"/>
            </a:xfrm>
            <a:custGeom>
              <a:avLst/>
              <a:gdLst>
                <a:gd name="connsiteX0" fmla="*/ 338080 w 693001"/>
                <a:gd name="connsiteY0" fmla="*/ 907529 h 943704"/>
                <a:gd name="connsiteX1" fmla="*/ 340649 w 693001"/>
                <a:gd name="connsiteY1" fmla="*/ 921714 h 943704"/>
                <a:gd name="connsiteX2" fmla="*/ 558741 w 693001"/>
                <a:gd name="connsiteY2" fmla="*/ 888204 h 943704"/>
                <a:gd name="connsiteX3" fmla="*/ 561309 w 693001"/>
                <a:gd name="connsiteY3" fmla="*/ 873924 h 943704"/>
                <a:gd name="connsiteX4" fmla="*/ 563974 w 693001"/>
                <a:gd name="connsiteY4" fmla="*/ 876590 h 943704"/>
                <a:gd name="connsiteX5" fmla="*/ 563974 w 693001"/>
                <a:gd name="connsiteY5" fmla="*/ 867546 h 943704"/>
                <a:gd name="connsiteX6" fmla="*/ 572918 w 693001"/>
                <a:gd name="connsiteY6" fmla="*/ 846888 h 943704"/>
                <a:gd name="connsiteX7" fmla="*/ 575582 w 693001"/>
                <a:gd name="connsiteY7" fmla="*/ 846888 h 943704"/>
                <a:gd name="connsiteX8" fmla="*/ 576819 w 693001"/>
                <a:gd name="connsiteY8" fmla="*/ 840414 h 943704"/>
                <a:gd name="connsiteX9" fmla="*/ 581958 w 693001"/>
                <a:gd name="connsiteY9" fmla="*/ 835274 h 943704"/>
                <a:gd name="connsiteX10" fmla="*/ 585859 w 693001"/>
                <a:gd name="connsiteY10" fmla="*/ 835274 h 943704"/>
                <a:gd name="connsiteX11" fmla="*/ 587191 w 693001"/>
                <a:gd name="connsiteY11" fmla="*/ 827467 h 943704"/>
                <a:gd name="connsiteX12" fmla="*/ 587191 w 693001"/>
                <a:gd name="connsiteY12" fmla="*/ 824897 h 943704"/>
                <a:gd name="connsiteX13" fmla="*/ 589761 w 693001"/>
                <a:gd name="connsiteY13" fmla="*/ 824897 h 943704"/>
                <a:gd name="connsiteX14" fmla="*/ 593566 w 693001"/>
                <a:gd name="connsiteY14" fmla="*/ 810712 h 943704"/>
                <a:gd name="connsiteX15" fmla="*/ 596231 w 693001"/>
                <a:gd name="connsiteY15" fmla="*/ 811950 h 943704"/>
                <a:gd name="connsiteX16" fmla="*/ 593566 w 693001"/>
                <a:gd name="connsiteY16" fmla="*/ 800431 h 943704"/>
                <a:gd name="connsiteX17" fmla="*/ 596231 w 693001"/>
                <a:gd name="connsiteY17" fmla="*/ 800431 h 943704"/>
                <a:gd name="connsiteX18" fmla="*/ 593566 w 693001"/>
                <a:gd name="connsiteY18" fmla="*/ 793957 h 943704"/>
                <a:gd name="connsiteX19" fmla="*/ 598800 w 693001"/>
                <a:gd name="connsiteY19" fmla="*/ 764255 h 943704"/>
                <a:gd name="connsiteX20" fmla="*/ 603938 w 693001"/>
                <a:gd name="connsiteY20" fmla="*/ 748738 h 943704"/>
                <a:gd name="connsiteX21" fmla="*/ 609076 w 693001"/>
                <a:gd name="connsiteY21" fmla="*/ 742264 h 943704"/>
                <a:gd name="connsiteX22" fmla="*/ 615547 w 693001"/>
                <a:gd name="connsiteY22" fmla="*/ 737124 h 943704"/>
                <a:gd name="connsiteX23" fmla="*/ 620685 w 693001"/>
                <a:gd name="connsiteY23" fmla="*/ 734553 h 943704"/>
                <a:gd name="connsiteX24" fmla="*/ 629724 w 693001"/>
                <a:gd name="connsiteY24" fmla="*/ 731983 h 943704"/>
                <a:gd name="connsiteX25" fmla="*/ 634863 w 693001"/>
                <a:gd name="connsiteY25" fmla="*/ 724177 h 943704"/>
                <a:gd name="connsiteX26" fmla="*/ 637432 w 693001"/>
                <a:gd name="connsiteY26" fmla="*/ 715133 h 943704"/>
                <a:gd name="connsiteX27" fmla="*/ 633626 w 693001"/>
                <a:gd name="connsiteY27" fmla="*/ 703519 h 943704"/>
                <a:gd name="connsiteX28" fmla="*/ 633626 w 693001"/>
                <a:gd name="connsiteY28" fmla="*/ 693237 h 943704"/>
                <a:gd name="connsiteX29" fmla="*/ 640096 w 693001"/>
                <a:gd name="connsiteY29" fmla="*/ 682860 h 943704"/>
                <a:gd name="connsiteX30" fmla="*/ 647804 w 693001"/>
                <a:gd name="connsiteY30" fmla="*/ 682860 h 943704"/>
                <a:gd name="connsiteX31" fmla="*/ 647804 w 693001"/>
                <a:gd name="connsiteY31" fmla="*/ 677720 h 943704"/>
                <a:gd name="connsiteX32" fmla="*/ 640096 w 693001"/>
                <a:gd name="connsiteY32" fmla="*/ 671246 h 943704"/>
                <a:gd name="connsiteX33" fmla="*/ 641334 w 693001"/>
                <a:gd name="connsiteY33" fmla="*/ 664868 h 943704"/>
                <a:gd name="connsiteX34" fmla="*/ 658081 w 693001"/>
                <a:gd name="connsiteY34" fmla="*/ 653254 h 943704"/>
                <a:gd name="connsiteX35" fmla="*/ 669784 w 693001"/>
                <a:gd name="connsiteY35" fmla="*/ 655824 h 943704"/>
                <a:gd name="connsiteX36" fmla="*/ 668452 w 693001"/>
                <a:gd name="connsiteY36" fmla="*/ 664868 h 943704"/>
                <a:gd name="connsiteX37" fmla="*/ 682630 w 693001"/>
                <a:gd name="connsiteY37" fmla="*/ 664868 h 943704"/>
                <a:gd name="connsiteX38" fmla="*/ 689101 w 693001"/>
                <a:gd name="connsiteY38" fmla="*/ 663535 h 943704"/>
                <a:gd name="connsiteX39" fmla="*/ 691669 w 693001"/>
                <a:gd name="connsiteY39" fmla="*/ 631263 h 943704"/>
                <a:gd name="connsiteX40" fmla="*/ 689101 w 693001"/>
                <a:gd name="connsiteY40" fmla="*/ 620886 h 943704"/>
                <a:gd name="connsiteX41" fmla="*/ 687768 w 693001"/>
                <a:gd name="connsiteY41" fmla="*/ 597658 h 943704"/>
                <a:gd name="connsiteX42" fmla="*/ 693002 w 693001"/>
                <a:gd name="connsiteY42" fmla="*/ 582235 h 943704"/>
                <a:gd name="connsiteX43" fmla="*/ 677492 w 693001"/>
                <a:gd name="connsiteY43" fmla="*/ 552533 h 943704"/>
                <a:gd name="connsiteX44" fmla="*/ 669784 w 693001"/>
                <a:gd name="connsiteY44" fmla="*/ 527972 h 943704"/>
                <a:gd name="connsiteX45" fmla="*/ 659412 w 693001"/>
                <a:gd name="connsiteY45" fmla="*/ 477612 h 943704"/>
                <a:gd name="connsiteX46" fmla="*/ 647804 w 693001"/>
                <a:gd name="connsiteY46" fmla="*/ 454384 h 943704"/>
                <a:gd name="connsiteX47" fmla="*/ 636195 w 693001"/>
                <a:gd name="connsiteY47" fmla="*/ 404023 h 943704"/>
                <a:gd name="connsiteX48" fmla="*/ 620685 w 693001"/>
                <a:gd name="connsiteY48" fmla="*/ 376987 h 943704"/>
                <a:gd name="connsiteX49" fmla="*/ 600037 w 693001"/>
                <a:gd name="connsiteY49" fmla="*/ 353663 h 943704"/>
                <a:gd name="connsiteX50" fmla="*/ 581958 w 693001"/>
                <a:gd name="connsiteY50" fmla="*/ 348522 h 943704"/>
                <a:gd name="connsiteX51" fmla="*/ 570349 w 693001"/>
                <a:gd name="connsiteY51" fmla="*/ 348522 h 943704"/>
                <a:gd name="connsiteX52" fmla="*/ 560072 w 693001"/>
                <a:gd name="connsiteY52" fmla="*/ 356234 h 943704"/>
                <a:gd name="connsiteX53" fmla="*/ 556171 w 693001"/>
                <a:gd name="connsiteY53" fmla="*/ 365278 h 943704"/>
                <a:gd name="connsiteX54" fmla="*/ 527816 w 693001"/>
                <a:gd name="connsiteY54" fmla="*/ 374321 h 943704"/>
                <a:gd name="connsiteX55" fmla="*/ 520013 w 693001"/>
                <a:gd name="connsiteY55" fmla="*/ 388506 h 943704"/>
                <a:gd name="connsiteX56" fmla="*/ 504598 w 693001"/>
                <a:gd name="connsiteY56" fmla="*/ 391171 h 943704"/>
                <a:gd name="connsiteX57" fmla="*/ 504598 w 693001"/>
                <a:gd name="connsiteY57" fmla="*/ 393742 h 943704"/>
                <a:gd name="connsiteX58" fmla="*/ 516207 w 693001"/>
                <a:gd name="connsiteY58" fmla="*/ 394980 h 943704"/>
                <a:gd name="connsiteX59" fmla="*/ 516207 w 693001"/>
                <a:gd name="connsiteY59" fmla="*/ 400215 h 943704"/>
                <a:gd name="connsiteX60" fmla="*/ 508404 w 693001"/>
                <a:gd name="connsiteY60" fmla="*/ 406594 h 943704"/>
                <a:gd name="connsiteX61" fmla="*/ 509736 w 693001"/>
                <a:gd name="connsiteY61" fmla="*/ 411830 h 943704"/>
                <a:gd name="connsiteX62" fmla="*/ 496796 w 693001"/>
                <a:gd name="connsiteY62" fmla="*/ 442769 h 943704"/>
                <a:gd name="connsiteX63" fmla="*/ 492989 w 693001"/>
                <a:gd name="connsiteY63" fmla="*/ 444102 h 943704"/>
                <a:gd name="connsiteX64" fmla="*/ 471009 w 693001"/>
                <a:gd name="connsiteY64" fmla="*/ 469901 h 943704"/>
                <a:gd name="connsiteX65" fmla="*/ 442653 w 693001"/>
                <a:gd name="connsiteY65" fmla="*/ 462095 h 943704"/>
                <a:gd name="connsiteX66" fmla="*/ 442653 w 693001"/>
                <a:gd name="connsiteY66" fmla="*/ 465998 h 943704"/>
                <a:gd name="connsiteX67" fmla="*/ 438752 w 693001"/>
                <a:gd name="connsiteY67" fmla="*/ 460857 h 943704"/>
                <a:gd name="connsiteX68" fmla="*/ 429713 w 693001"/>
                <a:gd name="connsiteY68" fmla="*/ 456954 h 943704"/>
                <a:gd name="connsiteX69" fmla="*/ 422005 w 693001"/>
                <a:gd name="connsiteY69" fmla="*/ 440199 h 943704"/>
                <a:gd name="connsiteX70" fmla="*/ 423337 w 693001"/>
                <a:gd name="connsiteY70" fmla="*/ 418208 h 943704"/>
                <a:gd name="connsiteX71" fmla="*/ 422005 w 693001"/>
                <a:gd name="connsiteY71" fmla="*/ 402786 h 943704"/>
                <a:gd name="connsiteX72" fmla="*/ 432281 w 693001"/>
                <a:gd name="connsiteY72" fmla="*/ 383365 h 943704"/>
                <a:gd name="connsiteX73" fmla="*/ 446460 w 693001"/>
                <a:gd name="connsiteY73" fmla="*/ 383365 h 943704"/>
                <a:gd name="connsiteX74" fmla="*/ 447791 w 693001"/>
                <a:gd name="connsiteY74" fmla="*/ 379557 h 943704"/>
                <a:gd name="connsiteX75" fmla="*/ 456831 w 693001"/>
                <a:gd name="connsiteY75" fmla="*/ 382128 h 943704"/>
                <a:gd name="connsiteX76" fmla="*/ 458068 w 693001"/>
                <a:gd name="connsiteY76" fmla="*/ 369181 h 943704"/>
                <a:gd name="connsiteX77" fmla="*/ 472341 w 693001"/>
                <a:gd name="connsiteY77" fmla="*/ 365278 h 943704"/>
                <a:gd name="connsiteX78" fmla="*/ 472341 w 693001"/>
                <a:gd name="connsiteY78" fmla="*/ 322724 h 943704"/>
                <a:gd name="connsiteX79" fmla="*/ 480049 w 693001"/>
                <a:gd name="connsiteY79" fmla="*/ 316250 h 943704"/>
                <a:gd name="connsiteX80" fmla="*/ 485187 w 693001"/>
                <a:gd name="connsiteY80" fmla="*/ 317488 h 943704"/>
                <a:gd name="connsiteX81" fmla="*/ 486519 w 693001"/>
                <a:gd name="connsiteY81" fmla="*/ 320153 h 943704"/>
                <a:gd name="connsiteX82" fmla="*/ 489088 w 693001"/>
                <a:gd name="connsiteY82" fmla="*/ 321391 h 943704"/>
                <a:gd name="connsiteX83" fmla="*/ 490420 w 693001"/>
                <a:gd name="connsiteY83" fmla="*/ 321391 h 943704"/>
                <a:gd name="connsiteX84" fmla="*/ 491658 w 693001"/>
                <a:gd name="connsiteY84" fmla="*/ 313680 h 943704"/>
                <a:gd name="connsiteX85" fmla="*/ 492989 w 693001"/>
                <a:gd name="connsiteY85" fmla="*/ 309777 h 943704"/>
                <a:gd name="connsiteX86" fmla="*/ 498128 w 693001"/>
                <a:gd name="connsiteY86" fmla="*/ 303303 h 943704"/>
                <a:gd name="connsiteX87" fmla="*/ 503266 w 693001"/>
                <a:gd name="connsiteY87" fmla="*/ 298162 h 943704"/>
                <a:gd name="connsiteX88" fmla="*/ 498128 w 693001"/>
                <a:gd name="connsiteY88" fmla="*/ 236188 h 943704"/>
                <a:gd name="connsiteX89" fmla="*/ 500697 w 693001"/>
                <a:gd name="connsiteY89" fmla="*/ 210389 h 943704"/>
                <a:gd name="connsiteX90" fmla="*/ 489088 w 693001"/>
                <a:gd name="connsiteY90" fmla="*/ 174214 h 943704"/>
                <a:gd name="connsiteX91" fmla="*/ 471009 w 693001"/>
                <a:gd name="connsiteY91" fmla="*/ 166503 h 943704"/>
                <a:gd name="connsiteX92" fmla="*/ 463301 w 693001"/>
                <a:gd name="connsiteY92" fmla="*/ 150985 h 943704"/>
                <a:gd name="connsiteX93" fmla="*/ 464538 w 693001"/>
                <a:gd name="connsiteY93" fmla="*/ 147082 h 943704"/>
                <a:gd name="connsiteX94" fmla="*/ 463301 w 693001"/>
                <a:gd name="connsiteY94" fmla="*/ 144512 h 943704"/>
                <a:gd name="connsiteX95" fmla="*/ 464538 w 693001"/>
                <a:gd name="connsiteY95" fmla="*/ 138038 h 943704"/>
                <a:gd name="connsiteX96" fmla="*/ 472341 w 693001"/>
                <a:gd name="connsiteY96" fmla="*/ 131660 h 943704"/>
                <a:gd name="connsiteX97" fmla="*/ 478716 w 693001"/>
                <a:gd name="connsiteY97" fmla="*/ 138038 h 943704"/>
                <a:gd name="connsiteX98" fmla="*/ 494226 w 693001"/>
                <a:gd name="connsiteY98" fmla="*/ 140704 h 943704"/>
                <a:gd name="connsiteX99" fmla="*/ 485187 w 693001"/>
                <a:gd name="connsiteY99" fmla="*/ 134230 h 943704"/>
                <a:gd name="connsiteX100" fmla="*/ 482618 w 693001"/>
                <a:gd name="connsiteY100" fmla="*/ 127757 h 943704"/>
                <a:gd name="connsiteX101" fmla="*/ 486519 w 693001"/>
                <a:gd name="connsiteY101" fmla="*/ 125186 h 943704"/>
                <a:gd name="connsiteX102" fmla="*/ 481381 w 693001"/>
                <a:gd name="connsiteY102" fmla="*/ 121283 h 943704"/>
                <a:gd name="connsiteX103" fmla="*/ 481381 w 693001"/>
                <a:gd name="connsiteY103" fmla="*/ 113572 h 943704"/>
                <a:gd name="connsiteX104" fmla="*/ 472341 w 693001"/>
                <a:gd name="connsiteY104" fmla="*/ 109669 h 943704"/>
                <a:gd name="connsiteX105" fmla="*/ 464538 w 693001"/>
                <a:gd name="connsiteY105" fmla="*/ 96817 h 943704"/>
                <a:gd name="connsiteX106" fmla="*/ 463301 w 693001"/>
                <a:gd name="connsiteY106" fmla="*/ 91581 h 943704"/>
                <a:gd name="connsiteX107" fmla="*/ 465871 w 693001"/>
                <a:gd name="connsiteY107" fmla="*/ 91581 h 943704"/>
                <a:gd name="connsiteX108" fmla="*/ 465871 w 693001"/>
                <a:gd name="connsiteY108" fmla="*/ 87773 h 943704"/>
                <a:gd name="connsiteX109" fmla="*/ 450361 w 693001"/>
                <a:gd name="connsiteY109" fmla="*/ 77397 h 943704"/>
                <a:gd name="connsiteX110" fmla="*/ 447791 w 693001"/>
                <a:gd name="connsiteY110" fmla="*/ 74826 h 943704"/>
                <a:gd name="connsiteX111" fmla="*/ 432281 w 693001"/>
                <a:gd name="connsiteY111" fmla="*/ 74826 h 943704"/>
                <a:gd name="connsiteX112" fmla="*/ 411633 w 693001"/>
                <a:gd name="connsiteY112" fmla="*/ 63212 h 943704"/>
                <a:gd name="connsiteX113" fmla="*/ 401357 w 693001"/>
                <a:gd name="connsiteY113" fmla="*/ 63212 h 943704"/>
                <a:gd name="connsiteX114" fmla="*/ 397456 w 693001"/>
                <a:gd name="connsiteY114" fmla="*/ 63212 h 943704"/>
                <a:gd name="connsiteX115" fmla="*/ 375475 w 693001"/>
                <a:gd name="connsiteY115" fmla="*/ 50360 h 943704"/>
                <a:gd name="connsiteX116" fmla="*/ 347120 w 693001"/>
                <a:gd name="connsiteY116" fmla="*/ 51598 h 943704"/>
                <a:gd name="connsiteX117" fmla="*/ 340649 w 693001"/>
                <a:gd name="connsiteY117" fmla="*/ 36080 h 943704"/>
                <a:gd name="connsiteX118" fmla="*/ 329040 w 693001"/>
                <a:gd name="connsiteY118" fmla="*/ 24466 h 943704"/>
                <a:gd name="connsiteX119" fmla="*/ 308392 w 693001"/>
                <a:gd name="connsiteY119" fmla="*/ 19325 h 943704"/>
                <a:gd name="connsiteX120" fmla="*/ 294214 w 693001"/>
                <a:gd name="connsiteY120" fmla="*/ 19325 h 943704"/>
                <a:gd name="connsiteX121" fmla="*/ 294214 w 693001"/>
                <a:gd name="connsiteY121" fmla="*/ 23229 h 943704"/>
                <a:gd name="connsiteX122" fmla="*/ 286506 w 693001"/>
                <a:gd name="connsiteY122" fmla="*/ 24466 h 943704"/>
                <a:gd name="connsiteX123" fmla="*/ 269665 w 693001"/>
                <a:gd name="connsiteY123" fmla="*/ 12852 h 943704"/>
                <a:gd name="connsiteX124" fmla="*/ 243878 w 693001"/>
                <a:gd name="connsiteY124" fmla="*/ 2570 h 943704"/>
                <a:gd name="connsiteX125" fmla="*/ 241309 w 693001"/>
                <a:gd name="connsiteY125" fmla="*/ 0 h 943704"/>
                <a:gd name="connsiteX126" fmla="*/ 232270 w 693001"/>
                <a:gd name="connsiteY126" fmla="*/ 0 h 943704"/>
                <a:gd name="connsiteX127" fmla="*/ 231032 w 693001"/>
                <a:gd name="connsiteY127" fmla="*/ 10281 h 943704"/>
                <a:gd name="connsiteX128" fmla="*/ 198775 w 693001"/>
                <a:gd name="connsiteY128" fmla="*/ 10281 h 943704"/>
                <a:gd name="connsiteX129" fmla="*/ 209052 w 693001"/>
                <a:gd name="connsiteY129" fmla="*/ 19325 h 943704"/>
                <a:gd name="connsiteX130" fmla="*/ 201345 w 693001"/>
                <a:gd name="connsiteY130" fmla="*/ 33510 h 943704"/>
                <a:gd name="connsiteX131" fmla="*/ 190973 w 693001"/>
                <a:gd name="connsiteY131" fmla="*/ 39983 h 943704"/>
                <a:gd name="connsiteX132" fmla="*/ 187167 w 693001"/>
                <a:gd name="connsiteY132" fmla="*/ 60642 h 943704"/>
                <a:gd name="connsiteX133" fmla="*/ 192305 w 693001"/>
                <a:gd name="connsiteY133" fmla="*/ 73493 h 943704"/>
                <a:gd name="connsiteX134" fmla="*/ 201345 w 693001"/>
                <a:gd name="connsiteY134" fmla="*/ 85108 h 943704"/>
                <a:gd name="connsiteX135" fmla="*/ 219423 w 693001"/>
                <a:gd name="connsiteY135" fmla="*/ 86440 h 943704"/>
                <a:gd name="connsiteX136" fmla="*/ 220661 w 693001"/>
                <a:gd name="connsiteY136" fmla="*/ 89011 h 943704"/>
                <a:gd name="connsiteX137" fmla="*/ 211621 w 693001"/>
                <a:gd name="connsiteY137" fmla="*/ 96817 h 943704"/>
                <a:gd name="connsiteX138" fmla="*/ 184598 w 693001"/>
                <a:gd name="connsiteY138" fmla="*/ 100625 h 943704"/>
                <a:gd name="connsiteX139" fmla="*/ 167755 w 693001"/>
                <a:gd name="connsiteY139" fmla="*/ 114810 h 943704"/>
                <a:gd name="connsiteX140" fmla="*/ 162617 w 693001"/>
                <a:gd name="connsiteY140" fmla="*/ 114810 h 943704"/>
                <a:gd name="connsiteX141" fmla="*/ 153578 w 693001"/>
                <a:gd name="connsiteY141" fmla="*/ 126424 h 943704"/>
                <a:gd name="connsiteX142" fmla="*/ 151008 w 693001"/>
                <a:gd name="connsiteY142" fmla="*/ 135563 h 943704"/>
                <a:gd name="connsiteX143" fmla="*/ 158716 w 693001"/>
                <a:gd name="connsiteY143" fmla="*/ 163932 h 943704"/>
                <a:gd name="connsiteX144" fmla="*/ 157479 w 693001"/>
                <a:gd name="connsiteY144" fmla="*/ 201345 h 943704"/>
                <a:gd name="connsiteX145" fmla="*/ 147107 w 693001"/>
                <a:gd name="connsiteY145" fmla="*/ 231047 h 943704"/>
                <a:gd name="connsiteX146" fmla="*/ 139400 w 693001"/>
                <a:gd name="connsiteY146" fmla="*/ 245232 h 943704"/>
                <a:gd name="connsiteX147" fmla="*/ 132929 w 693001"/>
                <a:gd name="connsiteY147" fmla="*/ 243994 h 943704"/>
                <a:gd name="connsiteX148" fmla="*/ 136830 w 693001"/>
                <a:gd name="connsiteY148" fmla="*/ 229715 h 943704"/>
                <a:gd name="connsiteX149" fmla="*/ 143301 w 693001"/>
                <a:gd name="connsiteY149" fmla="*/ 220671 h 943704"/>
                <a:gd name="connsiteX150" fmla="*/ 143301 w 693001"/>
                <a:gd name="connsiteY150" fmla="*/ 197442 h 943704"/>
                <a:gd name="connsiteX151" fmla="*/ 145870 w 693001"/>
                <a:gd name="connsiteY151" fmla="*/ 197442 h 943704"/>
                <a:gd name="connsiteX152" fmla="*/ 143301 w 693001"/>
                <a:gd name="connsiteY152" fmla="*/ 191064 h 943704"/>
                <a:gd name="connsiteX153" fmla="*/ 136830 w 693001"/>
                <a:gd name="connsiteY153" fmla="*/ 194872 h 943704"/>
                <a:gd name="connsiteX154" fmla="*/ 135498 w 693001"/>
                <a:gd name="connsiteY154" fmla="*/ 206486 h 943704"/>
                <a:gd name="connsiteX155" fmla="*/ 131597 w 693001"/>
                <a:gd name="connsiteY155" fmla="*/ 214292 h 943704"/>
                <a:gd name="connsiteX156" fmla="*/ 136830 w 693001"/>
                <a:gd name="connsiteY156" fmla="*/ 214292 h 943704"/>
                <a:gd name="connsiteX157" fmla="*/ 138068 w 693001"/>
                <a:gd name="connsiteY157" fmla="*/ 218100 h 943704"/>
                <a:gd name="connsiteX158" fmla="*/ 130360 w 693001"/>
                <a:gd name="connsiteY158" fmla="*/ 242662 h 943704"/>
                <a:gd name="connsiteX159" fmla="*/ 123890 w 693001"/>
                <a:gd name="connsiteY159" fmla="*/ 242662 h 943704"/>
                <a:gd name="connsiteX160" fmla="*/ 118752 w 693001"/>
                <a:gd name="connsiteY160" fmla="*/ 223336 h 943704"/>
                <a:gd name="connsiteX161" fmla="*/ 122653 w 693001"/>
                <a:gd name="connsiteY161" fmla="*/ 211722 h 943704"/>
                <a:gd name="connsiteX162" fmla="*/ 125222 w 693001"/>
                <a:gd name="connsiteY162" fmla="*/ 209152 h 943704"/>
                <a:gd name="connsiteX163" fmla="*/ 125222 w 693001"/>
                <a:gd name="connsiteY163" fmla="*/ 200013 h 943704"/>
                <a:gd name="connsiteX164" fmla="*/ 122653 w 693001"/>
                <a:gd name="connsiteY164" fmla="*/ 194872 h 943704"/>
                <a:gd name="connsiteX165" fmla="*/ 117419 w 693001"/>
                <a:gd name="connsiteY165" fmla="*/ 198775 h 943704"/>
                <a:gd name="connsiteX166" fmla="*/ 123890 w 693001"/>
                <a:gd name="connsiteY166" fmla="*/ 179450 h 943704"/>
                <a:gd name="connsiteX167" fmla="*/ 126459 w 693001"/>
                <a:gd name="connsiteY167" fmla="*/ 182020 h 943704"/>
                <a:gd name="connsiteX168" fmla="*/ 126459 w 693001"/>
                <a:gd name="connsiteY168" fmla="*/ 176784 h 943704"/>
                <a:gd name="connsiteX169" fmla="*/ 118752 w 693001"/>
                <a:gd name="connsiteY169" fmla="*/ 160029 h 943704"/>
                <a:gd name="connsiteX170" fmla="*/ 122653 w 693001"/>
                <a:gd name="connsiteY170" fmla="*/ 156126 h 943704"/>
                <a:gd name="connsiteX171" fmla="*/ 125222 w 693001"/>
                <a:gd name="connsiteY171" fmla="*/ 160029 h 943704"/>
                <a:gd name="connsiteX172" fmla="*/ 127791 w 693001"/>
                <a:gd name="connsiteY172" fmla="*/ 143274 h 943704"/>
                <a:gd name="connsiteX173" fmla="*/ 118752 w 693001"/>
                <a:gd name="connsiteY173" fmla="*/ 150985 h 943704"/>
                <a:gd name="connsiteX174" fmla="*/ 114850 w 693001"/>
                <a:gd name="connsiteY174" fmla="*/ 150985 h 943704"/>
                <a:gd name="connsiteX175" fmla="*/ 108380 w 693001"/>
                <a:gd name="connsiteY175" fmla="*/ 170406 h 943704"/>
                <a:gd name="connsiteX176" fmla="*/ 94202 w 693001"/>
                <a:gd name="connsiteY176" fmla="*/ 191064 h 943704"/>
                <a:gd name="connsiteX177" fmla="*/ 91633 w 693001"/>
                <a:gd name="connsiteY177" fmla="*/ 205248 h 943704"/>
                <a:gd name="connsiteX178" fmla="*/ 82593 w 693001"/>
                <a:gd name="connsiteY178" fmla="*/ 209152 h 943704"/>
                <a:gd name="connsiteX179" fmla="*/ 72317 w 693001"/>
                <a:gd name="connsiteY179" fmla="*/ 202678 h 943704"/>
                <a:gd name="connsiteX180" fmla="*/ 63277 w 693001"/>
                <a:gd name="connsiteY180" fmla="*/ 219433 h 943704"/>
                <a:gd name="connsiteX181" fmla="*/ 54237 w 693001"/>
                <a:gd name="connsiteY181" fmla="*/ 218100 h 943704"/>
                <a:gd name="connsiteX182" fmla="*/ 50336 w 693001"/>
                <a:gd name="connsiteY182" fmla="*/ 225907 h 943704"/>
                <a:gd name="connsiteX183" fmla="*/ 51668 w 693001"/>
                <a:gd name="connsiteY183" fmla="*/ 256846 h 943704"/>
                <a:gd name="connsiteX184" fmla="*/ 25882 w 693001"/>
                <a:gd name="connsiteY184" fmla="*/ 269793 h 943704"/>
                <a:gd name="connsiteX185" fmla="*/ 25882 w 693001"/>
                <a:gd name="connsiteY185" fmla="*/ 277504 h 943704"/>
                <a:gd name="connsiteX186" fmla="*/ 34826 w 693001"/>
                <a:gd name="connsiteY186" fmla="*/ 299495 h 943704"/>
                <a:gd name="connsiteX187" fmla="*/ 32257 w 693001"/>
                <a:gd name="connsiteY187" fmla="*/ 313680 h 943704"/>
                <a:gd name="connsiteX188" fmla="*/ 32257 w 693001"/>
                <a:gd name="connsiteY188" fmla="*/ 345952 h 943704"/>
                <a:gd name="connsiteX189" fmla="*/ 37395 w 693001"/>
                <a:gd name="connsiteY189" fmla="*/ 342049 h 943704"/>
                <a:gd name="connsiteX190" fmla="*/ 42629 w 693001"/>
                <a:gd name="connsiteY190" fmla="*/ 345952 h 943704"/>
                <a:gd name="connsiteX191" fmla="*/ 32257 w 693001"/>
                <a:gd name="connsiteY191" fmla="*/ 349855 h 943704"/>
                <a:gd name="connsiteX192" fmla="*/ 14178 w 693001"/>
                <a:gd name="connsiteY192" fmla="*/ 400215 h 943704"/>
                <a:gd name="connsiteX193" fmla="*/ 0 w 693001"/>
                <a:gd name="connsiteY193" fmla="*/ 418208 h 943704"/>
                <a:gd name="connsiteX194" fmla="*/ 1332 w 693001"/>
                <a:gd name="connsiteY194" fmla="*/ 424681 h 943704"/>
                <a:gd name="connsiteX195" fmla="*/ 14178 w 693001"/>
                <a:gd name="connsiteY195" fmla="*/ 444102 h 943704"/>
                <a:gd name="connsiteX196" fmla="*/ 11609 w 693001"/>
                <a:gd name="connsiteY196" fmla="*/ 442769 h 943704"/>
                <a:gd name="connsiteX197" fmla="*/ 19412 w 693001"/>
                <a:gd name="connsiteY197" fmla="*/ 480182 h 943704"/>
                <a:gd name="connsiteX198" fmla="*/ 16842 w 693001"/>
                <a:gd name="connsiteY198" fmla="*/ 482848 h 943704"/>
                <a:gd name="connsiteX199" fmla="*/ 6470 w 693001"/>
                <a:gd name="connsiteY199" fmla="*/ 500840 h 943704"/>
                <a:gd name="connsiteX200" fmla="*/ 5139 w 693001"/>
                <a:gd name="connsiteY200" fmla="*/ 512455 h 943704"/>
                <a:gd name="connsiteX201" fmla="*/ 28451 w 693001"/>
                <a:gd name="connsiteY201" fmla="*/ 569288 h 943704"/>
                <a:gd name="connsiteX202" fmla="*/ 36158 w 693001"/>
                <a:gd name="connsiteY202" fmla="*/ 566718 h 943704"/>
                <a:gd name="connsiteX203" fmla="*/ 40060 w 693001"/>
                <a:gd name="connsiteY203" fmla="*/ 561577 h 943704"/>
                <a:gd name="connsiteX204" fmla="*/ 40060 w 693001"/>
                <a:gd name="connsiteY204" fmla="*/ 567956 h 943704"/>
                <a:gd name="connsiteX205" fmla="*/ 33589 w 693001"/>
                <a:gd name="connsiteY205" fmla="*/ 573192 h 943704"/>
                <a:gd name="connsiteX206" fmla="*/ 29688 w 693001"/>
                <a:gd name="connsiteY206" fmla="*/ 573192 h 943704"/>
                <a:gd name="connsiteX207" fmla="*/ 42629 w 693001"/>
                <a:gd name="connsiteY207" fmla="*/ 595087 h 943704"/>
                <a:gd name="connsiteX208" fmla="*/ 46530 w 693001"/>
                <a:gd name="connsiteY208" fmla="*/ 601561 h 943704"/>
                <a:gd name="connsiteX209" fmla="*/ 47767 w 693001"/>
                <a:gd name="connsiteY209" fmla="*/ 597658 h 943704"/>
                <a:gd name="connsiteX210" fmla="*/ 55475 w 693001"/>
                <a:gd name="connsiteY210" fmla="*/ 598990 h 943704"/>
                <a:gd name="connsiteX211" fmla="*/ 59376 w 693001"/>
                <a:gd name="connsiteY211" fmla="*/ 593850 h 943704"/>
                <a:gd name="connsiteX212" fmla="*/ 61945 w 693001"/>
                <a:gd name="connsiteY212" fmla="*/ 596420 h 943704"/>
                <a:gd name="connsiteX213" fmla="*/ 52905 w 693001"/>
                <a:gd name="connsiteY213" fmla="*/ 605464 h 943704"/>
                <a:gd name="connsiteX214" fmla="*/ 47767 w 693001"/>
                <a:gd name="connsiteY214" fmla="*/ 604131 h 943704"/>
                <a:gd name="connsiteX215" fmla="*/ 64514 w 693001"/>
                <a:gd name="connsiteY215" fmla="*/ 637736 h 943704"/>
                <a:gd name="connsiteX216" fmla="*/ 76123 w 693001"/>
                <a:gd name="connsiteY216" fmla="*/ 624789 h 943704"/>
                <a:gd name="connsiteX217" fmla="*/ 77455 w 693001"/>
                <a:gd name="connsiteY217" fmla="*/ 632500 h 943704"/>
                <a:gd name="connsiteX218" fmla="*/ 70985 w 693001"/>
                <a:gd name="connsiteY218" fmla="*/ 633833 h 943704"/>
                <a:gd name="connsiteX219" fmla="*/ 82593 w 693001"/>
                <a:gd name="connsiteY219" fmla="*/ 644210 h 943704"/>
                <a:gd name="connsiteX220" fmla="*/ 80024 w 693001"/>
                <a:gd name="connsiteY220" fmla="*/ 645447 h 943704"/>
                <a:gd name="connsiteX221" fmla="*/ 69748 w 693001"/>
                <a:gd name="connsiteY221" fmla="*/ 636403 h 943704"/>
                <a:gd name="connsiteX222" fmla="*/ 65847 w 693001"/>
                <a:gd name="connsiteY222" fmla="*/ 640307 h 943704"/>
                <a:gd name="connsiteX223" fmla="*/ 73554 w 693001"/>
                <a:gd name="connsiteY223" fmla="*/ 672579 h 943704"/>
                <a:gd name="connsiteX224" fmla="*/ 80024 w 693001"/>
                <a:gd name="connsiteY224" fmla="*/ 719036 h 943704"/>
                <a:gd name="connsiteX225" fmla="*/ 77455 w 693001"/>
                <a:gd name="connsiteY225" fmla="*/ 775869 h 943704"/>
                <a:gd name="connsiteX226" fmla="*/ 72317 w 693001"/>
                <a:gd name="connsiteY226" fmla="*/ 803001 h 943704"/>
                <a:gd name="connsiteX227" fmla="*/ 61945 w 693001"/>
                <a:gd name="connsiteY227" fmla="*/ 831370 h 943704"/>
                <a:gd name="connsiteX228" fmla="*/ 46530 w 693001"/>
                <a:gd name="connsiteY228" fmla="*/ 855932 h 943704"/>
                <a:gd name="connsiteX229" fmla="*/ 33589 w 693001"/>
                <a:gd name="connsiteY229" fmla="*/ 904959 h 943704"/>
                <a:gd name="connsiteX230" fmla="*/ 0 w 693001"/>
                <a:gd name="connsiteY230" fmla="*/ 943705 h 943704"/>
                <a:gd name="connsiteX231" fmla="*/ 332941 w 693001"/>
                <a:gd name="connsiteY231" fmla="*/ 907529 h 943704"/>
                <a:gd name="connsiteX232" fmla="*/ 338080 w 693001"/>
                <a:gd name="connsiteY232" fmla="*/ 907529 h 94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693001" h="943704">
                  <a:moveTo>
                    <a:pt x="338080" y="907529"/>
                  </a:moveTo>
                  <a:lnTo>
                    <a:pt x="340649" y="921714"/>
                  </a:lnTo>
                  <a:lnTo>
                    <a:pt x="558741" y="888204"/>
                  </a:lnTo>
                  <a:lnTo>
                    <a:pt x="561309" y="873924"/>
                  </a:lnTo>
                  <a:lnTo>
                    <a:pt x="563974" y="876590"/>
                  </a:lnTo>
                  <a:lnTo>
                    <a:pt x="563974" y="867546"/>
                  </a:lnTo>
                  <a:lnTo>
                    <a:pt x="572918" y="846888"/>
                  </a:lnTo>
                  <a:lnTo>
                    <a:pt x="575582" y="846888"/>
                  </a:lnTo>
                  <a:lnTo>
                    <a:pt x="576819" y="840414"/>
                  </a:lnTo>
                  <a:lnTo>
                    <a:pt x="581958" y="835274"/>
                  </a:lnTo>
                  <a:lnTo>
                    <a:pt x="585859" y="835274"/>
                  </a:lnTo>
                  <a:lnTo>
                    <a:pt x="587191" y="827467"/>
                  </a:lnTo>
                  <a:lnTo>
                    <a:pt x="587191" y="824897"/>
                  </a:lnTo>
                  <a:lnTo>
                    <a:pt x="589761" y="824897"/>
                  </a:lnTo>
                  <a:lnTo>
                    <a:pt x="593566" y="810712"/>
                  </a:lnTo>
                  <a:lnTo>
                    <a:pt x="596231" y="811950"/>
                  </a:lnTo>
                  <a:lnTo>
                    <a:pt x="593566" y="800431"/>
                  </a:lnTo>
                  <a:lnTo>
                    <a:pt x="596231" y="800431"/>
                  </a:lnTo>
                  <a:lnTo>
                    <a:pt x="593566" y="793957"/>
                  </a:lnTo>
                  <a:lnTo>
                    <a:pt x="598800" y="764255"/>
                  </a:lnTo>
                  <a:lnTo>
                    <a:pt x="603938" y="748738"/>
                  </a:lnTo>
                  <a:lnTo>
                    <a:pt x="609076" y="742264"/>
                  </a:lnTo>
                  <a:lnTo>
                    <a:pt x="615547" y="737124"/>
                  </a:lnTo>
                  <a:lnTo>
                    <a:pt x="620685" y="734553"/>
                  </a:lnTo>
                  <a:lnTo>
                    <a:pt x="629724" y="731983"/>
                  </a:lnTo>
                  <a:lnTo>
                    <a:pt x="634863" y="724177"/>
                  </a:lnTo>
                  <a:lnTo>
                    <a:pt x="637432" y="715133"/>
                  </a:lnTo>
                  <a:lnTo>
                    <a:pt x="633626" y="703519"/>
                  </a:lnTo>
                  <a:lnTo>
                    <a:pt x="633626" y="693237"/>
                  </a:lnTo>
                  <a:lnTo>
                    <a:pt x="640096" y="682860"/>
                  </a:lnTo>
                  <a:lnTo>
                    <a:pt x="647804" y="682860"/>
                  </a:lnTo>
                  <a:lnTo>
                    <a:pt x="647804" y="677720"/>
                  </a:lnTo>
                  <a:lnTo>
                    <a:pt x="640096" y="671246"/>
                  </a:lnTo>
                  <a:lnTo>
                    <a:pt x="641334" y="664868"/>
                  </a:lnTo>
                  <a:lnTo>
                    <a:pt x="658081" y="653254"/>
                  </a:lnTo>
                  <a:lnTo>
                    <a:pt x="669784" y="655824"/>
                  </a:lnTo>
                  <a:lnTo>
                    <a:pt x="668452" y="664868"/>
                  </a:lnTo>
                  <a:lnTo>
                    <a:pt x="682630" y="664868"/>
                  </a:lnTo>
                  <a:lnTo>
                    <a:pt x="689101" y="663535"/>
                  </a:lnTo>
                  <a:lnTo>
                    <a:pt x="691669" y="631263"/>
                  </a:lnTo>
                  <a:lnTo>
                    <a:pt x="689101" y="620886"/>
                  </a:lnTo>
                  <a:lnTo>
                    <a:pt x="687768" y="597658"/>
                  </a:lnTo>
                  <a:lnTo>
                    <a:pt x="693002" y="582235"/>
                  </a:lnTo>
                  <a:lnTo>
                    <a:pt x="677492" y="552533"/>
                  </a:lnTo>
                  <a:lnTo>
                    <a:pt x="669784" y="527972"/>
                  </a:lnTo>
                  <a:lnTo>
                    <a:pt x="659412" y="477612"/>
                  </a:lnTo>
                  <a:lnTo>
                    <a:pt x="647804" y="454384"/>
                  </a:lnTo>
                  <a:lnTo>
                    <a:pt x="636195" y="404023"/>
                  </a:lnTo>
                  <a:lnTo>
                    <a:pt x="620685" y="376987"/>
                  </a:lnTo>
                  <a:lnTo>
                    <a:pt x="600037" y="353663"/>
                  </a:lnTo>
                  <a:lnTo>
                    <a:pt x="581958" y="348522"/>
                  </a:lnTo>
                  <a:lnTo>
                    <a:pt x="570349" y="348522"/>
                  </a:lnTo>
                  <a:lnTo>
                    <a:pt x="560072" y="356234"/>
                  </a:lnTo>
                  <a:lnTo>
                    <a:pt x="556171" y="365278"/>
                  </a:lnTo>
                  <a:lnTo>
                    <a:pt x="527816" y="374321"/>
                  </a:lnTo>
                  <a:lnTo>
                    <a:pt x="520013" y="388506"/>
                  </a:lnTo>
                  <a:lnTo>
                    <a:pt x="504598" y="391171"/>
                  </a:lnTo>
                  <a:lnTo>
                    <a:pt x="504598" y="393742"/>
                  </a:lnTo>
                  <a:lnTo>
                    <a:pt x="516207" y="394980"/>
                  </a:lnTo>
                  <a:lnTo>
                    <a:pt x="516207" y="400215"/>
                  </a:lnTo>
                  <a:lnTo>
                    <a:pt x="508404" y="406594"/>
                  </a:lnTo>
                  <a:lnTo>
                    <a:pt x="509736" y="411830"/>
                  </a:lnTo>
                  <a:lnTo>
                    <a:pt x="496796" y="442769"/>
                  </a:lnTo>
                  <a:lnTo>
                    <a:pt x="492989" y="444102"/>
                  </a:lnTo>
                  <a:lnTo>
                    <a:pt x="471009" y="469901"/>
                  </a:lnTo>
                  <a:lnTo>
                    <a:pt x="442653" y="462095"/>
                  </a:lnTo>
                  <a:lnTo>
                    <a:pt x="442653" y="465998"/>
                  </a:lnTo>
                  <a:lnTo>
                    <a:pt x="438752" y="460857"/>
                  </a:lnTo>
                  <a:lnTo>
                    <a:pt x="429713" y="456954"/>
                  </a:lnTo>
                  <a:lnTo>
                    <a:pt x="422005" y="440199"/>
                  </a:lnTo>
                  <a:lnTo>
                    <a:pt x="423337" y="418208"/>
                  </a:lnTo>
                  <a:lnTo>
                    <a:pt x="422005" y="402786"/>
                  </a:lnTo>
                  <a:lnTo>
                    <a:pt x="432281" y="383365"/>
                  </a:lnTo>
                  <a:lnTo>
                    <a:pt x="446460" y="383365"/>
                  </a:lnTo>
                  <a:lnTo>
                    <a:pt x="447791" y="379557"/>
                  </a:lnTo>
                  <a:lnTo>
                    <a:pt x="456831" y="382128"/>
                  </a:lnTo>
                  <a:lnTo>
                    <a:pt x="458068" y="369181"/>
                  </a:lnTo>
                  <a:lnTo>
                    <a:pt x="472341" y="365278"/>
                  </a:lnTo>
                  <a:lnTo>
                    <a:pt x="472341" y="322724"/>
                  </a:lnTo>
                  <a:lnTo>
                    <a:pt x="480049" y="316250"/>
                  </a:lnTo>
                  <a:lnTo>
                    <a:pt x="485187" y="317488"/>
                  </a:lnTo>
                  <a:lnTo>
                    <a:pt x="486519" y="320153"/>
                  </a:lnTo>
                  <a:lnTo>
                    <a:pt x="489088" y="321391"/>
                  </a:lnTo>
                  <a:lnTo>
                    <a:pt x="490420" y="321391"/>
                  </a:lnTo>
                  <a:lnTo>
                    <a:pt x="491658" y="313680"/>
                  </a:lnTo>
                  <a:lnTo>
                    <a:pt x="492989" y="309777"/>
                  </a:lnTo>
                  <a:lnTo>
                    <a:pt x="498128" y="303303"/>
                  </a:lnTo>
                  <a:lnTo>
                    <a:pt x="503266" y="298162"/>
                  </a:lnTo>
                  <a:lnTo>
                    <a:pt x="498128" y="236188"/>
                  </a:lnTo>
                  <a:lnTo>
                    <a:pt x="500697" y="210389"/>
                  </a:lnTo>
                  <a:lnTo>
                    <a:pt x="489088" y="174214"/>
                  </a:lnTo>
                  <a:lnTo>
                    <a:pt x="471009" y="166503"/>
                  </a:lnTo>
                  <a:lnTo>
                    <a:pt x="463301" y="150985"/>
                  </a:lnTo>
                  <a:lnTo>
                    <a:pt x="464538" y="147082"/>
                  </a:lnTo>
                  <a:lnTo>
                    <a:pt x="463301" y="144512"/>
                  </a:lnTo>
                  <a:lnTo>
                    <a:pt x="464538" y="138038"/>
                  </a:lnTo>
                  <a:lnTo>
                    <a:pt x="472341" y="131660"/>
                  </a:lnTo>
                  <a:lnTo>
                    <a:pt x="478716" y="138038"/>
                  </a:lnTo>
                  <a:lnTo>
                    <a:pt x="494226" y="140704"/>
                  </a:lnTo>
                  <a:lnTo>
                    <a:pt x="485187" y="134230"/>
                  </a:lnTo>
                  <a:lnTo>
                    <a:pt x="482618" y="127757"/>
                  </a:lnTo>
                  <a:lnTo>
                    <a:pt x="486519" y="125186"/>
                  </a:lnTo>
                  <a:lnTo>
                    <a:pt x="481381" y="121283"/>
                  </a:lnTo>
                  <a:lnTo>
                    <a:pt x="481381" y="113572"/>
                  </a:lnTo>
                  <a:lnTo>
                    <a:pt x="472341" y="109669"/>
                  </a:lnTo>
                  <a:lnTo>
                    <a:pt x="464538" y="96817"/>
                  </a:lnTo>
                  <a:lnTo>
                    <a:pt x="463301" y="91581"/>
                  </a:lnTo>
                  <a:lnTo>
                    <a:pt x="465871" y="91581"/>
                  </a:lnTo>
                  <a:lnTo>
                    <a:pt x="465871" y="87773"/>
                  </a:lnTo>
                  <a:lnTo>
                    <a:pt x="450361" y="77397"/>
                  </a:lnTo>
                  <a:lnTo>
                    <a:pt x="447791" y="74826"/>
                  </a:lnTo>
                  <a:lnTo>
                    <a:pt x="432281" y="74826"/>
                  </a:lnTo>
                  <a:lnTo>
                    <a:pt x="411633" y="63212"/>
                  </a:lnTo>
                  <a:lnTo>
                    <a:pt x="401357" y="63212"/>
                  </a:lnTo>
                  <a:lnTo>
                    <a:pt x="397456" y="63212"/>
                  </a:lnTo>
                  <a:lnTo>
                    <a:pt x="375475" y="50360"/>
                  </a:lnTo>
                  <a:lnTo>
                    <a:pt x="347120" y="51598"/>
                  </a:lnTo>
                  <a:lnTo>
                    <a:pt x="340649" y="36080"/>
                  </a:lnTo>
                  <a:lnTo>
                    <a:pt x="329040" y="24466"/>
                  </a:lnTo>
                  <a:lnTo>
                    <a:pt x="308392" y="19325"/>
                  </a:lnTo>
                  <a:lnTo>
                    <a:pt x="294214" y="19325"/>
                  </a:lnTo>
                  <a:lnTo>
                    <a:pt x="294214" y="23229"/>
                  </a:lnTo>
                  <a:lnTo>
                    <a:pt x="286506" y="24466"/>
                  </a:lnTo>
                  <a:lnTo>
                    <a:pt x="269665" y="12852"/>
                  </a:lnTo>
                  <a:lnTo>
                    <a:pt x="243878" y="2570"/>
                  </a:lnTo>
                  <a:lnTo>
                    <a:pt x="241309" y="0"/>
                  </a:lnTo>
                  <a:lnTo>
                    <a:pt x="232270" y="0"/>
                  </a:lnTo>
                  <a:lnTo>
                    <a:pt x="231032" y="10281"/>
                  </a:lnTo>
                  <a:lnTo>
                    <a:pt x="198775" y="10281"/>
                  </a:lnTo>
                  <a:lnTo>
                    <a:pt x="209052" y="19325"/>
                  </a:lnTo>
                  <a:lnTo>
                    <a:pt x="201345" y="33510"/>
                  </a:lnTo>
                  <a:lnTo>
                    <a:pt x="190973" y="39983"/>
                  </a:lnTo>
                  <a:lnTo>
                    <a:pt x="187167" y="60642"/>
                  </a:lnTo>
                  <a:lnTo>
                    <a:pt x="192305" y="73493"/>
                  </a:lnTo>
                  <a:lnTo>
                    <a:pt x="201345" y="85108"/>
                  </a:lnTo>
                  <a:lnTo>
                    <a:pt x="219423" y="86440"/>
                  </a:lnTo>
                  <a:lnTo>
                    <a:pt x="220661" y="89011"/>
                  </a:lnTo>
                  <a:lnTo>
                    <a:pt x="211621" y="96817"/>
                  </a:lnTo>
                  <a:lnTo>
                    <a:pt x="184598" y="100625"/>
                  </a:lnTo>
                  <a:lnTo>
                    <a:pt x="167755" y="114810"/>
                  </a:lnTo>
                  <a:lnTo>
                    <a:pt x="162617" y="114810"/>
                  </a:lnTo>
                  <a:lnTo>
                    <a:pt x="153578" y="126424"/>
                  </a:lnTo>
                  <a:lnTo>
                    <a:pt x="151008" y="135563"/>
                  </a:lnTo>
                  <a:lnTo>
                    <a:pt x="158716" y="163932"/>
                  </a:lnTo>
                  <a:lnTo>
                    <a:pt x="157479" y="201345"/>
                  </a:lnTo>
                  <a:lnTo>
                    <a:pt x="147107" y="231047"/>
                  </a:lnTo>
                  <a:lnTo>
                    <a:pt x="139400" y="245232"/>
                  </a:lnTo>
                  <a:lnTo>
                    <a:pt x="132929" y="243994"/>
                  </a:lnTo>
                  <a:lnTo>
                    <a:pt x="136830" y="229715"/>
                  </a:lnTo>
                  <a:lnTo>
                    <a:pt x="143301" y="220671"/>
                  </a:lnTo>
                  <a:lnTo>
                    <a:pt x="143301" y="197442"/>
                  </a:lnTo>
                  <a:lnTo>
                    <a:pt x="145870" y="197442"/>
                  </a:lnTo>
                  <a:lnTo>
                    <a:pt x="143301" y="191064"/>
                  </a:lnTo>
                  <a:lnTo>
                    <a:pt x="136830" y="194872"/>
                  </a:lnTo>
                  <a:lnTo>
                    <a:pt x="135498" y="206486"/>
                  </a:lnTo>
                  <a:lnTo>
                    <a:pt x="131597" y="214292"/>
                  </a:lnTo>
                  <a:lnTo>
                    <a:pt x="136830" y="214292"/>
                  </a:lnTo>
                  <a:lnTo>
                    <a:pt x="138068" y="218100"/>
                  </a:lnTo>
                  <a:lnTo>
                    <a:pt x="130360" y="242662"/>
                  </a:lnTo>
                  <a:lnTo>
                    <a:pt x="123890" y="242662"/>
                  </a:lnTo>
                  <a:lnTo>
                    <a:pt x="118752" y="223336"/>
                  </a:lnTo>
                  <a:lnTo>
                    <a:pt x="122653" y="211722"/>
                  </a:lnTo>
                  <a:lnTo>
                    <a:pt x="125222" y="209152"/>
                  </a:lnTo>
                  <a:lnTo>
                    <a:pt x="125222" y="200013"/>
                  </a:lnTo>
                  <a:lnTo>
                    <a:pt x="122653" y="194872"/>
                  </a:lnTo>
                  <a:lnTo>
                    <a:pt x="117419" y="198775"/>
                  </a:lnTo>
                  <a:lnTo>
                    <a:pt x="123890" y="179450"/>
                  </a:lnTo>
                  <a:lnTo>
                    <a:pt x="126459" y="182020"/>
                  </a:lnTo>
                  <a:lnTo>
                    <a:pt x="126459" y="176784"/>
                  </a:lnTo>
                  <a:lnTo>
                    <a:pt x="118752" y="160029"/>
                  </a:lnTo>
                  <a:lnTo>
                    <a:pt x="122653" y="156126"/>
                  </a:lnTo>
                  <a:lnTo>
                    <a:pt x="125222" y="160029"/>
                  </a:lnTo>
                  <a:lnTo>
                    <a:pt x="127791" y="143274"/>
                  </a:lnTo>
                  <a:lnTo>
                    <a:pt x="118752" y="150985"/>
                  </a:lnTo>
                  <a:lnTo>
                    <a:pt x="114850" y="150985"/>
                  </a:lnTo>
                  <a:lnTo>
                    <a:pt x="108380" y="170406"/>
                  </a:lnTo>
                  <a:lnTo>
                    <a:pt x="94202" y="191064"/>
                  </a:lnTo>
                  <a:lnTo>
                    <a:pt x="91633" y="205248"/>
                  </a:lnTo>
                  <a:lnTo>
                    <a:pt x="82593" y="209152"/>
                  </a:lnTo>
                  <a:lnTo>
                    <a:pt x="72317" y="202678"/>
                  </a:lnTo>
                  <a:lnTo>
                    <a:pt x="63277" y="219433"/>
                  </a:lnTo>
                  <a:lnTo>
                    <a:pt x="54237" y="218100"/>
                  </a:lnTo>
                  <a:lnTo>
                    <a:pt x="50336" y="225907"/>
                  </a:lnTo>
                  <a:lnTo>
                    <a:pt x="51668" y="256846"/>
                  </a:lnTo>
                  <a:lnTo>
                    <a:pt x="25882" y="269793"/>
                  </a:lnTo>
                  <a:lnTo>
                    <a:pt x="25882" y="277504"/>
                  </a:lnTo>
                  <a:lnTo>
                    <a:pt x="34826" y="299495"/>
                  </a:lnTo>
                  <a:lnTo>
                    <a:pt x="32257" y="313680"/>
                  </a:lnTo>
                  <a:lnTo>
                    <a:pt x="32257" y="345952"/>
                  </a:lnTo>
                  <a:lnTo>
                    <a:pt x="37395" y="342049"/>
                  </a:lnTo>
                  <a:lnTo>
                    <a:pt x="42629" y="345952"/>
                  </a:lnTo>
                  <a:lnTo>
                    <a:pt x="32257" y="349855"/>
                  </a:lnTo>
                  <a:lnTo>
                    <a:pt x="14178" y="400215"/>
                  </a:lnTo>
                  <a:lnTo>
                    <a:pt x="0" y="418208"/>
                  </a:lnTo>
                  <a:lnTo>
                    <a:pt x="1332" y="424681"/>
                  </a:lnTo>
                  <a:lnTo>
                    <a:pt x="14178" y="444102"/>
                  </a:lnTo>
                  <a:lnTo>
                    <a:pt x="11609" y="442769"/>
                  </a:lnTo>
                  <a:lnTo>
                    <a:pt x="19412" y="480182"/>
                  </a:lnTo>
                  <a:lnTo>
                    <a:pt x="16842" y="482848"/>
                  </a:lnTo>
                  <a:lnTo>
                    <a:pt x="6470" y="500840"/>
                  </a:lnTo>
                  <a:lnTo>
                    <a:pt x="5139" y="512455"/>
                  </a:lnTo>
                  <a:lnTo>
                    <a:pt x="28451" y="569288"/>
                  </a:lnTo>
                  <a:lnTo>
                    <a:pt x="36158" y="566718"/>
                  </a:lnTo>
                  <a:lnTo>
                    <a:pt x="40060" y="561577"/>
                  </a:lnTo>
                  <a:lnTo>
                    <a:pt x="40060" y="567956"/>
                  </a:lnTo>
                  <a:lnTo>
                    <a:pt x="33589" y="573192"/>
                  </a:lnTo>
                  <a:lnTo>
                    <a:pt x="29688" y="573192"/>
                  </a:lnTo>
                  <a:lnTo>
                    <a:pt x="42629" y="595087"/>
                  </a:lnTo>
                  <a:lnTo>
                    <a:pt x="46530" y="601561"/>
                  </a:lnTo>
                  <a:lnTo>
                    <a:pt x="47767" y="597658"/>
                  </a:lnTo>
                  <a:lnTo>
                    <a:pt x="55475" y="598990"/>
                  </a:lnTo>
                  <a:lnTo>
                    <a:pt x="59376" y="593850"/>
                  </a:lnTo>
                  <a:lnTo>
                    <a:pt x="61945" y="596420"/>
                  </a:lnTo>
                  <a:lnTo>
                    <a:pt x="52905" y="605464"/>
                  </a:lnTo>
                  <a:lnTo>
                    <a:pt x="47767" y="604131"/>
                  </a:lnTo>
                  <a:lnTo>
                    <a:pt x="64514" y="637736"/>
                  </a:lnTo>
                  <a:lnTo>
                    <a:pt x="76123" y="624789"/>
                  </a:lnTo>
                  <a:lnTo>
                    <a:pt x="77455" y="632500"/>
                  </a:lnTo>
                  <a:lnTo>
                    <a:pt x="70985" y="633833"/>
                  </a:lnTo>
                  <a:lnTo>
                    <a:pt x="82593" y="644210"/>
                  </a:lnTo>
                  <a:lnTo>
                    <a:pt x="80024" y="645447"/>
                  </a:lnTo>
                  <a:lnTo>
                    <a:pt x="69748" y="636403"/>
                  </a:lnTo>
                  <a:lnTo>
                    <a:pt x="65847" y="640307"/>
                  </a:lnTo>
                  <a:lnTo>
                    <a:pt x="73554" y="672579"/>
                  </a:lnTo>
                  <a:lnTo>
                    <a:pt x="80024" y="719036"/>
                  </a:lnTo>
                  <a:lnTo>
                    <a:pt x="77455" y="775869"/>
                  </a:lnTo>
                  <a:lnTo>
                    <a:pt x="72317" y="803001"/>
                  </a:lnTo>
                  <a:lnTo>
                    <a:pt x="61945" y="831370"/>
                  </a:lnTo>
                  <a:lnTo>
                    <a:pt x="46530" y="855932"/>
                  </a:lnTo>
                  <a:lnTo>
                    <a:pt x="33589" y="904959"/>
                  </a:lnTo>
                  <a:lnTo>
                    <a:pt x="0" y="943705"/>
                  </a:lnTo>
                  <a:lnTo>
                    <a:pt x="332941" y="907529"/>
                  </a:lnTo>
                  <a:lnTo>
                    <a:pt x="338080" y="90752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F2D5EA47-4472-9143-B045-B9AD0B1FE126}"/>
                </a:ext>
              </a:extLst>
            </p:cNvPr>
            <p:cNvSpPr/>
            <p:nvPr/>
          </p:nvSpPr>
          <p:spPr>
            <a:xfrm>
              <a:off x="9440636" y="3842421"/>
              <a:ext cx="659401" cy="755083"/>
            </a:xfrm>
            <a:custGeom>
              <a:avLst/>
              <a:gdLst>
                <a:gd name="connsiteX0" fmla="*/ 65847 w 749713"/>
                <a:gd name="connsiteY0" fmla="*/ 747405 h 858501"/>
                <a:gd name="connsiteX1" fmla="*/ 67178 w 749713"/>
                <a:gd name="connsiteY1" fmla="*/ 752641 h 858501"/>
                <a:gd name="connsiteX2" fmla="*/ 78787 w 749713"/>
                <a:gd name="connsiteY2" fmla="*/ 742264 h 858501"/>
                <a:gd name="connsiteX3" fmla="*/ 91633 w 749713"/>
                <a:gd name="connsiteY3" fmla="*/ 752641 h 858501"/>
                <a:gd name="connsiteX4" fmla="*/ 103242 w 749713"/>
                <a:gd name="connsiteY4" fmla="*/ 755212 h 858501"/>
                <a:gd name="connsiteX5" fmla="*/ 129123 w 749713"/>
                <a:gd name="connsiteY5" fmla="*/ 742264 h 858501"/>
                <a:gd name="connsiteX6" fmla="*/ 135499 w 749713"/>
                <a:gd name="connsiteY6" fmla="*/ 756449 h 858501"/>
                <a:gd name="connsiteX7" fmla="*/ 148440 w 749713"/>
                <a:gd name="connsiteY7" fmla="*/ 756449 h 858501"/>
                <a:gd name="connsiteX8" fmla="*/ 154910 w 749713"/>
                <a:gd name="connsiteY8" fmla="*/ 761590 h 858501"/>
                <a:gd name="connsiteX9" fmla="*/ 161285 w 749713"/>
                <a:gd name="connsiteY9" fmla="*/ 777107 h 858501"/>
                <a:gd name="connsiteX10" fmla="*/ 172989 w 749713"/>
                <a:gd name="connsiteY10" fmla="*/ 791292 h 858501"/>
                <a:gd name="connsiteX11" fmla="*/ 176795 w 749713"/>
                <a:gd name="connsiteY11" fmla="*/ 806809 h 858501"/>
                <a:gd name="connsiteX12" fmla="*/ 201345 w 749713"/>
                <a:gd name="connsiteY12" fmla="*/ 813283 h 858501"/>
                <a:gd name="connsiteX13" fmla="*/ 221993 w 749713"/>
                <a:gd name="connsiteY13" fmla="*/ 808142 h 858501"/>
                <a:gd name="connsiteX14" fmla="*/ 238740 w 749713"/>
                <a:gd name="connsiteY14" fmla="*/ 811950 h 858501"/>
                <a:gd name="connsiteX15" fmla="*/ 246543 w 749713"/>
                <a:gd name="connsiteY15" fmla="*/ 819756 h 858501"/>
                <a:gd name="connsiteX16" fmla="*/ 254250 w 749713"/>
                <a:gd name="connsiteY16" fmla="*/ 822327 h 858501"/>
                <a:gd name="connsiteX17" fmla="*/ 259388 w 749713"/>
                <a:gd name="connsiteY17" fmla="*/ 831371 h 858501"/>
                <a:gd name="connsiteX18" fmla="*/ 276135 w 749713"/>
                <a:gd name="connsiteY18" fmla="*/ 836511 h 858501"/>
                <a:gd name="connsiteX19" fmla="*/ 281368 w 749713"/>
                <a:gd name="connsiteY19" fmla="*/ 833941 h 858501"/>
                <a:gd name="connsiteX20" fmla="*/ 285270 w 749713"/>
                <a:gd name="connsiteY20" fmla="*/ 822327 h 858501"/>
                <a:gd name="connsiteX21" fmla="*/ 300685 w 749713"/>
                <a:gd name="connsiteY21" fmla="*/ 815853 h 858501"/>
                <a:gd name="connsiteX22" fmla="*/ 313625 w 749713"/>
                <a:gd name="connsiteY22" fmla="*/ 822327 h 858501"/>
                <a:gd name="connsiteX23" fmla="*/ 329136 w 749713"/>
                <a:gd name="connsiteY23" fmla="*/ 822327 h 858501"/>
                <a:gd name="connsiteX24" fmla="*/ 336843 w 749713"/>
                <a:gd name="connsiteY24" fmla="*/ 826230 h 858501"/>
                <a:gd name="connsiteX25" fmla="*/ 341981 w 749713"/>
                <a:gd name="connsiteY25" fmla="*/ 833941 h 858501"/>
                <a:gd name="connsiteX26" fmla="*/ 351021 w 749713"/>
                <a:gd name="connsiteY26" fmla="*/ 826230 h 858501"/>
                <a:gd name="connsiteX27" fmla="*/ 362630 w 749713"/>
                <a:gd name="connsiteY27" fmla="*/ 827467 h 858501"/>
                <a:gd name="connsiteX28" fmla="*/ 369100 w 749713"/>
                <a:gd name="connsiteY28" fmla="*/ 824897 h 858501"/>
                <a:gd name="connsiteX29" fmla="*/ 373001 w 749713"/>
                <a:gd name="connsiteY29" fmla="*/ 813283 h 858501"/>
                <a:gd name="connsiteX30" fmla="*/ 387179 w 749713"/>
                <a:gd name="connsiteY30" fmla="*/ 799098 h 858501"/>
                <a:gd name="connsiteX31" fmla="*/ 396218 w 749713"/>
                <a:gd name="connsiteY31" fmla="*/ 797765 h 858501"/>
                <a:gd name="connsiteX32" fmla="*/ 405258 w 749713"/>
                <a:gd name="connsiteY32" fmla="*/ 790054 h 858501"/>
                <a:gd name="connsiteX33" fmla="*/ 412966 w 749713"/>
                <a:gd name="connsiteY33" fmla="*/ 793862 h 858501"/>
                <a:gd name="connsiteX34" fmla="*/ 419436 w 749713"/>
                <a:gd name="connsiteY34" fmla="*/ 818423 h 858501"/>
                <a:gd name="connsiteX35" fmla="*/ 425906 w 749713"/>
                <a:gd name="connsiteY35" fmla="*/ 827467 h 858501"/>
                <a:gd name="connsiteX36" fmla="*/ 449124 w 749713"/>
                <a:gd name="connsiteY36" fmla="*/ 831371 h 858501"/>
                <a:gd name="connsiteX37" fmla="*/ 455594 w 749713"/>
                <a:gd name="connsiteY37" fmla="*/ 840414 h 858501"/>
                <a:gd name="connsiteX38" fmla="*/ 465871 w 749713"/>
                <a:gd name="connsiteY38" fmla="*/ 844222 h 858501"/>
                <a:gd name="connsiteX39" fmla="*/ 472341 w 749713"/>
                <a:gd name="connsiteY39" fmla="*/ 857169 h 858501"/>
                <a:gd name="connsiteX40" fmla="*/ 486519 w 749713"/>
                <a:gd name="connsiteY40" fmla="*/ 858502 h 858501"/>
                <a:gd name="connsiteX41" fmla="*/ 516207 w 749713"/>
                <a:gd name="connsiteY41" fmla="*/ 844222 h 858501"/>
                <a:gd name="connsiteX42" fmla="*/ 518776 w 749713"/>
                <a:gd name="connsiteY42" fmla="*/ 811950 h 858501"/>
                <a:gd name="connsiteX43" fmla="*/ 521345 w 749713"/>
                <a:gd name="connsiteY43" fmla="*/ 808142 h 858501"/>
                <a:gd name="connsiteX44" fmla="*/ 532954 w 749713"/>
                <a:gd name="connsiteY44" fmla="*/ 809379 h 858501"/>
                <a:gd name="connsiteX45" fmla="*/ 538187 w 749713"/>
                <a:gd name="connsiteY45" fmla="*/ 802906 h 858501"/>
                <a:gd name="connsiteX46" fmla="*/ 532954 w 749713"/>
                <a:gd name="connsiteY46" fmla="*/ 781010 h 858501"/>
                <a:gd name="connsiteX47" fmla="*/ 525246 w 749713"/>
                <a:gd name="connsiteY47" fmla="*/ 765493 h 858501"/>
                <a:gd name="connsiteX48" fmla="*/ 535523 w 749713"/>
                <a:gd name="connsiteY48" fmla="*/ 750071 h 858501"/>
                <a:gd name="connsiteX49" fmla="*/ 534286 w 749713"/>
                <a:gd name="connsiteY49" fmla="*/ 737124 h 858501"/>
                <a:gd name="connsiteX50" fmla="*/ 540756 w 749713"/>
                <a:gd name="connsiteY50" fmla="*/ 717703 h 858501"/>
                <a:gd name="connsiteX51" fmla="*/ 549796 w 749713"/>
                <a:gd name="connsiteY51" fmla="*/ 707422 h 858501"/>
                <a:gd name="connsiteX52" fmla="*/ 566543 w 749713"/>
                <a:gd name="connsiteY52" fmla="*/ 711325 h 858501"/>
                <a:gd name="connsiteX53" fmla="*/ 574251 w 749713"/>
                <a:gd name="connsiteY53" fmla="*/ 722939 h 858501"/>
                <a:gd name="connsiteX54" fmla="*/ 570349 w 749713"/>
                <a:gd name="connsiteY54" fmla="*/ 733220 h 858501"/>
                <a:gd name="connsiteX55" fmla="*/ 578152 w 749713"/>
                <a:gd name="connsiteY55" fmla="*/ 735791 h 858501"/>
                <a:gd name="connsiteX56" fmla="*/ 587191 w 749713"/>
                <a:gd name="connsiteY56" fmla="*/ 717703 h 858501"/>
                <a:gd name="connsiteX57" fmla="*/ 594899 w 749713"/>
                <a:gd name="connsiteY57" fmla="*/ 721606 h 858501"/>
                <a:gd name="connsiteX58" fmla="*/ 598800 w 749713"/>
                <a:gd name="connsiteY58" fmla="*/ 720369 h 858501"/>
                <a:gd name="connsiteX59" fmla="*/ 593662 w 749713"/>
                <a:gd name="connsiteY59" fmla="*/ 712562 h 858501"/>
                <a:gd name="connsiteX60" fmla="*/ 593662 w 749713"/>
                <a:gd name="connsiteY60" fmla="*/ 700948 h 858501"/>
                <a:gd name="connsiteX61" fmla="*/ 583290 w 749713"/>
                <a:gd name="connsiteY61" fmla="*/ 690667 h 858501"/>
                <a:gd name="connsiteX62" fmla="*/ 593662 w 749713"/>
                <a:gd name="connsiteY62" fmla="*/ 682860 h 858501"/>
                <a:gd name="connsiteX63" fmla="*/ 594899 w 749713"/>
                <a:gd name="connsiteY63" fmla="*/ 677720 h 858501"/>
                <a:gd name="connsiteX64" fmla="*/ 591093 w 749713"/>
                <a:gd name="connsiteY64" fmla="*/ 664773 h 858501"/>
                <a:gd name="connsiteX65" fmla="*/ 594899 w 749713"/>
                <a:gd name="connsiteY65" fmla="*/ 655824 h 858501"/>
                <a:gd name="connsiteX66" fmla="*/ 600037 w 749713"/>
                <a:gd name="connsiteY66" fmla="*/ 653159 h 858501"/>
                <a:gd name="connsiteX67" fmla="*/ 600037 w 749713"/>
                <a:gd name="connsiteY67" fmla="*/ 644210 h 858501"/>
                <a:gd name="connsiteX68" fmla="*/ 605175 w 749713"/>
                <a:gd name="connsiteY68" fmla="*/ 640307 h 858501"/>
                <a:gd name="connsiteX69" fmla="*/ 619448 w 749713"/>
                <a:gd name="connsiteY69" fmla="*/ 638974 h 858501"/>
                <a:gd name="connsiteX70" fmla="*/ 619448 w 749713"/>
                <a:gd name="connsiteY70" fmla="*/ 623552 h 858501"/>
                <a:gd name="connsiteX71" fmla="*/ 633626 w 749713"/>
                <a:gd name="connsiteY71" fmla="*/ 605369 h 858501"/>
                <a:gd name="connsiteX72" fmla="*/ 638764 w 749713"/>
                <a:gd name="connsiteY72" fmla="*/ 604131 h 858501"/>
                <a:gd name="connsiteX73" fmla="*/ 650373 w 749713"/>
                <a:gd name="connsiteY73" fmla="*/ 615745 h 858501"/>
                <a:gd name="connsiteX74" fmla="*/ 664551 w 749713"/>
                <a:gd name="connsiteY74" fmla="*/ 604131 h 858501"/>
                <a:gd name="connsiteX75" fmla="*/ 672354 w 749713"/>
                <a:gd name="connsiteY75" fmla="*/ 602798 h 858501"/>
                <a:gd name="connsiteX76" fmla="*/ 680061 w 749713"/>
                <a:gd name="connsiteY76" fmla="*/ 589946 h 858501"/>
                <a:gd name="connsiteX77" fmla="*/ 690432 w 749713"/>
                <a:gd name="connsiteY77" fmla="*/ 582235 h 858501"/>
                <a:gd name="connsiteX78" fmla="*/ 709749 w 749713"/>
                <a:gd name="connsiteY78" fmla="*/ 552533 h 858501"/>
                <a:gd name="connsiteX79" fmla="*/ 725259 w 749713"/>
                <a:gd name="connsiteY79" fmla="*/ 540919 h 858501"/>
                <a:gd name="connsiteX80" fmla="*/ 726496 w 749713"/>
                <a:gd name="connsiteY80" fmla="*/ 526639 h 858501"/>
                <a:gd name="connsiteX81" fmla="*/ 730397 w 749713"/>
                <a:gd name="connsiteY81" fmla="*/ 518928 h 858501"/>
                <a:gd name="connsiteX82" fmla="*/ 722689 w 749713"/>
                <a:gd name="connsiteY82" fmla="*/ 509884 h 858501"/>
                <a:gd name="connsiteX83" fmla="*/ 729160 w 749713"/>
                <a:gd name="connsiteY83" fmla="*/ 497033 h 858501"/>
                <a:gd name="connsiteX84" fmla="*/ 726496 w 749713"/>
                <a:gd name="connsiteY84" fmla="*/ 490559 h 858501"/>
                <a:gd name="connsiteX85" fmla="*/ 731729 w 749713"/>
                <a:gd name="connsiteY85" fmla="*/ 481515 h 858501"/>
                <a:gd name="connsiteX86" fmla="*/ 726496 w 749713"/>
                <a:gd name="connsiteY86" fmla="*/ 473709 h 858501"/>
                <a:gd name="connsiteX87" fmla="*/ 735536 w 749713"/>
                <a:gd name="connsiteY87" fmla="*/ 469901 h 858501"/>
                <a:gd name="connsiteX88" fmla="*/ 735536 w 749713"/>
                <a:gd name="connsiteY88" fmla="*/ 413067 h 858501"/>
                <a:gd name="connsiteX89" fmla="*/ 747144 w 749713"/>
                <a:gd name="connsiteY89" fmla="*/ 379462 h 858501"/>
                <a:gd name="connsiteX90" fmla="*/ 744575 w 749713"/>
                <a:gd name="connsiteY90" fmla="*/ 364040 h 858501"/>
                <a:gd name="connsiteX91" fmla="*/ 740674 w 749713"/>
                <a:gd name="connsiteY91" fmla="*/ 361470 h 858501"/>
                <a:gd name="connsiteX92" fmla="*/ 742006 w 749713"/>
                <a:gd name="connsiteY92" fmla="*/ 339479 h 858501"/>
                <a:gd name="connsiteX93" fmla="*/ 726496 w 749713"/>
                <a:gd name="connsiteY93" fmla="*/ 318821 h 858501"/>
                <a:gd name="connsiteX94" fmla="*/ 730397 w 749713"/>
                <a:gd name="connsiteY94" fmla="*/ 311109 h 858501"/>
                <a:gd name="connsiteX95" fmla="*/ 740674 w 749713"/>
                <a:gd name="connsiteY95" fmla="*/ 308539 h 858501"/>
                <a:gd name="connsiteX96" fmla="*/ 749713 w 749713"/>
                <a:gd name="connsiteY96" fmla="*/ 302065 h 858501"/>
                <a:gd name="connsiteX97" fmla="*/ 748476 w 749713"/>
                <a:gd name="connsiteY97" fmla="*/ 295592 h 858501"/>
                <a:gd name="connsiteX98" fmla="*/ 743338 w 749713"/>
                <a:gd name="connsiteY98" fmla="*/ 271031 h 858501"/>
                <a:gd name="connsiteX99" fmla="*/ 699377 w 749713"/>
                <a:gd name="connsiteY99" fmla="*/ 0 h 858501"/>
                <a:gd name="connsiteX100" fmla="*/ 694239 w 749713"/>
                <a:gd name="connsiteY100" fmla="*/ 6378 h 858501"/>
                <a:gd name="connsiteX101" fmla="*/ 668452 w 749713"/>
                <a:gd name="connsiteY101" fmla="*/ 20563 h 858501"/>
                <a:gd name="connsiteX102" fmla="*/ 660745 w 749713"/>
                <a:gd name="connsiteY102" fmla="*/ 24466 h 858501"/>
                <a:gd name="connsiteX103" fmla="*/ 659413 w 749713"/>
                <a:gd name="connsiteY103" fmla="*/ 23133 h 858501"/>
                <a:gd name="connsiteX104" fmla="*/ 640096 w 749713"/>
                <a:gd name="connsiteY104" fmla="*/ 37413 h 858501"/>
                <a:gd name="connsiteX105" fmla="*/ 614310 w 749713"/>
                <a:gd name="connsiteY105" fmla="*/ 49027 h 858501"/>
                <a:gd name="connsiteX106" fmla="*/ 570349 w 749713"/>
                <a:gd name="connsiteY106" fmla="*/ 81300 h 858501"/>
                <a:gd name="connsiteX107" fmla="*/ 552365 w 749713"/>
                <a:gd name="connsiteY107" fmla="*/ 107099 h 858501"/>
                <a:gd name="connsiteX108" fmla="*/ 545895 w 749713"/>
                <a:gd name="connsiteY108" fmla="*/ 111002 h 858501"/>
                <a:gd name="connsiteX109" fmla="*/ 522678 w 749713"/>
                <a:gd name="connsiteY109" fmla="*/ 136801 h 858501"/>
                <a:gd name="connsiteX110" fmla="*/ 513638 w 749713"/>
                <a:gd name="connsiteY110" fmla="*/ 143274 h 858501"/>
                <a:gd name="connsiteX111" fmla="*/ 502029 w 749713"/>
                <a:gd name="connsiteY111" fmla="*/ 143274 h 858501"/>
                <a:gd name="connsiteX112" fmla="*/ 494226 w 749713"/>
                <a:gd name="connsiteY112" fmla="*/ 147082 h 858501"/>
                <a:gd name="connsiteX113" fmla="*/ 468440 w 749713"/>
                <a:gd name="connsiteY113" fmla="*/ 144512 h 858501"/>
                <a:gd name="connsiteX114" fmla="*/ 441321 w 749713"/>
                <a:gd name="connsiteY114" fmla="*/ 157459 h 858501"/>
                <a:gd name="connsiteX115" fmla="*/ 431045 w 749713"/>
                <a:gd name="connsiteY115" fmla="*/ 169073 h 858501"/>
                <a:gd name="connsiteX116" fmla="*/ 414203 w 749713"/>
                <a:gd name="connsiteY116" fmla="*/ 171643 h 858501"/>
                <a:gd name="connsiteX117" fmla="*/ 392317 w 749713"/>
                <a:gd name="connsiteY117" fmla="*/ 184590 h 858501"/>
                <a:gd name="connsiteX118" fmla="*/ 376807 w 749713"/>
                <a:gd name="connsiteY118" fmla="*/ 179354 h 858501"/>
                <a:gd name="connsiteX119" fmla="*/ 365198 w 749713"/>
                <a:gd name="connsiteY119" fmla="*/ 171643 h 858501"/>
                <a:gd name="connsiteX120" fmla="*/ 363961 w 749713"/>
                <a:gd name="connsiteY120" fmla="*/ 170406 h 858501"/>
                <a:gd name="connsiteX121" fmla="*/ 362630 w 749713"/>
                <a:gd name="connsiteY121" fmla="*/ 170406 h 858501"/>
                <a:gd name="connsiteX122" fmla="*/ 373001 w 749713"/>
                <a:gd name="connsiteY122" fmla="*/ 180687 h 858501"/>
                <a:gd name="connsiteX123" fmla="*/ 363961 w 749713"/>
                <a:gd name="connsiteY123" fmla="*/ 174214 h 858501"/>
                <a:gd name="connsiteX124" fmla="*/ 361393 w 749713"/>
                <a:gd name="connsiteY124" fmla="*/ 172976 h 858501"/>
                <a:gd name="connsiteX125" fmla="*/ 348452 w 749713"/>
                <a:gd name="connsiteY125" fmla="*/ 174214 h 858501"/>
                <a:gd name="connsiteX126" fmla="*/ 345883 w 749713"/>
                <a:gd name="connsiteY126" fmla="*/ 178117 h 858501"/>
                <a:gd name="connsiteX127" fmla="*/ 338080 w 749713"/>
                <a:gd name="connsiteY127" fmla="*/ 171643 h 858501"/>
                <a:gd name="connsiteX128" fmla="*/ 320096 w 749713"/>
                <a:gd name="connsiteY128" fmla="*/ 187161 h 858501"/>
                <a:gd name="connsiteX129" fmla="*/ 312293 w 749713"/>
                <a:gd name="connsiteY129" fmla="*/ 182020 h 858501"/>
                <a:gd name="connsiteX130" fmla="*/ 311056 w 749713"/>
                <a:gd name="connsiteY130" fmla="*/ 183258 h 858501"/>
                <a:gd name="connsiteX131" fmla="*/ 309724 w 749713"/>
                <a:gd name="connsiteY131" fmla="*/ 184590 h 858501"/>
                <a:gd name="connsiteX132" fmla="*/ 307155 w 749713"/>
                <a:gd name="connsiteY132" fmla="*/ 188398 h 858501"/>
                <a:gd name="connsiteX133" fmla="*/ 307155 w 749713"/>
                <a:gd name="connsiteY133" fmla="*/ 183258 h 858501"/>
                <a:gd name="connsiteX134" fmla="*/ 299448 w 749713"/>
                <a:gd name="connsiteY134" fmla="*/ 184590 h 858501"/>
                <a:gd name="connsiteX135" fmla="*/ 294214 w 749713"/>
                <a:gd name="connsiteY135" fmla="*/ 183258 h 858501"/>
                <a:gd name="connsiteX136" fmla="*/ 308392 w 749713"/>
                <a:gd name="connsiteY136" fmla="*/ 179354 h 858501"/>
                <a:gd name="connsiteX137" fmla="*/ 312293 w 749713"/>
                <a:gd name="connsiteY137" fmla="*/ 172976 h 858501"/>
                <a:gd name="connsiteX138" fmla="*/ 330373 w 749713"/>
                <a:gd name="connsiteY138" fmla="*/ 167835 h 858501"/>
                <a:gd name="connsiteX139" fmla="*/ 334274 w 749713"/>
                <a:gd name="connsiteY139" fmla="*/ 169073 h 858501"/>
                <a:gd name="connsiteX140" fmla="*/ 348452 w 749713"/>
                <a:gd name="connsiteY140" fmla="*/ 161362 h 858501"/>
                <a:gd name="connsiteX141" fmla="*/ 353590 w 749713"/>
                <a:gd name="connsiteY141" fmla="*/ 163932 h 858501"/>
                <a:gd name="connsiteX142" fmla="*/ 352353 w 749713"/>
                <a:gd name="connsiteY142" fmla="*/ 156221 h 858501"/>
                <a:gd name="connsiteX143" fmla="*/ 341981 w 749713"/>
                <a:gd name="connsiteY143" fmla="*/ 153556 h 858501"/>
                <a:gd name="connsiteX144" fmla="*/ 332942 w 749713"/>
                <a:gd name="connsiteY144" fmla="*/ 160029 h 858501"/>
                <a:gd name="connsiteX145" fmla="*/ 331705 w 749713"/>
                <a:gd name="connsiteY145" fmla="*/ 158696 h 858501"/>
                <a:gd name="connsiteX146" fmla="*/ 325235 w 749713"/>
                <a:gd name="connsiteY146" fmla="*/ 161362 h 858501"/>
                <a:gd name="connsiteX147" fmla="*/ 332942 w 749713"/>
                <a:gd name="connsiteY147" fmla="*/ 150985 h 858501"/>
                <a:gd name="connsiteX148" fmla="*/ 330373 w 749713"/>
                <a:gd name="connsiteY148" fmla="*/ 145844 h 858501"/>
                <a:gd name="connsiteX149" fmla="*/ 325235 w 749713"/>
                <a:gd name="connsiteY149" fmla="*/ 149652 h 858501"/>
                <a:gd name="connsiteX150" fmla="*/ 327803 w 749713"/>
                <a:gd name="connsiteY150" fmla="*/ 153556 h 858501"/>
                <a:gd name="connsiteX151" fmla="*/ 323902 w 749713"/>
                <a:gd name="connsiteY151" fmla="*/ 158696 h 858501"/>
                <a:gd name="connsiteX152" fmla="*/ 316195 w 749713"/>
                <a:gd name="connsiteY152" fmla="*/ 165170 h 858501"/>
                <a:gd name="connsiteX153" fmla="*/ 307155 w 749713"/>
                <a:gd name="connsiteY153" fmla="*/ 162599 h 858501"/>
                <a:gd name="connsiteX154" fmla="*/ 291645 w 749713"/>
                <a:gd name="connsiteY154" fmla="*/ 150985 h 858501"/>
                <a:gd name="connsiteX155" fmla="*/ 274898 w 749713"/>
                <a:gd name="connsiteY155" fmla="*/ 145844 h 858501"/>
                <a:gd name="connsiteX156" fmla="*/ 265858 w 749713"/>
                <a:gd name="connsiteY156" fmla="*/ 144512 h 858501"/>
                <a:gd name="connsiteX157" fmla="*/ 251681 w 749713"/>
                <a:gd name="connsiteY157" fmla="*/ 136801 h 858501"/>
                <a:gd name="connsiteX158" fmla="*/ 243878 w 749713"/>
                <a:gd name="connsiteY158" fmla="*/ 136801 h 858501"/>
                <a:gd name="connsiteX159" fmla="*/ 245210 w 749713"/>
                <a:gd name="connsiteY159" fmla="*/ 132897 h 858501"/>
                <a:gd name="connsiteX160" fmla="*/ 240072 w 749713"/>
                <a:gd name="connsiteY160" fmla="*/ 129089 h 858501"/>
                <a:gd name="connsiteX161" fmla="*/ 241309 w 749713"/>
                <a:gd name="connsiteY161" fmla="*/ 134230 h 858501"/>
                <a:gd name="connsiteX162" fmla="*/ 238740 w 749713"/>
                <a:gd name="connsiteY162" fmla="*/ 136801 h 858501"/>
                <a:gd name="connsiteX163" fmla="*/ 225894 w 749713"/>
                <a:gd name="connsiteY163" fmla="*/ 136801 h 858501"/>
                <a:gd name="connsiteX164" fmla="*/ 219423 w 749713"/>
                <a:gd name="connsiteY164" fmla="*/ 132897 h 858501"/>
                <a:gd name="connsiteX165" fmla="*/ 220661 w 749713"/>
                <a:gd name="connsiteY165" fmla="*/ 130327 h 858501"/>
                <a:gd name="connsiteX166" fmla="*/ 218092 w 749713"/>
                <a:gd name="connsiteY166" fmla="*/ 131660 h 858501"/>
                <a:gd name="connsiteX167" fmla="*/ 0 w 749713"/>
                <a:gd name="connsiteY167" fmla="*/ 165170 h 858501"/>
                <a:gd name="connsiteX168" fmla="*/ 65847 w 749713"/>
                <a:gd name="connsiteY168" fmla="*/ 747405 h 85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749713" h="858501">
                  <a:moveTo>
                    <a:pt x="65847" y="747405"/>
                  </a:moveTo>
                  <a:lnTo>
                    <a:pt x="67178" y="752641"/>
                  </a:lnTo>
                  <a:lnTo>
                    <a:pt x="78787" y="742264"/>
                  </a:lnTo>
                  <a:lnTo>
                    <a:pt x="91633" y="752641"/>
                  </a:lnTo>
                  <a:lnTo>
                    <a:pt x="103242" y="755212"/>
                  </a:lnTo>
                  <a:lnTo>
                    <a:pt x="129123" y="742264"/>
                  </a:lnTo>
                  <a:lnTo>
                    <a:pt x="135499" y="756449"/>
                  </a:lnTo>
                  <a:lnTo>
                    <a:pt x="148440" y="756449"/>
                  </a:lnTo>
                  <a:lnTo>
                    <a:pt x="154910" y="761590"/>
                  </a:lnTo>
                  <a:lnTo>
                    <a:pt x="161285" y="777107"/>
                  </a:lnTo>
                  <a:lnTo>
                    <a:pt x="172989" y="791292"/>
                  </a:lnTo>
                  <a:lnTo>
                    <a:pt x="176795" y="806809"/>
                  </a:lnTo>
                  <a:lnTo>
                    <a:pt x="201345" y="813283"/>
                  </a:lnTo>
                  <a:lnTo>
                    <a:pt x="221993" y="808142"/>
                  </a:lnTo>
                  <a:lnTo>
                    <a:pt x="238740" y="811950"/>
                  </a:lnTo>
                  <a:lnTo>
                    <a:pt x="246543" y="819756"/>
                  </a:lnTo>
                  <a:lnTo>
                    <a:pt x="254250" y="822327"/>
                  </a:lnTo>
                  <a:lnTo>
                    <a:pt x="259388" y="831371"/>
                  </a:lnTo>
                  <a:lnTo>
                    <a:pt x="276135" y="836511"/>
                  </a:lnTo>
                  <a:lnTo>
                    <a:pt x="281368" y="833941"/>
                  </a:lnTo>
                  <a:lnTo>
                    <a:pt x="285270" y="822327"/>
                  </a:lnTo>
                  <a:lnTo>
                    <a:pt x="300685" y="815853"/>
                  </a:lnTo>
                  <a:lnTo>
                    <a:pt x="313625" y="822327"/>
                  </a:lnTo>
                  <a:lnTo>
                    <a:pt x="329136" y="822327"/>
                  </a:lnTo>
                  <a:lnTo>
                    <a:pt x="336843" y="826230"/>
                  </a:lnTo>
                  <a:lnTo>
                    <a:pt x="341981" y="833941"/>
                  </a:lnTo>
                  <a:lnTo>
                    <a:pt x="351021" y="826230"/>
                  </a:lnTo>
                  <a:lnTo>
                    <a:pt x="362630" y="827467"/>
                  </a:lnTo>
                  <a:lnTo>
                    <a:pt x="369100" y="824897"/>
                  </a:lnTo>
                  <a:lnTo>
                    <a:pt x="373001" y="813283"/>
                  </a:lnTo>
                  <a:lnTo>
                    <a:pt x="387179" y="799098"/>
                  </a:lnTo>
                  <a:lnTo>
                    <a:pt x="396218" y="797765"/>
                  </a:lnTo>
                  <a:lnTo>
                    <a:pt x="405258" y="790054"/>
                  </a:lnTo>
                  <a:lnTo>
                    <a:pt x="412966" y="793862"/>
                  </a:lnTo>
                  <a:lnTo>
                    <a:pt x="419436" y="818423"/>
                  </a:lnTo>
                  <a:lnTo>
                    <a:pt x="425906" y="827467"/>
                  </a:lnTo>
                  <a:lnTo>
                    <a:pt x="449124" y="831371"/>
                  </a:lnTo>
                  <a:lnTo>
                    <a:pt x="455594" y="840414"/>
                  </a:lnTo>
                  <a:lnTo>
                    <a:pt x="465871" y="844222"/>
                  </a:lnTo>
                  <a:lnTo>
                    <a:pt x="472341" y="857169"/>
                  </a:lnTo>
                  <a:lnTo>
                    <a:pt x="486519" y="858502"/>
                  </a:lnTo>
                  <a:lnTo>
                    <a:pt x="516207" y="844222"/>
                  </a:lnTo>
                  <a:lnTo>
                    <a:pt x="518776" y="811950"/>
                  </a:lnTo>
                  <a:lnTo>
                    <a:pt x="521345" y="808142"/>
                  </a:lnTo>
                  <a:lnTo>
                    <a:pt x="532954" y="809379"/>
                  </a:lnTo>
                  <a:lnTo>
                    <a:pt x="538187" y="802906"/>
                  </a:lnTo>
                  <a:lnTo>
                    <a:pt x="532954" y="781010"/>
                  </a:lnTo>
                  <a:lnTo>
                    <a:pt x="525246" y="765493"/>
                  </a:lnTo>
                  <a:lnTo>
                    <a:pt x="535523" y="750071"/>
                  </a:lnTo>
                  <a:lnTo>
                    <a:pt x="534286" y="737124"/>
                  </a:lnTo>
                  <a:lnTo>
                    <a:pt x="540756" y="717703"/>
                  </a:lnTo>
                  <a:lnTo>
                    <a:pt x="549796" y="707422"/>
                  </a:lnTo>
                  <a:lnTo>
                    <a:pt x="566543" y="711325"/>
                  </a:lnTo>
                  <a:lnTo>
                    <a:pt x="574251" y="722939"/>
                  </a:lnTo>
                  <a:lnTo>
                    <a:pt x="570349" y="733220"/>
                  </a:lnTo>
                  <a:lnTo>
                    <a:pt x="578152" y="735791"/>
                  </a:lnTo>
                  <a:lnTo>
                    <a:pt x="587191" y="717703"/>
                  </a:lnTo>
                  <a:lnTo>
                    <a:pt x="594899" y="721606"/>
                  </a:lnTo>
                  <a:lnTo>
                    <a:pt x="598800" y="720369"/>
                  </a:lnTo>
                  <a:lnTo>
                    <a:pt x="593662" y="712562"/>
                  </a:lnTo>
                  <a:lnTo>
                    <a:pt x="593662" y="700948"/>
                  </a:lnTo>
                  <a:lnTo>
                    <a:pt x="583290" y="690667"/>
                  </a:lnTo>
                  <a:lnTo>
                    <a:pt x="593662" y="682860"/>
                  </a:lnTo>
                  <a:lnTo>
                    <a:pt x="594899" y="677720"/>
                  </a:lnTo>
                  <a:lnTo>
                    <a:pt x="591093" y="664773"/>
                  </a:lnTo>
                  <a:lnTo>
                    <a:pt x="594899" y="655824"/>
                  </a:lnTo>
                  <a:lnTo>
                    <a:pt x="600037" y="653159"/>
                  </a:lnTo>
                  <a:lnTo>
                    <a:pt x="600037" y="644210"/>
                  </a:lnTo>
                  <a:lnTo>
                    <a:pt x="605175" y="640307"/>
                  </a:lnTo>
                  <a:lnTo>
                    <a:pt x="619448" y="638974"/>
                  </a:lnTo>
                  <a:lnTo>
                    <a:pt x="619448" y="623552"/>
                  </a:lnTo>
                  <a:lnTo>
                    <a:pt x="633626" y="605369"/>
                  </a:lnTo>
                  <a:lnTo>
                    <a:pt x="638764" y="604131"/>
                  </a:lnTo>
                  <a:lnTo>
                    <a:pt x="650373" y="615745"/>
                  </a:lnTo>
                  <a:lnTo>
                    <a:pt x="664551" y="604131"/>
                  </a:lnTo>
                  <a:lnTo>
                    <a:pt x="672354" y="602798"/>
                  </a:lnTo>
                  <a:lnTo>
                    <a:pt x="680061" y="589946"/>
                  </a:lnTo>
                  <a:lnTo>
                    <a:pt x="690432" y="582235"/>
                  </a:lnTo>
                  <a:lnTo>
                    <a:pt x="709749" y="552533"/>
                  </a:lnTo>
                  <a:lnTo>
                    <a:pt x="725259" y="540919"/>
                  </a:lnTo>
                  <a:lnTo>
                    <a:pt x="726496" y="526639"/>
                  </a:lnTo>
                  <a:lnTo>
                    <a:pt x="730397" y="518928"/>
                  </a:lnTo>
                  <a:lnTo>
                    <a:pt x="722689" y="509884"/>
                  </a:lnTo>
                  <a:lnTo>
                    <a:pt x="729160" y="497033"/>
                  </a:lnTo>
                  <a:lnTo>
                    <a:pt x="726496" y="490559"/>
                  </a:lnTo>
                  <a:lnTo>
                    <a:pt x="731729" y="481515"/>
                  </a:lnTo>
                  <a:lnTo>
                    <a:pt x="726496" y="473709"/>
                  </a:lnTo>
                  <a:lnTo>
                    <a:pt x="735536" y="469901"/>
                  </a:lnTo>
                  <a:lnTo>
                    <a:pt x="735536" y="413067"/>
                  </a:lnTo>
                  <a:lnTo>
                    <a:pt x="747144" y="379462"/>
                  </a:lnTo>
                  <a:lnTo>
                    <a:pt x="744575" y="364040"/>
                  </a:lnTo>
                  <a:lnTo>
                    <a:pt x="740674" y="361470"/>
                  </a:lnTo>
                  <a:lnTo>
                    <a:pt x="742006" y="339479"/>
                  </a:lnTo>
                  <a:lnTo>
                    <a:pt x="726496" y="318821"/>
                  </a:lnTo>
                  <a:lnTo>
                    <a:pt x="730397" y="311109"/>
                  </a:lnTo>
                  <a:lnTo>
                    <a:pt x="740674" y="308539"/>
                  </a:lnTo>
                  <a:lnTo>
                    <a:pt x="749713" y="302065"/>
                  </a:lnTo>
                  <a:lnTo>
                    <a:pt x="748476" y="295592"/>
                  </a:lnTo>
                  <a:lnTo>
                    <a:pt x="743338" y="271031"/>
                  </a:lnTo>
                  <a:lnTo>
                    <a:pt x="699377" y="0"/>
                  </a:lnTo>
                  <a:lnTo>
                    <a:pt x="694239" y="6378"/>
                  </a:lnTo>
                  <a:lnTo>
                    <a:pt x="668452" y="20563"/>
                  </a:lnTo>
                  <a:lnTo>
                    <a:pt x="660745" y="24466"/>
                  </a:lnTo>
                  <a:lnTo>
                    <a:pt x="659413" y="23133"/>
                  </a:lnTo>
                  <a:lnTo>
                    <a:pt x="640096" y="37413"/>
                  </a:lnTo>
                  <a:lnTo>
                    <a:pt x="614310" y="49027"/>
                  </a:lnTo>
                  <a:lnTo>
                    <a:pt x="570349" y="81300"/>
                  </a:lnTo>
                  <a:lnTo>
                    <a:pt x="552365" y="107099"/>
                  </a:lnTo>
                  <a:lnTo>
                    <a:pt x="545895" y="111002"/>
                  </a:lnTo>
                  <a:lnTo>
                    <a:pt x="522678" y="136801"/>
                  </a:lnTo>
                  <a:lnTo>
                    <a:pt x="513638" y="143274"/>
                  </a:lnTo>
                  <a:lnTo>
                    <a:pt x="502029" y="143274"/>
                  </a:lnTo>
                  <a:lnTo>
                    <a:pt x="494226" y="147082"/>
                  </a:lnTo>
                  <a:lnTo>
                    <a:pt x="468440" y="144512"/>
                  </a:lnTo>
                  <a:lnTo>
                    <a:pt x="441321" y="157459"/>
                  </a:lnTo>
                  <a:lnTo>
                    <a:pt x="431045" y="169073"/>
                  </a:lnTo>
                  <a:lnTo>
                    <a:pt x="414203" y="171643"/>
                  </a:lnTo>
                  <a:lnTo>
                    <a:pt x="392317" y="184590"/>
                  </a:lnTo>
                  <a:lnTo>
                    <a:pt x="376807" y="179354"/>
                  </a:lnTo>
                  <a:lnTo>
                    <a:pt x="365198" y="171643"/>
                  </a:lnTo>
                  <a:lnTo>
                    <a:pt x="363961" y="170406"/>
                  </a:lnTo>
                  <a:lnTo>
                    <a:pt x="362630" y="170406"/>
                  </a:lnTo>
                  <a:lnTo>
                    <a:pt x="373001" y="180687"/>
                  </a:lnTo>
                  <a:lnTo>
                    <a:pt x="363961" y="174214"/>
                  </a:lnTo>
                  <a:lnTo>
                    <a:pt x="361393" y="172976"/>
                  </a:lnTo>
                  <a:lnTo>
                    <a:pt x="348452" y="174214"/>
                  </a:lnTo>
                  <a:lnTo>
                    <a:pt x="345883" y="178117"/>
                  </a:lnTo>
                  <a:lnTo>
                    <a:pt x="338080" y="171643"/>
                  </a:lnTo>
                  <a:lnTo>
                    <a:pt x="320096" y="187161"/>
                  </a:lnTo>
                  <a:lnTo>
                    <a:pt x="312293" y="182020"/>
                  </a:lnTo>
                  <a:lnTo>
                    <a:pt x="311056" y="183258"/>
                  </a:lnTo>
                  <a:lnTo>
                    <a:pt x="309724" y="184590"/>
                  </a:lnTo>
                  <a:lnTo>
                    <a:pt x="307155" y="188398"/>
                  </a:lnTo>
                  <a:lnTo>
                    <a:pt x="307155" y="183258"/>
                  </a:lnTo>
                  <a:lnTo>
                    <a:pt x="299448" y="184590"/>
                  </a:lnTo>
                  <a:lnTo>
                    <a:pt x="294214" y="183258"/>
                  </a:lnTo>
                  <a:lnTo>
                    <a:pt x="308392" y="179354"/>
                  </a:lnTo>
                  <a:lnTo>
                    <a:pt x="312293" y="172976"/>
                  </a:lnTo>
                  <a:lnTo>
                    <a:pt x="330373" y="167835"/>
                  </a:lnTo>
                  <a:lnTo>
                    <a:pt x="334274" y="169073"/>
                  </a:lnTo>
                  <a:lnTo>
                    <a:pt x="348452" y="161362"/>
                  </a:lnTo>
                  <a:lnTo>
                    <a:pt x="353590" y="163932"/>
                  </a:lnTo>
                  <a:lnTo>
                    <a:pt x="352353" y="156221"/>
                  </a:lnTo>
                  <a:lnTo>
                    <a:pt x="341981" y="153556"/>
                  </a:lnTo>
                  <a:lnTo>
                    <a:pt x="332942" y="160029"/>
                  </a:lnTo>
                  <a:lnTo>
                    <a:pt x="331705" y="158696"/>
                  </a:lnTo>
                  <a:lnTo>
                    <a:pt x="325235" y="161362"/>
                  </a:lnTo>
                  <a:lnTo>
                    <a:pt x="332942" y="150985"/>
                  </a:lnTo>
                  <a:lnTo>
                    <a:pt x="330373" y="145844"/>
                  </a:lnTo>
                  <a:lnTo>
                    <a:pt x="325235" y="149652"/>
                  </a:lnTo>
                  <a:lnTo>
                    <a:pt x="327803" y="153556"/>
                  </a:lnTo>
                  <a:lnTo>
                    <a:pt x="323902" y="158696"/>
                  </a:lnTo>
                  <a:lnTo>
                    <a:pt x="316195" y="165170"/>
                  </a:lnTo>
                  <a:lnTo>
                    <a:pt x="307155" y="162599"/>
                  </a:lnTo>
                  <a:lnTo>
                    <a:pt x="291645" y="150985"/>
                  </a:lnTo>
                  <a:lnTo>
                    <a:pt x="274898" y="145844"/>
                  </a:lnTo>
                  <a:lnTo>
                    <a:pt x="265858" y="144512"/>
                  </a:lnTo>
                  <a:lnTo>
                    <a:pt x="251681" y="136801"/>
                  </a:lnTo>
                  <a:lnTo>
                    <a:pt x="243878" y="136801"/>
                  </a:lnTo>
                  <a:lnTo>
                    <a:pt x="245210" y="132897"/>
                  </a:lnTo>
                  <a:lnTo>
                    <a:pt x="240072" y="129089"/>
                  </a:lnTo>
                  <a:lnTo>
                    <a:pt x="241309" y="134230"/>
                  </a:lnTo>
                  <a:lnTo>
                    <a:pt x="238740" y="136801"/>
                  </a:lnTo>
                  <a:lnTo>
                    <a:pt x="225894" y="136801"/>
                  </a:lnTo>
                  <a:lnTo>
                    <a:pt x="219423" y="132897"/>
                  </a:lnTo>
                  <a:lnTo>
                    <a:pt x="220661" y="130327"/>
                  </a:lnTo>
                  <a:lnTo>
                    <a:pt x="218092" y="131660"/>
                  </a:lnTo>
                  <a:lnTo>
                    <a:pt x="0" y="165170"/>
                  </a:lnTo>
                  <a:lnTo>
                    <a:pt x="65847" y="74740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8B6BBBC9-B794-9D4E-A377-11283E701D18}"/>
                </a:ext>
              </a:extLst>
            </p:cNvPr>
            <p:cNvSpPr/>
            <p:nvPr/>
          </p:nvSpPr>
          <p:spPr>
            <a:xfrm>
              <a:off x="8224022" y="3018009"/>
              <a:ext cx="789874" cy="882270"/>
            </a:xfrm>
            <a:custGeom>
              <a:avLst/>
              <a:gdLst>
                <a:gd name="connsiteX0" fmla="*/ 85162 w 898056"/>
                <a:gd name="connsiteY0" fmla="*/ 211722 h 1003108"/>
                <a:gd name="connsiteX1" fmla="*/ 81261 w 898056"/>
                <a:gd name="connsiteY1" fmla="*/ 222099 h 1003108"/>
                <a:gd name="connsiteX2" fmla="*/ 69652 w 898056"/>
                <a:gd name="connsiteY2" fmla="*/ 220766 h 1003108"/>
                <a:gd name="connsiteX3" fmla="*/ 63182 w 898056"/>
                <a:gd name="connsiteY3" fmla="*/ 231143 h 1003108"/>
                <a:gd name="connsiteX4" fmla="*/ 54142 w 898056"/>
                <a:gd name="connsiteY4" fmla="*/ 231143 h 1003108"/>
                <a:gd name="connsiteX5" fmla="*/ 50336 w 898056"/>
                <a:gd name="connsiteY5" fmla="*/ 238854 h 1003108"/>
                <a:gd name="connsiteX6" fmla="*/ 25787 w 898056"/>
                <a:gd name="connsiteY6" fmla="*/ 253038 h 1003108"/>
                <a:gd name="connsiteX7" fmla="*/ 15415 w 898056"/>
                <a:gd name="connsiteY7" fmla="*/ 282740 h 1003108"/>
                <a:gd name="connsiteX8" fmla="*/ 3902 w 898056"/>
                <a:gd name="connsiteY8" fmla="*/ 293022 h 1003108"/>
                <a:gd name="connsiteX9" fmla="*/ 0 w 898056"/>
                <a:gd name="connsiteY9" fmla="*/ 308539 h 1003108"/>
                <a:gd name="connsiteX10" fmla="*/ 1237 w 898056"/>
                <a:gd name="connsiteY10" fmla="*/ 324056 h 1003108"/>
                <a:gd name="connsiteX11" fmla="*/ 7707 w 898056"/>
                <a:gd name="connsiteY11" fmla="*/ 327864 h 1003108"/>
                <a:gd name="connsiteX12" fmla="*/ 19316 w 898056"/>
                <a:gd name="connsiteY12" fmla="*/ 326627 h 1003108"/>
                <a:gd name="connsiteX13" fmla="*/ 25787 w 898056"/>
                <a:gd name="connsiteY13" fmla="*/ 330435 h 1003108"/>
                <a:gd name="connsiteX14" fmla="*/ 39965 w 898056"/>
                <a:gd name="connsiteY14" fmla="*/ 358899 h 1003108"/>
                <a:gd name="connsiteX15" fmla="*/ 29688 w 898056"/>
                <a:gd name="connsiteY15" fmla="*/ 382128 h 1003108"/>
                <a:gd name="connsiteX16" fmla="*/ 23217 w 898056"/>
                <a:gd name="connsiteY16" fmla="*/ 388601 h 1003108"/>
                <a:gd name="connsiteX17" fmla="*/ 21886 w 898056"/>
                <a:gd name="connsiteY17" fmla="*/ 410497 h 1003108"/>
                <a:gd name="connsiteX18" fmla="*/ 25787 w 898056"/>
                <a:gd name="connsiteY18" fmla="*/ 427347 h 1003108"/>
                <a:gd name="connsiteX19" fmla="*/ 17984 w 898056"/>
                <a:gd name="connsiteY19" fmla="*/ 440199 h 1003108"/>
                <a:gd name="connsiteX20" fmla="*/ 23217 w 898056"/>
                <a:gd name="connsiteY20" fmla="*/ 449243 h 1003108"/>
                <a:gd name="connsiteX21" fmla="*/ 27119 w 898056"/>
                <a:gd name="connsiteY21" fmla="*/ 471234 h 1003108"/>
                <a:gd name="connsiteX22" fmla="*/ 23217 w 898056"/>
                <a:gd name="connsiteY22" fmla="*/ 477707 h 1003108"/>
                <a:gd name="connsiteX23" fmla="*/ 25787 w 898056"/>
                <a:gd name="connsiteY23" fmla="*/ 491892 h 1003108"/>
                <a:gd name="connsiteX24" fmla="*/ 19316 w 898056"/>
                <a:gd name="connsiteY24" fmla="*/ 512550 h 1003108"/>
                <a:gd name="connsiteX25" fmla="*/ 47672 w 898056"/>
                <a:gd name="connsiteY25" fmla="*/ 534446 h 1003108"/>
                <a:gd name="connsiteX26" fmla="*/ 51574 w 898056"/>
                <a:gd name="connsiteY26" fmla="*/ 542252 h 1003108"/>
                <a:gd name="connsiteX27" fmla="*/ 68415 w 898056"/>
                <a:gd name="connsiteY27" fmla="*/ 549963 h 1003108"/>
                <a:gd name="connsiteX28" fmla="*/ 96771 w 898056"/>
                <a:gd name="connsiteY28" fmla="*/ 553866 h 1003108"/>
                <a:gd name="connsiteX29" fmla="*/ 103242 w 898056"/>
                <a:gd name="connsiteY29" fmla="*/ 566718 h 1003108"/>
                <a:gd name="connsiteX30" fmla="*/ 110949 w 898056"/>
                <a:gd name="connsiteY30" fmla="*/ 574524 h 1003108"/>
                <a:gd name="connsiteX31" fmla="*/ 135499 w 898056"/>
                <a:gd name="connsiteY31" fmla="*/ 582235 h 1003108"/>
                <a:gd name="connsiteX32" fmla="*/ 158716 w 898056"/>
                <a:gd name="connsiteY32" fmla="*/ 596420 h 1003108"/>
                <a:gd name="connsiteX33" fmla="*/ 181933 w 898056"/>
                <a:gd name="connsiteY33" fmla="*/ 635166 h 1003108"/>
                <a:gd name="connsiteX34" fmla="*/ 219329 w 898056"/>
                <a:gd name="connsiteY34" fmla="*/ 664868 h 1003108"/>
                <a:gd name="connsiteX35" fmla="*/ 233507 w 898056"/>
                <a:gd name="connsiteY35" fmla="*/ 666201 h 1003108"/>
                <a:gd name="connsiteX36" fmla="*/ 256724 w 898056"/>
                <a:gd name="connsiteY36" fmla="*/ 681623 h 1003108"/>
                <a:gd name="connsiteX37" fmla="*/ 277372 w 898056"/>
                <a:gd name="connsiteY37" fmla="*/ 715228 h 1003108"/>
                <a:gd name="connsiteX38" fmla="*/ 278704 w 898056"/>
                <a:gd name="connsiteY38" fmla="*/ 733316 h 1003108"/>
                <a:gd name="connsiteX39" fmla="*/ 286412 w 898056"/>
                <a:gd name="connsiteY39" fmla="*/ 783676 h 1003108"/>
                <a:gd name="connsiteX40" fmla="*/ 286412 w 898056"/>
                <a:gd name="connsiteY40" fmla="*/ 793957 h 1003108"/>
                <a:gd name="connsiteX41" fmla="*/ 291645 w 898056"/>
                <a:gd name="connsiteY41" fmla="*/ 804334 h 1003108"/>
                <a:gd name="connsiteX42" fmla="*/ 291645 w 898056"/>
                <a:gd name="connsiteY42" fmla="*/ 813283 h 1003108"/>
                <a:gd name="connsiteX43" fmla="*/ 308392 w 898056"/>
                <a:gd name="connsiteY43" fmla="*/ 822326 h 1003108"/>
                <a:gd name="connsiteX44" fmla="*/ 314863 w 898056"/>
                <a:gd name="connsiteY44" fmla="*/ 832703 h 1003108"/>
                <a:gd name="connsiteX45" fmla="*/ 313530 w 898056"/>
                <a:gd name="connsiteY45" fmla="*/ 840414 h 1003108"/>
                <a:gd name="connsiteX46" fmla="*/ 304491 w 898056"/>
                <a:gd name="connsiteY46" fmla="*/ 850791 h 1003108"/>
                <a:gd name="connsiteX47" fmla="*/ 299353 w 898056"/>
                <a:gd name="connsiteY47" fmla="*/ 862405 h 1003108"/>
                <a:gd name="connsiteX48" fmla="*/ 303254 w 898056"/>
                <a:gd name="connsiteY48" fmla="*/ 907625 h 1003108"/>
                <a:gd name="connsiteX49" fmla="*/ 314863 w 898056"/>
                <a:gd name="connsiteY49" fmla="*/ 924379 h 1003108"/>
                <a:gd name="connsiteX50" fmla="*/ 320001 w 898056"/>
                <a:gd name="connsiteY50" fmla="*/ 950178 h 1003108"/>
                <a:gd name="connsiteX51" fmla="*/ 325139 w 898056"/>
                <a:gd name="connsiteY51" fmla="*/ 956652 h 1003108"/>
                <a:gd name="connsiteX52" fmla="*/ 340649 w 898056"/>
                <a:gd name="connsiteY52" fmla="*/ 965696 h 1003108"/>
                <a:gd name="connsiteX53" fmla="*/ 380613 w 898056"/>
                <a:gd name="connsiteY53" fmla="*/ 973407 h 1003108"/>
                <a:gd name="connsiteX54" fmla="*/ 394792 w 898056"/>
                <a:gd name="connsiteY54" fmla="*/ 996635 h 1003108"/>
                <a:gd name="connsiteX55" fmla="*/ 396123 w 898056"/>
                <a:gd name="connsiteY55" fmla="*/ 1003109 h 1003108"/>
                <a:gd name="connsiteX56" fmla="*/ 676159 w 898056"/>
                <a:gd name="connsiteY56" fmla="*/ 988924 h 1003108"/>
                <a:gd name="connsiteX57" fmla="*/ 865800 w 898056"/>
                <a:gd name="connsiteY57" fmla="*/ 974740 h 1003108"/>
                <a:gd name="connsiteX58" fmla="*/ 861994 w 898056"/>
                <a:gd name="connsiteY58" fmla="*/ 945038 h 1003108"/>
                <a:gd name="connsiteX59" fmla="*/ 867132 w 898056"/>
                <a:gd name="connsiteY59" fmla="*/ 908862 h 1003108"/>
                <a:gd name="connsiteX60" fmla="*/ 851622 w 898056"/>
                <a:gd name="connsiteY60" fmla="*/ 889537 h 1003108"/>
                <a:gd name="connsiteX61" fmla="*/ 850385 w 898056"/>
                <a:gd name="connsiteY61" fmla="*/ 867546 h 1003108"/>
                <a:gd name="connsiteX62" fmla="*/ 840014 w 898056"/>
                <a:gd name="connsiteY62" fmla="*/ 854694 h 1003108"/>
                <a:gd name="connsiteX63" fmla="*/ 843915 w 898056"/>
                <a:gd name="connsiteY63" fmla="*/ 842985 h 1003108"/>
                <a:gd name="connsiteX64" fmla="*/ 837444 w 898056"/>
                <a:gd name="connsiteY64" fmla="*/ 831370 h 1003108"/>
                <a:gd name="connsiteX65" fmla="*/ 840014 w 898056"/>
                <a:gd name="connsiteY65" fmla="*/ 819756 h 1003108"/>
                <a:gd name="connsiteX66" fmla="*/ 833543 w 898056"/>
                <a:gd name="connsiteY66" fmla="*/ 797860 h 1003108"/>
                <a:gd name="connsiteX67" fmla="*/ 836112 w 898056"/>
                <a:gd name="connsiteY67" fmla="*/ 775870 h 1003108"/>
                <a:gd name="connsiteX68" fmla="*/ 846484 w 898056"/>
                <a:gd name="connsiteY68" fmla="*/ 751403 h 1003108"/>
                <a:gd name="connsiteX69" fmla="*/ 847816 w 898056"/>
                <a:gd name="connsiteY69" fmla="*/ 728175 h 1003108"/>
                <a:gd name="connsiteX70" fmla="*/ 858092 w 898056"/>
                <a:gd name="connsiteY70" fmla="*/ 704851 h 1003108"/>
                <a:gd name="connsiteX71" fmla="*/ 858092 w 898056"/>
                <a:gd name="connsiteY71" fmla="*/ 684193 h 1003108"/>
                <a:gd name="connsiteX72" fmla="*/ 851622 w 898056"/>
                <a:gd name="connsiteY72" fmla="*/ 670009 h 1003108"/>
                <a:gd name="connsiteX73" fmla="*/ 851622 w 898056"/>
                <a:gd name="connsiteY73" fmla="*/ 644210 h 1003108"/>
                <a:gd name="connsiteX74" fmla="*/ 859329 w 898056"/>
                <a:gd name="connsiteY74" fmla="*/ 608034 h 1003108"/>
                <a:gd name="connsiteX75" fmla="*/ 873602 w 898056"/>
                <a:gd name="connsiteY75" fmla="*/ 596420 h 1003108"/>
                <a:gd name="connsiteX76" fmla="*/ 878741 w 898056"/>
                <a:gd name="connsiteY76" fmla="*/ 588709 h 1003108"/>
                <a:gd name="connsiteX77" fmla="*/ 878741 w 898056"/>
                <a:gd name="connsiteY77" fmla="*/ 578332 h 1003108"/>
                <a:gd name="connsiteX78" fmla="*/ 872271 w 898056"/>
                <a:gd name="connsiteY78" fmla="*/ 559007 h 1003108"/>
                <a:gd name="connsiteX79" fmla="*/ 873602 w 898056"/>
                <a:gd name="connsiteY79" fmla="*/ 534446 h 1003108"/>
                <a:gd name="connsiteX80" fmla="*/ 882642 w 898056"/>
                <a:gd name="connsiteY80" fmla="*/ 490559 h 1003108"/>
                <a:gd name="connsiteX81" fmla="*/ 891682 w 898056"/>
                <a:gd name="connsiteY81" fmla="*/ 473804 h 1003108"/>
                <a:gd name="connsiteX82" fmla="*/ 898057 w 898056"/>
                <a:gd name="connsiteY82" fmla="*/ 446672 h 1003108"/>
                <a:gd name="connsiteX83" fmla="*/ 889112 w 898056"/>
                <a:gd name="connsiteY83" fmla="*/ 442769 h 1003108"/>
                <a:gd name="connsiteX84" fmla="*/ 878741 w 898056"/>
                <a:gd name="connsiteY84" fmla="*/ 429917 h 1003108"/>
                <a:gd name="connsiteX85" fmla="*/ 878741 w 898056"/>
                <a:gd name="connsiteY85" fmla="*/ 427347 h 1003108"/>
                <a:gd name="connsiteX86" fmla="*/ 877409 w 898056"/>
                <a:gd name="connsiteY86" fmla="*/ 426014 h 1003108"/>
                <a:gd name="connsiteX87" fmla="*/ 868369 w 898056"/>
                <a:gd name="connsiteY87" fmla="*/ 436391 h 1003108"/>
                <a:gd name="connsiteX88" fmla="*/ 864563 w 898056"/>
                <a:gd name="connsiteY88" fmla="*/ 433725 h 1003108"/>
                <a:gd name="connsiteX89" fmla="*/ 860662 w 898056"/>
                <a:gd name="connsiteY89" fmla="*/ 442769 h 1003108"/>
                <a:gd name="connsiteX90" fmla="*/ 856761 w 898056"/>
                <a:gd name="connsiteY90" fmla="*/ 442769 h 1003108"/>
                <a:gd name="connsiteX91" fmla="*/ 859329 w 898056"/>
                <a:gd name="connsiteY91" fmla="*/ 437629 h 1003108"/>
                <a:gd name="connsiteX92" fmla="*/ 849053 w 898056"/>
                <a:gd name="connsiteY92" fmla="*/ 441532 h 1003108"/>
                <a:gd name="connsiteX93" fmla="*/ 836112 w 898056"/>
                <a:gd name="connsiteY93" fmla="*/ 466093 h 1003108"/>
                <a:gd name="connsiteX94" fmla="*/ 829737 w 898056"/>
                <a:gd name="connsiteY94" fmla="*/ 485418 h 1003108"/>
                <a:gd name="connsiteX95" fmla="*/ 812990 w 898056"/>
                <a:gd name="connsiteY95" fmla="*/ 494462 h 1003108"/>
                <a:gd name="connsiteX96" fmla="*/ 807757 w 898056"/>
                <a:gd name="connsiteY96" fmla="*/ 503506 h 1003108"/>
                <a:gd name="connsiteX97" fmla="*/ 807757 w 898056"/>
                <a:gd name="connsiteY97" fmla="*/ 506076 h 1003108"/>
                <a:gd name="connsiteX98" fmla="*/ 805187 w 898056"/>
                <a:gd name="connsiteY98" fmla="*/ 512550 h 1003108"/>
                <a:gd name="connsiteX99" fmla="*/ 789678 w 898056"/>
                <a:gd name="connsiteY99" fmla="*/ 512550 h 1003108"/>
                <a:gd name="connsiteX100" fmla="*/ 789678 w 898056"/>
                <a:gd name="connsiteY100" fmla="*/ 507314 h 1003108"/>
                <a:gd name="connsiteX101" fmla="*/ 788441 w 898056"/>
                <a:gd name="connsiteY101" fmla="*/ 506076 h 1003108"/>
                <a:gd name="connsiteX102" fmla="*/ 789678 w 898056"/>
                <a:gd name="connsiteY102" fmla="*/ 504744 h 1003108"/>
                <a:gd name="connsiteX103" fmla="*/ 789678 w 898056"/>
                <a:gd name="connsiteY103" fmla="*/ 494462 h 1003108"/>
                <a:gd name="connsiteX104" fmla="*/ 791009 w 898056"/>
                <a:gd name="connsiteY104" fmla="*/ 494462 h 1003108"/>
                <a:gd name="connsiteX105" fmla="*/ 789678 w 898056"/>
                <a:gd name="connsiteY105" fmla="*/ 491892 h 1003108"/>
                <a:gd name="connsiteX106" fmla="*/ 791009 w 898056"/>
                <a:gd name="connsiteY106" fmla="*/ 482848 h 1003108"/>
                <a:gd name="connsiteX107" fmla="*/ 792246 w 898056"/>
                <a:gd name="connsiteY107" fmla="*/ 482848 h 1003108"/>
                <a:gd name="connsiteX108" fmla="*/ 791009 w 898056"/>
                <a:gd name="connsiteY108" fmla="*/ 475137 h 1003108"/>
                <a:gd name="connsiteX109" fmla="*/ 800049 w 898056"/>
                <a:gd name="connsiteY109" fmla="*/ 463427 h 1003108"/>
                <a:gd name="connsiteX110" fmla="*/ 802618 w 898056"/>
                <a:gd name="connsiteY110" fmla="*/ 450575 h 1003108"/>
                <a:gd name="connsiteX111" fmla="*/ 814227 w 898056"/>
                <a:gd name="connsiteY111" fmla="*/ 436391 h 1003108"/>
                <a:gd name="connsiteX112" fmla="*/ 811658 w 898056"/>
                <a:gd name="connsiteY112" fmla="*/ 423444 h 1003108"/>
                <a:gd name="connsiteX113" fmla="*/ 816796 w 898056"/>
                <a:gd name="connsiteY113" fmla="*/ 416970 h 1003108"/>
                <a:gd name="connsiteX114" fmla="*/ 845152 w 898056"/>
                <a:gd name="connsiteY114" fmla="*/ 407926 h 1003108"/>
                <a:gd name="connsiteX115" fmla="*/ 843915 w 898056"/>
                <a:gd name="connsiteY115" fmla="*/ 391172 h 1003108"/>
                <a:gd name="connsiteX116" fmla="*/ 849053 w 898056"/>
                <a:gd name="connsiteY116" fmla="*/ 382128 h 1003108"/>
                <a:gd name="connsiteX117" fmla="*/ 836112 w 898056"/>
                <a:gd name="connsiteY117" fmla="*/ 380795 h 1003108"/>
                <a:gd name="connsiteX118" fmla="*/ 833543 w 898056"/>
                <a:gd name="connsiteY118" fmla="*/ 373084 h 1003108"/>
                <a:gd name="connsiteX119" fmla="*/ 824504 w 898056"/>
                <a:gd name="connsiteY119" fmla="*/ 366610 h 1003108"/>
                <a:gd name="connsiteX120" fmla="*/ 823267 w 898056"/>
                <a:gd name="connsiteY120" fmla="*/ 361470 h 1003108"/>
                <a:gd name="connsiteX121" fmla="*/ 834876 w 898056"/>
                <a:gd name="connsiteY121" fmla="*/ 322724 h 1003108"/>
                <a:gd name="connsiteX122" fmla="*/ 825836 w 898056"/>
                <a:gd name="connsiteY122" fmla="*/ 317583 h 1003108"/>
                <a:gd name="connsiteX123" fmla="*/ 815559 w 898056"/>
                <a:gd name="connsiteY123" fmla="*/ 326627 h 1003108"/>
                <a:gd name="connsiteX124" fmla="*/ 805187 w 898056"/>
                <a:gd name="connsiteY124" fmla="*/ 326627 h 1003108"/>
                <a:gd name="connsiteX125" fmla="*/ 802618 w 898056"/>
                <a:gd name="connsiteY125" fmla="*/ 329197 h 1003108"/>
                <a:gd name="connsiteX126" fmla="*/ 800049 w 898056"/>
                <a:gd name="connsiteY126" fmla="*/ 324056 h 1003108"/>
                <a:gd name="connsiteX127" fmla="*/ 796148 w 898056"/>
                <a:gd name="connsiteY127" fmla="*/ 325294 h 1003108"/>
                <a:gd name="connsiteX128" fmla="*/ 801286 w 898056"/>
                <a:gd name="connsiteY128" fmla="*/ 316345 h 1003108"/>
                <a:gd name="connsiteX129" fmla="*/ 798717 w 898056"/>
                <a:gd name="connsiteY129" fmla="*/ 307206 h 1003108"/>
                <a:gd name="connsiteX130" fmla="*/ 805187 w 898056"/>
                <a:gd name="connsiteY130" fmla="*/ 302066 h 1003108"/>
                <a:gd name="connsiteX131" fmla="*/ 809089 w 898056"/>
                <a:gd name="connsiteY131" fmla="*/ 294354 h 1003108"/>
                <a:gd name="connsiteX132" fmla="*/ 801286 w 898056"/>
                <a:gd name="connsiteY132" fmla="*/ 278837 h 1003108"/>
                <a:gd name="connsiteX133" fmla="*/ 807757 w 898056"/>
                <a:gd name="connsiteY133" fmla="*/ 278837 h 1003108"/>
                <a:gd name="connsiteX134" fmla="*/ 809089 w 898056"/>
                <a:gd name="connsiteY134" fmla="*/ 271126 h 1003108"/>
                <a:gd name="connsiteX135" fmla="*/ 800049 w 898056"/>
                <a:gd name="connsiteY135" fmla="*/ 259512 h 1003108"/>
                <a:gd name="connsiteX136" fmla="*/ 806424 w 898056"/>
                <a:gd name="connsiteY136" fmla="*/ 253038 h 1003108"/>
                <a:gd name="connsiteX137" fmla="*/ 802618 w 898056"/>
                <a:gd name="connsiteY137" fmla="*/ 246565 h 1003108"/>
                <a:gd name="connsiteX138" fmla="*/ 796148 w 898056"/>
                <a:gd name="connsiteY138" fmla="*/ 245327 h 1003108"/>
                <a:gd name="connsiteX139" fmla="*/ 789678 w 898056"/>
                <a:gd name="connsiteY139" fmla="*/ 238854 h 1003108"/>
                <a:gd name="connsiteX140" fmla="*/ 775499 w 898056"/>
                <a:gd name="connsiteY140" fmla="*/ 236283 h 1003108"/>
                <a:gd name="connsiteX141" fmla="*/ 771598 w 898056"/>
                <a:gd name="connsiteY141" fmla="*/ 231143 h 1003108"/>
                <a:gd name="connsiteX142" fmla="*/ 757421 w 898056"/>
                <a:gd name="connsiteY142" fmla="*/ 233713 h 1003108"/>
                <a:gd name="connsiteX143" fmla="*/ 749713 w 898056"/>
                <a:gd name="connsiteY143" fmla="*/ 228477 h 1003108"/>
                <a:gd name="connsiteX144" fmla="*/ 749713 w 898056"/>
                <a:gd name="connsiteY144" fmla="*/ 223336 h 1003108"/>
                <a:gd name="connsiteX145" fmla="*/ 757421 w 898056"/>
                <a:gd name="connsiteY145" fmla="*/ 212960 h 1003108"/>
                <a:gd name="connsiteX146" fmla="*/ 752282 w 898056"/>
                <a:gd name="connsiteY146" fmla="*/ 210389 h 1003108"/>
                <a:gd name="connsiteX147" fmla="*/ 751045 w 898056"/>
                <a:gd name="connsiteY147" fmla="*/ 202678 h 1003108"/>
                <a:gd name="connsiteX148" fmla="*/ 738104 w 898056"/>
                <a:gd name="connsiteY148" fmla="*/ 197537 h 1003108"/>
                <a:gd name="connsiteX149" fmla="*/ 718693 w 898056"/>
                <a:gd name="connsiteY149" fmla="*/ 197537 h 1003108"/>
                <a:gd name="connsiteX150" fmla="*/ 708416 w 898056"/>
                <a:gd name="connsiteY150" fmla="*/ 191064 h 1003108"/>
                <a:gd name="connsiteX151" fmla="*/ 701946 w 898056"/>
                <a:gd name="connsiteY151" fmla="*/ 193634 h 1003108"/>
                <a:gd name="connsiteX152" fmla="*/ 683867 w 898056"/>
                <a:gd name="connsiteY152" fmla="*/ 187256 h 1003108"/>
                <a:gd name="connsiteX153" fmla="*/ 671021 w 898056"/>
                <a:gd name="connsiteY153" fmla="*/ 188493 h 1003108"/>
                <a:gd name="connsiteX154" fmla="*/ 668357 w 898056"/>
                <a:gd name="connsiteY154" fmla="*/ 193634 h 1003108"/>
                <a:gd name="connsiteX155" fmla="*/ 663219 w 898056"/>
                <a:gd name="connsiteY155" fmla="*/ 193634 h 1003108"/>
                <a:gd name="connsiteX156" fmla="*/ 659413 w 898056"/>
                <a:gd name="connsiteY156" fmla="*/ 188493 h 1003108"/>
                <a:gd name="connsiteX157" fmla="*/ 633531 w 898056"/>
                <a:gd name="connsiteY157" fmla="*/ 187256 h 1003108"/>
                <a:gd name="connsiteX158" fmla="*/ 590998 w 898056"/>
                <a:gd name="connsiteY158" fmla="*/ 165265 h 1003108"/>
                <a:gd name="connsiteX159" fmla="*/ 428380 w 898056"/>
                <a:gd name="connsiteY159" fmla="*/ 131660 h 1003108"/>
                <a:gd name="connsiteX160" fmla="*/ 411633 w 898056"/>
                <a:gd name="connsiteY160" fmla="*/ 95580 h 1003108"/>
                <a:gd name="connsiteX161" fmla="*/ 397456 w 898056"/>
                <a:gd name="connsiteY161" fmla="*/ 92914 h 1003108"/>
                <a:gd name="connsiteX162" fmla="*/ 394792 w 898056"/>
                <a:gd name="connsiteY162" fmla="*/ 86536 h 1003108"/>
                <a:gd name="connsiteX163" fmla="*/ 383278 w 898056"/>
                <a:gd name="connsiteY163" fmla="*/ 90344 h 1003108"/>
                <a:gd name="connsiteX164" fmla="*/ 379376 w 898056"/>
                <a:gd name="connsiteY164" fmla="*/ 83870 h 1003108"/>
                <a:gd name="connsiteX165" fmla="*/ 374238 w 898056"/>
                <a:gd name="connsiteY165" fmla="*/ 85203 h 1003108"/>
                <a:gd name="connsiteX166" fmla="*/ 365198 w 898056"/>
                <a:gd name="connsiteY166" fmla="*/ 80062 h 1003108"/>
                <a:gd name="connsiteX167" fmla="*/ 354827 w 898056"/>
                <a:gd name="connsiteY167" fmla="*/ 78729 h 1003108"/>
                <a:gd name="connsiteX168" fmla="*/ 343218 w 898056"/>
                <a:gd name="connsiteY168" fmla="*/ 71018 h 1003108"/>
                <a:gd name="connsiteX169" fmla="*/ 340649 w 898056"/>
                <a:gd name="connsiteY169" fmla="*/ 72256 h 1003108"/>
                <a:gd name="connsiteX170" fmla="*/ 340649 w 898056"/>
                <a:gd name="connsiteY170" fmla="*/ 68448 h 1003108"/>
                <a:gd name="connsiteX171" fmla="*/ 325139 w 898056"/>
                <a:gd name="connsiteY171" fmla="*/ 56834 h 1003108"/>
                <a:gd name="connsiteX172" fmla="*/ 332942 w 898056"/>
                <a:gd name="connsiteY172" fmla="*/ 64545 h 1003108"/>
                <a:gd name="connsiteX173" fmla="*/ 323902 w 898056"/>
                <a:gd name="connsiteY173" fmla="*/ 65877 h 1003108"/>
                <a:gd name="connsiteX174" fmla="*/ 334178 w 898056"/>
                <a:gd name="connsiteY174" fmla="*/ 68448 h 1003108"/>
                <a:gd name="connsiteX175" fmla="*/ 326471 w 898056"/>
                <a:gd name="connsiteY175" fmla="*/ 68448 h 1003108"/>
                <a:gd name="connsiteX176" fmla="*/ 320001 w 898056"/>
                <a:gd name="connsiteY176" fmla="*/ 74921 h 1003108"/>
                <a:gd name="connsiteX177" fmla="*/ 298115 w 898056"/>
                <a:gd name="connsiteY177" fmla="*/ 83870 h 1003108"/>
                <a:gd name="connsiteX178" fmla="*/ 300685 w 898056"/>
                <a:gd name="connsiteY178" fmla="*/ 69685 h 1003108"/>
                <a:gd name="connsiteX179" fmla="*/ 308392 w 898056"/>
                <a:gd name="connsiteY179" fmla="*/ 60642 h 1003108"/>
                <a:gd name="connsiteX180" fmla="*/ 304491 w 898056"/>
                <a:gd name="connsiteY180" fmla="*/ 46457 h 1003108"/>
                <a:gd name="connsiteX181" fmla="*/ 317432 w 898056"/>
                <a:gd name="connsiteY181" fmla="*/ 28369 h 1003108"/>
                <a:gd name="connsiteX182" fmla="*/ 318669 w 898056"/>
                <a:gd name="connsiteY182" fmla="*/ 16755 h 1003108"/>
                <a:gd name="connsiteX183" fmla="*/ 322570 w 898056"/>
                <a:gd name="connsiteY183" fmla="*/ 15517 h 1003108"/>
                <a:gd name="connsiteX184" fmla="*/ 316100 w 898056"/>
                <a:gd name="connsiteY184" fmla="*/ 5141 h 1003108"/>
                <a:gd name="connsiteX185" fmla="*/ 310961 w 898056"/>
                <a:gd name="connsiteY185" fmla="*/ 3903 h 1003108"/>
                <a:gd name="connsiteX186" fmla="*/ 309629 w 898056"/>
                <a:gd name="connsiteY186" fmla="*/ 0 h 1003108"/>
                <a:gd name="connsiteX187" fmla="*/ 303254 w 898056"/>
                <a:gd name="connsiteY187" fmla="*/ 0 h 1003108"/>
                <a:gd name="connsiteX188" fmla="*/ 295451 w 898056"/>
                <a:gd name="connsiteY188" fmla="*/ 6474 h 1003108"/>
                <a:gd name="connsiteX189" fmla="*/ 287744 w 898056"/>
                <a:gd name="connsiteY189" fmla="*/ 5141 h 1003108"/>
                <a:gd name="connsiteX190" fmla="*/ 267095 w 898056"/>
                <a:gd name="connsiteY190" fmla="*/ 24561 h 1003108"/>
                <a:gd name="connsiteX191" fmla="*/ 264527 w 898056"/>
                <a:gd name="connsiteY191" fmla="*/ 25799 h 1003108"/>
                <a:gd name="connsiteX192" fmla="*/ 261957 w 898056"/>
                <a:gd name="connsiteY192" fmla="*/ 25799 h 1003108"/>
                <a:gd name="connsiteX193" fmla="*/ 255487 w 898056"/>
                <a:gd name="connsiteY193" fmla="*/ 27132 h 1003108"/>
                <a:gd name="connsiteX194" fmla="*/ 252918 w 898056"/>
                <a:gd name="connsiteY194" fmla="*/ 24561 h 1003108"/>
                <a:gd name="connsiteX195" fmla="*/ 224467 w 898056"/>
                <a:gd name="connsiteY195" fmla="*/ 45219 h 1003108"/>
                <a:gd name="connsiteX196" fmla="*/ 221898 w 898056"/>
                <a:gd name="connsiteY196" fmla="*/ 43887 h 1003108"/>
                <a:gd name="connsiteX197" fmla="*/ 152245 w 898056"/>
                <a:gd name="connsiteY197" fmla="*/ 69685 h 1003108"/>
                <a:gd name="connsiteX198" fmla="*/ 138068 w 898056"/>
                <a:gd name="connsiteY198" fmla="*/ 71018 h 1003108"/>
                <a:gd name="connsiteX199" fmla="*/ 132929 w 898056"/>
                <a:gd name="connsiteY199" fmla="*/ 71018 h 1003108"/>
                <a:gd name="connsiteX200" fmla="*/ 130265 w 898056"/>
                <a:gd name="connsiteY200" fmla="*/ 71018 h 1003108"/>
                <a:gd name="connsiteX201" fmla="*/ 116087 w 898056"/>
                <a:gd name="connsiteY201" fmla="*/ 56834 h 1003108"/>
                <a:gd name="connsiteX202" fmla="*/ 110949 w 898056"/>
                <a:gd name="connsiteY202" fmla="*/ 60642 h 1003108"/>
                <a:gd name="connsiteX203" fmla="*/ 107047 w 898056"/>
                <a:gd name="connsiteY203" fmla="*/ 68448 h 1003108"/>
                <a:gd name="connsiteX204" fmla="*/ 103242 w 898056"/>
                <a:gd name="connsiteY204" fmla="*/ 69685 h 1003108"/>
                <a:gd name="connsiteX205" fmla="*/ 98103 w 898056"/>
                <a:gd name="connsiteY205" fmla="*/ 80062 h 1003108"/>
                <a:gd name="connsiteX206" fmla="*/ 85162 w 898056"/>
                <a:gd name="connsiteY206" fmla="*/ 77492 h 1003108"/>
                <a:gd name="connsiteX207" fmla="*/ 90301 w 898056"/>
                <a:gd name="connsiteY207" fmla="*/ 209152 h 1003108"/>
                <a:gd name="connsiteX208" fmla="*/ 85162 w 898056"/>
                <a:gd name="connsiteY208" fmla="*/ 211722 h 100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898056" h="1003108">
                  <a:moveTo>
                    <a:pt x="85162" y="211722"/>
                  </a:moveTo>
                  <a:lnTo>
                    <a:pt x="81261" y="222099"/>
                  </a:lnTo>
                  <a:lnTo>
                    <a:pt x="69652" y="220766"/>
                  </a:lnTo>
                  <a:lnTo>
                    <a:pt x="63182" y="231143"/>
                  </a:lnTo>
                  <a:lnTo>
                    <a:pt x="54142" y="231143"/>
                  </a:lnTo>
                  <a:lnTo>
                    <a:pt x="50336" y="238854"/>
                  </a:lnTo>
                  <a:lnTo>
                    <a:pt x="25787" y="253038"/>
                  </a:lnTo>
                  <a:lnTo>
                    <a:pt x="15415" y="282740"/>
                  </a:lnTo>
                  <a:lnTo>
                    <a:pt x="3902" y="293022"/>
                  </a:lnTo>
                  <a:lnTo>
                    <a:pt x="0" y="308539"/>
                  </a:lnTo>
                  <a:lnTo>
                    <a:pt x="1237" y="324056"/>
                  </a:lnTo>
                  <a:lnTo>
                    <a:pt x="7707" y="327864"/>
                  </a:lnTo>
                  <a:lnTo>
                    <a:pt x="19316" y="326627"/>
                  </a:lnTo>
                  <a:lnTo>
                    <a:pt x="25787" y="330435"/>
                  </a:lnTo>
                  <a:lnTo>
                    <a:pt x="39965" y="358899"/>
                  </a:lnTo>
                  <a:lnTo>
                    <a:pt x="29688" y="382128"/>
                  </a:lnTo>
                  <a:lnTo>
                    <a:pt x="23217" y="388601"/>
                  </a:lnTo>
                  <a:lnTo>
                    <a:pt x="21886" y="410497"/>
                  </a:lnTo>
                  <a:lnTo>
                    <a:pt x="25787" y="427347"/>
                  </a:lnTo>
                  <a:lnTo>
                    <a:pt x="17984" y="440199"/>
                  </a:lnTo>
                  <a:lnTo>
                    <a:pt x="23217" y="449243"/>
                  </a:lnTo>
                  <a:lnTo>
                    <a:pt x="27119" y="471234"/>
                  </a:lnTo>
                  <a:lnTo>
                    <a:pt x="23217" y="477707"/>
                  </a:lnTo>
                  <a:lnTo>
                    <a:pt x="25787" y="491892"/>
                  </a:lnTo>
                  <a:lnTo>
                    <a:pt x="19316" y="512550"/>
                  </a:lnTo>
                  <a:lnTo>
                    <a:pt x="47672" y="534446"/>
                  </a:lnTo>
                  <a:lnTo>
                    <a:pt x="51574" y="542252"/>
                  </a:lnTo>
                  <a:lnTo>
                    <a:pt x="68415" y="549963"/>
                  </a:lnTo>
                  <a:lnTo>
                    <a:pt x="96771" y="553866"/>
                  </a:lnTo>
                  <a:lnTo>
                    <a:pt x="103242" y="566718"/>
                  </a:lnTo>
                  <a:lnTo>
                    <a:pt x="110949" y="574524"/>
                  </a:lnTo>
                  <a:lnTo>
                    <a:pt x="135499" y="582235"/>
                  </a:lnTo>
                  <a:lnTo>
                    <a:pt x="158716" y="596420"/>
                  </a:lnTo>
                  <a:lnTo>
                    <a:pt x="181933" y="635166"/>
                  </a:lnTo>
                  <a:lnTo>
                    <a:pt x="219329" y="664868"/>
                  </a:lnTo>
                  <a:lnTo>
                    <a:pt x="233507" y="666201"/>
                  </a:lnTo>
                  <a:lnTo>
                    <a:pt x="256724" y="681623"/>
                  </a:lnTo>
                  <a:lnTo>
                    <a:pt x="277372" y="715228"/>
                  </a:lnTo>
                  <a:lnTo>
                    <a:pt x="278704" y="733316"/>
                  </a:lnTo>
                  <a:lnTo>
                    <a:pt x="286412" y="783676"/>
                  </a:lnTo>
                  <a:lnTo>
                    <a:pt x="286412" y="793957"/>
                  </a:lnTo>
                  <a:lnTo>
                    <a:pt x="291645" y="804334"/>
                  </a:lnTo>
                  <a:lnTo>
                    <a:pt x="291645" y="813283"/>
                  </a:lnTo>
                  <a:lnTo>
                    <a:pt x="308392" y="822326"/>
                  </a:lnTo>
                  <a:lnTo>
                    <a:pt x="314863" y="832703"/>
                  </a:lnTo>
                  <a:lnTo>
                    <a:pt x="313530" y="840414"/>
                  </a:lnTo>
                  <a:lnTo>
                    <a:pt x="304491" y="850791"/>
                  </a:lnTo>
                  <a:lnTo>
                    <a:pt x="299353" y="862405"/>
                  </a:lnTo>
                  <a:lnTo>
                    <a:pt x="303254" y="907625"/>
                  </a:lnTo>
                  <a:lnTo>
                    <a:pt x="314863" y="924379"/>
                  </a:lnTo>
                  <a:lnTo>
                    <a:pt x="320001" y="950178"/>
                  </a:lnTo>
                  <a:lnTo>
                    <a:pt x="325139" y="956652"/>
                  </a:lnTo>
                  <a:lnTo>
                    <a:pt x="340649" y="965696"/>
                  </a:lnTo>
                  <a:lnTo>
                    <a:pt x="380613" y="973407"/>
                  </a:lnTo>
                  <a:lnTo>
                    <a:pt x="394792" y="996635"/>
                  </a:lnTo>
                  <a:lnTo>
                    <a:pt x="396123" y="1003109"/>
                  </a:lnTo>
                  <a:lnTo>
                    <a:pt x="676159" y="988924"/>
                  </a:lnTo>
                  <a:lnTo>
                    <a:pt x="865800" y="974740"/>
                  </a:lnTo>
                  <a:lnTo>
                    <a:pt x="861994" y="945038"/>
                  </a:lnTo>
                  <a:lnTo>
                    <a:pt x="867132" y="908862"/>
                  </a:lnTo>
                  <a:lnTo>
                    <a:pt x="851622" y="889537"/>
                  </a:lnTo>
                  <a:lnTo>
                    <a:pt x="850385" y="867546"/>
                  </a:lnTo>
                  <a:lnTo>
                    <a:pt x="840014" y="854694"/>
                  </a:lnTo>
                  <a:lnTo>
                    <a:pt x="843915" y="842985"/>
                  </a:lnTo>
                  <a:lnTo>
                    <a:pt x="837444" y="831370"/>
                  </a:lnTo>
                  <a:lnTo>
                    <a:pt x="840014" y="819756"/>
                  </a:lnTo>
                  <a:lnTo>
                    <a:pt x="833543" y="797860"/>
                  </a:lnTo>
                  <a:lnTo>
                    <a:pt x="836112" y="775870"/>
                  </a:lnTo>
                  <a:lnTo>
                    <a:pt x="846484" y="751403"/>
                  </a:lnTo>
                  <a:lnTo>
                    <a:pt x="847816" y="728175"/>
                  </a:lnTo>
                  <a:lnTo>
                    <a:pt x="858092" y="704851"/>
                  </a:lnTo>
                  <a:lnTo>
                    <a:pt x="858092" y="684193"/>
                  </a:lnTo>
                  <a:lnTo>
                    <a:pt x="851622" y="670009"/>
                  </a:lnTo>
                  <a:lnTo>
                    <a:pt x="851622" y="644210"/>
                  </a:lnTo>
                  <a:lnTo>
                    <a:pt x="859329" y="608034"/>
                  </a:lnTo>
                  <a:lnTo>
                    <a:pt x="873602" y="596420"/>
                  </a:lnTo>
                  <a:lnTo>
                    <a:pt x="878741" y="588709"/>
                  </a:lnTo>
                  <a:lnTo>
                    <a:pt x="878741" y="578332"/>
                  </a:lnTo>
                  <a:lnTo>
                    <a:pt x="872271" y="559007"/>
                  </a:lnTo>
                  <a:lnTo>
                    <a:pt x="873602" y="534446"/>
                  </a:lnTo>
                  <a:lnTo>
                    <a:pt x="882642" y="490559"/>
                  </a:lnTo>
                  <a:lnTo>
                    <a:pt x="891682" y="473804"/>
                  </a:lnTo>
                  <a:lnTo>
                    <a:pt x="898057" y="446672"/>
                  </a:lnTo>
                  <a:lnTo>
                    <a:pt x="889112" y="442769"/>
                  </a:lnTo>
                  <a:lnTo>
                    <a:pt x="878741" y="429917"/>
                  </a:lnTo>
                  <a:lnTo>
                    <a:pt x="878741" y="427347"/>
                  </a:lnTo>
                  <a:lnTo>
                    <a:pt x="877409" y="426014"/>
                  </a:lnTo>
                  <a:lnTo>
                    <a:pt x="868369" y="436391"/>
                  </a:lnTo>
                  <a:lnTo>
                    <a:pt x="864563" y="433725"/>
                  </a:lnTo>
                  <a:lnTo>
                    <a:pt x="860662" y="442769"/>
                  </a:lnTo>
                  <a:lnTo>
                    <a:pt x="856761" y="442769"/>
                  </a:lnTo>
                  <a:lnTo>
                    <a:pt x="859329" y="437629"/>
                  </a:lnTo>
                  <a:lnTo>
                    <a:pt x="849053" y="441532"/>
                  </a:lnTo>
                  <a:lnTo>
                    <a:pt x="836112" y="466093"/>
                  </a:lnTo>
                  <a:lnTo>
                    <a:pt x="829737" y="485418"/>
                  </a:lnTo>
                  <a:lnTo>
                    <a:pt x="812990" y="494462"/>
                  </a:lnTo>
                  <a:lnTo>
                    <a:pt x="807757" y="503506"/>
                  </a:lnTo>
                  <a:lnTo>
                    <a:pt x="807757" y="506076"/>
                  </a:lnTo>
                  <a:lnTo>
                    <a:pt x="805187" y="512550"/>
                  </a:lnTo>
                  <a:lnTo>
                    <a:pt x="789678" y="512550"/>
                  </a:lnTo>
                  <a:lnTo>
                    <a:pt x="789678" y="507314"/>
                  </a:lnTo>
                  <a:lnTo>
                    <a:pt x="788441" y="506076"/>
                  </a:lnTo>
                  <a:lnTo>
                    <a:pt x="789678" y="504744"/>
                  </a:lnTo>
                  <a:lnTo>
                    <a:pt x="789678" y="494462"/>
                  </a:lnTo>
                  <a:lnTo>
                    <a:pt x="791009" y="494462"/>
                  </a:lnTo>
                  <a:lnTo>
                    <a:pt x="789678" y="491892"/>
                  </a:lnTo>
                  <a:lnTo>
                    <a:pt x="791009" y="482848"/>
                  </a:lnTo>
                  <a:lnTo>
                    <a:pt x="792246" y="482848"/>
                  </a:lnTo>
                  <a:lnTo>
                    <a:pt x="791009" y="475137"/>
                  </a:lnTo>
                  <a:lnTo>
                    <a:pt x="800049" y="463427"/>
                  </a:lnTo>
                  <a:lnTo>
                    <a:pt x="802618" y="450575"/>
                  </a:lnTo>
                  <a:lnTo>
                    <a:pt x="814227" y="436391"/>
                  </a:lnTo>
                  <a:lnTo>
                    <a:pt x="811658" y="423444"/>
                  </a:lnTo>
                  <a:lnTo>
                    <a:pt x="816796" y="416970"/>
                  </a:lnTo>
                  <a:lnTo>
                    <a:pt x="845152" y="407926"/>
                  </a:lnTo>
                  <a:lnTo>
                    <a:pt x="843915" y="391172"/>
                  </a:lnTo>
                  <a:lnTo>
                    <a:pt x="849053" y="382128"/>
                  </a:lnTo>
                  <a:lnTo>
                    <a:pt x="836112" y="380795"/>
                  </a:lnTo>
                  <a:lnTo>
                    <a:pt x="833543" y="373084"/>
                  </a:lnTo>
                  <a:lnTo>
                    <a:pt x="824504" y="366610"/>
                  </a:lnTo>
                  <a:lnTo>
                    <a:pt x="823267" y="361470"/>
                  </a:lnTo>
                  <a:lnTo>
                    <a:pt x="834876" y="322724"/>
                  </a:lnTo>
                  <a:lnTo>
                    <a:pt x="825836" y="317583"/>
                  </a:lnTo>
                  <a:lnTo>
                    <a:pt x="815559" y="326627"/>
                  </a:lnTo>
                  <a:lnTo>
                    <a:pt x="805187" y="326627"/>
                  </a:lnTo>
                  <a:lnTo>
                    <a:pt x="802618" y="329197"/>
                  </a:lnTo>
                  <a:lnTo>
                    <a:pt x="800049" y="324056"/>
                  </a:lnTo>
                  <a:lnTo>
                    <a:pt x="796148" y="325294"/>
                  </a:lnTo>
                  <a:lnTo>
                    <a:pt x="801286" y="316345"/>
                  </a:lnTo>
                  <a:lnTo>
                    <a:pt x="798717" y="307206"/>
                  </a:lnTo>
                  <a:lnTo>
                    <a:pt x="805187" y="302066"/>
                  </a:lnTo>
                  <a:lnTo>
                    <a:pt x="809089" y="294354"/>
                  </a:lnTo>
                  <a:lnTo>
                    <a:pt x="801286" y="278837"/>
                  </a:lnTo>
                  <a:lnTo>
                    <a:pt x="807757" y="278837"/>
                  </a:lnTo>
                  <a:lnTo>
                    <a:pt x="809089" y="271126"/>
                  </a:lnTo>
                  <a:lnTo>
                    <a:pt x="800049" y="259512"/>
                  </a:lnTo>
                  <a:lnTo>
                    <a:pt x="806424" y="253038"/>
                  </a:lnTo>
                  <a:lnTo>
                    <a:pt x="802618" y="246565"/>
                  </a:lnTo>
                  <a:lnTo>
                    <a:pt x="796148" y="245327"/>
                  </a:lnTo>
                  <a:lnTo>
                    <a:pt x="789678" y="238854"/>
                  </a:lnTo>
                  <a:lnTo>
                    <a:pt x="775499" y="236283"/>
                  </a:lnTo>
                  <a:lnTo>
                    <a:pt x="771598" y="231143"/>
                  </a:lnTo>
                  <a:lnTo>
                    <a:pt x="757421" y="233713"/>
                  </a:lnTo>
                  <a:lnTo>
                    <a:pt x="749713" y="228477"/>
                  </a:lnTo>
                  <a:lnTo>
                    <a:pt x="749713" y="223336"/>
                  </a:lnTo>
                  <a:lnTo>
                    <a:pt x="757421" y="212960"/>
                  </a:lnTo>
                  <a:lnTo>
                    <a:pt x="752282" y="210389"/>
                  </a:lnTo>
                  <a:lnTo>
                    <a:pt x="751045" y="202678"/>
                  </a:lnTo>
                  <a:lnTo>
                    <a:pt x="738104" y="197537"/>
                  </a:lnTo>
                  <a:lnTo>
                    <a:pt x="718693" y="197537"/>
                  </a:lnTo>
                  <a:lnTo>
                    <a:pt x="708416" y="191064"/>
                  </a:lnTo>
                  <a:lnTo>
                    <a:pt x="701946" y="193634"/>
                  </a:lnTo>
                  <a:lnTo>
                    <a:pt x="683867" y="187256"/>
                  </a:lnTo>
                  <a:lnTo>
                    <a:pt x="671021" y="188493"/>
                  </a:lnTo>
                  <a:lnTo>
                    <a:pt x="668357" y="193634"/>
                  </a:lnTo>
                  <a:lnTo>
                    <a:pt x="663219" y="193634"/>
                  </a:lnTo>
                  <a:lnTo>
                    <a:pt x="659413" y="188493"/>
                  </a:lnTo>
                  <a:lnTo>
                    <a:pt x="633531" y="187256"/>
                  </a:lnTo>
                  <a:lnTo>
                    <a:pt x="590998" y="165265"/>
                  </a:lnTo>
                  <a:lnTo>
                    <a:pt x="428380" y="131660"/>
                  </a:lnTo>
                  <a:lnTo>
                    <a:pt x="411633" y="95580"/>
                  </a:lnTo>
                  <a:lnTo>
                    <a:pt x="397456" y="92914"/>
                  </a:lnTo>
                  <a:lnTo>
                    <a:pt x="394792" y="86536"/>
                  </a:lnTo>
                  <a:lnTo>
                    <a:pt x="383278" y="90344"/>
                  </a:lnTo>
                  <a:lnTo>
                    <a:pt x="379376" y="83870"/>
                  </a:lnTo>
                  <a:lnTo>
                    <a:pt x="374238" y="85203"/>
                  </a:lnTo>
                  <a:lnTo>
                    <a:pt x="365198" y="80062"/>
                  </a:lnTo>
                  <a:lnTo>
                    <a:pt x="354827" y="78729"/>
                  </a:lnTo>
                  <a:lnTo>
                    <a:pt x="343218" y="71018"/>
                  </a:lnTo>
                  <a:lnTo>
                    <a:pt x="340649" y="72256"/>
                  </a:lnTo>
                  <a:lnTo>
                    <a:pt x="340649" y="68448"/>
                  </a:lnTo>
                  <a:lnTo>
                    <a:pt x="325139" y="56834"/>
                  </a:lnTo>
                  <a:lnTo>
                    <a:pt x="332942" y="64545"/>
                  </a:lnTo>
                  <a:lnTo>
                    <a:pt x="323902" y="65877"/>
                  </a:lnTo>
                  <a:lnTo>
                    <a:pt x="334178" y="68448"/>
                  </a:lnTo>
                  <a:lnTo>
                    <a:pt x="326471" y="68448"/>
                  </a:lnTo>
                  <a:lnTo>
                    <a:pt x="320001" y="74921"/>
                  </a:lnTo>
                  <a:lnTo>
                    <a:pt x="298115" y="83870"/>
                  </a:lnTo>
                  <a:lnTo>
                    <a:pt x="300685" y="69685"/>
                  </a:lnTo>
                  <a:lnTo>
                    <a:pt x="308392" y="60642"/>
                  </a:lnTo>
                  <a:lnTo>
                    <a:pt x="304491" y="46457"/>
                  </a:lnTo>
                  <a:lnTo>
                    <a:pt x="317432" y="28369"/>
                  </a:lnTo>
                  <a:lnTo>
                    <a:pt x="318669" y="16755"/>
                  </a:lnTo>
                  <a:lnTo>
                    <a:pt x="322570" y="15517"/>
                  </a:lnTo>
                  <a:lnTo>
                    <a:pt x="316100" y="5141"/>
                  </a:lnTo>
                  <a:lnTo>
                    <a:pt x="310961" y="3903"/>
                  </a:lnTo>
                  <a:lnTo>
                    <a:pt x="309629" y="0"/>
                  </a:lnTo>
                  <a:lnTo>
                    <a:pt x="303254" y="0"/>
                  </a:lnTo>
                  <a:lnTo>
                    <a:pt x="295451" y="6474"/>
                  </a:lnTo>
                  <a:lnTo>
                    <a:pt x="287744" y="5141"/>
                  </a:lnTo>
                  <a:lnTo>
                    <a:pt x="267095" y="24561"/>
                  </a:lnTo>
                  <a:lnTo>
                    <a:pt x="264527" y="25799"/>
                  </a:lnTo>
                  <a:lnTo>
                    <a:pt x="261957" y="25799"/>
                  </a:lnTo>
                  <a:lnTo>
                    <a:pt x="255487" y="27132"/>
                  </a:lnTo>
                  <a:lnTo>
                    <a:pt x="252918" y="24561"/>
                  </a:lnTo>
                  <a:lnTo>
                    <a:pt x="224467" y="45219"/>
                  </a:lnTo>
                  <a:lnTo>
                    <a:pt x="221898" y="43887"/>
                  </a:lnTo>
                  <a:lnTo>
                    <a:pt x="152245" y="69685"/>
                  </a:lnTo>
                  <a:lnTo>
                    <a:pt x="138068" y="71018"/>
                  </a:lnTo>
                  <a:lnTo>
                    <a:pt x="132929" y="71018"/>
                  </a:lnTo>
                  <a:lnTo>
                    <a:pt x="130265" y="71018"/>
                  </a:lnTo>
                  <a:lnTo>
                    <a:pt x="116087" y="56834"/>
                  </a:lnTo>
                  <a:lnTo>
                    <a:pt x="110949" y="60642"/>
                  </a:lnTo>
                  <a:lnTo>
                    <a:pt x="107047" y="68448"/>
                  </a:lnTo>
                  <a:lnTo>
                    <a:pt x="103242" y="69685"/>
                  </a:lnTo>
                  <a:lnTo>
                    <a:pt x="98103" y="80062"/>
                  </a:lnTo>
                  <a:lnTo>
                    <a:pt x="85162" y="77492"/>
                  </a:lnTo>
                  <a:lnTo>
                    <a:pt x="90301" y="209152"/>
                  </a:lnTo>
                  <a:lnTo>
                    <a:pt x="85162" y="21172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3E1D89A-1B4C-4742-A50E-3C079F6CA896}"/>
                </a:ext>
              </a:extLst>
            </p:cNvPr>
            <p:cNvSpPr/>
            <p:nvPr/>
          </p:nvSpPr>
          <p:spPr>
            <a:xfrm>
              <a:off x="5111980" y="2356034"/>
              <a:ext cx="1611549" cy="1021933"/>
            </a:xfrm>
            <a:custGeom>
              <a:avLst/>
              <a:gdLst>
                <a:gd name="connsiteX0" fmla="*/ 11609 w 1832271"/>
                <a:gd name="connsiteY0" fmla="*/ 250468 h 1161900"/>
                <a:gd name="connsiteX1" fmla="*/ 20648 w 1832271"/>
                <a:gd name="connsiteY1" fmla="*/ 262082 h 1161900"/>
                <a:gd name="connsiteX2" fmla="*/ 21980 w 1832271"/>
                <a:gd name="connsiteY2" fmla="*/ 278837 h 1161900"/>
                <a:gd name="connsiteX3" fmla="*/ 28356 w 1832271"/>
                <a:gd name="connsiteY3" fmla="*/ 282645 h 1161900"/>
                <a:gd name="connsiteX4" fmla="*/ 28356 w 1832271"/>
                <a:gd name="connsiteY4" fmla="*/ 290451 h 1161900"/>
                <a:gd name="connsiteX5" fmla="*/ 34826 w 1832271"/>
                <a:gd name="connsiteY5" fmla="*/ 294354 h 1161900"/>
                <a:gd name="connsiteX6" fmla="*/ 32257 w 1832271"/>
                <a:gd name="connsiteY6" fmla="*/ 307206 h 1161900"/>
                <a:gd name="connsiteX7" fmla="*/ 36158 w 1832271"/>
                <a:gd name="connsiteY7" fmla="*/ 313680 h 1161900"/>
                <a:gd name="connsiteX8" fmla="*/ 36158 w 1832271"/>
                <a:gd name="connsiteY8" fmla="*/ 318820 h 1161900"/>
                <a:gd name="connsiteX9" fmla="*/ 25786 w 1832271"/>
                <a:gd name="connsiteY9" fmla="*/ 330530 h 1161900"/>
                <a:gd name="connsiteX10" fmla="*/ 30925 w 1832271"/>
                <a:gd name="connsiteY10" fmla="*/ 334338 h 1161900"/>
                <a:gd name="connsiteX11" fmla="*/ 30925 w 1832271"/>
                <a:gd name="connsiteY11" fmla="*/ 340811 h 1161900"/>
                <a:gd name="connsiteX12" fmla="*/ 38727 w 1832271"/>
                <a:gd name="connsiteY12" fmla="*/ 347285 h 1161900"/>
                <a:gd name="connsiteX13" fmla="*/ 34826 w 1832271"/>
                <a:gd name="connsiteY13" fmla="*/ 351093 h 1161900"/>
                <a:gd name="connsiteX14" fmla="*/ 21980 w 1832271"/>
                <a:gd name="connsiteY14" fmla="*/ 349855 h 1161900"/>
                <a:gd name="connsiteX15" fmla="*/ 19316 w 1832271"/>
                <a:gd name="connsiteY15" fmla="*/ 353663 h 1161900"/>
                <a:gd name="connsiteX16" fmla="*/ 40059 w 1832271"/>
                <a:gd name="connsiteY16" fmla="*/ 370513 h 1161900"/>
                <a:gd name="connsiteX17" fmla="*/ 50336 w 1832271"/>
                <a:gd name="connsiteY17" fmla="*/ 393742 h 1161900"/>
                <a:gd name="connsiteX18" fmla="*/ 74886 w 1832271"/>
                <a:gd name="connsiteY18" fmla="*/ 406689 h 1161900"/>
                <a:gd name="connsiteX19" fmla="*/ 77455 w 1832271"/>
                <a:gd name="connsiteY19" fmla="*/ 422111 h 1161900"/>
                <a:gd name="connsiteX20" fmla="*/ 95534 w 1832271"/>
                <a:gd name="connsiteY20" fmla="*/ 446672 h 1161900"/>
                <a:gd name="connsiteX21" fmla="*/ 103241 w 1832271"/>
                <a:gd name="connsiteY21" fmla="*/ 462190 h 1161900"/>
                <a:gd name="connsiteX22" fmla="*/ 104573 w 1832271"/>
                <a:gd name="connsiteY22" fmla="*/ 475042 h 1161900"/>
                <a:gd name="connsiteX23" fmla="*/ 112281 w 1832271"/>
                <a:gd name="connsiteY23" fmla="*/ 480182 h 1161900"/>
                <a:gd name="connsiteX24" fmla="*/ 121320 w 1832271"/>
                <a:gd name="connsiteY24" fmla="*/ 493129 h 1161900"/>
                <a:gd name="connsiteX25" fmla="*/ 114850 w 1832271"/>
                <a:gd name="connsiteY25" fmla="*/ 506076 h 1161900"/>
                <a:gd name="connsiteX26" fmla="*/ 119988 w 1832271"/>
                <a:gd name="connsiteY26" fmla="*/ 517691 h 1161900"/>
                <a:gd name="connsiteX27" fmla="*/ 136735 w 1832271"/>
                <a:gd name="connsiteY27" fmla="*/ 530542 h 1161900"/>
                <a:gd name="connsiteX28" fmla="*/ 134166 w 1832271"/>
                <a:gd name="connsiteY28" fmla="*/ 543489 h 1161900"/>
                <a:gd name="connsiteX29" fmla="*/ 138067 w 1832271"/>
                <a:gd name="connsiteY29" fmla="*/ 546060 h 1161900"/>
                <a:gd name="connsiteX30" fmla="*/ 148439 w 1832271"/>
                <a:gd name="connsiteY30" fmla="*/ 538349 h 1161900"/>
                <a:gd name="connsiteX31" fmla="*/ 152245 w 1832271"/>
                <a:gd name="connsiteY31" fmla="*/ 539586 h 1161900"/>
                <a:gd name="connsiteX32" fmla="*/ 157479 w 1832271"/>
                <a:gd name="connsiteY32" fmla="*/ 551201 h 1161900"/>
                <a:gd name="connsiteX33" fmla="*/ 153577 w 1832271"/>
                <a:gd name="connsiteY33" fmla="*/ 559007 h 1161900"/>
                <a:gd name="connsiteX34" fmla="*/ 158716 w 1832271"/>
                <a:gd name="connsiteY34" fmla="*/ 565480 h 1161900"/>
                <a:gd name="connsiteX35" fmla="*/ 167755 w 1832271"/>
                <a:gd name="connsiteY35" fmla="*/ 565480 h 1161900"/>
                <a:gd name="connsiteX36" fmla="*/ 175463 w 1832271"/>
                <a:gd name="connsiteY36" fmla="*/ 569288 h 1161900"/>
                <a:gd name="connsiteX37" fmla="*/ 193542 w 1832271"/>
                <a:gd name="connsiteY37" fmla="*/ 564148 h 1161900"/>
                <a:gd name="connsiteX38" fmla="*/ 200012 w 1832271"/>
                <a:gd name="connsiteY38" fmla="*/ 568051 h 1161900"/>
                <a:gd name="connsiteX39" fmla="*/ 200012 w 1832271"/>
                <a:gd name="connsiteY39" fmla="*/ 574524 h 1161900"/>
                <a:gd name="connsiteX40" fmla="*/ 192305 w 1832271"/>
                <a:gd name="connsiteY40" fmla="*/ 597753 h 1161900"/>
                <a:gd name="connsiteX41" fmla="*/ 181933 w 1832271"/>
                <a:gd name="connsiteY41" fmla="*/ 601561 h 1161900"/>
                <a:gd name="connsiteX42" fmla="*/ 183265 w 1832271"/>
                <a:gd name="connsiteY42" fmla="*/ 615745 h 1161900"/>
                <a:gd name="connsiteX43" fmla="*/ 176795 w 1832271"/>
                <a:gd name="connsiteY43" fmla="*/ 623552 h 1161900"/>
                <a:gd name="connsiteX44" fmla="*/ 169087 w 1832271"/>
                <a:gd name="connsiteY44" fmla="*/ 646780 h 1161900"/>
                <a:gd name="connsiteX45" fmla="*/ 161285 w 1832271"/>
                <a:gd name="connsiteY45" fmla="*/ 651921 h 1161900"/>
                <a:gd name="connsiteX46" fmla="*/ 165186 w 1832271"/>
                <a:gd name="connsiteY46" fmla="*/ 659632 h 1161900"/>
                <a:gd name="connsiteX47" fmla="*/ 162617 w 1832271"/>
                <a:gd name="connsiteY47" fmla="*/ 671341 h 1161900"/>
                <a:gd name="connsiteX48" fmla="*/ 158716 w 1832271"/>
                <a:gd name="connsiteY48" fmla="*/ 673912 h 1161900"/>
                <a:gd name="connsiteX49" fmla="*/ 152245 w 1832271"/>
                <a:gd name="connsiteY49" fmla="*/ 672579 h 1161900"/>
                <a:gd name="connsiteX50" fmla="*/ 149676 w 1832271"/>
                <a:gd name="connsiteY50" fmla="*/ 676482 h 1161900"/>
                <a:gd name="connsiteX51" fmla="*/ 156147 w 1832271"/>
                <a:gd name="connsiteY51" fmla="*/ 690667 h 1161900"/>
                <a:gd name="connsiteX52" fmla="*/ 148439 w 1832271"/>
                <a:gd name="connsiteY52" fmla="*/ 702281 h 1161900"/>
                <a:gd name="connsiteX53" fmla="*/ 151008 w 1832271"/>
                <a:gd name="connsiteY53" fmla="*/ 706184 h 1161900"/>
                <a:gd name="connsiteX54" fmla="*/ 148439 w 1832271"/>
                <a:gd name="connsiteY54" fmla="*/ 710087 h 1161900"/>
                <a:gd name="connsiteX55" fmla="*/ 158716 w 1832271"/>
                <a:gd name="connsiteY55" fmla="*/ 716466 h 1161900"/>
                <a:gd name="connsiteX56" fmla="*/ 153577 w 1832271"/>
                <a:gd name="connsiteY56" fmla="*/ 726842 h 1161900"/>
                <a:gd name="connsiteX57" fmla="*/ 157479 w 1832271"/>
                <a:gd name="connsiteY57" fmla="*/ 738456 h 1161900"/>
                <a:gd name="connsiteX58" fmla="*/ 153577 w 1832271"/>
                <a:gd name="connsiteY58" fmla="*/ 743597 h 1161900"/>
                <a:gd name="connsiteX59" fmla="*/ 139400 w 1832271"/>
                <a:gd name="connsiteY59" fmla="*/ 742360 h 1161900"/>
                <a:gd name="connsiteX60" fmla="*/ 126459 w 1832271"/>
                <a:gd name="connsiteY60" fmla="*/ 757782 h 1161900"/>
                <a:gd name="connsiteX61" fmla="*/ 132929 w 1832271"/>
                <a:gd name="connsiteY61" fmla="*/ 774632 h 1161900"/>
                <a:gd name="connsiteX62" fmla="*/ 130360 w 1832271"/>
                <a:gd name="connsiteY62" fmla="*/ 783581 h 1161900"/>
                <a:gd name="connsiteX63" fmla="*/ 119988 w 1832271"/>
                <a:gd name="connsiteY63" fmla="*/ 788817 h 1161900"/>
                <a:gd name="connsiteX64" fmla="*/ 122558 w 1832271"/>
                <a:gd name="connsiteY64" fmla="*/ 795195 h 1161900"/>
                <a:gd name="connsiteX65" fmla="*/ 117419 w 1832271"/>
                <a:gd name="connsiteY65" fmla="*/ 805572 h 1161900"/>
                <a:gd name="connsiteX66" fmla="*/ 122558 w 1832271"/>
                <a:gd name="connsiteY66" fmla="*/ 804334 h 1161900"/>
                <a:gd name="connsiteX67" fmla="*/ 132929 w 1832271"/>
                <a:gd name="connsiteY67" fmla="*/ 808142 h 1161900"/>
                <a:gd name="connsiteX68" fmla="*/ 136735 w 1832271"/>
                <a:gd name="connsiteY68" fmla="*/ 821089 h 1161900"/>
                <a:gd name="connsiteX69" fmla="*/ 149676 w 1832271"/>
                <a:gd name="connsiteY69" fmla="*/ 832703 h 1161900"/>
                <a:gd name="connsiteX70" fmla="*/ 161285 w 1832271"/>
                <a:gd name="connsiteY70" fmla="*/ 828800 h 1161900"/>
                <a:gd name="connsiteX71" fmla="*/ 166423 w 1832271"/>
                <a:gd name="connsiteY71" fmla="*/ 818518 h 1161900"/>
                <a:gd name="connsiteX72" fmla="*/ 172894 w 1832271"/>
                <a:gd name="connsiteY72" fmla="*/ 821089 h 1161900"/>
                <a:gd name="connsiteX73" fmla="*/ 184502 w 1832271"/>
                <a:gd name="connsiteY73" fmla="*/ 818518 h 1161900"/>
                <a:gd name="connsiteX74" fmla="*/ 198680 w 1832271"/>
                <a:gd name="connsiteY74" fmla="*/ 804334 h 1161900"/>
                <a:gd name="connsiteX75" fmla="*/ 205150 w 1832271"/>
                <a:gd name="connsiteY75" fmla="*/ 801668 h 1161900"/>
                <a:gd name="connsiteX76" fmla="*/ 209052 w 1832271"/>
                <a:gd name="connsiteY76" fmla="*/ 791387 h 1161900"/>
                <a:gd name="connsiteX77" fmla="*/ 215522 w 1832271"/>
                <a:gd name="connsiteY77" fmla="*/ 790054 h 1161900"/>
                <a:gd name="connsiteX78" fmla="*/ 215522 w 1832271"/>
                <a:gd name="connsiteY78" fmla="*/ 793957 h 1161900"/>
                <a:gd name="connsiteX79" fmla="*/ 220661 w 1832271"/>
                <a:gd name="connsiteY79" fmla="*/ 797860 h 1161900"/>
                <a:gd name="connsiteX80" fmla="*/ 221993 w 1832271"/>
                <a:gd name="connsiteY80" fmla="*/ 810712 h 1161900"/>
                <a:gd name="connsiteX81" fmla="*/ 229700 w 1832271"/>
                <a:gd name="connsiteY81" fmla="*/ 813283 h 1161900"/>
                <a:gd name="connsiteX82" fmla="*/ 236170 w 1832271"/>
                <a:gd name="connsiteY82" fmla="*/ 819756 h 1161900"/>
                <a:gd name="connsiteX83" fmla="*/ 229700 w 1832271"/>
                <a:gd name="connsiteY83" fmla="*/ 835273 h 1161900"/>
                <a:gd name="connsiteX84" fmla="*/ 238740 w 1832271"/>
                <a:gd name="connsiteY84" fmla="*/ 837844 h 1161900"/>
                <a:gd name="connsiteX85" fmla="*/ 233601 w 1832271"/>
                <a:gd name="connsiteY85" fmla="*/ 852028 h 1161900"/>
                <a:gd name="connsiteX86" fmla="*/ 237407 w 1832271"/>
                <a:gd name="connsiteY86" fmla="*/ 867546 h 1161900"/>
                <a:gd name="connsiteX87" fmla="*/ 236170 w 1832271"/>
                <a:gd name="connsiteY87" fmla="*/ 880493 h 1161900"/>
                <a:gd name="connsiteX88" fmla="*/ 245210 w 1832271"/>
                <a:gd name="connsiteY88" fmla="*/ 908862 h 1161900"/>
                <a:gd name="connsiteX89" fmla="*/ 251585 w 1832271"/>
                <a:gd name="connsiteY89" fmla="*/ 915336 h 1161900"/>
                <a:gd name="connsiteX90" fmla="*/ 252917 w 1832271"/>
                <a:gd name="connsiteY90" fmla="*/ 930758 h 1161900"/>
                <a:gd name="connsiteX91" fmla="*/ 263194 w 1832271"/>
                <a:gd name="connsiteY91" fmla="*/ 934661 h 1161900"/>
                <a:gd name="connsiteX92" fmla="*/ 259388 w 1832271"/>
                <a:gd name="connsiteY92" fmla="*/ 939897 h 1161900"/>
                <a:gd name="connsiteX93" fmla="*/ 268427 w 1832271"/>
                <a:gd name="connsiteY93" fmla="*/ 950178 h 1161900"/>
                <a:gd name="connsiteX94" fmla="*/ 265858 w 1832271"/>
                <a:gd name="connsiteY94" fmla="*/ 972074 h 1161900"/>
                <a:gd name="connsiteX95" fmla="*/ 258056 w 1832271"/>
                <a:gd name="connsiteY95" fmla="*/ 974740 h 1161900"/>
                <a:gd name="connsiteX96" fmla="*/ 261957 w 1832271"/>
                <a:gd name="connsiteY96" fmla="*/ 994065 h 1161900"/>
                <a:gd name="connsiteX97" fmla="*/ 276135 w 1832271"/>
                <a:gd name="connsiteY97" fmla="*/ 1005679 h 1161900"/>
                <a:gd name="connsiteX98" fmla="*/ 276135 w 1832271"/>
                <a:gd name="connsiteY98" fmla="*/ 1013390 h 1161900"/>
                <a:gd name="connsiteX99" fmla="*/ 292882 w 1832271"/>
                <a:gd name="connsiteY99" fmla="*/ 1008250 h 1161900"/>
                <a:gd name="connsiteX100" fmla="*/ 307155 w 1832271"/>
                <a:gd name="connsiteY100" fmla="*/ 1022434 h 1161900"/>
                <a:gd name="connsiteX101" fmla="*/ 314862 w 1832271"/>
                <a:gd name="connsiteY101" fmla="*/ 1056039 h 1161900"/>
                <a:gd name="connsiteX102" fmla="*/ 308392 w 1832271"/>
                <a:gd name="connsiteY102" fmla="*/ 1063750 h 1161900"/>
                <a:gd name="connsiteX103" fmla="*/ 314862 w 1832271"/>
                <a:gd name="connsiteY103" fmla="*/ 1071461 h 1161900"/>
                <a:gd name="connsiteX104" fmla="*/ 313625 w 1832271"/>
                <a:gd name="connsiteY104" fmla="*/ 1076697 h 1161900"/>
                <a:gd name="connsiteX105" fmla="*/ 317431 w 1832271"/>
                <a:gd name="connsiteY105" fmla="*/ 1081838 h 1161900"/>
                <a:gd name="connsiteX106" fmla="*/ 313625 w 1832271"/>
                <a:gd name="connsiteY106" fmla="*/ 1098593 h 1161900"/>
                <a:gd name="connsiteX107" fmla="*/ 331609 w 1832271"/>
                <a:gd name="connsiteY107" fmla="*/ 1111540 h 1161900"/>
                <a:gd name="connsiteX108" fmla="*/ 336843 w 1832271"/>
                <a:gd name="connsiteY108" fmla="*/ 1121822 h 1161900"/>
                <a:gd name="connsiteX109" fmla="*/ 341981 w 1832271"/>
                <a:gd name="connsiteY109" fmla="*/ 1120584 h 1161900"/>
                <a:gd name="connsiteX110" fmla="*/ 343218 w 1832271"/>
                <a:gd name="connsiteY110" fmla="*/ 1112873 h 1161900"/>
                <a:gd name="connsiteX111" fmla="*/ 343218 w 1832271"/>
                <a:gd name="connsiteY111" fmla="*/ 1107637 h 1161900"/>
                <a:gd name="connsiteX112" fmla="*/ 348451 w 1832271"/>
                <a:gd name="connsiteY112" fmla="*/ 1099926 h 1161900"/>
                <a:gd name="connsiteX113" fmla="*/ 363866 w 1832271"/>
                <a:gd name="connsiteY113" fmla="*/ 1093452 h 1161900"/>
                <a:gd name="connsiteX114" fmla="*/ 416771 w 1832271"/>
                <a:gd name="connsiteY114" fmla="*/ 1114111 h 1161900"/>
                <a:gd name="connsiteX115" fmla="*/ 423242 w 1832271"/>
                <a:gd name="connsiteY115" fmla="*/ 1097356 h 1161900"/>
                <a:gd name="connsiteX116" fmla="*/ 438752 w 1832271"/>
                <a:gd name="connsiteY116" fmla="*/ 1092215 h 1161900"/>
                <a:gd name="connsiteX117" fmla="*/ 442653 w 1832271"/>
                <a:gd name="connsiteY117" fmla="*/ 1093452 h 1161900"/>
                <a:gd name="connsiteX118" fmla="*/ 446459 w 1832271"/>
                <a:gd name="connsiteY118" fmla="*/ 1099926 h 1161900"/>
                <a:gd name="connsiteX119" fmla="*/ 461969 w 1832271"/>
                <a:gd name="connsiteY119" fmla="*/ 1106399 h 1161900"/>
                <a:gd name="connsiteX120" fmla="*/ 499364 w 1832271"/>
                <a:gd name="connsiteY120" fmla="*/ 1103829 h 1161900"/>
                <a:gd name="connsiteX121" fmla="*/ 508404 w 1832271"/>
                <a:gd name="connsiteY121" fmla="*/ 1116681 h 1161900"/>
                <a:gd name="connsiteX122" fmla="*/ 529052 w 1832271"/>
                <a:gd name="connsiteY122" fmla="*/ 1110207 h 1161900"/>
                <a:gd name="connsiteX123" fmla="*/ 541993 w 1832271"/>
                <a:gd name="connsiteY123" fmla="*/ 1114111 h 1161900"/>
                <a:gd name="connsiteX124" fmla="*/ 548464 w 1832271"/>
                <a:gd name="connsiteY124" fmla="*/ 1112873 h 1161900"/>
                <a:gd name="connsiteX125" fmla="*/ 558740 w 1832271"/>
                <a:gd name="connsiteY125" fmla="*/ 1119251 h 1161900"/>
                <a:gd name="connsiteX126" fmla="*/ 565211 w 1832271"/>
                <a:gd name="connsiteY126" fmla="*/ 1118014 h 1161900"/>
                <a:gd name="connsiteX127" fmla="*/ 560072 w 1832271"/>
                <a:gd name="connsiteY127" fmla="*/ 1114111 h 1161900"/>
                <a:gd name="connsiteX128" fmla="*/ 557503 w 1832271"/>
                <a:gd name="connsiteY128" fmla="*/ 1105067 h 1161900"/>
                <a:gd name="connsiteX129" fmla="*/ 560072 w 1832271"/>
                <a:gd name="connsiteY129" fmla="*/ 1094785 h 1161900"/>
                <a:gd name="connsiteX130" fmla="*/ 569112 w 1832271"/>
                <a:gd name="connsiteY130" fmla="*/ 1093452 h 1161900"/>
                <a:gd name="connsiteX131" fmla="*/ 567780 w 1832271"/>
                <a:gd name="connsiteY131" fmla="*/ 1081838 h 1161900"/>
                <a:gd name="connsiteX132" fmla="*/ 580721 w 1832271"/>
                <a:gd name="connsiteY132" fmla="*/ 1081838 h 1161900"/>
                <a:gd name="connsiteX133" fmla="*/ 585859 w 1832271"/>
                <a:gd name="connsiteY133" fmla="*/ 1074127 h 1161900"/>
                <a:gd name="connsiteX134" fmla="*/ 588428 w 1832271"/>
                <a:gd name="connsiteY134" fmla="*/ 1079268 h 1161900"/>
                <a:gd name="connsiteX135" fmla="*/ 593566 w 1832271"/>
                <a:gd name="connsiteY135" fmla="*/ 1079268 h 1161900"/>
                <a:gd name="connsiteX136" fmla="*/ 596135 w 1832271"/>
                <a:gd name="connsiteY136" fmla="*/ 1090882 h 1161900"/>
                <a:gd name="connsiteX137" fmla="*/ 600037 w 1832271"/>
                <a:gd name="connsiteY137" fmla="*/ 1093452 h 1161900"/>
                <a:gd name="connsiteX138" fmla="*/ 598705 w 1832271"/>
                <a:gd name="connsiteY138" fmla="*/ 1099926 h 1161900"/>
                <a:gd name="connsiteX139" fmla="*/ 605175 w 1832271"/>
                <a:gd name="connsiteY139" fmla="*/ 1105067 h 1161900"/>
                <a:gd name="connsiteX140" fmla="*/ 603938 w 1832271"/>
                <a:gd name="connsiteY140" fmla="*/ 1116681 h 1161900"/>
                <a:gd name="connsiteX141" fmla="*/ 610408 w 1832271"/>
                <a:gd name="connsiteY141" fmla="*/ 1119251 h 1161900"/>
                <a:gd name="connsiteX142" fmla="*/ 616784 w 1832271"/>
                <a:gd name="connsiteY142" fmla="*/ 1136101 h 1161900"/>
                <a:gd name="connsiteX143" fmla="*/ 627155 w 1832271"/>
                <a:gd name="connsiteY143" fmla="*/ 1143813 h 1161900"/>
                <a:gd name="connsiteX144" fmla="*/ 645235 w 1832271"/>
                <a:gd name="connsiteY144" fmla="*/ 1026337 h 1161900"/>
                <a:gd name="connsiteX145" fmla="*/ 1029654 w 1832271"/>
                <a:gd name="connsiteY145" fmla="*/ 1083076 h 1161900"/>
                <a:gd name="connsiteX146" fmla="*/ 1338046 w 1832271"/>
                <a:gd name="connsiteY146" fmla="*/ 1121822 h 1161900"/>
                <a:gd name="connsiteX147" fmla="*/ 1756149 w 1832271"/>
                <a:gd name="connsiteY147" fmla="*/ 1161900 h 1161900"/>
                <a:gd name="connsiteX148" fmla="*/ 1758718 w 1832271"/>
                <a:gd name="connsiteY148" fmla="*/ 1161900 h 1161900"/>
                <a:gd name="connsiteX149" fmla="*/ 1775561 w 1832271"/>
                <a:gd name="connsiteY149" fmla="*/ 948846 h 1161900"/>
                <a:gd name="connsiteX150" fmla="*/ 1832272 w 1832271"/>
                <a:gd name="connsiteY150" fmla="*/ 264652 h 1161900"/>
                <a:gd name="connsiteX151" fmla="*/ 1828751 w 1832271"/>
                <a:gd name="connsiteY151" fmla="*/ 264272 h 1161900"/>
                <a:gd name="connsiteX152" fmla="*/ 1523880 w 1832271"/>
                <a:gd name="connsiteY152" fmla="*/ 234950 h 1161900"/>
                <a:gd name="connsiteX153" fmla="*/ 1335477 w 1832271"/>
                <a:gd name="connsiteY153" fmla="*/ 214292 h 1161900"/>
                <a:gd name="connsiteX154" fmla="*/ 910998 w 1832271"/>
                <a:gd name="connsiteY154" fmla="*/ 156221 h 1161900"/>
                <a:gd name="connsiteX155" fmla="*/ 618116 w 1832271"/>
                <a:gd name="connsiteY155" fmla="*/ 111002 h 1161900"/>
                <a:gd name="connsiteX156" fmla="*/ 406495 w 1832271"/>
                <a:gd name="connsiteY156" fmla="*/ 72256 h 1161900"/>
                <a:gd name="connsiteX157" fmla="*/ 49765 w 1832271"/>
                <a:gd name="connsiteY157" fmla="*/ 666 h 1161900"/>
                <a:gd name="connsiteX158" fmla="*/ 46435 w 1832271"/>
                <a:gd name="connsiteY158" fmla="*/ 0 h 1161900"/>
                <a:gd name="connsiteX159" fmla="*/ 0 w 1832271"/>
                <a:gd name="connsiteY159" fmla="*/ 223336 h 1161900"/>
                <a:gd name="connsiteX160" fmla="*/ 11609 w 1832271"/>
                <a:gd name="connsiteY160" fmla="*/ 250468 h 116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1832271" h="1161900">
                  <a:moveTo>
                    <a:pt x="11609" y="250468"/>
                  </a:moveTo>
                  <a:lnTo>
                    <a:pt x="20648" y="262082"/>
                  </a:lnTo>
                  <a:lnTo>
                    <a:pt x="21980" y="278837"/>
                  </a:lnTo>
                  <a:lnTo>
                    <a:pt x="28356" y="282645"/>
                  </a:lnTo>
                  <a:lnTo>
                    <a:pt x="28356" y="290451"/>
                  </a:lnTo>
                  <a:lnTo>
                    <a:pt x="34826" y="294354"/>
                  </a:lnTo>
                  <a:lnTo>
                    <a:pt x="32257" y="307206"/>
                  </a:lnTo>
                  <a:lnTo>
                    <a:pt x="36158" y="313680"/>
                  </a:lnTo>
                  <a:lnTo>
                    <a:pt x="36158" y="318820"/>
                  </a:lnTo>
                  <a:lnTo>
                    <a:pt x="25786" y="330530"/>
                  </a:lnTo>
                  <a:lnTo>
                    <a:pt x="30925" y="334338"/>
                  </a:lnTo>
                  <a:lnTo>
                    <a:pt x="30925" y="340811"/>
                  </a:lnTo>
                  <a:lnTo>
                    <a:pt x="38727" y="347285"/>
                  </a:lnTo>
                  <a:lnTo>
                    <a:pt x="34826" y="351093"/>
                  </a:lnTo>
                  <a:lnTo>
                    <a:pt x="21980" y="349855"/>
                  </a:lnTo>
                  <a:lnTo>
                    <a:pt x="19316" y="353663"/>
                  </a:lnTo>
                  <a:lnTo>
                    <a:pt x="40059" y="370513"/>
                  </a:lnTo>
                  <a:lnTo>
                    <a:pt x="50336" y="393742"/>
                  </a:lnTo>
                  <a:lnTo>
                    <a:pt x="74886" y="406689"/>
                  </a:lnTo>
                  <a:lnTo>
                    <a:pt x="77455" y="422111"/>
                  </a:lnTo>
                  <a:lnTo>
                    <a:pt x="95534" y="446672"/>
                  </a:lnTo>
                  <a:lnTo>
                    <a:pt x="103241" y="462190"/>
                  </a:lnTo>
                  <a:lnTo>
                    <a:pt x="104573" y="475042"/>
                  </a:lnTo>
                  <a:lnTo>
                    <a:pt x="112281" y="480182"/>
                  </a:lnTo>
                  <a:lnTo>
                    <a:pt x="121320" y="493129"/>
                  </a:lnTo>
                  <a:lnTo>
                    <a:pt x="114850" y="506076"/>
                  </a:lnTo>
                  <a:lnTo>
                    <a:pt x="119988" y="517691"/>
                  </a:lnTo>
                  <a:lnTo>
                    <a:pt x="136735" y="530542"/>
                  </a:lnTo>
                  <a:lnTo>
                    <a:pt x="134166" y="543489"/>
                  </a:lnTo>
                  <a:lnTo>
                    <a:pt x="138067" y="546060"/>
                  </a:lnTo>
                  <a:lnTo>
                    <a:pt x="148439" y="538349"/>
                  </a:lnTo>
                  <a:lnTo>
                    <a:pt x="152245" y="539586"/>
                  </a:lnTo>
                  <a:lnTo>
                    <a:pt x="157479" y="551201"/>
                  </a:lnTo>
                  <a:lnTo>
                    <a:pt x="153577" y="559007"/>
                  </a:lnTo>
                  <a:lnTo>
                    <a:pt x="158716" y="565480"/>
                  </a:lnTo>
                  <a:lnTo>
                    <a:pt x="167755" y="565480"/>
                  </a:lnTo>
                  <a:lnTo>
                    <a:pt x="175463" y="569288"/>
                  </a:lnTo>
                  <a:lnTo>
                    <a:pt x="193542" y="564148"/>
                  </a:lnTo>
                  <a:lnTo>
                    <a:pt x="200012" y="568051"/>
                  </a:lnTo>
                  <a:lnTo>
                    <a:pt x="200012" y="574524"/>
                  </a:lnTo>
                  <a:lnTo>
                    <a:pt x="192305" y="597753"/>
                  </a:lnTo>
                  <a:lnTo>
                    <a:pt x="181933" y="601561"/>
                  </a:lnTo>
                  <a:lnTo>
                    <a:pt x="183265" y="615745"/>
                  </a:lnTo>
                  <a:lnTo>
                    <a:pt x="176795" y="623552"/>
                  </a:lnTo>
                  <a:lnTo>
                    <a:pt x="169087" y="646780"/>
                  </a:lnTo>
                  <a:lnTo>
                    <a:pt x="161285" y="651921"/>
                  </a:lnTo>
                  <a:lnTo>
                    <a:pt x="165186" y="659632"/>
                  </a:lnTo>
                  <a:lnTo>
                    <a:pt x="162617" y="671341"/>
                  </a:lnTo>
                  <a:lnTo>
                    <a:pt x="158716" y="673912"/>
                  </a:lnTo>
                  <a:lnTo>
                    <a:pt x="152245" y="672579"/>
                  </a:lnTo>
                  <a:lnTo>
                    <a:pt x="149676" y="676482"/>
                  </a:lnTo>
                  <a:lnTo>
                    <a:pt x="156147" y="690667"/>
                  </a:lnTo>
                  <a:lnTo>
                    <a:pt x="148439" y="702281"/>
                  </a:lnTo>
                  <a:lnTo>
                    <a:pt x="151008" y="706184"/>
                  </a:lnTo>
                  <a:lnTo>
                    <a:pt x="148439" y="710087"/>
                  </a:lnTo>
                  <a:lnTo>
                    <a:pt x="158716" y="716466"/>
                  </a:lnTo>
                  <a:lnTo>
                    <a:pt x="153577" y="726842"/>
                  </a:lnTo>
                  <a:lnTo>
                    <a:pt x="157479" y="738456"/>
                  </a:lnTo>
                  <a:lnTo>
                    <a:pt x="153577" y="743597"/>
                  </a:lnTo>
                  <a:lnTo>
                    <a:pt x="139400" y="742360"/>
                  </a:lnTo>
                  <a:lnTo>
                    <a:pt x="126459" y="757782"/>
                  </a:lnTo>
                  <a:lnTo>
                    <a:pt x="132929" y="774632"/>
                  </a:lnTo>
                  <a:lnTo>
                    <a:pt x="130360" y="783581"/>
                  </a:lnTo>
                  <a:lnTo>
                    <a:pt x="119988" y="788817"/>
                  </a:lnTo>
                  <a:lnTo>
                    <a:pt x="122558" y="795195"/>
                  </a:lnTo>
                  <a:lnTo>
                    <a:pt x="117419" y="805572"/>
                  </a:lnTo>
                  <a:lnTo>
                    <a:pt x="122558" y="804334"/>
                  </a:lnTo>
                  <a:lnTo>
                    <a:pt x="132929" y="808142"/>
                  </a:lnTo>
                  <a:lnTo>
                    <a:pt x="136735" y="821089"/>
                  </a:lnTo>
                  <a:lnTo>
                    <a:pt x="149676" y="832703"/>
                  </a:lnTo>
                  <a:lnTo>
                    <a:pt x="161285" y="828800"/>
                  </a:lnTo>
                  <a:lnTo>
                    <a:pt x="166423" y="818518"/>
                  </a:lnTo>
                  <a:lnTo>
                    <a:pt x="172894" y="821089"/>
                  </a:lnTo>
                  <a:lnTo>
                    <a:pt x="184502" y="818518"/>
                  </a:lnTo>
                  <a:lnTo>
                    <a:pt x="198680" y="804334"/>
                  </a:lnTo>
                  <a:lnTo>
                    <a:pt x="205150" y="801668"/>
                  </a:lnTo>
                  <a:lnTo>
                    <a:pt x="209052" y="791387"/>
                  </a:lnTo>
                  <a:lnTo>
                    <a:pt x="215522" y="790054"/>
                  </a:lnTo>
                  <a:lnTo>
                    <a:pt x="215522" y="793957"/>
                  </a:lnTo>
                  <a:lnTo>
                    <a:pt x="220661" y="797860"/>
                  </a:lnTo>
                  <a:lnTo>
                    <a:pt x="221993" y="810712"/>
                  </a:lnTo>
                  <a:lnTo>
                    <a:pt x="229700" y="813283"/>
                  </a:lnTo>
                  <a:lnTo>
                    <a:pt x="236170" y="819756"/>
                  </a:lnTo>
                  <a:lnTo>
                    <a:pt x="229700" y="835273"/>
                  </a:lnTo>
                  <a:lnTo>
                    <a:pt x="238740" y="837844"/>
                  </a:lnTo>
                  <a:lnTo>
                    <a:pt x="233601" y="852028"/>
                  </a:lnTo>
                  <a:lnTo>
                    <a:pt x="237407" y="867546"/>
                  </a:lnTo>
                  <a:lnTo>
                    <a:pt x="236170" y="880493"/>
                  </a:lnTo>
                  <a:lnTo>
                    <a:pt x="245210" y="908862"/>
                  </a:lnTo>
                  <a:lnTo>
                    <a:pt x="251585" y="915336"/>
                  </a:lnTo>
                  <a:lnTo>
                    <a:pt x="252917" y="930758"/>
                  </a:lnTo>
                  <a:lnTo>
                    <a:pt x="263194" y="934661"/>
                  </a:lnTo>
                  <a:lnTo>
                    <a:pt x="259388" y="939897"/>
                  </a:lnTo>
                  <a:lnTo>
                    <a:pt x="268427" y="950178"/>
                  </a:lnTo>
                  <a:lnTo>
                    <a:pt x="265858" y="972074"/>
                  </a:lnTo>
                  <a:lnTo>
                    <a:pt x="258056" y="974740"/>
                  </a:lnTo>
                  <a:lnTo>
                    <a:pt x="261957" y="994065"/>
                  </a:lnTo>
                  <a:lnTo>
                    <a:pt x="276135" y="1005679"/>
                  </a:lnTo>
                  <a:lnTo>
                    <a:pt x="276135" y="1013390"/>
                  </a:lnTo>
                  <a:lnTo>
                    <a:pt x="292882" y="1008250"/>
                  </a:lnTo>
                  <a:lnTo>
                    <a:pt x="307155" y="1022434"/>
                  </a:lnTo>
                  <a:lnTo>
                    <a:pt x="314862" y="1056039"/>
                  </a:lnTo>
                  <a:lnTo>
                    <a:pt x="308392" y="1063750"/>
                  </a:lnTo>
                  <a:lnTo>
                    <a:pt x="314862" y="1071461"/>
                  </a:lnTo>
                  <a:lnTo>
                    <a:pt x="313625" y="1076697"/>
                  </a:lnTo>
                  <a:lnTo>
                    <a:pt x="317431" y="1081838"/>
                  </a:lnTo>
                  <a:lnTo>
                    <a:pt x="313625" y="1098593"/>
                  </a:lnTo>
                  <a:lnTo>
                    <a:pt x="331609" y="1111540"/>
                  </a:lnTo>
                  <a:lnTo>
                    <a:pt x="336843" y="1121822"/>
                  </a:lnTo>
                  <a:lnTo>
                    <a:pt x="341981" y="1120584"/>
                  </a:lnTo>
                  <a:lnTo>
                    <a:pt x="343218" y="1112873"/>
                  </a:lnTo>
                  <a:lnTo>
                    <a:pt x="343218" y="1107637"/>
                  </a:lnTo>
                  <a:lnTo>
                    <a:pt x="348451" y="1099926"/>
                  </a:lnTo>
                  <a:lnTo>
                    <a:pt x="363866" y="1093452"/>
                  </a:lnTo>
                  <a:lnTo>
                    <a:pt x="416771" y="1114111"/>
                  </a:lnTo>
                  <a:lnTo>
                    <a:pt x="423242" y="1097356"/>
                  </a:lnTo>
                  <a:lnTo>
                    <a:pt x="438752" y="1092215"/>
                  </a:lnTo>
                  <a:lnTo>
                    <a:pt x="442653" y="1093452"/>
                  </a:lnTo>
                  <a:lnTo>
                    <a:pt x="446459" y="1099926"/>
                  </a:lnTo>
                  <a:lnTo>
                    <a:pt x="461969" y="1106399"/>
                  </a:lnTo>
                  <a:lnTo>
                    <a:pt x="499364" y="1103829"/>
                  </a:lnTo>
                  <a:lnTo>
                    <a:pt x="508404" y="1116681"/>
                  </a:lnTo>
                  <a:lnTo>
                    <a:pt x="529052" y="1110207"/>
                  </a:lnTo>
                  <a:lnTo>
                    <a:pt x="541993" y="1114111"/>
                  </a:lnTo>
                  <a:lnTo>
                    <a:pt x="548464" y="1112873"/>
                  </a:lnTo>
                  <a:lnTo>
                    <a:pt x="558740" y="1119251"/>
                  </a:lnTo>
                  <a:lnTo>
                    <a:pt x="565211" y="1118014"/>
                  </a:lnTo>
                  <a:lnTo>
                    <a:pt x="560072" y="1114111"/>
                  </a:lnTo>
                  <a:lnTo>
                    <a:pt x="557503" y="1105067"/>
                  </a:lnTo>
                  <a:lnTo>
                    <a:pt x="560072" y="1094785"/>
                  </a:lnTo>
                  <a:lnTo>
                    <a:pt x="569112" y="1093452"/>
                  </a:lnTo>
                  <a:lnTo>
                    <a:pt x="567780" y="1081838"/>
                  </a:lnTo>
                  <a:lnTo>
                    <a:pt x="580721" y="1081838"/>
                  </a:lnTo>
                  <a:lnTo>
                    <a:pt x="585859" y="1074127"/>
                  </a:lnTo>
                  <a:lnTo>
                    <a:pt x="588428" y="1079268"/>
                  </a:lnTo>
                  <a:lnTo>
                    <a:pt x="593566" y="1079268"/>
                  </a:lnTo>
                  <a:lnTo>
                    <a:pt x="596135" y="1090882"/>
                  </a:lnTo>
                  <a:lnTo>
                    <a:pt x="600037" y="1093452"/>
                  </a:lnTo>
                  <a:lnTo>
                    <a:pt x="598705" y="1099926"/>
                  </a:lnTo>
                  <a:lnTo>
                    <a:pt x="605175" y="1105067"/>
                  </a:lnTo>
                  <a:lnTo>
                    <a:pt x="603938" y="1116681"/>
                  </a:lnTo>
                  <a:lnTo>
                    <a:pt x="610408" y="1119251"/>
                  </a:lnTo>
                  <a:lnTo>
                    <a:pt x="616784" y="1136101"/>
                  </a:lnTo>
                  <a:lnTo>
                    <a:pt x="627155" y="1143813"/>
                  </a:lnTo>
                  <a:lnTo>
                    <a:pt x="645235" y="1026337"/>
                  </a:lnTo>
                  <a:lnTo>
                    <a:pt x="1029654" y="1083076"/>
                  </a:lnTo>
                  <a:lnTo>
                    <a:pt x="1338046" y="1121822"/>
                  </a:lnTo>
                  <a:lnTo>
                    <a:pt x="1756149" y="1161900"/>
                  </a:lnTo>
                  <a:lnTo>
                    <a:pt x="1758718" y="1161900"/>
                  </a:lnTo>
                  <a:lnTo>
                    <a:pt x="1775561" y="948846"/>
                  </a:lnTo>
                  <a:lnTo>
                    <a:pt x="1832272" y="264652"/>
                  </a:lnTo>
                  <a:lnTo>
                    <a:pt x="1828751" y="264272"/>
                  </a:lnTo>
                  <a:lnTo>
                    <a:pt x="1523880" y="234950"/>
                  </a:lnTo>
                  <a:lnTo>
                    <a:pt x="1335477" y="214292"/>
                  </a:lnTo>
                  <a:lnTo>
                    <a:pt x="910998" y="156221"/>
                  </a:lnTo>
                  <a:lnTo>
                    <a:pt x="618116" y="111002"/>
                  </a:lnTo>
                  <a:lnTo>
                    <a:pt x="406495" y="72256"/>
                  </a:lnTo>
                  <a:lnTo>
                    <a:pt x="49765" y="666"/>
                  </a:lnTo>
                  <a:lnTo>
                    <a:pt x="46435" y="0"/>
                  </a:lnTo>
                  <a:lnTo>
                    <a:pt x="0" y="223336"/>
                  </a:lnTo>
                  <a:lnTo>
                    <a:pt x="11609" y="250468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CE42B2E-9225-D04B-8E04-3D7E2832365C}"/>
                </a:ext>
              </a:extLst>
            </p:cNvPr>
            <p:cNvSpPr/>
            <p:nvPr/>
          </p:nvSpPr>
          <p:spPr>
            <a:xfrm>
              <a:off x="6673651" y="2588805"/>
              <a:ext cx="1039607" cy="650587"/>
            </a:xfrm>
            <a:custGeom>
              <a:avLst/>
              <a:gdLst>
                <a:gd name="connsiteX0" fmla="*/ 254154 w 1181994"/>
                <a:gd name="connsiteY0" fmla="*/ 704851 h 739693"/>
                <a:gd name="connsiteX1" fmla="*/ 556171 w 1181994"/>
                <a:gd name="connsiteY1" fmla="*/ 721701 h 739693"/>
                <a:gd name="connsiteX2" fmla="*/ 956195 w 1181994"/>
                <a:gd name="connsiteY2" fmla="*/ 738456 h 739693"/>
                <a:gd name="connsiteX3" fmla="*/ 1179425 w 1181994"/>
                <a:gd name="connsiteY3" fmla="*/ 739694 h 739693"/>
                <a:gd name="connsiteX4" fmla="*/ 1178188 w 1181994"/>
                <a:gd name="connsiteY4" fmla="*/ 716466 h 739693"/>
                <a:gd name="connsiteX5" fmla="*/ 1181994 w 1181994"/>
                <a:gd name="connsiteY5" fmla="*/ 703614 h 739693"/>
                <a:gd name="connsiteX6" fmla="*/ 1174287 w 1181994"/>
                <a:gd name="connsiteY6" fmla="*/ 671341 h 739693"/>
                <a:gd name="connsiteX7" fmla="*/ 1174287 w 1181994"/>
                <a:gd name="connsiteY7" fmla="*/ 649350 h 739693"/>
                <a:gd name="connsiteX8" fmla="*/ 1166484 w 1181994"/>
                <a:gd name="connsiteY8" fmla="*/ 644210 h 739693"/>
                <a:gd name="connsiteX9" fmla="*/ 1157540 w 1181994"/>
                <a:gd name="connsiteY9" fmla="*/ 628692 h 739693"/>
                <a:gd name="connsiteX10" fmla="*/ 1156208 w 1181994"/>
                <a:gd name="connsiteY10" fmla="*/ 619648 h 739693"/>
                <a:gd name="connsiteX11" fmla="*/ 1152307 w 1181994"/>
                <a:gd name="connsiteY11" fmla="*/ 614508 h 739693"/>
                <a:gd name="connsiteX12" fmla="*/ 1151070 w 1181994"/>
                <a:gd name="connsiteY12" fmla="*/ 592517 h 739693"/>
                <a:gd name="connsiteX13" fmla="*/ 1144599 w 1181994"/>
                <a:gd name="connsiteY13" fmla="*/ 582235 h 739693"/>
                <a:gd name="connsiteX14" fmla="*/ 1147168 w 1181994"/>
                <a:gd name="connsiteY14" fmla="*/ 553866 h 739693"/>
                <a:gd name="connsiteX15" fmla="*/ 1144599 w 1181994"/>
                <a:gd name="connsiteY15" fmla="*/ 542252 h 739693"/>
                <a:gd name="connsiteX16" fmla="*/ 1149737 w 1181994"/>
                <a:gd name="connsiteY16" fmla="*/ 534446 h 739693"/>
                <a:gd name="connsiteX17" fmla="*/ 1151070 w 1181994"/>
                <a:gd name="connsiteY17" fmla="*/ 517691 h 739693"/>
                <a:gd name="connsiteX18" fmla="*/ 1149737 w 1181994"/>
                <a:gd name="connsiteY18" fmla="*/ 513787 h 739693"/>
                <a:gd name="connsiteX19" fmla="*/ 1145931 w 1181994"/>
                <a:gd name="connsiteY19" fmla="*/ 515120 h 739693"/>
                <a:gd name="connsiteX20" fmla="*/ 1145931 w 1181994"/>
                <a:gd name="connsiteY20" fmla="*/ 506076 h 739693"/>
                <a:gd name="connsiteX21" fmla="*/ 1142030 w 1181994"/>
                <a:gd name="connsiteY21" fmla="*/ 506076 h 739693"/>
                <a:gd name="connsiteX22" fmla="*/ 1139461 w 1181994"/>
                <a:gd name="connsiteY22" fmla="*/ 497032 h 739693"/>
                <a:gd name="connsiteX23" fmla="*/ 1142030 w 1181994"/>
                <a:gd name="connsiteY23" fmla="*/ 478945 h 739693"/>
                <a:gd name="connsiteX24" fmla="*/ 1136891 w 1181994"/>
                <a:gd name="connsiteY24" fmla="*/ 441532 h 739693"/>
                <a:gd name="connsiteX25" fmla="*/ 1139461 w 1181994"/>
                <a:gd name="connsiteY25" fmla="*/ 413067 h 739693"/>
                <a:gd name="connsiteX26" fmla="*/ 1134227 w 1181994"/>
                <a:gd name="connsiteY26" fmla="*/ 406689 h 739693"/>
                <a:gd name="connsiteX27" fmla="*/ 1138129 w 1181994"/>
                <a:gd name="connsiteY27" fmla="*/ 387268 h 739693"/>
                <a:gd name="connsiteX28" fmla="*/ 1138129 w 1181994"/>
                <a:gd name="connsiteY28" fmla="*/ 364040 h 739693"/>
                <a:gd name="connsiteX29" fmla="*/ 1126520 w 1181994"/>
                <a:gd name="connsiteY29" fmla="*/ 339479 h 739693"/>
                <a:gd name="connsiteX30" fmla="*/ 1125283 w 1181994"/>
                <a:gd name="connsiteY30" fmla="*/ 327864 h 739693"/>
                <a:gd name="connsiteX31" fmla="*/ 1117480 w 1181994"/>
                <a:gd name="connsiteY31" fmla="*/ 317583 h 739693"/>
                <a:gd name="connsiteX32" fmla="*/ 1114911 w 1181994"/>
                <a:gd name="connsiteY32" fmla="*/ 303398 h 739693"/>
                <a:gd name="connsiteX33" fmla="*/ 1112342 w 1181994"/>
                <a:gd name="connsiteY33" fmla="*/ 303398 h 739693"/>
                <a:gd name="connsiteX34" fmla="*/ 1113579 w 1181994"/>
                <a:gd name="connsiteY34" fmla="*/ 293022 h 739693"/>
                <a:gd name="connsiteX35" fmla="*/ 1108441 w 1181994"/>
                <a:gd name="connsiteY35" fmla="*/ 285311 h 739693"/>
                <a:gd name="connsiteX36" fmla="*/ 1105872 w 1181994"/>
                <a:gd name="connsiteY36" fmla="*/ 263320 h 739693"/>
                <a:gd name="connsiteX37" fmla="*/ 1095595 w 1181994"/>
                <a:gd name="connsiteY37" fmla="*/ 241424 h 739693"/>
                <a:gd name="connsiteX38" fmla="*/ 1098164 w 1181994"/>
                <a:gd name="connsiteY38" fmla="*/ 238854 h 739693"/>
                <a:gd name="connsiteX39" fmla="*/ 1095595 w 1181994"/>
                <a:gd name="connsiteY39" fmla="*/ 237521 h 739693"/>
                <a:gd name="connsiteX40" fmla="*/ 1095595 w 1181994"/>
                <a:gd name="connsiteY40" fmla="*/ 231047 h 739693"/>
                <a:gd name="connsiteX41" fmla="*/ 1099401 w 1181994"/>
                <a:gd name="connsiteY41" fmla="*/ 228477 h 739693"/>
                <a:gd name="connsiteX42" fmla="*/ 1095595 w 1181994"/>
                <a:gd name="connsiteY42" fmla="*/ 224669 h 739693"/>
                <a:gd name="connsiteX43" fmla="*/ 1099401 w 1181994"/>
                <a:gd name="connsiteY43" fmla="*/ 223336 h 739693"/>
                <a:gd name="connsiteX44" fmla="*/ 1095595 w 1181994"/>
                <a:gd name="connsiteY44" fmla="*/ 215530 h 739693"/>
                <a:gd name="connsiteX45" fmla="*/ 1099401 w 1181994"/>
                <a:gd name="connsiteY45" fmla="*/ 212960 h 739693"/>
                <a:gd name="connsiteX46" fmla="*/ 1096832 w 1181994"/>
                <a:gd name="connsiteY46" fmla="*/ 205248 h 739693"/>
                <a:gd name="connsiteX47" fmla="*/ 1099401 w 1181994"/>
                <a:gd name="connsiteY47" fmla="*/ 202678 h 739693"/>
                <a:gd name="connsiteX48" fmla="*/ 1095595 w 1181994"/>
                <a:gd name="connsiteY48" fmla="*/ 201345 h 739693"/>
                <a:gd name="connsiteX49" fmla="*/ 1096832 w 1181994"/>
                <a:gd name="connsiteY49" fmla="*/ 193634 h 739693"/>
                <a:gd name="connsiteX50" fmla="*/ 1094263 w 1181994"/>
                <a:gd name="connsiteY50" fmla="*/ 193634 h 739693"/>
                <a:gd name="connsiteX51" fmla="*/ 1095595 w 1181994"/>
                <a:gd name="connsiteY51" fmla="*/ 188493 h 739693"/>
                <a:gd name="connsiteX52" fmla="*/ 1092931 w 1181994"/>
                <a:gd name="connsiteY52" fmla="*/ 187161 h 739693"/>
                <a:gd name="connsiteX53" fmla="*/ 1096832 w 1181994"/>
                <a:gd name="connsiteY53" fmla="*/ 183353 h 739693"/>
                <a:gd name="connsiteX54" fmla="*/ 1094263 w 1181994"/>
                <a:gd name="connsiteY54" fmla="*/ 180687 h 739693"/>
                <a:gd name="connsiteX55" fmla="*/ 1098164 w 1181994"/>
                <a:gd name="connsiteY55" fmla="*/ 180687 h 739693"/>
                <a:gd name="connsiteX56" fmla="*/ 1098164 w 1181994"/>
                <a:gd name="connsiteY56" fmla="*/ 176879 h 739693"/>
                <a:gd name="connsiteX57" fmla="*/ 1095595 w 1181994"/>
                <a:gd name="connsiteY57" fmla="*/ 176879 h 739693"/>
                <a:gd name="connsiteX58" fmla="*/ 1096832 w 1181994"/>
                <a:gd name="connsiteY58" fmla="*/ 158791 h 739693"/>
                <a:gd name="connsiteX59" fmla="*/ 1091694 w 1181994"/>
                <a:gd name="connsiteY59" fmla="*/ 148510 h 739693"/>
                <a:gd name="connsiteX60" fmla="*/ 1095595 w 1181994"/>
                <a:gd name="connsiteY60" fmla="*/ 143274 h 739693"/>
                <a:gd name="connsiteX61" fmla="*/ 1095595 w 1181994"/>
                <a:gd name="connsiteY61" fmla="*/ 136801 h 739693"/>
                <a:gd name="connsiteX62" fmla="*/ 1100733 w 1181994"/>
                <a:gd name="connsiteY62" fmla="*/ 134230 h 739693"/>
                <a:gd name="connsiteX63" fmla="*/ 1103302 w 1181994"/>
                <a:gd name="connsiteY63" fmla="*/ 123949 h 739693"/>
                <a:gd name="connsiteX64" fmla="*/ 1090362 w 1181994"/>
                <a:gd name="connsiteY64" fmla="*/ 91676 h 739693"/>
                <a:gd name="connsiteX65" fmla="*/ 1091694 w 1181994"/>
                <a:gd name="connsiteY65" fmla="*/ 78729 h 739693"/>
                <a:gd name="connsiteX66" fmla="*/ 1085223 w 1181994"/>
                <a:gd name="connsiteY66" fmla="*/ 65877 h 739693"/>
                <a:gd name="connsiteX67" fmla="*/ 1083986 w 1181994"/>
                <a:gd name="connsiteY67" fmla="*/ 50360 h 739693"/>
                <a:gd name="connsiteX68" fmla="*/ 1071426 w 1181994"/>
                <a:gd name="connsiteY68" fmla="*/ 49979 h 739693"/>
                <a:gd name="connsiteX69" fmla="*/ 699377 w 1181994"/>
                <a:gd name="connsiteY69" fmla="*/ 39983 h 739693"/>
                <a:gd name="connsiteX70" fmla="*/ 441321 w 1181994"/>
                <a:gd name="connsiteY70" fmla="*/ 28369 h 739693"/>
                <a:gd name="connsiteX71" fmla="*/ 56711 w 1181994"/>
                <a:gd name="connsiteY71" fmla="*/ 0 h 739693"/>
                <a:gd name="connsiteX72" fmla="*/ 0 w 1181994"/>
                <a:gd name="connsiteY72" fmla="*/ 684193 h 739693"/>
                <a:gd name="connsiteX73" fmla="*/ 254154 w 1181994"/>
                <a:gd name="connsiteY73" fmla="*/ 704851 h 73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181994" h="739693">
                  <a:moveTo>
                    <a:pt x="254154" y="704851"/>
                  </a:moveTo>
                  <a:lnTo>
                    <a:pt x="556171" y="721701"/>
                  </a:lnTo>
                  <a:lnTo>
                    <a:pt x="956195" y="738456"/>
                  </a:lnTo>
                  <a:lnTo>
                    <a:pt x="1179425" y="739694"/>
                  </a:lnTo>
                  <a:lnTo>
                    <a:pt x="1178188" y="716466"/>
                  </a:lnTo>
                  <a:lnTo>
                    <a:pt x="1181994" y="703614"/>
                  </a:lnTo>
                  <a:lnTo>
                    <a:pt x="1174287" y="671341"/>
                  </a:lnTo>
                  <a:lnTo>
                    <a:pt x="1174287" y="649350"/>
                  </a:lnTo>
                  <a:lnTo>
                    <a:pt x="1166484" y="644210"/>
                  </a:lnTo>
                  <a:lnTo>
                    <a:pt x="1157540" y="628692"/>
                  </a:lnTo>
                  <a:lnTo>
                    <a:pt x="1156208" y="619648"/>
                  </a:lnTo>
                  <a:lnTo>
                    <a:pt x="1152307" y="614508"/>
                  </a:lnTo>
                  <a:lnTo>
                    <a:pt x="1151070" y="592517"/>
                  </a:lnTo>
                  <a:lnTo>
                    <a:pt x="1144599" y="582235"/>
                  </a:lnTo>
                  <a:lnTo>
                    <a:pt x="1147168" y="553866"/>
                  </a:lnTo>
                  <a:lnTo>
                    <a:pt x="1144599" y="542252"/>
                  </a:lnTo>
                  <a:lnTo>
                    <a:pt x="1149737" y="534446"/>
                  </a:lnTo>
                  <a:lnTo>
                    <a:pt x="1151070" y="517691"/>
                  </a:lnTo>
                  <a:lnTo>
                    <a:pt x="1149737" y="513787"/>
                  </a:lnTo>
                  <a:lnTo>
                    <a:pt x="1145931" y="515120"/>
                  </a:lnTo>
                  <a:lnTo>
                    <a:pt x="1145931" y="506076"/>
                  </a:lnTo>
                  <a:lnTo>
                    <a:pt x="1142030" y="506076"/>
                  </a:lnTo>
                  <a:lnTo>
                    <a:pt x="1139461" y="497032"/>
                  </a:lnTo>
                  <a:lnTo>
                    <a:pt x="1142030" y="478945"/>
                  </a:lnTo>
                  <a:lnTo>
                    <a:pt x="1136891" y="441532"/>
                  </a:lnTo>
                  <a:lnTo>
                    <a:pt x="1139461" y="413067"/>
                  </a:lnTo>
                  <a:lnTo>
                    <a:pt x="1134227" y="406689"/>
                  </a:lnTo>
                  <a:lnTo>
                    <a:pt x="1138129" y="387268"/>
                  </a:lnTo>
                  <a:lnTo>
                    <a:pt x="1138129" y="364040"/>
                  </a:lnTo>
                  <a:lnTo>
                    <a:pt x="1126520" y="339479"/>
                  </a:lnTo>
                  <a:lnTo>
                    <a:pt x="1125283" y="327864"/>
                  </a:lnTo>
                  <a:lnTo>
                    <a:pt x="1117480" y="317583"/>
                  </a:lnTo>
                  <a:lnTo>
                    <a:pt x="1114911" y="303398"/>
                  </a:lnTo>
                  <a:lnTo>
                    <a:pt x="1112342" y="303398"/>
                  </a:lnTo>
                  <a:lnTo>
                    <a:pt x="1113579" y="293022"/>
                  </a:lnTo>
                  <a:lnTo>
                    <a:pt x="1108441" y="285311"/>
                  </a:lnTo>
                  <a:lnTo>
                    <a:pt x="1105872" y="263320"/>
                  </a:lnTo>
                  <a:lnTo>
                    <a:pt x="1095595" y="241424"/>
                  </a:lnTo>
                  <a:lnTo>
                    <a:pt x="1098164" y="238854"/>
                  </a:lnTo>
                  <a:lnTo>
                    <a:pt x="1095595" y="237521"/>
                  </a:lnTo>
                  <a:lnTo>
                    <a:pt x="1095595" y="231047"/>
                  </a:lnTo>
                  <a:lnTo>
                    <a:pt x="1099401" y="228477"/>
                  </a:lnTo>
                  <a:lnTo>
                    <a:pt x="1095595" y="224669"/>
                  </a:lnTo>
                  <a:lnTo>
                    <a:pt x="1099401" y="223336"/>
                  </a:lnTo>
                  <a:lnTo>
                    <a:pt x="1095595" y="215530"/>
                  </a:lnTo>
                  <a:lnTo>
                    <a:pt x="1099401" y="212960"/>
                  </a:lnTo>
                  <a:lnTo>
                    <a:pt x="1096832" y="205248"/>
                  </a:lnTo>
                  <a:lnTo>
                    <a:pt x="1099401" y="202678"/>
                  </a:lnTo>
                  <a:lnTo>
                    <a:pt x="1095595" y="201345"/>
                  </a:lnTo>
                  <a:lnTo>
                    <a:pt x="1096832" y="193634"/>
                  </a:lnTo>
                  <a:lnTo>
                    <a:pt x="1094263" y="193634"/>
                  </a:lnTo>
                  <a:lnTo>
                    <a:pt x="1095595" y="188493"/>
                  </a:lnTo>
                  <a:lnTo>
                    <a:pt x="1092931" y="187161"/>
                  </a:lnTo>
                  <a:lnTo>
                    <a:pt x="1096832" y="183353"/>
                  </a:lnTo>
                  <a:lnTo>
                    <a:pt x="1094263" y="180687"/>
                  </a:lnTo>
                  <a:lnTo>
                    <a:pt x="1098164" y="180687"/>
                  </a:lnTo>
                  <a:lnTo>
                    <a:pt x="1098164" y="176879"/>
                  </a:lnTo>
                  <a:lnTo>
                    <a:pt x="1095595" y="176879"/>
                  </a:lnTo>
                  <a:lnTo>
                    <a:pt x="1096832" y="158791"/>
                  </a:lnTo>
                  <a:lnTo>
                    <a:pt x="1091694" y="148510"/>
                  </a:lnTo>
                  <a:lnTo>
                    <a:pt x="1095595" y="143274"/>
                  </a:lnTo>
                  <a:lnTo>
                    <a:pt x="1095595" y="136801"/>
                  </a:lnTo>
                  <a:lnTo>
                    <a:pt x="1100733" y="134230"/>
                  </a:lnTo>
                  <a:lnTo>
                    <a:pt x="1103302" y="123949"/>
                  </a:lnTo>
                  <a:lnTo>
                    <a:pt x="1090362" y="91676"/>
                  </a:lnTo>
                  <a:lnTo>
                    <a:pt x="1091694" y="78729"/>
                  </a:lnTo>
                  <a:lnTo>
                    <a:pt x="1085223" y="65877"/>
                  </a:lnTo>
                  <a:lnTo>
                    <a:pt x="1083986" y="50360"/>
                  </a:lnTo>
                  <a:lnTo>
                    <a:pt x="1071426" y="49979"/>
                  </a:lnTo>
                  <a:lnTo>
                    <a:pt x="699377" y="39983"/>
                  </a:lnTo>
                  <a:lnTo>
                    <a:pt x="441321" y="28369"/>
                  </a:lnTo>
                  <a:lnTo>
                    <a:pt x="56711" y="0"/>
                  </a:lnTo>
                  <a:lnTo>
                    <a:pt x="0" y="684193"/>
                  </a:lnTo>
                  <a:lnTo>
                    <a:pt x="254154" y="70485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0B4E434C-017F-884A-8BA9-2A96B570DB30}"/>
                </a:ext>
              </a:extLst>
            </p:cNvPr>
            <p:cNvSpPr/>
            <p:nvPr/>
          </p:nvSpPr>
          <p:spPr>
            <a:xfrm>
              <a:off x="7627057" y="2561510"/>
              <a:ext cx="1036176" cy="1163940"/>
            </a:xfrm>
            <a:custGeom>
              <a:avLst/>
              <a:gdLst>
                <a:gd name="connsiteX0" fmla="*/ 7707 w 1178093"/>
                <a:gd name="connsiteY0" fmla="*/ 109764 h 1323357"/>
                <a:gd name="connsiteX1" fmla="*/ 6375 w 1178093"/>
                <a:gd name="connsiteY1" fmla="*/ 122711 h 1323357"/>
                <a:gd name="connsiteX2" fmla="*/ 19316 w 1178093"/>
                <a:gd name="connsiteY2" fmla="*/ 154983 h 1323357"/>
                <a:gd name="connsiteX3" fmla="*/ 16747 w 1178093"/>
                <a:gd name="connsiteY3" fmla="*/ 165265 h 1323357"/>
                <a:gd name="connsiteX4" fmla="*/ 11609 w 1178093"/>
                <a:gd name="connsiteY4" fmla="*/ 167835 h 1323357"/>
                <a:gd name="connsiteX5" fmla="*/ 11609 w 1178093"/>
                <a:gd name="connsiteY5" fmla="*/ 174309 h 1323357"/>
                <a:gd name="connsiteX6" fmla="*/ 7707 w 1178093"/>
                <a:gd name="connsiteY6" fmla="*/ 179545 h 1323357"/>
                <a:gd name="connsiteX7" fmla="*/ 12846 w 1178093"/>
                <a:gd name="connsiteY7" fmla="*/ 189826 h 1323357"/>
                <a:gd name="connsiteX8" fmla="*/ 11609 w 1178093"/>
                <a:gd name="connsiteY8" fmla="*/ 207914 h 1323357"/>
                <a:gd name="connsiteX9" fmla="*/ 14178 w 1178093"/>
                <a:gd name="connsiteY9" fmla="*/ 207914 h 1323357"/>
                <a:gd name="connsiteX10" fmla="*/ 14178 w 1178093"/>
                <a:gd name="connsiteY10" fmla="*/ 211722 h 1323357"/>
                <a:gd name="connsiteX11" fmla="*/ 10277 w 1178093"/>
                <a:gd name="connsiteY11" fmla="*/ 211722 h 1323357"/>
                <a:gd name="connsiteX12" fmla="*/ 12846 w 1178093"/>
                <a:gd name="connsiteY12" fmla="*/ 214387 h 1323357"/>
                <a:gd name="connsiteX13" fmla="*/ 8944 w 1178093"/>
                <a:gd name="connsiteY13" fmla="*/ 218195 h 1323357"/>
                <a:gd name="connsiteX14" fmla="*/ 11609 w 1178093"/>
                <a:gd name="connsiteY14" fmla="*/ 219528 h 1323357"/>
                <a:gd name="connsiteX15" fmla="*/ 10277 w 1178093"/>
                <a:gd name="connsiteY15" fmla="*/ 224669 h 1323357"/>
                <a:gd name="connsiteX16" fmla="*/ 12846 w 1178093"/>
                <a:gd name="connsiteY16" fmla="*/ 224669 h 1323357"/>
                <a:gd name="connsiteX17" fmla="*/ 11609 w 1178093"/>
                <a:gd name="connsiteY17" fmla="*/ 232380 h 1323357"/>
                <a:gd name="connsiteX18" fmla="*/ 15415 w 1178093"/>
                <a:gd name="connsiteY18" fmla="*/ 233713 h 1323357"/>
                <a:gd name="connsiteX19" fmla="*/ 12846 w 1178093"/>
                <a:gd name="connsiteY19" fmla="*/ 236283 h 1323357"/>
                <a:gd name="connsiteX20" fmla="*/ 15415 w 1178093"/>
                <a:gd name="connsiteY20" fmla="*/ 243994 h 1323357"/>
                <a:gd name="connsiteX21" fmla="*/ 11609 w 1178093"/>
                <a:gd name="connsiteY21" fmla="*/ 246565 h 1323357"/>
                <a:gd name="connsiteX22" fmla="*/ 15415 w 1178093"/>
                <a:gd name="connsiteY22" fmla="*/ 254371 h 1323357"/>
                <a:gd name="connsiteX23" fmla="*/ 11609 w 1178093"/>
                <a:gd name="connsiteY23" fmla="*/ 255704 h 1323357"/>
                <a:gd name="connsiteX24" fmla="*/ 15415 w 1178093"/>
                <a:gd name="connsiteY24" fmla="*/ 259512 h 1323357"/>
                <a:gd name="connsiteX25" fmla="*/ 11609 w 1178093"/>
                <a:gd name="connsiteY25" fmla="*/ 262082 h 1323357"/>
                <a:gd name="connsiteX26" fmla="*/ 11609 w 1178093"/>
                <a:gd name="connsiteY26" fmla="*/ 268556 h 1323357"/>
                <a:gd name="connsiteX27" fmla="*/ 14178 w 1178093"/>
                <a:gd name="connsiteY27" fmla="*/ 269888 h 1323357"/>
                <a:gd name="connsiteX28" fmla="*/ 11609 w 1178093"/>
                <a:gd name="connsiteY28" fmla="*/ 272459 h 1323357"/>
                <a:gd name="connsiteX29" fmla="*/ 21885 w 1178093"/>
                <a:gd name="connsiteY29" fmla="*/ 294354 h 1323357"/>
                <a:gd name="connsiteX30" fmla="*/ 24454 w 1178093"/>
                <a:gd name="connsiteY30" fmla="*/ 316345 h 1323357"/>
                <a:gd name="connsiteX31" fmla="*/ 29593 w 1178093"/>
                <a:gd name="connsiteY31" fmla="*/ 324056 h 1323357"/>
                <a:gd name="connsiteX32" fmla="*/ 28356 w 1178093"/>
                <a:gd name="connsiteY32" fmla="*/ 334433 h 1323357"/>
                <a:gd name="connsiteX33" fmla="*/ 30925 w 1178093"/>
                <a:gd name="connsiteY33" fmla="*/ 334433 h 1323357"/>
                <a:gd name="connsiteX34" fmla="*/ 33494 w 1178093"/>
                <a:gd name="connsiteY34" fmla="*/ 348618 h 1323357"/>
                <a:gd name="connsiteX35" fmla="*/ 41296 w 1178093"/>
                <a:gd name="connsiteY35" fmla="*/ 358899 h 1323357"/>
                <a:gd name="connsiteX36" fmla="*/ 42534 w 1178093"/>
                <a:gd name="connsiteY36" fmla="*/ 370513 h 1323357"/>
                <a:gd name="connsiteX37" fmla="*/ 54142 w 1178093"/>
                <a:gd name="connsiteY37" fmla="*/ 395075 h 1323357"/>
                <a:gd name="connsiteX38" fmla="*/ 54142 w 1178093"/>
                <a:gd name="connsiteY38" fmla="*/ 418303 h 1323357"/>
                <a:gd name="connsiteX39" fmla="*/ 50241 w 1178093"/>
                <a:gd name="connsiteY39" fmla="*/ 437724 h 1323357"/>
                <a:gd name="connsiteX40" fmla="*/ 55475 w 1178093"/>
                <a:gd name="connsiteY40" fmla="*/ 444102 h 1323357"/>
                <a:gd name="connsiteX41" fmla="*/ 52905 w 1178093"/>
                <a:gd name="connsiteY41" fmla="*/ 472566 h 1323357"/>
                <a:gd name="connsiteX42" fmla="*/ 58044 w 1178093"/>
                <a:gd name="connsiteY42" fmla="*/ 509979 h 1323357"/>
                <a:gd name="connsiteX43" fmla="*/ 55475 w 1178093"/>
                <a:gd name="connsiteY43" fmla="*/ 528067 h 1323357"/>
                <a:gd name="connsiteX44" fmla="*/ 58044 w 1178093"/>
                <a:gd name="connsiteY44" fmla="*/ 537111 h 1323357"/>
                <a:gd name="connsiteX45" fmla="*/ 61945 w 1178093"/>
                <a:gd name="connsiteY45" fmla="*/ 537111 h 1323357"/>
                <a:gd name="connsiteX46" fmla="*/ 61945 w 1178093"/>
                <a:gd name="connsiteY46" fmla="*/ 546155 h 1323357"/>
                <a:gd name="connsiteX47" fmla="*/ 65751 w 1178093"/>
                <a:gd name="connsiteY47" fmla="*/ 544822 h 1323357"/>
                <a:gd name="connsiteX48" fmla="*/ 67083 w 1178093"/>
                <a:gd name="connsiteY48" fmla="*/ 548725 h 1323357"/>
                <a:gd name="connsiteX49" fmla="*/ 65751 w 1178093"/>
                <a:gd name="connsiteY49" fmla="*/ 565480 h 1323357"/>
                <a:gd name="connsiteX50" fmla="*/ 60613 w 1178093"/>
                <a:gd name="connsiteY50" fmla="*/ 573287 h 1323357"/>
                <a:gd name="connsiteX51" fmla="*/ 63182 w 1178093"/>
                <a:gd name="connsiteY51" fmla="*/ 584901 h 1323357"/>
                <a:gd name="connsiteX52" fmla="*/ 60613 w 1178093"/>
                <a:gd name="connsiteY52" fmla="*/ 613270 h 1323357"/>
                <a:gd name="connsiteX53" fmla="*/ 67083 w 1178093"/>
                <a:gd name="connsiteY53" fmla="*/ 623552 h 1323357"/>
                <a:gd name="connsiteX54" fmla="*/ 68320 w 1178093"/>
                <a:gd name="connsiteY54" fmla="*/ 645542 h 1323357"/>
                <a:gd name="connsiteX55" fmla="*/ 72221 w 1178093"/>
                <a:gd name="connsiteY55" fmla="*/ 650683 h 1323357"/>
                <a:gd name="connsiteX56" fmla="*/ 73554 w 1178093"/>
                <a:gd name="connsiteY56" fmla="*/ 659727 h 1323357"/>
                <a:gd name="connsiteX57" fmla="*/ 82498 w 1178093"/>
                <a:gd name="connsiteY57" fmla="*/ 675244 h 1323357"/>
                <a:gd name="connsiteX58" fmla="*/ 90301 w 1178093"/>
                <a:gd name="connsiteY58" fmla="*/ 680385 h 1323357"/>
                <a:gd name="connsiteX59" fmla="*/ 90301 w 1178093"/>
                <a:gd name="connsiteY59" fmla="*/ 702376 h 1323357"/>
                <a:gd name="connsiteX60" fmla="*/ 98008 w 1178093"/>
                <a:gd name="connsiteY60" fmla="*/ 734648 h 1323357"/>
                <a:gd name="connsiteX61" fmla="*/ 94202 w 1178093"/>
                <a:gd name="connsiteY61" fmla="*/ 747500 h 1323357"/>
                <a:gd name="connsiteX62" fmla="*/ 95439 w 1178093"/>
                <a:gd name="connsiteY62" fmla="*/ 770729 h 1323357"/>
                <a:gd name="connsiteX63" fmla="*/ 92870 w 1178093"/>
                <a:gd name="connsiteY63" fmla="*/ 793957 h 1323357"/>
                <a:gd name="connsiteX64" fmla="*/ 82498 w 1178093"/>
                <a:gd name="connsiteY64" fmla="*/ 813378 h 1323357"/>
                <a:gd name="connsiteX65" fmla="*/ 52905 w 1178093"/>
                <a:gd name="connsiteY65" fmla="*/ 835369 h 1323357"/>
                <a:gd name="connsiteX66" fmla="*/ 49004 w 1178093"/>
                <a:gd name="connsiteY66" fmla="*/ 846888 h 1323357"/>
                <a:gd name="connsiteX67" fmla="*/ 63182 w 1178093"/>
                <a:gd name="connsiteY67" fmla="*/ 864975 h 1323357"/>
                <a:gd name="connsiteX68" fmla="*/ 74791 w 1178093"/>
                <a:gd name="connsiteY68" fmla="*/ 889537 h 1323357"/>
                <a:gd name="connsiteX69" fmla="*/ 100577 w 1178093"/>
                <a:gd name="connsiteY69" fmla="*/ 897248 h 1323357"/>
                <a:gd name="connsiteX70" fmla="*/ 112186 w 1178093"/>
                <a:gd name="connsiteY70" fmla="*/ 916668 h 1323357"/>
                <a:gd name="connsiteX71" fmla="*/ 109617 w 1178093"/>
                <a:gd name="connsiteY71" fmla="*/ 1323357 h 1323357"/>
                <a:gd name="connsiteX72" fmla="*/ 516112 w 1178093"/>
                <a:gd name="connsiteY72" fmla="*/ 1319454 h 1323357"/>
                <a:gd name="connsiteX73" fmla="*/ 965140 w 1178093"/>
                <a:gd name="connsiteY73" fmla="*/ 1302699 h 1323357"/>
                <a:gd name="connsiteX74" fmla="*/ 957433 w 1178093"/>
                <a:gd name="connsiteY74" fmla="*/ 1252339 h 1323357"/>
                <a:gd name="connsiteX75" fmla="*/ 956100 w 1178093"/>
                <a:gd name="connsiteY75" fmla="*/ 1234251 h 1323357"/>
                <a:gd name="connsiteX76" fmla="*/ 935452 w 1178093"/>
                <a:gd name="connsiteY76" fmla="*/ 1200646 h 1323357"/>
                <a:gd name="connsiteX77" fmla="*/ 912235 w 1178093"/>
                <a:gd name="connsiteY77" fmla="*/ 1185224 h 1323357"/>
                <a:gd name="connsiteX78" fmla="*/ 898057 w 1178093"/>
                <a:gd name="connsiteY78" fmla="*/ 1183891 h 1323357"/>
                <a:gd name="connsiteX79" fmla="*/ 860661 w 1178093"/>
                <a:gd name="connsiteY79" fmla="*/ 1154189 h 1323357"/>
                <a:gd name="connsiteX80" fmla="*/ 837444 w 1178093"/>
                <a:gd name="connsiteY80" fmla="*/ 1115443 h 1323357"/>
                <a:gd name="connsiteX81" fmla="*/ 814227 w 1178093"/>
                <a:gd name="connsiteY81" fmla="*/ 1101259 h 1323357"/>
                <a:gd name="connsiteX82" fmla="*/ 789677 w 1178093"/>
                <a:gd name="connsiteY82" fmla="*/ 1093548 h 1323357"/>
                <a:gd name="connsiteX83" fmla="*/ 781970 w 1178093"/>
                <a:gd name="connsiteY83" fmla="*/ 1085741 h 1323357"/>
                <a:gd name="connsiteX84" fmla="*/ 775500 w 1178093"/>
                <a:gd name="connsiteY84" fmla="*/ 1072889 h 1323357"/>
                <a:gd name="connsiteX85" fmla="*/ 747144 w 1178093"/>
                <a:gd name="connsiteY85" fmla="*/ 1068986 h 1323357"/>
                <a:gd name="connsiteX86" fmla="*/ 730302 w 1178093"/>
                <a:gd name="connsiteY86" fmla="*/ 1061275 h 1323357"/>
                <a:gd name="connsiteX87" fmla="*/ 726400 w 1178093"/>
                <a:gd name="connsiteY87" fmla="*/ 1053469 h 1323357"/>
                <a:gd name="connsiteX88" fmla="*/ 698045 w 1178093"/>
                <a:gd name="connsiteY88" fmla="*/ 1031573 h 1323357"/>
                <a:gd name="connsiteX89" fmla="*/ 704515 w 1178093"/>
                <a:gd name="connsiteY89" fmla="*/ 1010915 h 1323357"/>
                <a:gd name="connsiteX90" fmla="*/ 701946 w 1178093"/>
                <a:gd name="connsiteY90" fmla="*/ 996730 h 1323357"/>
                <a:gd name="connsiteX91" fmla="*/ 705847 w 1178093"/>
                <a:gd name="connsiteY91" fmla="*/ 990257 h 1323357"/>
                <a:gd name="connsiteX92" fmla="*/ 701946 w 1178093"/>
                <a:gd name="connsiteY92" fmla="*/ 968266 h 1323357"/>
                <a:gd name="connsiteX93" fmla="*/ 696713 w 1178093"/>
                <a:gd name="connsiteY93" fmla="*/ 959222 h 1323357"/>
                <a:gd name="connsiteX94" fmla="*/ 704515 w 1178093"/>
                <a:gd name="connsiteY94" fmla="*/ 946370 h 1323357"/>
                <a:gd name="connsiteX95" fmla="*/ 700614 w 1178093"/>
                <a:gd name="connsiteY95" fmla="*/ 929520 h 1323357"/>
                <a:gd name="connsiteX96" fmla="*/ 701946 w 1178093"/>
                <a:gd name="connsiteY96" fmla="*/ 907624 h 1323357"/>
                <a:gd name="connsiteX97" fmla="*/ 708416 w 1178093"/>
                <a:gd name="connsiteY97" fmla="*/ 901151 h 1323357"/>
                <a:gd name="connsiteX98" fmla="*/ 718693 w 1178093"/>
                <a:gd name="connsiteY98" fmla="*/ 877923 h 1323357"/>
                <a:gd name="connsiteX99" fmla="*/ 704515 w 1178093"/>
                <a:gd name="connsiteY99" fmla="*/ 849458 h 1323357"/>
                <a:gd name="connsiteX100" fmla="*/ 698045 w 1178093"/>
                <a:gd name="connsiteY100" fmla="*/ 845650 h 1323357"/>
                <a:gd name="connsiteX101" fmla="*/ 686436 w 1178093"/>
                <a:gd name="connsiteY101" fmla="*/ 846888 h 1323357"/>
                <a:gd name="connsiteX102" fmla="*/ 679965 w 1178093"/>
                <a:gd name="connsiteY102" fmla="*/ 843080 h 1323357"/>
                <a:gd name="connsiteX103" fmla="*/ 678728 w 1178093"/>
                <a:gd name="connsiteY103" fmla="*/ 827562 h 1323357"/>
                <a:gd name="connsiteX104" fmla="*/ 682630 w 1178093"/>
                <a:gd name="connsiteY104" fmla="*/ 812045 h 1323357"/>
                <a:gd name="connsiteX105" fmla="*/ 694143 w 1178093"/>
                <a:gd name="connsiteY105" fmla="*/ 801764 h 1323357"/>
                <a:gd name="connsiteX106" fmla="*/ 704515 w 1178093"/>
                <a:gd name="connsiteY106" fmla="*/ 772061 h 1323357"/>
                <a:gd name="connsiteX107" fmla="*/ 729065 w 1178093"/>
                <a:gd name="connsiteY107" fmla="*/ 757877 h 1323357"/>
                <a:gd name="connsiteX108" fmla="*/ 732871 w 1178093"/>
                <a:gd name="connsiteY108" fmla="*/ 750166 h 1323357"/>
                <a:gd name="connsiteX109" fmla="*/ 741910 w 1178093"/>
                <a:gd name="connsiteY109" fmla="*/ 750166 h 1323357"/>
                <a:gd name="connsiteX110" fmla="*/ 748381 w 1178093"/>
                <a:gd name="connsiteY110" fmla="*/ 739789 h 1323357"/>
                <a:gd name="connsiteX111" fmla="*/ 759990 w 1178093"/>
                <a:gd name="connsiteY111" fmla="*/ 741122 h 1323357"/>
                <a:gd name="connsiteX112" fmla="*/ 763891 w 1178093"/>
                <a:gd name="connsiteY112" fmla="*/ 730745 h 1323357"/>
                <a:gd name="connsiteX113" fmla="*/ 769029 w 1178093"/>
                <a:gd name="connsiteY113" fmla="*/ 728175 h 1323357"/>
                <a:gd name="connsiteX114" fmla="*/ 763891 w 1178093"/>
                <a:gd name="connsiteY114" fmla="*/ 596515 h 1323357"/>
                <a:gd name="connsiteX115" fmla="*/ 759990 w 1178093"/>
                <a:gd name="connsiteY115" fmla="*/ 596515 h 1323357"/>
                <a:gd name="connsiteX116" fmla="*/ 763891 w 1178093"/>
                <a:gd name="connsiteY116" fmla="*/ 593945 h 1323357"/>
                <a:gd name="connsiteX117" fmla="*/ 775500 w 1178093"/>
                <a:gd name="connsiteY117" fmla="*/ 593945 h 1323357"/>
                <a:gd name="connsiteX118" fmla="*/ 776831 w 1178093"/>
                <a:gd name="connsiteY118" fmla="*/ 584901 h 1323357"/>
                <a:gd name="connsiteX119" fmla="*/ 780638 w 1178093"/>
                <a:gd name="connsiteY119" fmla="*/ 580998 h 1323357"/>
                <a:gd name="connsiteX120" fmla="*/ 785776 w 1178093"/>
                <a:gd name="connsiteY120" fmla="*/ 580998 h 1323357"/>
                <a:gd name="connsiteX121" fmla="*/ 789677 w 1178093"/>
                <a:gd name="connsiteY121" fmla="*/ 574524 h 1323357"/>
                <a:gd name="connsiteX122" fmla="*/ 793578 w 1178093"/>
                <a:gd name="connsiteY122" fmla="*/ 565480 h 1323357"/>
                <a:gd name="connsiteX123" fmla="*/ 836112 w 1178093"/>
                <a:gd name="connsiteY123" fmla="*/ 533208 h 1323357"/>
                <a:gd name="connsiteX124" fmla="*/ 852954 w 1178093"/>
                <a:gd name="connsiteY124" fmla="*/ 515120 h 1323357"/>
                <a:gd name="connsiteX125" fmla="*/ 863231 w 1178093"/>
                <a:gd name="connsiteY125" fmla="*/ 509979 h 1323357"/>
                <a:gd name="connsiteX126" fmla="*/ 872270 w 1178093"/>
                <a:gd name="connsiteY126" fmla="*/ 497128 h 1323357"/>
                <a:gd name="connsiteX127" fmla="*/ 886448 w 1178093"/>
                <a:gd name="connsiteY127" fmla="*/ 486751 h 1323357"/>
                <a:gd name="connsiteX128" fmla="*/ 913567 w 1178093"/>
                <a:gd name="connsiteY128" fmla="*/ 455716 h 1323357"/>
                <a:gd name="connsiteX129" fmla="*/ 938116 w 1178093"/>
                <a:gd name="connsiteY129" fmla="*/ 420873 h 1323357"/>
                <a:gd name="connsiteX130" fmla="*/ 991022 w 1178093"/>
                <a:gd name="connsiteY130" fmla="*/ 371846 h 1323357"/>
                <a:gd name="connsiteX131" fmla="*/ 1027085 w 1178093"/>
                <a:gd name="connsiteY131" fmla="*/ 347285 h 1323357"/>
                <a:gd name="connsiteX132" fmla="*/ 1095500 w 1178093"/>
                <a:gd name="connsiteY132" fmla="*/ 321486 h 1323357"/>
                <a:gd name="connsiteX133" fmla="*/ 1116148 w 1178093"/>
                <a:gd name="connsiteY133" fmla="*/ 307301 h 1323357"/>
                <a:gd name="connsiteX134" fmla="*/ 1131658 w 1178093"/>
                <a:gd name="connsiteY134" fmla="*/ 300828 h 1323357"/>
                <a:gd name="connsiteX135" fmla="*/ 1152307 w 1178093"/>
                <a:gd name="connsiteY135" fmla="*/ 285311 h 1323357"/>
                <a:gd name="connsiteX136" fmla="*/ 1150974 w 1178093"/>
                <a:gd name="connsiteY136" fmla="*/ 282740 h 1323357"/>
                <a:gd name="connsiteX137" fmla="*/ 1157445 w 1178093"/>
                <a:gd name="connsiteY137" fmla="*/ 282740 h 1323357"/>
                <a:gd name="connsiteX138" fmla="*/ 1158777 w 1178093"/>
                <a:gd name="connsiteY138" fmla="*/ 276267 h 1323357"/>
                <a:gd name="connsiteX139" fmla="*/ 1162583 w 1178093"/>
                <a:gd name="connsiteY139" fmla="*/ 277599 h 1323357"/>
                <a:gd name="connsiteX140" fmla="*/ 1178093 w 1178093"/>
                <a:gd name="connsiteY140" fmla="*/ 272459 h 1323357"/>
                <a:gd name="connsiteX141" fmla="*/ 1167721 w 1178093"/>
                <a:gd name="connsiteY141" fmla="*/ 273696 h 1323357"/>
                <a:gd name="connsiteX142" fmla="*/ 1139366 w 1178093"/>
                <a:gd name="connsiteY142" fmla="*/ 269888 h 1323357"/>
                <a:gd name="connsiteX143" fmla="*/ 1130326 w 1178093"/>
                <a:gd name="connsiteY143" fmla="*/ 272459 h 1323357"/>
                <a:gd name="connsiteX144" fmla="*/ 1122619 w 1178093"/>
                <a:gd name="connsiteY144" fmla="*/ 278932 h 1323357"/>
                <a:gd name="connsiteX145" fmla="*/ 1117481 w 1178093"/>
                <a:gd name="connsiteY145" fmla="*/ 278932 h 1323357"/>
                <a:gd name="connsiteX146" fmla="*/ 1112247 w 1178093"/>
                <a:gd name="connsiteY146" fmla="*/ 273696 h 1323357"/>
                <a:gd name="connsiteX147" fmla="*/ 1103208 w 1178093"/>
                <a:gd name="connsiteY147" fmla="*/ 272459 h 1323357"/>
                <a:gd name="connsiteX148" fmla="*/ 1096832 w 1178093"/>
                <a:gd name="connsiteY148" fmla="*/ 258274 h 1323357"/>
                <a:gd name="connsiteX149" fmla="*/ 1077421 w 1178093"/>
                <a:gd name="connsiteY149" fmla="*/ 254371 h 1323357"/>
                <a:gd name="connsiteX150" fmla="*/ 1015476 w 1178093"/>
                <a:gd name="connsiteY150" fmla="*/ 262082 h 1323357"/>
                <a:gd name="connsiteX151" fmla="*/ 1012907 w 1178093"/>
                <a:gd name="connsiteY151" fmla="*/ 262082 h 1323357"/>
                <a:gd name="connsiteX152" fmla="*/ 1012907 w 1178093"/>
                <a:gd name="connsiteY152" fmla="*/ 255704 h 1323357"/>
                <a:gd name="connsiteX153" fmla="*/ 987121 w 1178093"/>
                <a:gd name="connsiteY153" fmla="*/ 264652 h 1323357"/>
                <a:gd name="connsiteX154" fmla="*/ 979413 w 1178093"/>
                <a:gd name="connsiteY154" fmla="*/ 256941 h 1323357"/>
                <a:gd name="connsiteX155" fmla="*/ 980650 w 1178093"/>
                <a:gd name="connsiteY155" fmla="*/ 250468 h 1323357"/>
                <a:gd name="connsiteX156" fmla="*/ 971611 w 1178093"/>
                <a:gd name="connsiteY156" fmla="*/ 242757 h 1323357"/>
                <a:gd name="connsiteX157" fmla="*/ 966472 w 1178093"/>
                <a:gd name="connsiteY157" fmla="*/ 228572 h 1323357"/>
                <a:gd name="connsiteX158" fmla="*/ 941923 w 1178093"/>
                <a:gd name="connsiteY158" fmla="*/ 242757 h 1323357"/>
                <a:gd name="connsiteX159" fmla="*/ 930314 w 1178093"/>
                <a:gd name="connsiteY159" fmla="*/ 249230 h 1323357"/>
                <a:gd name="connsiteX160" fmla="*/ 910998 w 1178093"/>
                <a:gd name="connsiteY160" fmla="*/ 269888 h 1323357"/>
                <a:gd name="connsiteX161" fmla="*/ 891586 w 1178093"/>
                <a:gd name="connsiteY161" fmla="*/ 275029 h 1323357"/>
                <a:gd name="connsiteX162" fmla="*/ 886448 w 1178093"/>
                <a:gd name="connsiteY162" fmla="*/ 278932 h 1323357"/>
                <a:gd name="connsiteX163" fmla="*/ 877409 w 1178093"/>
                <a:gd name="connsiteY163" fmla="*/ 275029 h 1323357"/>
                <a:gd name="connsiteX164" fmla="*/ 860661 w 1178093"/>
                <a:gd name="connsiteY164" fmla="*/ 281503 h 1323357"/>
                <a:gd name="connsiteX165" fmla="*/ 860661 w 1178093"/>
                <a:gd name="connsiteY165" fmla="*/ 267318 h 1323357"/>
                <a:gd name="connsiteX166" fmla="*/ 840013 w 1178093"/>
                <a:gd name="connsiteY166" fmla="*/ 265985 h 1323357"/>
                <a:gd name="connsiteX167" fmla="*/ 842583 w 1178093"/>
                <a:gd name="connsiteY167" fmla="*/ 259512 h 1323357"/>
                <a:gd name="connsiteX168" fmla="*/ 837444 w 1178093"/>
                <a:gd name="connsiteY168" fmla="*/ 246565 h 1323357"/>
                <a:gd name="connsiteX169" fmla="*/ 816796 w 1178093"/>
                <a:gd name="connsiteY169" fmla="*/ 245327 h 1323357"/>
                <a:gd name="connsiteX170" fmla="*/ 794816 w 1178093"/>
                <a:gd name="connsiteY170" fmla="*/ 236283 h 1323357"/>
                <a:gd name="connsiteX171" fmla="*/ 792246 w 1178093"/>
                <a:gd name="connsiteY171" fmla="*/ 223431 h 1323357"/>
                <a:gd name="connsiteX172" fmla="*/ 785776 w 1178093"/>
                <a:gd name="connsiteY172" fmla="*/ 213055 h 1323357"/>
                <a:gd name="connsiteX173" fmla="*/ 750950 w 1178093"/>
                <a:gd name="connsiteY173" fmla="*/ 216958 h 1323357"/>
                <a:gd name="connsiteX174" fmla="*/ 747144 w 1178093"/>
                <a:gd name="connsiteY174" fmla="*/ 228572 h 1323357"/>
                <a:gd name="connsiteX175" fmla="*/ 752282 w 1178093"/>
                <a:gd name="connsiteY175" fmla="*/ 241424 h 1323357"/>
                <a:gd name="connsiteX176" fmla="*/ 738105 w 1178093"/>
                <a:gd name="connsiteY176" fmla="*/ 246565 h 1323357"/>
                <a:gd name="connsiteX177" fmla="*/ 721262 w 1178093"/>
                <a:gd name="connsiteY177" fmla="*/ 216958 h 1323357"/>
                <a:gd name="connsiteX178" fmla="*/ 722595 w 1178093"/>
                <a:gd name="connsiteY178" fmla="*/ 206581 h 1323357"/>
                <a:gd name="connsiteX179" fmla="*/ 716124 w 1178093"/>
                <a:gd name="connsiteY179" fmla="*/ 198870 h 1323357"/>
                <a:gd name="connsiteX180" fmla="*/ 689005 w 1178093"/>
                <a:gd name="connsiteY180" fmla="*/ 198870 h 1323357"/>
                <a:gd name="connsiteX181" fmla="*/ 683867 w 1178093"/>
                <a:gd name="connsiteY181" fmla="*/ 194967 h 1323357"/>
                <a:gd name="connsiteX182" fmla="*/ 685199 w 1178093"/>
                <a:gd name="connsiteY182" fmla="*/ 187256 h 1323357"/>
                <a:gd name="connsiteX183" fmla="*/ 695475 w 1178093"/>
                <a:gd name="connsiteY183" fmla="*/ 184590 h 1323357"/>
                <a:gd name="connsiteX184" fmla="*/ 694143 w 1178093"/>
                <a:gd name="connsiteY184" fmla="*/ 176879 h 1323357"/>
                <a:gd name="connsiteX185" fmla="*/ 681298 w 1178093"/>
                <a:gd name="connsiteY185" fmla="*/ 178212 h 1323357"/>
                <a:gd name="connsiteX186" fmla="*/ 647709 w 1178093"/>
                <a:gd name="connsiteY186" fmla="*/ 162695 h 1323357"/>
                <a:gd name="connsiteX187" fmla="*/ 646472 w 1178093"/>
                <a:gd name="connsiteY187" fmla="*/ 158791 h 1323357"/>
                <a:gd name="connsiteX188" fmla="*/ 616784 w 1178093"/>
                <a:gd name="connsiteY188" fmla="*/ 160124 h 1323357"/>
                <a:gd name="connsiteX189" fmla="*/ 616498 w 1178093"/>
                <a:gd name="connsiteY189" fmla="*/ 160029 h 1323357"/>
                <a:gd name="connsiteX190" fmla="*/ 615452 w 1178093"/>
                <a:gd name="connsiteY190" fmla="*/ 160124 h 1323357"/>
                <a:gd name="connsiteX191" fmla="*/ 597372 w 1178093"/>
                <a:gd name="connsiteY191" fmla="*/ 157554 h 1323357"/>
                <a:gd name="connsiteX192" fmla="*/ 570349 w 1178093"/>
                <a:gd name="connsiteY192" fmla="*/ 169168 h 1323357"/>
                <a:gd name="connsiteX193" fmla="*/ 569017 w 1178093"/>
                <a:gd name="connsiteY193" fmla="*/ 178212 h 1323357"/>
                <a:gd name="connsiteX194" fmla="*/ 561310 w 1178093"/>
                <a:gd name="connsiteY194" fmla="*/ 182020 h 1323357"/>
                <a:gd name="connsiteX195" fmla="*/ 521250 w 1178093"/>
                <a:gd name="connsiteY195" fmla="*/ 188493 h 1323357"/>
                <a:gd name="connsiteX196" fmla="*/ 516112 w 1178093"/>
                <a:gd name="connsiteY196" fmla="*/ 184590 h 1323357"/>
                <a:gd name="connsiteX197" fmla="*/ 517444 w 1178093"/>
                <a:gd name="connsiteY197" fmla="*/ 174309 h 1323357"/>
                <a:gd name="connsiteX198" fmla="*/ 510973 w 1178093"/>
                <a:gd name="connsiteY198" fmla="*/ 162695 h 1323357"/>
                <a:gd name="connsiteX199" fmla="*/ 452930 w 1178093"/>
                <a:gd name="connsiteY199" fmla="*/ 158791 h 1323357"/>
                <a:gd name="connsiteX200" fmla="*/ 447696 w 1178093"/>
                <a:gd name="connsiteY200" fmla="*/ 148510 h 1323357"/>
                <a:gd name="connsiteX201" fmla="*/ 441321 w 1178093"/>
                <a:gd name="connsiteY201" fmla="*/ 145940 h 1323357"/>
                <a:gd name="connsiteX202" fmla="*/ 424479 w 1178093"/>
                <a:gd name="connsiteY202" fmla="*/ 143369 h 1323357"/>
                <a:gd name="connsiteX203" fmla="*/ 418009 w 1178093"/>
                <a:gd name="connsiteY203" fmla="*/ 149748 h 1323357"/>
                <a:gd name="connsiteX204" fmla="*/ 401262 w 1178093"/>
                <a:gd name="connsiteY204" fmla="*/ 145940 h 1323357"/>
                <a:gd name="connsiteX205" fmla="*/ 381945 w 1178093"/>
                <a:gd name="connsiteY205" fmla="*/ 131755 h 1323357"/>
                <a:gd name="connsiteX206" fmla="*/ 380614 w 1178093"/>
                <a:gd name="connsiteY206" fmla="*/ 120046 h 1323357"/>
                <a:gd name="connsiteX207" fmla="*/ 382421 w 1178093"/>
                <a:gd name="connsiteY207" fmla="*/ 111954 h 1323357"/>
                <a:gd name="connsiteX208" fmla="*/ 380614 w 1178093"/>
                <a:gd name="connsiteY208" fmla="*/ 120046 h 1323357"/>
                <a:gd name="connsiteX209" fmla="*/ 383182 w 1178093"/>
                <a:gd name="connsiteY209" fmla="*/ 108527 h 1323357"/>
                <a:gd name="connsiteX210" fmla="*/ 374143 w 1178093"/>
                <a:gd name="connsiteY210" fmla="*/ 60737 h 1323357"/>
                <a:gd name="connsiteX211" fmla="*/ 367767 w 1178093"/>
                <a:gd name="connsiteY211" fmla="*/ 47790 h 1323357"/>
                <a:gd name="connsiteX212" fmla="*/ 361297 w 1178093"/>
                <a:gd name="connsiteY212" fmla="*/ 11614 h 1323357"/>
                <a:gd name="connsiteX213" fmla="*/ 359965 w 1178093"/>
                <a:gd name="connsiteY213" fmla="*/ 7806 h 1323357"/>
                <a:gd name="connsiteX214" fmla="*/ 344455 w 1178093"/>
                <a:gd name="connsiteY214" fmla="*/ 1333 h 1323357"/>
                <a:gd name="connsiteX215" fmla="*/ 330277 w 1178093"/>
                <a:gd name="connsiteY215" fmla="*/ 3903 h 1323357"/>
                <a:gd name="connsiteX216" fmla="*/ 312198 w 1178093"/>
                <a:gd name="connsiteY216" fmla="*/ 0 h 1323357"/>
                <a:gd name="connsiteX217" fmla="*/ 310961 w 1178093"/>
                <a:gd name="connsiteY217" fmla="*/ 81395 h 1323357"/>
                <a:gd name="connsiteX218" fmla="*/ 294214 w 1178093"/>
                <a:gd name="connsiteY218" fmla="*/ 81395 h 1323357"/>
                <a:gd name="connsiteX219" fmla="*/ 0 w 1178093"/>
                <a:gd name="connsiteY219" fmla="*/ 81395 h 1323357"/>
                <a:gd name="connsiteX220" fmla="*/ 1237 w 1178093"/>
                <a:gd name="connsiteY220" fmla="*/ 96912 h 1323357"/>
                <a:gd name="connsiteX221" fmla="*/ 7707 w 1178093"/>
                <a:gd name="connsiteY221" fmla="*/ 109764 h 132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1178093" h="1323357">
                  <a:moveTo>
                    <a:pt x="7707" y="109764"/>
                  </a:moveTo>
                  <a:lnTo>
                    <a:pt x="6375" y="122711"/>
                  </a:lnTo>
                  <a:lnTo>
                    <a:pt x="19316" y="154983"/>
                  </a:lnTo>
                  <a:lnTo>
                    <a:pt x="16747" y="165265"/>
                  </a:lnTo>
                  <a:lnTo>
                    <a:pt x="11609" y="167835"/>
                  </a:lnTo>
                  <a:lnTo>
                    <a:pt x="11609" y="174309"/>
                  </a:lnTo>
                  <a:lnTo>
                    <a:pt x="7707" y="179545"/>
                  </a:lnTo>
                  <a:lnTo>
                    <a:pt x="12846" y="189826"/>
                  </a:lnTo>
                  <a:lnTo>
                    <a:pt x="11609" y="207914"/>
                  </a:lnTo>
                  <a:lnTo>
                    <a:pt x="14178" y="207914"/>
                  </a:lnTo>
                  <a:lnTo>
                    <a:pt x="14178" y="211722"/>
                  </a:lnTo>
                  <a:lnTo>
                    <a:pt x="10277" y="211722"/>
                  </a:lnTo>
                  <a:lnTo>
                    <a:pt x="12846" y="214387"/>
                  </a:lnTo>
                  <a:lnTo>
                    <a:pt x="8944" y="218195"/>
                  </a:lnTo>
                  <a:lnTo>
                    <a:pt x="11609" y="219528"/>
                  </a:lnTo>
                  <a:lnTo>
                    <a:pt x="10277" y="224669"/>
                  </a:lnTo>
                  <a:lnTo>
                    <a:pt x="12846" y="224669"/>
                  </a:lnTo>
                  <a:lnTo>
                    <a:pt x="11609" y="232380"/>
                  </a:lnTo>
                  <a:lnTo>
                    <a:pt x="15415" y="233713"/>
                  </a:lnTo>
                  <a:lnTo>
                    <a:pt x="12846" y="236283"/>
                  </a:lnTo>
                  <a:lnTo>
                    <a:pt x="15415" y="243994"/>
                  </a:lnTo>
                  <a:lnTo>
                    <a:pt x="11609" y="246565"/>
                  </a:lnTo>
                  <a:lnTo>
                    <a:pt x="15415" y="254371"/>
                  </a:lnTo>
                  <a:lnTo>
                    <a:pt x="11609" y="255704"/>
                  </a:lnTo>
                  <a:lnTo>
                    <a:pt x="15415" y="259512"/>
                  </a:lnTo>
                  <a:lnTo>
                    <a:pt x="11609" y="262082"/>
                  </a:lnTo>
                  <a:lnTo>
                    <a:pt x="11609" y="268556"/>
                  </a:lnTo>
                  <a:lnTo>
                    <a:pt x="14178" y="269888"/>
                  </a:lnTo>
                  <a:lnTo>
                    <a:pt x="11609" y="272459"/>
                  </a:lnTo>
                  <a:lnTo>
                    <a:pt x="21885" y="294354"/>
                  </a:lnTo>
                  <a:lnTo>
                    <a:pt x="24454" y="316345"/>
                  </a:lnTo>
                  <a:lnTo>
                    <a:pt x="29593" y="324056"/>
                  </a:lnTo>
                  <a:lnTo>
                    <a:pt x="28356" y="334433"/>
                  </a:lnTo>
                  <a:lnTo>
                    <a:pt x="30925" y="334433"/>
                  </a:lnTo>
                  <a:lnTo>
                    <a:pt x="33494" y="348618"/>
                  </a:lnTo>
                  <a:lnTo>
                    <a:pt x="41296" y="358899"/>
                  </a:lnTo>
                  <a:lnTo>
                    <a:pt x="42534" y="370513"/>
                  </a:lnTo>
                  <a:lnTo>
                    <a:pt x="54142" y="395075"/>
                  </a:lnTo>
                  <a:lnTo>
                    <a:pt x="54142" y="418303"/>
                  </a:lnTo>
                  <a:lnTo>
                    <a:pt x="50241" y="437724"/>
                  </a:lnTo>
                  <a:lnTo>
                    <a:pt x="55475" y="444102"/>
                  </a:lnTo>
                  <a:lnTo>
                    <a:pt x="52905" y="472566"/>
                  </a:lnTo>
                  <a:lnTo>
                    <a:pt x="58044" y="509979"/>
                  </a:lnTo>
                  <a:lnTo>
                    <a:pt x="55475" y="528067"/>
                  </a:lnTo>
                  <a:lnTo>
                    <a:pt x="58044" y="537111"/>
                  </a:lnTo>
                  <a:lnTo>
                    <a:pt x="61945" y="537111"/>
                  </a:lnTo>
                  <a:lnTo>
                    <a:pt x="61945" y="546155"/>
                  </a:lnTo>
                  <a:lnTo>
                    <a:pt x="65751" y="544822"/>
                  </a:lnTo>
                  <a:lnTo>
                    <a:pt x="67083" y="548725"/>
                  </a:lnTo>
                  <a:lnTo>
                    <a:pt x="65751" y="565480"/>
                  </a:lnTo>
                  <a:lnTo>
                    <a:pt x="60613" y="573287"/>
                  </a:lnTo>
                  <a:lnTo>
                    <a:pt x="63182" y="584901"/>
                  </a:lnTo>
                  <a:lnTo>
                    <a:pt x="60613" y="613270"/>
                  </a:lnTo>
                  <a:lnTo>
                    <a:pt x="67083" y="623552"/>
                  </a:lnTo>
                  <a:lnTo>
                    <a:pt x="68320" y="645542"/>
                  </a:lnTo>
                  <a:lnTo>
                    <a:pt x="72221" y="650683"/>
                  </a:lnTo>
                  <a:lnTo>
                    <a:pt x="73554" y="659727"/>
                  </a:lnTo>
                  <a:lnTo>
                    <a:pt x="82498" y="675244"/>
                  </a:lnTo>
                  <a:lnTo>
                    <a:pt x="90301" y="680385"/>
                  </a:lnTo>
                  <a:lnTo>
                    <a:pt x="90301" y="702376"/>
                  </a:lnTo>
                  <a:lnTo>
                    <a:pt x="98008" y="734648"/>
                  </a:lnTo>
                  <a:lnTo>
                    <a:pt x="94202" y="747500"/>
                  </a:lnTo>
                  <a:lnTo>
                    <a:pt x="95439" y="770729"/>
                  </a:lnTo>
                  <a:lnTo>
                    <a:pt x="92870" y="793957"/>
                  </a:lnTo>
                  <a:lnTo>
                    <a:pt x="82498" y="813378"/>
                  </a:lnTo>
                  <a:lnTo>
                    <a:pt x="52905" y="835369"/>
                  </a:lnTo>
                  <a:lnTo>
                    <a:pt x="49004" y="846888"/>
                  </a:lnTo>
                  <a:lnTo>
                    <a:pt x="63182" y="864975"/>
                  </a:lnTo>
                  <a:lnTo>
                    <a:pt x="74791" y="889537"/>
                  </a:lnTo>
                  <a:lnTo>
                    <a:pt x="100577" y="897248"/>
                  </a:lnTo>
                  <a:lnTo>
                    <a:pt x="112186" y="916668"/>
                  </a:lnTo>
                  <a:lnTo>
                    <a:pt x="109617" y="1323357"/>
                  </a:lnTo>
                  <a:lnTo>
                    <a:pt x="516112" y="1319454"/>
                  </a:lnTo>
                  <a:lnTo>
                    <a:pt x="965140" y="1302699"/>
                  </a:lnTo>
                  <a:lnTo>
                    <a:pt x="957433" y="1252339"/>
                  </a:lnTo>
                  <a:lnTo>
                    <a:pt x="956100" y="1234251"/>
                  </a:lnTo>
                  <a:lnTo>
                    <a:pt x="935452" y="1200646"/>
                  </a:lnTo>
                  <a:lnTo>
                    <a:pt x="912235" y="1185224"/>
                  </a:lnTo>
                  <a:lnTo>
                    <a:pt x="898057" y="1183891"/>
                  </a:lnTo>
                  <a:lnTo>
                    <a:pt x="860661" y="1154189"/>
                  </a:lnTo>
                  <a:lnTo>
                    <a:pt x="837444" y="1115443"/>
                  </a:lnTo>
                  <a:lnTo>
                    <a:pt x="814227" y="1101259"/>
                  </a:lnTo>
                  <a:lnTo>
                    <a:pt x="789677" y="1093548"/>
                  </a:lnTo>
                  <a:lnTo>
                    <a:pt x="781970" y="1085741"/>
                  </a:lnTo>
                  <a:lnTo>
                    <a:pt x="775500" y="1072889"/>
                  </a:lnTo>
                  <a:lnTo>
                    <a:pt x="747144" y="1068986"/>
                  </a:lnTo>
                  <a:lnTo>
                    <a:pt x="730302" y="1061275"/>
                  </a:lnTo>
                  <a:lnTo>
                    <a:pt x="726400" y="1053469"/>
                  </a:lnTo>
                  <a:lnTo>
                    <a:pt x="698045" y="1031573"/>
                  </a:lnTo>
                  <a:lnTo>
                    <a:pt x="704515" y="1010915"/>
                  </a:lnTo>
                  <a:lnTo>
                    <a:pt x="701946" y="996730"/>
                  </a:lnTo>
                  <a:lnTo>
                    <a:pt x="705847" y="990257"/>
                  </a:lnTo>
                  <a:lnTo>
                    <a:pt x="701946" y="968266"/>
                  </a:lnTo>
                  <a:lnTo>
                    <a:pt x="696713" y="959222"/>
                  </a:lnTo>
                  <a:lnTo>
                    <a:pt x="704515" y="946370"/>
                  </a:lnTo>
                  <a:lnTo>
                    <a:pt x="700614" y="929520"/>
                  </a:lnTo>
                  <a:lnTo>
                    <a:pt x="701946" y="907624"/>
                  </a:lnTo>
                  <a:lnTo>
                    <a:pt x="708416" y="901151"/>
                  </a:lnTo>
                  <a:lnTo>
                    <a:pt x="718693" y="877923"/>
                  </a:lnTo>
                  <a:lnTo>
                    <a:pt x="704515" y="849458"/>
                  </a:lnTo>
                  <a:lnTo>
                    <a:pt x="698045" y="845650"/>
                  </a:lnTo>
                  <a:lnTo>
                    <a:pt x="686436" y="846888"/>
                  </a:lnTo>
                  <a:lnTo>
                    <a:pt x="679965" y="843080"/>
                  </a:lnTo>
                  <a:lnTo>
                    <a:pt x="678728" y="827562"/>
                  </a:lnTo>
                  <a:lnTo>
                    <a:pt x="682630" y="812045"/>
                  </a:lnTo>
                  <a:lnTo>
                    <a:pt x="694143" y="801764"/>
                  </a:lnTo>
                  <a:lnTo>
                    <a:pt x="704515" y="772061"/>
                  </a:lnTo>
                  <a:lnTo>
                    <a:pt x="729065" y="757877"/>
                  </a:lnTo>
                  <a:lnTo>
                    <a:pt x="732871" y="750166"/>
                  </a:lnTo>
                  <a:lnTo>
                    <a:pt x="741910" y="750166"/>
                  </a:lnTo>
                  <a:lnTo>
                    <a:pt x="748381" y="739789"/>
                  </a:lnTo>
                  <a:lnTo>
                    <a:pt x="759990" y="741122"/>
                  </a:lnTo>
                  <a:lnTo>
                    <a:pt x="763891" y="730745"/>
                  </a:lnTo>
                  <a:lnTo>
                    <a:pt x="769029" y="728175"/>
                  </a:lnTo>
                  <a:lnTo>
                    <a:pt x="763891" y="596515"/>
                  </a:lnTo>
                  <a:lnTo>
                    <a:pt x="759990" y="596515"/>
                  </a:lnTo>
                  <a:lnTo>
                    <a:pt x="763891" y="593945"/>
                  </a:lnTo>
                  <a:lnTo>
                    <a:pt x="775500" y="593945"/>
                  </a:lnTo>
                  <a:lnTo>
                    <a:pt x="776831" y="584901"/>
                  </a:lnTo>
                  <a:lnTo>
                    <a:pt x="780638" y="580998"/>
                  </a:lnTo>
                  <a:lnTo>
                    <a:pt x="785776" y="580998"/>
                  </a:lnTo>
                  <a:lnTo>
                    <a:pt x="789677" y="574524"/>
                  </a:lnTo>
                  <a:lnTo>
                    <a:pt x="793578" y="565480"/>
                  </a:lnTo>
                  <a:lnTo>
                    <a:pt x="836112" y="533208"/>
                  </a:lnTo>
                  <a:lnTo>
                    <a:pt x="852954" y="515120"/>
                  </a:lnTo>
                  <a:lnTo>
                    <a:pt x="863231" y="509979"/>
                  </a:lnTo>
                  <a:lnTo>
                    <a:pt x="872270" y="497128"/>
                  </a:lnTo>
                  <a:lnTo>
                    <a:pt x="886448" y="486751"/>
                  </a:lnTo>
                  <a:lnTo>
                    <a:pt x="913567" y="455716"/>
                  </a:lnTo>
                  <a:lnTo>
                    <a:pt x="938116" y="420873"/>
                  </a:lnTo>
                  <a:lnTo>
                    <a:pt x="991022" y="371846"/>
                  </a:lnTo>
                  <a:lnTo>
                    <a:pt x="1027085" y="347285"/>
                  </a:lnTo>
                  <a:lnTo>
                    <a:pt x="1095500" y="321486"/>
                  </a:lnTo>
                  <a:lnTo>
                    <a:pt x="1116148" y="307301"/>
                  </a:lnTo>
                  <a:lnTo>
                    <a:pt x="1131658" y="300828"/>
                  </a:lnTo>
                  <a:lnTo>
                    <a:pt x="1152307" y="285311"/>
                  </a:lnTo>
                  <a:lnTo>
                    <a:pt x="1150974" y="282740"/>
                  </a:lnTo>
                  <a:lnTo>
                    <a:pt x="1157445" y="282740"/>
                  </a:lnTo>
                  <a:lnTo>
                    <a:pt x="1158777" y="276267"/>
                  </a:lnTo>
                  <a:lnTo>
                    <a:pt x="1162583" y="277599"/>
                  </a:lnTo>
                  <a:lnTo>
                    <a:pt x="1178093" y="272459"/>
                  </a:lnTo>
                  <a:lnTo>
                    <a:pt x="1167721" y="273696"/>
                  </a:lnTo>
                  <a:lnTo>
                    <a:pt x="1139366" y="269888"/>
                  </a:lnTo>
                  <a:lnTo>
                    <a:pt x="1130326" y="272459"/>
                  </a:lnTo>
                  <a:lnTo>
                    <a:pt x="1122619" y="278932"/>
                  </a:lnTo>
                  <a:lnTo>
                    <a:pt x="1117481" y="278932"/>
                  </a:lnTo>
                  <a:lnTo>
                    <a:pt x="1112247" y="273696"/>
                  </a:lnTo>
                  <a:lnTo>
                    <a:pt x="1103208" y="272459"/>
                  </a:lnTo>
                  <a:lnTo>
                    <a:pt x="1096832" y="258274"/>
                  </a:lnTo>
                  <a:lnTo>
                    <a:pt x="1077421" y="254371"/>
                  </a:lnTo>
                  <a:lnTo>
                    <a:pt x="1015476" y="262082"/>
                  </a:lnTo>
                  <a:lnTo>
                    <a:pt x="1012907" y="262082"/>
                  </a:lnTo>
                  <a:lnTo>
                    <a:pt x="1012907" y="255704"/>
                  </a:lnTo>
                  <a:lnTo>
                    <a:pt x="987121" y="264652"/>
                  </a:lnTo>
                  <a:lnTo>
                    <a:pt x="979413" y="256941"/>
                  </a:lnTo>
                  <a:lnTo>
                    <a:pt x="980650" y="250468"/>
                  </a:lnTo>
                  <a:lnTo>
                    <a:pt x="971611" y="242757"/>
                  </a:lnTo>
                  <a:lnTo>
                    <a:pt x="966472" y="228572"/>
                  </a:lnTo>
                  <a:lnTo>
                    <a:pt x="941923" y="242757"/>
                  </a:lnTo>
                  <a:lnTo>
                    <a:pt x="930314" y="249230"/>
                  </a:lnTo>
                  <a:lnTo>
                    <a:pt x="910998" y="269888"/>
                  </a:lnTo>
                  <a:lnTo>
                    <a:pt x="891586" y="275029"/>
                  </a:lnTo>
                  <a:lnTo>
                    <a:pt x="886448" y="278932"/>
                  </a:lnTo>
                  <a:lnTo>
                    <a:pt x="877409" y="275029"/>
                  </a:lnTo>
                  <a:lnTo>
                    <a:pt x="860661" y="281503"/>
                  </a:lnTo>
                  <a:lnTo>
                    <a:pt x="860661" y="267318"/>
                  </a:lnTo>
                  <a:lnTo>
                    <a:pt x="840013" y="265985"/>
                  </a:lnTo>
                  <a:lnTo>
                    <a:pt x="842583" y="259512"/>
                  </a:lnTo>
                  <a:lnTo>
                    <a:pt x="837444" y="246565"/>
                  </a:lnTo>
                  <a:lnTo>
                    <a:pt x="816796" y="245327"/>
                  </a:lnTo>
                  <a:lnTo>
                    <a:pt x="794816" y="236283"/>
                  </a:lnTo>
                  <a:lnTo>
                    <a:pt x="792246" y="223431"/>
                  </a:lnTo>
                  <a:lnTo>
                    <a:pt x="785776" y="213055"/>
                  </a:lnTo>
                  <a:lnTo>
                    <a:pt x="750950" y="216958"/>
                  </a:lnTo>
                  <a:lnTo>
                    <a:pt x="747144" y="228572"/>
                  </a:lnTo>
                  <a:lnTo>
                    <a:pt x="752282" y="241424"/>
                  </a:lnTo>
                  <a:lnTo>
                    <a:pt x="738105" y="246565"/>
                  </a:lnTo>
                  <a:lnTo>
                    <a:pt x="721262" y="216958"/>
                  </a:lnTo>
                  <a:lnTo>
                    <a:pt x="722595" y="206581"/>
                  </a:lnTo>
                  <a:lnTo>
                    <a:pt x="716124" y="198870"/>
                  </a:lnTo>
                  <a:lnTo>
                    <a:pt x="689005" y="198870"/>
                  </a:lnTo>
                  <a:lnTo>
                    <a:pt x="683867" y="194967"/>
                  </a:lnTo>
                  <a:lnTo>
                    <a:pt x="685199" y="187256"/>
                  </a:lnTo>
                  <a:lnTo>
                    <a:pt x="695475" y="184590"/>
                  </a:lnTo>
                  <a:lnTo>
                    <a:pt x="694143" y="176879"/>
                  </a:lnTo>
                  <a:lnTo>
                    <a:pt x="681298" y="178212"/>
                  </a:lnTo>
                  <a:lnTo>
                    <a:pt x="647709" y="162695"/>
                  </a:lnTo>
                  <a:lnTo>
                    <a:pt x="646472" y="158791"/>
                  </a:lnTo>
                  <a:lnTo>
                    <a:pt x="616784" y="160124"/>
                  </a:lnTo>
                  <a:lnTo>
                    <a:pt x="616498" y="160029"/>
                  </a:lnTo>
                  <a:lnTo>
                    <a:pt x="615452" y="160124"/>
                  </a:lnTo>
                  <a:lnTo>
                    <a:pt x="597372" y="157554"/>
                  </a:lnTo>
                  <a:lnTo>
                    <a:pt x="570349" y="169168"/>
                  </a:lnTo>
                  <a:lnTo>
                    <a:pt x="569017" y="178212"/>
                  </a:lnTo>
                  <a:lnTo>
                    <a:pt x="561310" y="182020"/>
                  </a:lnTo>
                  <a:lnTo>
                    <a:pt x="521250" y="188493"/>
                  </a:lnTo>
                  <a:lnTo>
                    <a:pt x="516112" y="184590"/>
                  </a:lnTo>
                  <a:lnTo>
                    <a:pt x="517444" y="174309"/>
                  </a:lnTo>
                  <a:lnTo>
                    <a:pt x="510973" y="162695"/>
                  </a:lnTo>
                  <a:lnTo>
                    <a:pt x="452930" y="158791"/>
                  </a:lnTo>
                  <a:lnTo>
                    <a:pt x="447696" y="148510"/>
                  </a:lnTo>
                  <a:lnTo>
                    <a:pt x="441321" y="145940"/>
                  </a:lnTo>
                  <a:lnTo>
                    <a:pt x="424479" y="143369"/>
                  </a:lnTo>
                  <a:lnTo>
                    <a:pt x="418009" y="149748"/>
                  </a:lnTo>
                  <a:lnTo>
                    <a:pt x="401262" y="145940"/>
                  </a:lnTo>
                  <a:lnTo>
                    <a:pt x="381945" y="131755"/>
                  </a:lnTo>
                  <a:lnTo>
                    <a:pt x="380614" y="120046"/>
                  </a:lnTo>
                  <a:lnTo>
                    <a:pt x="382421" y="111954"/>
                  </a:lnTo>
                  <a:lnTo>
                    <a:pt x="380614" y="120046"/>
                  </a:lnTo>
                  <a:lnTo>
                    <a:pt x="383182" y="108527"/>
                  </a:lnTo>
                  <a:lnTo>
                    <a:pt x="374143" y="60737"/>
                  </a:lnTo>
                  <a:lnTo>
                    <a:pt x="367767" y="47790"/>
                  </a:lnTo>
                  <a:lnTo>
                    <a:pt x="361297" y="11614"/>
                  </a:lnTo>
                  <a:lnTo>
                    <a:pt x="359965" y="7806"/>
                  </a:lnTo>
                  <a:lnTo>
                    <a:pt x="344455" y="1333"/>
                  </a:lnTo>
                  <a:lnTo>
                    <a:pt x="330277" y="3903"/>
                  </a:lnTo>
                  <a:lnTo>
                    <a:pt x="312198" y="0"/>
                  </a:lnTo>
                  <a:lnTo>
                    <a:pt x="310961" y="81395"/>
                  </a:lnTo>
                  <a:lnTo>
                    <a:pt x="294214" y="81395"/>
                  </a:lnTo>
                  <a:lnTo>
                    <a:pt x="0" y="81395"/>
                  </a:lnTo>
                  <a:lnTo>
                    <a:pt x="1237" y="96912"/>
                  </a:lnTo>
                  <a:lnTo>
                    <a:pt x="7707" y="10976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10F18B2E-20CB-714F-85A8-B04D3F235614}"/>
                </a:ext>
              </a:extLst>
            </p:cNvPr>
            <p:cNvSpPr/>
            <p:nvPr/>
          </p:nvSpPr>
          <p:spPr>
            <a:xfrm>
              <a:off x="4723822" y="2328738"/>
              <a:ext cx="939764" cy="1521553"/>
            </a:xfrm>
            <a:custGeom>
              <a:avLst/>
              <a:gdLst>
                <a:gd name="connsiteX0" fmla="*/ 209052 w 1068476"/>
                <a:gd name="connsiteY0" fmla="*/ 578427 h 1729950"/>
                <a:gd name="connsiteX1" fmla="*/ 214190 w 1068476"/>
                <a:gd name="connsiteY1" fmla="*/ 582235 h 1729950"/>
                <a:gd name="connsiteX2" fmla="*/ 216759 w 1068476"/>
                <a:gd name="connsiteY2" fmla="*/ 590042 h 1729950"/>
                <a:gd name="connsiteX3" fmla="*/ 216759 w 1068476"/>
                <a:gd name="connsiteY3" fmla="*/ 614508 h 1729950"/>
                <a:gd name="connsiteX4" fmla="*/ 220661 w 1068476"/>
                <a:gd name="connsiteY4" fmla="*/ 622314 h 1729950"/>
                <a:gd name="connsiteX5" fmla="*/ 207815 w 1068476"/>
                <a:gd name="connsiteY5" fmla="*/ 639069 h 1729950"/>
                <a:gd name="connsiteX6" fmla="*/ 211621 w 1068476"/>
                <a:gd name="connsiteY6" fmla="*/ 644210 h 1729950"/>
                <a:gd name="connsiteX7" fmla="*/ 214190 w 1068476"/>
                <a:gd name="connsiteY7" fmla="*/ 661060 h 1729950"/>
                <a:gd name="connsiteX8" fmla="*/ 228368 w 1068476"/>
                <a:gd name="connsiteY8" fmla="*/ 704946 h 1729950"/>
                <a:gd name="connsiteX9" fmla="*/ 238740 w 1068476"/>
                <a:gd name="connsiteY9" fmla="*/ 707517 h 1729950"/>
                <a:gd name="connsiteX10" fmla="*/ 245210 w 1068476"/>
                <a:gd name="connsiteY10" fmla="*/ 716561 h 1729950"/>
                <a:gd name="connsiteX11" fmla="*/ 258056 w 1068476"/>
                <a:gd name="connsiteY11" fmla="*/ 729413 h 1729950"/>
                <a:gd name="connsiteX12" fmla="*/ 263289 w 1068476"/>
                <a:gd name="connsiteY12" fmla="*/ 766921 h 1729950"/>
                <a:gd name="connsiteX13" fmla="*/ 225799 w 1068476"/>
                <a:gd name="connsiteY13" fmla="*/ 808237 h 1729950"/>
                <a:gd name="connsiteX14" fmla="*/ 220661 w 1068476"/>
                <a:gd name="connsiteY14" fmla="*/ 814615 h 1729950"/>
                <a:gd name="connsiteX15" fmla="*/ 200012 w 1068476"/>
                <a:gd name="connsiteY15" fmla="*/ 855932 h 1729950"/>
                <a:gd name="connsiteX16" fmla="*/ 185834 w 1068476"/>
                <a:gd name="connsiteY16" fmla="*/ 871449 h 1729950"/>
                <a:gd name="connsiteX17" fmla="*/ 175463 w 1068476"/>
                <a:gd name="connsiteY17" fmla="*/ 879255 h 1729950"/>
                <a:gd name="connsiteX18" fmla="*/ 174226 w 1068476"/>
                <a:gd name="connsiteY18" fmla="*/ 886966 h 1729950"/>
                <a:gd name="connsiteX19" fmla="*/ 178127 w 1068476"/>
                <a:gd name="connsiteY19" fmla="*/ 888204 h 1729950"/>
                <a:gd name="connsiteX20" fmla="*/ 174226 w 1068476"/>
                <a:gd name="connsiteY20" fmla="*/ 892107 h 1729950"/>
                <a:gd name="connsiteX21" fmla="*/ 172894 w 1068476"/>
                <a:gd name="connsiteY21" fmla="*/ 902484 h 1729950"/>
                <a:gd name="connsiteX22" fmla="*/ 151008 w 1068476"/>
                <a:gd name="connsiteY22" fmla="*/ 926950 h 1729950"/>
                <a:gd name="connsiteX23" fmla="*/ 134166 w 1068476"/>
                <a:gd name="connsiteY23" fmla="*/ 930853 h 1729950"/>
                <a:gd name="connsiteX24" fmla="*/ 107143 w 1068476"/>
                <a:gd name="connsiteY24" fmla="*/ 974740 h 1729950"/>
                <a:gd name="connsiteX25" fmla="*/ 90301 w 1068476"/>
                <a:gd name="connsiteY25" fmla="*/ 986354 h 1729950"/>
                <a:gd name="connsiteX26" fmla="*/ 90301 w 1068476"/>
                <a:gd name="connsiteY26" fmla="*/ 995398 h 1729950"/>
                <a:gd name="connsiteX27" fmla="*/ 85162 w 1068476"/>
                <a:gd name="connsiteY27" fmla="*/ 1003109 h 1729950"/>
                <a:gd name="connsiteX28" fmla="*/ 87731 w 1068476"/>
                <a:gd name="connsiteY28" fmla="*/ 1016056 h 1729950"/>
                <a:gd name="connsiteX29" fmla="*/ 83925 w 1068476"/>
                <a:gd name="connsiteY29" fmla="*/ 1027670 h 1729950"/>
                <a:gd name="connsiteX30" fmla="*/ 90301 w 1068476"/>
                <a:gd name="connsiteY30" fmla="*/ 1037952 h 1729950"/>
                <a:gd name="connsiteX31" fmla="*/ 100672 w 1068476"/>
                <a:gd name="connsiteY31" fmla="*/ 1035381 h 1729950"/>
                <a:gd name="connsiteX32" fmla="*/ 105810 w 1068476"/>
                <a:gd name="connsiteY32" fmla="*/ 1045758 h 1729950"/>
                <a:gd name="connsiteX33" fmla="*/ 110949 w 1068476"/>
                <a:gd name="connsiteY33" fmla="*/ 1041855 h 1729950"/>
                <a:gd name="connsiteX34" fmla="*/ 116182 w 1068476"/>
                <a:gd name="connsiteY34" fmla="*/ 1044425 h 1729950"/>
                <a:gd name="connsiteX35" fmla="*/ 116182 w 1068476"/>
                <a:gd name="connsiteY35" fmla="*/ 1054802 h 1729950"/>
                <a:gd name="connsiteX36" fmla="*/ 125222 w 1068476"/>
                <a:gd name="connsiteY36" fmla="*/ 1062513 h 1729950"/>
                <a:gd name="connsiteX37" fmla="*/ 126459 w 1068476"/>
                <a:gd name="connsiteY37" fmla="*/ 1066416 h 1729950"/>
                <a:gd name="connsiteX38" fmla="*/ 109712 w 1068476"/>
                <a:gd name="connsiteY38" fmla="*/ 1083171 h 1729950"/>
                <a:gd name="connsiteX39" fmla="*/ 113613 w 1068476"/>
                <a:gd name="connsiteY39" fmla="*/ 1100021 h 1729950"/>
                <a:gd name="connsiteX40" fmla="*/ 105810 w 1068476"/>
                <a:gd name="connsiteY40" fmla="*/ 1107732 h 1729950"/>
                <a:gd name="connsiteX41" fmla="*/ 99340 w 1068476"/>
                <a:gd name="connsiteY41" fmla="*/ 1128390 h 1729950"/>
                <a:gd name="connsiteX42" fmla="*/ 92870 w 1068476"/>
                <a:gd name="connsiteY42" fmla="*/ 1129628 h 1729950"/>
                <a:gd name="connsiteX43" fmla="*/ 87731 w 1068476"/>
                <a:gd name="connsiteY43" fmla="*/ 1141242 h 1729950"/>
                <a:gd name="connsiteX44" fmla="*/ 86494 w 1068476"/>
                <a:gd name="connsiteY44" fmla="*/ 1151619 h 1729950"/>
                <a:gd name="connsiteX45" fmla="*/ 0 w 1068476"/>
                <a:gd name="connsiteY45" fmla="*/ 1542790 h 1729950"/>
                <a:gd name="connsiteX46" fmla="*/ 487756 w 1068476"/>
                <a:gd name="connsiteY46" fmla="*/ 1643511 h 1729950"/>
                <a:gd name="connsiteX47" fmla="*/ 980745 w 1068476"/>
                <a:gd name="connsiteY47" fmla="*/ 1729951 h 1729950"/>
                <a:gd name="connsiteX48" fmla="*/ 1068477 w 1068476"/>
                <a:gd name="connsiteY48" fmla="*/ 1174847 h 1729950"/>
                <a:gd name="connsiteX49" fmla="*/ 1058105 w 1068476"/>
                <a:gd name="connsiteY49" fmla="*/ 1167136 h 1729950"/>
                <a:gd name="connsiteX50" fmla="*/ 1051729 w 1068476"/>
                <a:gd name="connsiteY50" fmla="*/ 1150286 h 1729950"/>
                <a:gd name="connsiteX51" fmla="*/ 1045259 w 1068476"/>
                <a:gd name="connsiteY51" fmla="*/ 1147716 h 1729950"/>
                <a:gd name="connsiteX52" fmla="*/ 1046496 w 1068476"/>
                <a:gd name="connsiteY52" fmla="*/ 1136101 h 1729950"/>
                <a:gd name="connsiteX53" fmla="*/ 1040026 w 1068476"/>
                <a:gd name="connsiteY53" fmla="*/ 1130961 h 1729950"/>
                <a:gd name="connsiteX54" fmla="*/ 1041358 w 1068476"/>
                <a:gd name="connsiteY54" fmla="*/ 1124487 h 1729950"/>
                <a:gd name="connsiteX55" fmla="*/ 1037456 w 1068476"/>
                <a:gd name="connsiteY55" fmla="*/ 1121917 h 1729950"/>
                <a:gd name="connsiteX56" fmla="*/ 1034887 w 1068476"/>
                <a:gd name="connsiteY56" fmla="*/ 1110303 h 1729950"/>
                <a:gd name="connsiteX57" fmla="*/ 1029749 w 1068476"/>
                <a:gd name="connsiteY57" fmla="*/ 1110303 h 1729950"/>
                <a:gd name="connsiteX58" fmla="*/ 1027180 w 1068476"/>
                <a:gd name="connsiteY58" fmla="*/ 1105162 h 1729950"/>
                <a:gd name="connsiteX59" fmla="*/ 1022042 w 1068476"/>
                <a:gd name="connsiteY59" fmla="*/ 1112873 h 1729950"/>
                <a:gd name="connsiteX60" fmla="*/ 1009101 w 1068476"/>
                <a:gd name="connsiteY60" fmla="*/ 1112873 h 1729950"/>
                <a:gd name="connsiteX61" fmla="*/ 1010433 w 1068476"/>
                <a:gd name="connsiteY61" fmla="*/ 1124487 h 1729950"/>
                <a:gd name="connsiteX62" fmla="*/ 1001393 w 1068476"/>
                <a:gd name="connsiteY62" fmla="*/ 1125820 h 1729950"/>
                <a:gd name="connsiteX63" fmla="*/ 998824 w 1068476"/>
                <a:gd name="connsiteY63" fmla="*/ 1136101 h 1729950"/>
                <a:gd name="connsiteX64" fmla="*/ 1001393 w 1068476"/>
                <a:gd name="connsiteY64" fmla="*/ 1145145 h 1729950"/>
                <a:gd name="connsiteX65" fmla="*/ 1006532 w 1068476"/>
                <a:gd name="connsiteY65" fmla="*/ 1149048 h 1729950"/>
                <a:gd name="connsiteX66" fmla="*/ 1000061 w 1068476"/>
                <a:gd name="connsiteY66" fmla="*/ 1150286 h 1729950"/>
                <a:gd name="connsiteX67" fmla="*/ 989785 w 1068476"/>
                <a:gd name="connsiteY67" fmla="*/ 1143908 h 1729950"/>
                <a:gd name="connsiteX68" fmla="*/ 983314 w 1068476"/>
                <a:gd name="connsiteY68" fmla="*/ 1145145 h 1729950"/>
                <a:gd name="connsiteX69" fmla="*/ 970373 w 1068476"/>
                <a:gd name="connsiteY69" fmla="*/ 1141242 h 1729950"/>
                <a:gd name="connsiteX70" fmla="*/ 949725 w 1068476"/>
                <a:gd name="connsiteY70" fmla="*/ 1147716 h 1729950"/>
                <a:gd name="connsiteX71" fmla="*/ 940686 w 1068476"/>
                <a:gd name="connsiteY71" fmla="*/ 1134864 h 1729950"/>
                <a:gd name="connsiteX72" fmla="*/ 903290 w 1068476"/>
                <a:gd name="connsiteY72" fmla="*/ 1137434 h 1729950"/>
                <a:gd name="connsiteX73" fmla="*/ 887780 w 1068476"/>
                <a:gd name="connsiteY73" fmla="*/ 1130961 h 1729950"/>
                <a:gd name="connsiteX74" fmla="*/ 883974 w 1068476"/>
                <a:gd name="connsiteY74" fmla="*/ 1124487 h 1729950"/>
                <a:gd name="connsiteX75" fmla="*/ 880073 w 1068476"/>
                <a:gd name="connsiteY75" fmla="*/ 1123250 h 1729950"/>
                <a:gd name="connsiteX76" fmla="*/ 864563 w 1068476"/>
                <a:gd name="connsiteY76" fmla="*/ 1128390 h 1729950"/>
                <a:gd name="connsiteX77" fmla="*/ 858093 w 1068476"/>
                <a:gd name="connsiteY77" fmla="*/ 1145145 h 1729950"/>
                <a:gd name="connsiteX78" fmla="*/ 805187 w 1068476"/>
                <a:gd name="connsiteY78" fmla="*/ 1124487 h 1729950"/>
                <a:gd name="connsiteX79" fmla="*/ 789772 w 1068476"/>
                <a:gd name="connsiteY79" fmla="*/ 1130961 h 1729950"/>
                <a:gd name="connsiteX80" fmla="*/ 784539 w 1068476"/>
                <a:gd name="connsiteY80" fmla="*/ 1138672 h 1729950"/>
                <a:gd name="connsiteX81" fmla="*/ 784539 w 1068476"/>
                <a:gd name="connsiteY81" fmla="*/ 1143908 h 1729950"/>
                <a:gd name="connsiteX82" fmla="*/ 783302 w 1068476"/>
                <a:gd name="connsiteY82" fmla="*/ 1151619 h 1729950"/>
                <a:gd name="connsiteX83" fmla="*/ 778164 w 1068476"/>
                <a:gd name="connsiteY83" fmla="*/ 1152856 h 1729950"/>
                <a:gd name="connsiteX84" fmla="*/ 772930 w 1068476"/>
                <a:gd name="connsiteY84" fmla="*/ 1142575 h 1729950"/>
                <a:gd name="connsiteX85" fmla="*/ 754946 w 1068476"/>
                <a:gd name="connsiteY85" fmla="*/ 1129628 h 1729950"/>
                <a:gd name="connsiteX86" fmla="*/ 758752 w 1068476"/>
                <a:gd name="connsiteY86" fmla="*/ 1112873 h 1729950"/>
                <a:gd name="connsiteX87" fmla="*/ 754946 w 1068476"/>
                <a:gd name="connsiteY87" fmla="*/ 1107732 h 1729950"/>
                <a:gd name="connsiteX88" fmla="*/ 756183 w 1068476"/>
                <a:gd name="connsiteY88" fmla="*/ 1102496 h 1729950"/>
                <a:gd name="connsiteX89" fmla="*/ 749713 w 1068476"/>
                <a:gd name="connsiteY89" fmla="*/ 1094785 h 1729950"/>
                <a:gd name="connsiteX90" fmla="*/ 756183 w 1068476"/>
                <a:gd name="connsiteY90" fmla="*/ 1087074 h 1729950"/>
                <a:gd name="connsiteX91" fmla="*/ 748476 w 1068476"/>
                <a:gd name="connsiteY91" fmla="*/ 1053469 h 1729950"/>
                <a:gd name="connsiteX92" fmla="*/ 734203 w 1068476"/>
                <a:gd name="connsiteY92" fmla="*/ 1039284 h 1729950"/>
                <a:gd name="connsiteX93" fmla="*/ 717456 w 1068476"/>
                <a:gd name="connsiteY93" fmla="*/ 1044425 h 1729950"/>
                <a:gd name="connsiteX94" fmla="*/ 717456 w 1068476"/>
                <a:gd name="connsiteY94" fmla="*/ 1036714 h 1729950"/>
                <a:gd name="connsiteX95" fmla="*/ 703278 w 1068476"/>
                <a:gd name="connsiteY95" fmla="*/ 1025100 h 1729950"/>
                <a:gd name="connsiteX96" fmla="*/ 699377 w 1068476"/>
                <a:gd name="connsiteY96" fmla="*/ 1005774 h 1729950"/>
                <a:gd name="connsiteX97" fmla="*/ 707179 w 1068476"/>
                <a:gd name="connsiteY97" fmla="*/ 1003109 h 1729950"/>
                <a:gd name="connsiteX98" fmla="*/ 709748 w 1068476"/>
                <a:gd name="connsiteY98" fmla="*/ 981213 h 1729950"/>
                <a:gd name="connsiteX99" fmla="*/ 700709 w 1068476"/>
                <a:gd name="connsiteY99" fmla="*/ 970932 h 1729950"/>
                <a:gd name="connsiteX100" fmla="*/ 704515 w 1068476"/>
                <a:gd name="connsiteY100" fmla="*/ 965696 h 1729950"/>
                <a:gd name="connsiteX101" fmla="*/ 694239 w 1068476"/>
                <a:gd name="connsiteY101" fmla="*/ 961793 h 1729950"/>
                <a:gd name="connsiteX102" fmla="*/ 692906 w 1068476"/>
                <a:gd name="connsiteY102" fmla="*/ 946370 h 1729950"/>
                <a:gd name="connsiteX103" fmla="*/ 686531 w 1068476"/>
                <a:gd name="connsiteY103" fmla="*/ 939897 h 1729950"/>
                <a:gd name="connsiteX104" fmla="*/ 677491 w 1068476"/>
                <a:gd name="connsiteY104" fmla="*/ 911528 h 1729950"/>
                <a:gd name="connsiteX105" fmla="*/ 678729 w 1068476"/>
                <a:gd name="connsiteY105" fmla="*/ 898581 h 1729950"/>
                <a:gd name="connsiteX106" fmla="*/ 674922 w 1068476"/>
                <a:gd name="connsiteY106" fmla="*/ 883063 h 1729950"/>
                <a:gd name="connsiteX107" fmla="*/ 680061 w 1068476"/>
                <a:gd name="connsiteY107" fmla="*/ 868879 h 1729950"/>
                <a:gd name="connsiteX108" fmla="*/ 671021 w 1068476"/>
                <a:gd name="connsiteY108" fmla="*/ 866308 h 1729950"/>
                <a:gd name="connsiteX109" fmla="*/ 677491 w 1068476"/>
                <a:gd name="connsiteY109" fmla="*/ 850791 h 1729950"/>
                <a:gd name="connsiteX110" fmla="*/ 671021 w 1068476"/>
                <a:gd name="connsiteY110" fmla="*/ 844317 h 1729950"/>
                <a:gd name="connsiteX111" fmla="*/ 663314 w 1068476"/>
                <a:gd name="connsiteY111" fmla="*/ 841747 h 1729950"/>
                <a:gd name="connsiteX112" fmla="*/ 661982 w 1068476"/>
                <a:gd name="connsiteY112" fmla="*/ 828895 h 1729950"/>
                <a:gd name="connsiteX113" fmla="*/ 656843 w 1068476"/>
                <a:gd name="connsiteY113" fmla="*/ 824992 h 1729950"/>
                <a:gd name="connsiteX114" fmla="*/ 656843 w 1068476"/>
                <a:gd name="connsiteY114" fmla="*/ 821089 h 1729950"/>
                <a:gd name="connsiteX115" fmla="*/ 650373 w 1068476"/>
                <a:gd name="connsiteY115" fmla="*/ 822422 h 1729950"/>
                <a:gd name="connsiteX116" fmla="*/ 646472 w 1068476"/>
                <a:gd name="connsiteY116" fmla="*/ 832703 h 1729950"/>
                <a:gd name="connsiteX117" fmla="*/ 640001 w 1068476"/>
                <a:gd name="connsiteY117" fmla="*/ 835369 h 1729950"/>
                <a:gd name="connsiteX118" fmla="*/ 625823 w 1068476"/>
                <a:gd name="connsiteY118" fmla="*/ 849553 h 1729950"/>
                <a:gd name="connsiteX119" fmla="*/ 614215 w 1068476"/>
                <a:gd name="connsiteY119" fmla="*/ 852124 h 1729950"/>
                <a:gd name="connsiteX120" fmla="*/ 607744 w 1068476"/>
                <a:gd name="connsiteY120" fmla="*/ 849553 h 1729950"/>
                <a:gd name="connsiteX121" fmla="*/ 602606 w 1068476"/>
                <a:gd name="connsiteY121" fmla="*/ 859835 h 1729950"/>
                <a:gd name="connsiteX122" fmla="*/ 590997 w 1068476"/>
                <a:gd name="connsiteY122" fmla="*/ 863738 h 1729950"/>
                <a:gd name="connsiteX123" fmla="*/ 578056 w 1068476"/>
                <a:gd name="connsiteY123" fmla="*/ 852124 h 1729950"/>
                <a:gd name="connsiteX124" fmla="*/ 574250 w 1068476"/>
                <a:gd name="connsiteY124" fmla="*/ 839177 h 1729950"/>
                <a:gd name="connsiteX125" fmla="*/ 563879 w 1068476"/>
                <a:gd name="connsiteY125" fmla="*/ 835369 h 1729950"/>
                <a:gd name="connsiteX126" fmla="*/ 558740 w 1068476"/>
                <a:gd name="connsiteY126" fmla="*/ 836606 h 1729950"/>
                <a:gd name="connsiteX127" fmla="*/ 563879 w 1068476"/>
                <a:gd name="connsiteY127" fmla="*/ 826230 h 1729950"/>
                <a:gd name="connsiteX128" fmla="*/ 561309 w 1068476"/>
                <a:gd name="connsiteY128" fmla="*/ 819851 h 1729950"/>
                <a:gd name="connsiteX129" fmla="*/ 571681 w 1068476"/>
                <a:gd name="connsiteY129" fmla="*/ 814615 h 1729950"/>
                <a:gd name="connsiteX130" fmla="*/ 574250 w 1068476"/>
                <a:gd name="connsiteY130" fmla="*/ 805667 h 1729950"/>
                <a:gd name="connsiteX131" fmla="*/ 567780 w 1068476"/>
                <a:gd name="connsiteY131" fmla="*/ 788817 h 1729950"/>
                <a:gd name="connsiteX132" fmla="*/ 580721 w 1068476"/>
                <a:gd name="connsiteY132" fmla="*/ 773394 h 1729950"/>
                <a:gd name="connsiteX133" fmla="*/ 594899 w 1068476"/>
                <a:gd name="connsiteY133" fmla="*/ 774632 h 1729950"/>
                <a:gd name="connsiteX134" fmla="*/ 598800 w 1068476"/>
                <a:gd name="connsiteY134" fmla="*/ 769491 h 1729950"/>
                <a:gd name="connsiteX135" fmla="*/ 594899 w 1068476"/>
                <a:gd name="connsiteY135" fmla="*/ 757877 h 1729950"/>
                <a:gd name="connsiteX136" fmla="*/ 600037 w 1068476"/>
                <a:gd name="connsiteY136" fmla="*/ 747500 h 1729950"/>
                <a:gd name="connsiteX137" fmla="*/ 589760 w 1068476"/>
                <a:gd name="connsiteY137" fmla="*/ 741122 h 1729950"/>
                <a:gd name="connsiteX138" fmla="*/ 592329 w 1068476"/>
                <a:gd name="connsiteY138" fmla="*/ 737219 h 1729950"/>
                <a:gd name="connsiteX139" fmla="*/ 589760 w 1068476"/>
                <a:gd name="connsiteY139" fmla="*/ 733316 h 1729950"/>
                <a:gd name="connsiteX140" fmla="*/ 597468 w 1068476"/>
                <a:gd name="connsiteY140" fmla="*/ 721701 h 1729950"/>
                <a:gd name="connsiteX141" fmla="*/ 590997 w 1068476"/>
                <a:gd name="connsiteY141" fmla="*/ 707517 h 1729950"/>
                <a:gd name="connsiteX142" fmla="*/ 593566 w 1068476"/>
                <a:gd name="connsiteY142" fmla="*/ 703614 h 1729950"/>
                <a:gd name="connsiteX143" fmla="*/ 600037 w 1068476"/>
                <a:gd name="connsiteY143" fmla="*/ 704946 h 1729950"/>
                <a:gd name="connsiteX144" fmla="*/ 603938 w 1068476"/>
                <a:gd name="connsiteY144" fmla="*/ 702376 h 1729950"/>
                <a:gd name="connsiteX145" fmla="*/ 606507 w 1068476"/>
                <a:gd name="connsiteY145" fmla="*/ 690667 h 1729950"/>
                <a:gd name="connsiteX146" fmla="*/ 602606 w 1068476"/>
                <a:gd name="connsiteY146" fmla="*/ 682956 h 1729950"/>
                <a:gd name="connsiteX147" fmla="*/ 610409 w 1068476"/>
                <a:gd name="connsiteY147" fmla="*/ 677815 h 1729950"/>
                <a:gd name="connsiteX148" fmla="*/ 618116 w 1068476"/>
                <a:gd name="connsiteY148" fmla="*/ 654586 h 1729950"/>
                <a:gd name="connsiteX149" fmla="*/ 624586 w 1068476"/>
                <a:gd name="connsiteY149" fmla="*/ 646780 h 1729950"/>
                <a:gd name="connsiteX150" fmla="*/ 623254 w 1068476"/>
                <a:gd name="connsiteY150" fmla="*/ 632595 h 1729950"/>
                <a:gd name="connsiteX151" fmla="*/ 633626 w 1068476"/>
                <a:gd name="connsiteY151" fmla="*/ 628788 h 1729950"/>
                <a:gd name="connsiteX152" fmla="*/ 641333 w 1068476"/>
                <a:gd name="connsiteY152" fmla="*/ 605559 h 1729950"/>
                <a:gd name="connsiteX153" fmla="*/ 641333 w 1068476"/>
                <a:gd name="connsiteY153" fmla="*/ 599085 h 1729950"/>
                <a:gd name="connsiteX154" fmla="*/ 634863 w 1068476"/>
                <a:gd name="connsiteY154" fmla="*/ 595182 h 1729950"/>
                <a:gd name="connsiteX155" fmla="*/ 616784 w 1068476"/>
                <a:gd name="connsiteY155" fmla="*/ 600323 h 1729950"/>
                <a:gd name="connsiteX156" fmla="*/ 609076 w 1068476"/>
                <a:gd name="connsiteY156" fmla="*/ 596515 h 1729950"/>
                <a:gd name="connsiteX157" fmla="*/ 600037 w 1068476"/>
                <a:gd name="connsiteY157" fmla="*/ 596515 h 1729950"/>
                <a:gd name="connsiteX158" fmla="*/ 594899 w 1068476"/>
                <a:gd name="connsiteY158" fmla="*/ 590042 h 1729950"/>
                <a:gd name="connsiteX159" fmla="*/ 598800 w 1068476"/>
                <a:gd name="connsiteY159" fmla="*/ 582235 h 1729950"/>
                <a:gd name="connsiteX160" fmla="*/ 593566 w 1068476"/>
                <a:gd name="connsiteY160" fmla="*/ 570621 h 1729950"/>
                <a:gd name="connsiteX161" fmla="*/ 589760 w 1068476"/>
                <a:gd name="connsiteY161" fmla="*/ 569383 h 1729950"/>
                <a:gd name="connsiteX162" fmla="*/ 579388 w 1068476"/>
                <a:gd name="connsiteY162" fmla="*/ 577095 h 1729950"/>
                <a:gd name="connsiteX163" fmla="*/ 575487 w 1068476"/>
                <a:gd name="connsiteY163" fmla="*/ 574524 h 1729950"/>
                <a:gd name="connsiteX164" fmla="*/ 578056 w 1068476"/>
                <a:gd name="connsiteY164" fmla="*/ 561577 h 1729950"/>
                <a:gd name="connsiteX165" fmla="*/ 561309 w 1068476"/>
                <a:gd name="connsiteY165" fmla="*/ 548725 h 1729950"/>
                <a:gd name="connsiteX166" fmla="*/ 556171 w 1068476"/>
                <a:gd name="connsiteY166" fmla="*/ 537111 h 1729950"/>
                <a:gd name="connsiteX167" fmla="*/ 562642 w 1068476"/>
                <a:gd name="connsiteY167" fmla="*/ 524164 h 1729950"/>
                <a:gd name="connsiteX168" fmla="*/ 553602 w 1068476"/>
                <a:gd name="connsiteY168" fmla="*/ 511217 h 1729950"/>
                <a:gd name="connsiteX169" fmla="*/ 545894 w 1068476"/>
                <a:gd name="connsiteY169" fmla="*/ 506076 h 1729950"/>
                <a:gd name="connsiteX170" fmla="*/ 544562 w 1068476"/>
                <a:gd name="connsiteY170" fmla="*/ 493224 h 1729950"/>
                <a:gd name="connsiteX171" fmla="*/ 536855 w 1068476"/>
                <a:gd name="connsiteY171" fmla="*/ 477707 h 1729950"/>
                <a:gd name="connsiteX172" fmla="*/ 518776 w 1068476"/>
                <a:gd name="connsiteY172" fmla="*/ 453146 h 1729950"/>
                <a:gd name="connsiteX173" fmla="*/ 516207 w 1068476"/>
                <a:gd name="connsiteY173" fmla="*/ 437724 h 1729950"/>
                <a:gd name="connsiteX174" fmla="*/ 491657 w 1068476"/>
                <a:gd name="connsiteY174" fmla="*/ 424777 h 1729950"/>
                <a:gd name="connsiteX175" fmla="*/ 481381 w 1068476"/>
                <a:gd name="connsiteY175" fmla="*/ 401548 h 1729950"/>
                <a:gd name="connsiteX176" fmla="*/ 460637 w 1068476"/>
                <a:gd name="connsiteY176" fmla="*/ 384698 h 1729950"/>
                <a:gd name="connsiteX177" fmla="*/ 463301 w 1068476"/>
                <a:gd name="connsiteY177" fmla="*/ 380890 h 1729950"/>
                <a:gd name="connsiteX178" fmla="*/ 476147 w 1068476"/>
                <a:gd name="connsiteY178" fmla="*/ 382128 h 1729950"/>
                <a:gd name="connsiteX179" fmla="*/ 480048 w 1068476"/>
                <a:gd name="connsiteY179" fmla="*/ 378320 h 1729950"/>
                <a:gd name="connsiteX180" fmla="*/ 472246 w 1068476"/>
                <a:gd name="connsiteY180" fmla="*/ 371846 h 1729950"/>
                <a:gd name="connsiteX181" fmla="*/ 472246 w 1068476"/>
                <a:gd name="connsiteY181" fmla="*/ 365373 h 1729950"/>
                <a:gd name="connsiteX182" fmla="*/ 467108 w 1068476"/>
                <a:gd name="connsiteY182" fmla="*/ 361565 h 1729950"/>
                <a:gd name="connsiteX183" fmla="*/ 477479 w 1068476"/>
                <a:gd name="connsiteY183" fmla="*/ 349855 h 1729950"/>
                <a:gd name="connsiteX184" fmla="*/ 477479 w 1068476"/>
                <a:gd name="connsiteY184" fmla="*/ 344715 h 1729950"/>
                <a:gd name="connsiteX185" fmla="*/ 473578 w 1068476"/>
                <a:gd name="connsiteY185" fmla="*/ 338241 h 1729950"/>
                <a:gd name="connsiteX186" fmla="*/ 476147 w 1068476"/>
                <a:gd name="connsiteY186" fmla="*/ 325389 h 1729950"/>
                <a:gd name="connsiteX187" fmla="*/ 469677 w 1068476"/>
                <a:gd name="connsiteY187" fmla="*/ 321486 h 1729950"/>
                <a:gd name="connsiteX188" fmla="*/ 469677 w 1068476"/>
                <a:gd name="connsiteY188" fmla="*/ 313680 h 1729950"/>
                <a:gd name="connsiteX189" fmla="*/ 463301 w 1068476"/>
                <a:gd name="connsiteY189" fmla="*/ 309872 h 1729950"/>
                <a:gd name="connsiteX190" fmla="*/ 461969 w 1068476"/>
                <a:gd name="connsiteY190" fmla="*/ 293117 h 1729950"/>
                <a:gd name="connsiteX191" fmla="*/ 452930 w 1068476"/>
                <a:gd name="connsiteY191" fmla="*/ 281503 h 1729950"/>
                <a:gd name="connsiteX192" fmla="*/ 441321 w 1068476"/>
                <a:gd name="connsiteY192" fmla="*/ 254371 h 1729950"/>
                <a:gd name="connsiteX193" fmla="*/ 487756 w 1068476"/>
                <a:gd name="connsiteY193" fmla="*/ 31035 h 1729950"/>
                <a:gd name="connsiteX194" fmla="*/ 344550 w 1068476"/>
                <a:gd name="connsiteY194" fmla="*/ 0 h 1729950"/>
                <a:gd name="connsiteX195" fmla="*/ 216759 w 1068476"/>
                <a:gd name="connsiteY195" fmla="*/ 562910 h 1729950"/>
                <a:gd name="connsiteX196" fmla="*/ 209052 w 1068476"/>
                <a:gd name="connsiteY196" fmla="*/ 578427 h 172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068476" h="1729950">
                  <a:moveTo>
                    <a:pt x="209052" y="578427"/>
                  </a:moveTo>
                  <a:lnTo>
                    <a:pt x="214190" y="582235"/>
                  </a:lnTo>
                  <a:lnTo>
                    <a:pt x="216759" y="590042"/>
                  </a:lnTo>
                  <a:lnTo>
                    <a:pt x="216759" y="614508"/>
                  </a:lnTo>
                  <a:lnTo>
                    <a:pt x="220661" y="622314"/>
                  </a:lnTo>
                  <a:lnTo>
                    <a:pt x="207815" y="639069"/>
                  </a:lnTo>
                  <a:lnTo>
                    <a:pt x="211621" y="644210"/>
                  </a:lnTo>
                  <a:lnTo>
                    <a:pt x="214190" y="661060"/>
                  </a:lnTo>
                  <a:lnTo>
                    <a:pt x="228368" y="704946"/>
                  </a:lnTo>
                  <a:lnTo>
                    <a:pt x="238740" y="707517"/>
                  </a:lnTo>
                  <a:lnTo>
                    <a:pt x="245210" y="716561"/>
                  </a:lnTo>
                  <a:lnTo>
                    <a:pt x="258056" y="729413"/>
                  </a:lnTo>
                  <a:lnTo>
                    <a:pt x="263289" y="766921"/>
                  </a:lnTo>
                  <a:lnTo>
                    <a:pt x="225799" y="808237"/>
                  </a:lnTo>
                  <a:lnTo>
                    <a:pt x="220661" y="814615"/>
                  </a:lnTo>
                  <a:lnTo>
                    <a:pt x="200012" y="855932"/>
                  </a:lnTo>
                  <a:lnTo>
                    <a:pt x="185834" y="871449"/>
                  </a:lnTo>
                  <a:lnTo>
                    <a:pt x="175463" y="879255"/>
                  </a:lnTo>
                  <a:lnTo>
                    <a:pt x="174226" y="886966"/>
                  </a:lnTo>
                  <a:lnTo>
                    <a:pt x="178127" y="888204"/>
                  </a:lnTo>
                  <a:lnTo>
                    <a:pt x="174226" y="892107"/>
                  </a:lnTo>
                  <a:lnTo>
                    <a:pt x="172894" y="902484"/>
                  </a:lnTo>
                  <a:lnTo>
                    <a:pt x="151008" y="926950"/>
                  </a:lnTo>
                  <a:lnTo>
                    <a:pt x="134166" y="930853"/>
                  </a:lnTo>
                  <a:lnTo>
                    <a:pt x="107143" y="974740"/>
                  </a:lnTo>
                  <a:lnTo>
                    <a:pt x="90301" y="986354"/>
                  </a:lnTo>
                  <a:lnTo>
                    <a:pt x="90301" y="995398"/>
                  </a:lnTo>
                  <a:lnTo>
                    <a:pt x="85162" y="1003109"/>
                  </a:lnTo>
                  <a:lnTo>
                    <a:pt x="87731" y="1016056"/>
                  </a:lnTo>
                  <a:lnTo>
                    <a:pt x="83925" y="1027670"/>
                  </a:lnTo>
                  <a:lnTo>
                    <a:pt x="90301" y="1037952"/>
                  </a:lnTo>
                  <a:lnTo>
                    <a:pt x="100672" y="1035381"/>
                  </a:lnTo>
                  <a:lnTo>
                    <a:pt x="105810" y="1045758"/>
                  </a:lnTo>
                  <a:lnTo>
                    <a:pt x="110949" y="1041855"/>
                  </a:lnTo>
                  <a:lnTo>
                    <a:pt x="116182" y="1044425"/>
                  </a:lnTo>
                  <a:lnTo>
                    <a:pt x="116182" y="1054802"/>
                  </a:lnTo>
                  <a:lnTo>
                    <a:pt x="125222" y="1062513"/>
                  </a:lnTo>
                  <a:lnTo>
                    <a:pt x="126459" y="1066416"/>
                  </a:lnTo>
                  <a:lnTo>
                    <a:pt x="109712" y="1083171"/>
                  </a:lnTo>
                  <a:lnTo>
                    <a:pt x="113613" y="1100021"/>
                  </a:lnTo>
                  <a:lnTo>
                    <a:pt x="105810" y="1107732"/>
                  </a:lnTo>
                  <a:lnTo>
                    <a:pt x="99340" y="1128390"/>
                  </a:lnTo>
                  <a:lnTo>
                    <a:pt x="92870" y="1129628"/>
                  </a:lnTo>
                  <a:lnTo>
                    <a:pt x="87731" y="1141242"/>
                  </a:lnTo>
                  <a:lnTo>
                    <a:pt x="86494" y="1151619"/>
                  </a:lnTo>
                  <a:lnTo>
                    <a:pt x="0" y="1542790"/>
                  </a:lnTo>
                  <a:lnTo>
                    <a:pt x="487756" y="1643511"/>
                  </a:lnTo>
                  <a:lnTo>
                    <a:pt x="980745" y="1729951"/>
                  </a:lnTo>
                  <a:lnTo>
                    <a:pt x="1068477" y="1174847"/>
                  </a:lnTo>
                  <a:lnTo>
                    <a:pt x="1058105" y="1167136"/>
                  </a:lnTo>
                  <a:lnTo>
                    <a:pt x="1051729" y="1150286"/>
                  </a:lnTo>
                  <a:lnTo>
                    <a:pt x="1045259" y="1147716"/>
                  </a:lnTo>
                  <a:lnTo>
                    <a:pt x="1046496" y="1136101"/>
                  </a:lnTo>
                  <a:lnTo>
                    <a:pt x="1040026" y="1130961"/>
                  </a:lnTo>
                  <a:lnTo>
                    <a:pt x="1041358" y="1124487"/>
                  </a:lnTo>
                  <a:lnTo>
                    <a:pt x="1037456" y="1121917"/>
                  </a:lnTo>
                  <a:lnTo>
                    <a:pt x="1034887" y="1110303"/>
                  </a:lnTo>
                  <a:lnTo>
                    <a:pt x="1029749" y="1110303"/>
                  </a:lnTo>
                  <a:lnTo>
                    <a:pt x="1027180" y="1105162"/>
                  </a:lnTo>
                  <a:lnTo>
                    <a:pt x="1022042" y="1112873"/>
                  </a:lnTo>
                  <a:lnTo>
                    <a:pt x="1009101" y="1112873"/>
                  </a:lnTo>
                  <a:lnTo>
                    <a:pt x="1010433" y="1124487"/>
                  </a:lnTo>
                  <a:lnTo>
                    <a:pt x="1001393" y="1125820"/>
                  </a:lnTo>
                  <a:lnTo>
                    <a:pt x="998824" y="1136101"/>
                  </a:lnTo>
                  <a:lnTo>
                    <a:pt x="1001393" y="1145145"/>
                  </a:lnTo>
                  <a:lnTo>
                    <a:pt x="1006532" y="1149048"/>
                  </a:lnTo>
                  <a:lnTo>
                    <a:pt x="1000061" y="1150286"/>
                  </a:lnTo>
                  <a:lnTo>
                    <a:pt x="989785" y="1143908"/>
                  </a:lnTo>
                  <a:lnTo>
                    <a:pt x="983314" y="1145145"/>
                  </a:lnTo>
                  <a:lnTo>
                    <a:pt x="970373" y="1141242"/>
                  </a:lnTo>
                  <a:lnTo>
                    <a:pt x="949725" y="1147716"/>
                  </a:lnTo>
                  <a:lnTo>
                    <a:pt x="940686" y="1134864"/>
                  </a:lnTo>
                  <a:lnTo>
                    <a:pt x="903290" y="1137434"/>
                  </a:lnTo>
                  <a:lnTo>
                    <a:pt x="887780" y="1130961"/>
                  </a:lnTo>
                  <a:lnTo>
                    <a:pt x="883974" y="1124487"/>
                  </a:lnTo>
                  <a:lnTo>
                    <a:pt x="880073" y="1123250"/>
                  </a:lnTo>
                  <a:lnTo>
                    <a:pt x="864563" y="1128390"/>
                  </a:lnTo>
                  <a:lnTo>
                    <a:pt x="858093" y="1145145"/>
                  </a:lnTo>
                  <a:lnTo>
                    <a:pt x="805187" y="1124487"/>
                  </a:lnTo>
                  <a:lnTo>
                    <a:pt x="789772" y="1130961"/>
                  </a:lnTo>
                  <a:lnTo>
                    <a:pt x="784539" y="1138672"/>
                  </a:lnTo>
                  <a:lnTo>
                    <a:pt x="784539" y="1143908"/>
                  </a:lnTo>
                  <a:lnTo>
                    <a:pt x="783302" y="1151619"/>
                  </a:lnTo>
                  <a:lnTo>
                    <a:pt x="778164" y="1152856"/>
                  </a:lnTo>
                  <a:lnTo>
                    <a:pt x="772930" y="1142575"/>
                  </a:lnTo>
                  <a:lnTo>
                    <a:pt x="754946" y="1129628"/>
                  </a:lnTo>
                  <a:lnTo>
                    <a:pt x="758752" y="1112873"/>
                  </a:lnTo>
                  <a:lnTo>
                    <a:pt x="754946" y="1107732"/>
                  </a:lnTo>
                  <a:lnTo>
                    <a:pt x="756183" y="1102496"/>
                  </a:lnTo>
                  <a:lnTo>
                    <a:pt x="749713" y="1094785"/>
                  </a:lnTo>
                  <a:lnTo>
                    <a:pt x="756183" y="1087074"/>
                  </a:lnTo>
                  <a:lnTo>
                    <a:pt x="748476" y="1053469"/>
                  </a:lnTo>
                  <a:lnTo>
                    <a:pt x="734203" y="1039284"/>
                  </a:lnTo>
                  <a:lnTo>
                    <a:pt x="717456" y="1044425"/>
                  </a:lnTo>
                  <a:lnTo>
                    <a:pt x="717456" y="1036714"/>
                  </a:lnTo>
                  <a:lnTo>
                    <a:pt x="703278" y="1025100"/>
                  </a:lnTo>
                  <a:lnTo>
                    <a:pt x="699377" y="1005774"/>
                  </a:lnTo>
                  <a:lnTo>
                    <a:pt x="707179" y="1003109"/>
                  </a:lnTo>
                  <a:lnTo>
                    <a:pt x="709748" y="981213"/>
                  </a:lnTo>
                  <a:lnTo>
                    <a:pt x="700709" y="970932"/>
                  </a:lnTo>
                  <a:lnTo>
                    <a:pt x="704515" y="965696"/>
                  </a:lnTo>
                  <a:lnTo>
                    <a:pt x="694239" y="961793"/>
                  </a:lnTo>
                  <a:lnTo>
                    <a:pt x="692906" y="946370"/>
                  </a:lnTo>
                  <a:lnTo>
                    <a:pt x="686531" y="939897"/>
                  </a:lnTo>
                  <a:lnTo>
                    <a:pt x="677491" y="911528"/>
                  </a:lnTo>
                  <a:lnTo>
                    <a:pt x="678729" y="898581"/>
                  </a:lnTo>
                  <a:lnTo>
                    <a:pt x="674922" y="883063"/>
                  </a:lnTo>
                  <a:lnTo>
                    <a:pt x="680061" y="868879"/>
                  </a:lnTo>
                  <a:lnTo>
                    <a:pt x="671021" y="866308"/>
                  </a:lnTo>
                  <a:lnTo>
                    <a:pt x="677491" y="850791"/>
                  </a:lnTo>
                  <a:lnTo>
                    <a:pt x="671021" y="844317"/>
                  </a:lnTo>
                  <a:lnTo>
                    <a:pt x="663314" y="841747"/>
                  </a:lnTo>
                  <a:lnTo>
                    <a:pt x="661982" y="828895"/>
                  </a:lnTo>
                  <a:lnTo>
                    <a:pt x="656843" y="824992"/>
                  </a:lnTo>
                  <a:lnTo>
                    <a:pt x="656843" y="821089"/>
                  </a:lnTo>
                  <a:lnTo>
                    <a:pt x="650373" y="822422"/>
                  </a:lnTo>
                  <a:lnTo>
                    <a:pt x="646472" y="832703"/>
                  </a:lnTo>
                  <a:lnTo>
                    <a:pt x="640001" y="835369"/>
                  </a:lnTo>
                  <a:lnTo>
                    <a:pt x="625823" y="849553"/>
                  </a:lnTo>
                  <a:lnTo>
                    <a:pt x="614215" y="852124"/>
                  </a:lnTo>
                  <a:lnTo>
                    <a:pt x="607744" y="849553"/>
                  </a:lnTo>
                  <a:lnTo>
                    <a:pt x="602606" y="859835"/>
                  </a:lnTo>
                  <a:lnTo>
                    <a:pt x="590997" y="863738"/>
                  </a:lnTo>
                  <a:lnTo>
                    <a:pt x="578056" y="852124"/>
                  </a:lnTo>
                  <a:lnTo>
                    <a:pt x="574250" y="839177"/>
                  </a:lnTo>
                  <a:lnTo>
                    <a:pt x="563879" y="835369"/>
                  </a:lnTo>
                  <a:lnTo>
                    <a:pt x="558740" y="836606"/>
                  </a:lnTo>
                  <a:lnTo>
                    <a:pt x="563879" y="826230"/>
                  </a:lnTo>
                  <a:lnTo>
                    <a:pt x="561309" y="819851"/>
                  </a:lnTo>
                  <a:lnTo>
                    <a:pt x="571681" y="814615"/>
                  </a:lnTo>
                  <a:lnTo>
                    <a:pt x="574250" y="805667"/>
                  </a:lnTo>
                  <a:lnTo>
                    <a:pt x="567780" y="788817"/>
                  </a:lnTo>
                  <a:lnTo>
                    <a:pt x="580721" y="773394"/>
                  </a:lnTo>
                  <a:lnTo>
                    <a:pt x="594899" y="774632"/>
                  </a:lnTo>
                  <a:lnTo>
                    <a:pt x="598800" y="769491"/>
                  </a:lnTo>
                  <a:lnTo>
                    <a:pt x="594899" y="757877"/>
                  </a:lnTo>
                  <a:lnTo>
                    <a:pt x="600037" y="747500"/>
                  </a:lnTo>
                  <a:lnTo>
                    <a:pt x="589760" y="741122"/>
                  </a:lnTo>
                  <a:lnTo>
                    <a:pt x="592329" y="737219"/>
                  </a:lnTo>
                  <a:lnTo>
                    <a:pt x="589760" y="733316"/>
                  </a:lnTo>
                  <a:lnTo>
                    <a:pt x="597468" y="721701"/>
                  </a:lnTo>
                  <a:lnTo>
                    <a:pt x="590997" y="707517"/>
                  </a:lnTo>
                  <a:lnTo>
                    <a:pt x="593566" y="703614"/>
                  </a:lnTo>
                  <a:lnTo>
                    <a:pt x="600037" y="704946"/>
                  </a:lnTo>
                  <a:lnTo>
                    <a:pt x="603938" y="702376"/>
                  </a:lnTo>
                  <a:lnTo>
                    <a:pt x="606507" y="690667"/>
                  </a:lnTo>
                  <a:lnTo>
                    <a:pt x="602606" y="682956"/>
                  </a:lnTo>
                  <a:lnTo>
                    <a:pt x="610409" y="677815"/>
                  </a:lnTo>
                  <a:lnTo>
                    <a:pt x="618116" y="654586"/>
                  </a:lnTo>
                  <a:lnTo>
                    <a:pt x="624586" y="646780"/>
                  </a:lnTo>
                  <a:lnTo>
                    <a:pt x="623254" y="632595"/>
                  </a:lnTo>
                  <a:lnTo>
                    <a:pt x="633626" y="628788"/>
                  </a:lnTo>
                  <a:lnTo>
                    <a:pt x="641333" y="605559"/>
                  </a:lnTo>
                  <a:lnTo>
                    <a:pt x="641333" y="599085"/>
                  </a:lnTo>
                  <a:lnTo>
                    <a:pt x="634863" y="595182"/>
                  </a:lnTo>
                  <a:lnTo>
                    <a:pt x="616784" y="600323"/>
                  </a:lnTo>
                  <a:lnTo>
                    <a:pt x="609076" y="596515"/>
                  </a:lnTo>
                  <a:lnTo>
                    <a:pt x="600037" y="596515"/>
                  </a:lnTo>
                  <a:lnTo>
                    <a:pt x="594899" y="590042"/>
                  </a:lnTo>
                  <a:lnTo>
                    <a:pt x="598800" y="582235"/>
                  </a:lnTo>
                  <a:lnTo>
                    <a:pt x="593566" y="570621"/>
                  </a:lnTo>
                  <a:lnTo>
                    <a:pt x="589760" y="569383"/>
                  </a:lnTo>
                  <a:lnTo>
                    <a:pt x="579388" y="577095"/>
                  </a:lnTo>
                  <a:lnTo>
                    <a:pt x="575487" y="574524"/>
                  </a:lnTo>
                  <a:lnTo>
                    <a:pt x="578056" y="561577"/>
                  </a:lnTo>
                  <a:lnTo>
                    <a:pt x="561309" y="548725"/>
                  </a:lnTo>
                  <a:lnTo>
                    <a:pt x="556171" y="537111"/>
                  </a:lnTo>
                  <a:lnTo>
                    <a:pt x="562642" y="524164"/>
                  </a:lnTo>
                  <a:lnTo>
                    <a:pt x="553602" y="511217"/>
                  </a:lnTo>
                  <a:lnTo>
                    <a:pt x="545894" y="506076"/>
                  </a:lnTo>
                  <a:lnTo>
                    <a:pt x="544562" y="493224"/>
                  </a:lnTo>
                  <a:lnTo>
                    <a:pt x="536855" y="477707"/>
                  </a:lnTo>
                  <a:lnTo>
                    <a:pt x="518776" y="453146"/>
                  </a:lnTo>
                  <a:lnTo>
                    <a:pt x="516207" y="437724"/>
                  </a:lnTo>
                  <a:lnTo>
                    <a:pt x="491657" y="424777"/>
                  </a:lnTo>
                  <a:lnTo>
                    <a:pt x="481381" y="401548"/>
                  </a:lnTo>
                  <a:lnTo>
                    <a:pt x="460637" y="384698"/>
                  </a:lnTo>
                  <a:lnTo>
                    <a:pt x="463301" y="380890"/>
                  </a:lnTo>
                  <a:lnTo>
                    <a:pt x="476147" y="382128"/>
                  </a:lnTo>
                  <a:lnTo>
                    <a:pt x="480048" y="378320"/>
                  </a:lnTo>
                  <a:lnTo>
                    <a:pt x="472246" y="371846"/>
                  </a:lnTo>
                  <a:lnTo>
                    <a:pt x="472246" y="365373"/>
                  </a:lnTo>
                  <a:lnTo>
                    <a:pt x="467108" y="361565"/>
                  </a:lnTo>
                  <a:lnTo>
                    <a:pt x="477479" y="349855"/>
                  </a:lnTo>
                  <a:lnTo>
                    <a:pt x="477479" y="344715"/>
                  </a:lnTo>
                  <a:lnTo>
                    <a:pt x="473578" y="338241"/>
                  </a:lnTo>
                  <a:lnTo>
                    <a:pt x="476147" y="325389"/>
                  </a:lnTo>
                  <a:lnTo>
                    <a:pt x="469677" y="321486"/>
                  </a:lnTo>
                  <a:lnTo>
                    <a:pt x="469677" y="313680"/>
                  </a:lnTo>
                  <a:lnTo>
                    <a:pt x="463301" y="309872"/>
                  </a:lnTo>
                  <a:lnTo>
                    <a:pt x="461969" y="293117"/>
                  </a:lnTo>
                  <a:lnTo>
                    <a:pt x="452930" y="281503"/>
                  </a:lnTo>
                  <a:lnTo>
                    <a:pt x="441321" y="254371"/>
                  </a:lnTo>
                  <a:lnTo>
                    <a:pt x="487756" y="31035"/>
                  </a:lnTo>
                  <a:lnTo>
                    <a:pt x="344550" y="0"/>
                  </a:lnTo>
                  <a:lnTo>
                    <a:pt x="216759" y="562910"/>
                  </a:lnTo>
                  <a:lnTo>
                    <a:pt x="209052" y="57842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CBACBB78-350F-8840-9CC1-1EF00335FF64}"/>
                </a:ext>
              </a:extLst>
            </p:cNvPr>
            <p:cNvSpPr/>
            <p:nvPr/>
          </p:nvSpPr>
          <p:spPr>
            <a:xfrm>
              <a:off x="8709764" y="4933600"/>
              <a:ext cx="1343823" cy="465458"/>
            </a:xfrm>
            <a:custGeom>
              <a:avLst/>
              <a:gdLst>
                <a:gd name="connsiteX0" fmla="*/ 987120 w 1527876"/>
                <a:gd name="connsiteY0" fmla="*/ 73588 h 529209"/>
                <a:gd name="connsiteX1" fmla="*/ 876171 w 1527876"/>
                <a:gd name="connsiteY1" fmla="*/ 81300 h 529209"/>
                <a:gd name="connsiteX2" fmla="*/ 843915 w 1527876"/>
                <a:gd name="connsiteY2" fmla="*/ 86440 h 529209"/>
                <a:gd name="connsiteX3" fmla="*/ 661982 w 1527876"/>
                <a:gd name="connsiteY3" fmla="*/ 96817 h 529209"/>
                <a:gd name="connsiteX4" fmla="*/ 649040 w 1527876"/>
                <a:gd name="connsiteY4" fmla="*/ 101958 h 529209"/>
                <a:gd name="connsiteX5" fmla="*/ 645235 w 1527876"/>
                <a:gd name="connsiteY5" fmla="*/ 99387 h 529209"/>
                <a:gd name="connsiteX6" fmla="*/ 418104 w 1527876"/>
                <a:gd name="connsiteY6" fmla="*/ 123854 h 529209"/>
                <a:gd name="connsiteX7" fmla="*/ 416771 w 1527876"/>
                <a:gd name="connsiteY7" fmla="*/ 117475 h 529209"/>
                <a:gd name="connsiteX8" fmla="*/ 378044 w 1527876"/>
                <a:gd name="connsiteY8" fmla="*/ 117475 h 529209"/>
                <a:gd name="connsiteX9" fmla="*/ 384514 w 1527876"/>
                <a:gd name="connsiteY9" fmla="*/ 139371 h 529209"/>
                <a:gd name="connsiteX10" fmla="*/ 387084 w 1527876"/>
                <a:gd name="connsiteY10" fmla="*/ 158791 h 529209"/>
                <a:gd name="connsiteX11" fmla="*/ 139399 w 1527876"/>
                <a:gd name="connsiteY11" fmla="*/ 175546 h 529209"/>
                <a:gd name="connsiteX12" fmla="*/ 130360 w 1527876"/>
                <a:gd name="connsiteY12" fmla="*/ 191064 h 529209"/>
                <a:gd name="connsiteX13" fmla="*/ 126459 w 1527876"/>
                <a:gd name="connsiteY13" fmla="*/ 188493 h 529209"/>
                <a:gd name="connsiteX14" fmla="*/ 127696 w 1527876"/>
                <a:gd name="connsiteY14" fmla="*/ 178117 h 529209"/>
                <a:gd name="connsiteX15" fmla="*/ 117419 w 1527876"/>
                <a:gd name="connsiteY15" fmla="*/ 179450 h 529209"/>
                <a:gd name="connsiteX16" fmla="*/ 121320 w 1527876"/>
                <a:gd name="connsiteY16" fmla="*/ 183258 h 529209"/>
                <a:gd name="connsiteX17" fmla="*/ 116087 w 1527876"/>
                <a:gd name="connsiteY17" fmla="*/ 192301 h 529209"/>
                <a:gd name="connsiteX18" fmla="*/ 121320 w 1527876"/>
                <a:gd name="connsiteY18" fmla="*/ 202678 h 529209"/>
                <a:gd name="connsiteX19" fmla="*/ 121320 w 1527876"/>
                <a:gd name="connsiteY19" fmla="*/ 210389 h 529209"/>
                <a:gd name="connsiteX20" fmla="*/ 118751 w 1527876"/>
                <a:gd name="connsiteY20" fmla="*/ 214292 h 529209"/>
                <a:gd name="connsiteX21" fmla="*/ 109711 w 1527876"/>
                <a:gd name="connsiteY21" fmla="*/ 212959 h 529209"/>
                <a:gd name="connsiteX22" fmla="*/ 105810 w 1527876"/>
                <a:gd name="connsiteY22" fmla="*/ 215530 h 529209"/>
                <a:gd name="connsiteX23" fmla="*/ 108379 w 1527876"/>
                <a:gd name="connsiteY23" fmla="*/ 223336 h 529209"/>
                <a:gd name="connsiteX24" fmla="*/ 118751 w 1527876"/>
                <a:gd name="connsiteY24" fmla="*/ 228477 h 529209"/>
                <a:gd name="connsiteX25" fmla="*/ 117419 w 1527876"/>
                <a:gd name="connsiteY25" fmla="*/ 233618 h 529209"/>
                <a:gd name="connsiteX26" fmla="*/ 110948 w 1527876"/>
                <a:gd name="connsiteY26" fmla="*/ 237521 h 529209"/>
                <a:gd name="connsiteX27" fmla="*/ 91633 w 1527876"/>
                <a:gd name="connsiteY27" fmla="*/ 238758 h 529209"/>
                <a:gd name="connsiteX28" fmla="*/ 109711 w 1527876"/>
                <a:gd name="connsiteY28" fmla="*/ 254276 h 529209"/>
                <a:gd name="connsiteX29" fmla="*/ 113518 w 1527876"/>
                <a:gd name="connsiteY29" fmla="*/ 262082 h 529209"/>
                <a:gd name="connsiteX30" fmla="*/ 100672 w 1527876"/>
                <a:gd name="connsiteY30" fmla="*/ 271126 h 529209"/>
                <a:gd name="connsiteX31" fmla="*/ 98103 w 1527876"/>
                <a:gd name="connsiteY31" fmla="*/ 287881 h 529209"/>
                <a:gd name="connsiteX32" fmla="*/ 91633 w 1527876"/>
                <a:gd name="connsiteY32" fmla="*/ 294354 h 529209"/>
                <a:gd name="connsiteX33" fmla="*/ 94201 w 1527876"/>
                <a:gd name="connsiteY33" fmla="*/ 303398 h 529209"/>
                <a:gd name="connsiteX34" fmla="*/ 108379 w 1527876"/>
                <a:gd name="connsiteY34" fmla="*/ 315013 h 529209"/>
                <a:gd name="connsiteX35" fmla="*/ 104573 w 1527876"/>
                <a:gd name="connsiteY35" fmla="*/ 320153 h 529209"/>
                <a:gd name="connsiteX36" fmla="*/ 91633 w 1527876"/>
                <a:gd name="connsiteY36" fmla="*/ 315013 h 529209"/>
                <a:gd name="connsiteX37" fmla="*/ 86494 w 1527876"/>
                <a:gd name="connsiteY37" fmla="*/ 320153 h 529209"/>
                <a:gd name="connsiteX38" fmla="*/ 99340 w 1527876"/>
                <a:gd name="connsiteY38" fmla="*/ 334338 h 529209"/>
                <a:gd name="connsiteX39" fmla="*/ 92964 w 1527876"/>
                <a:gd name="connsiteY39" fmla="*/ 339574 h 529209"/>
                <a:gd name="connsiteX40" fmla="*/ 89063 w 1527876"/>
                <a:gd name="connsiteY40" fmla="*/ 336908 h 529209"/>
                <a:gd name="connsiteX41" fmla="*/ 82593 w 1527876"/>
                <a:gd name="connsiteY41" fmla="*/ 340811 h 529209"/>
                <a:gd name="connsiteX42" fmla="*/ 81261 w 1527876"/>
                <a:gd name="connsiteY42" fmla="*/ 347285 h 529209"/>
                <a:gd name="connsiteX43" fmla="*/ 77454 w 1527876"/>
                <a:gd name="connsiteY43" fmla="*/ 351093 h 529209"/>
                <a:gd name="connsiteX44" fmla="*/ 61945 w 1527876"/>
                <a:gd name="connsiteY44" fmla="*/ 353663 h 529209"/>
                <a:gd name="connsiteX45" fmla="*/ 55474 w 1527876"/>
                <a:gd name="connsiteY45" fmla="*/ 358804 h 529209"/>
                <a:gd name="connsiteX46" fmla="*/ 59376 w 1527876"/>
                <a:gd name="connsiteY46" fmla="*/ 371751 h 529209"/>
                <a:gd name="connsiteX47" fmla="*/ 67083 w 1527876"/>
                <a:gd name="connsiteY47" fmla="*/ 375559 h 529209"/>
                <a:gd name="connsiteX48" fmla="*/ 73553 w 1527876"/>
                <a:gd name="connsiteY48" fmla="*/ 371751 h 529209"/>
                <a:gd name="connsiteX49" fmla="*/ 74886 w 1527876"/>
                <a:gd name="connsiteY49" fmla="*/ 376892 h 529209"/>
                <a:gd name="connsiteX50" fmla="*/ 55474 w 1527876"/>
                <a:gd name="connsiteY50" fmla="*/ 388506 h 529209"/>
                <a:gd name="connsiteX51" fmla="*/ 55474 w 1527876"/>
                <a:gd name="connsiteY51" fmla="*/ 393742 h 529209"/>
                <a:gd name="connsiteX52" fmla="*/ 63277 w 1527876"/>
                <a:gd name="connsiteY52" fmla="*/ 400120 h 529209"/>
                <a:gd name="connsiteX53" fmla="*/ 61945 w 1527876"/>
                <a:gd name="connsiteY53" fmla="*/ 404023 h 529209"/>
                <a:gd name="connsiteX54" fmla="*/ 55474 w 1527876"/>
                <a:gd name="connsiteY54" fmla="*/ 404023 h 529209"/>
                <a:gd name="connsiteX55" fmla="*/ 50336 w 1527876"/>
                <a:gd name="connsiteY55" fmla="*/ 397550 h 529209"/>
                <a:gd name="connsiteX56" fmla="*/ 41296 w 1527876"/>
                <a:gd name="connsiteY56" fmla="*/ 402690 h 529209"/>
                <a:gd name="connsiteX57" fmla="*/ 42533 w 1527876"/>
                <a:gd name="connsiteY57" fmla="*/ 411734 h 529209"/>
                <a:gd name="connsiteX58" fmla="*/ 50336 w 1527876"/>
                <a:gd name="connsiteY58" fmla="*/ 424681 h 529209"/>
                <a:gd name="connsiteX59" fmla="*/ 39965 w 1527876"/>
                <a:gd name="connsiteY59" fmla="*/ 432392 h 529209"/>
                <a:gd name="connsiteX60" fmla="*/ 33589 w 1527876"/>
                <a:gd name="connsiteY60" fmla="*/ 418208 h 529209"/>
                <a:gd name="connsiteX61" fmla="*/ 19316 w 1527876"/>
                <a:gd name="connsiteY61" fmla="*/ 432392 h 529209"/>
                <a:gd name="connsiteX62" fmla="*/ 21980 w 1527876"/>
                <a:gd name="connsiteY62" fmla="*/ 441436 h 529209"/>
                <a:gd name="connsiteX63" fmla="*/ 25786 w 1527876"/>
                <a:gd name="connsiteY63" fmla="*/ 440199 h 529209"/>
                <a:gd name="connsiteX64" fmla="*/ 28355 w 1527876"/>
                <a:gd name="connsiteY64" fmla="*/ 432392 h 529209"/>
                <a:gd name="connsiteX65" fmla="*/ 36158 w 1527876"/>
                <a:gd name="connsiteY65" fmla="*/ 433725 h 529209"/>
                <a:gd name="connsiteX66" fmla="*/ 32257 w 1527876"/>
                <a:gd name="connsiteY66" fmla="*/ 444007 h 529209"/>
                <a:gd name="connsiteX67" fmla="*/ 32257 w 1527876"/>
                <a:gd name="connsiteY67" fmla="*/ 455621 h 529209"/>
                <a:gd name="connsiteX68" fmla="*/ 23217 w 1527876"/>
                <a:gd name="connsiteY68" fmla="*/ 458191 h 529209"/>
                <a:gd name="connsiteX69" fmla="*/ 21980 w 1527876"/>
                <a:gd name="connsiteY69" fmla="*/ 463427 h 529209"/>
                <a:gd name="connsiteX70" fmla="*/ 24549 w 1527876"/>
                <a:gd name="connsiteY70" fmla="*/ 467235 h 529209"/>
                <a:gd name="connsiteX71" fmla="*/ 33589 w 1527876"/>
                <a:gd name="connsiteY71" fmla="*/ 467235 h 529209"/>
                <a:gd name="connsiteX72" fmla="*/ 37395 w 1527876"/>
                <a:gd name="connsiteY72" fmla="*/ 469806 h 529209"/>
                <a:gd name="connsiteX73" fmla="*/ 42533 w 1527876"/>
                <a:gd name="connsiteY73" fmla="*/ 495604 h 529209"/>
                <a:gd name="connsiteX74" fmla="*/ 38727 w 1527876"/>
                <a:gd name="connsiteY74" fmla="*/ 498270 h 529209"/>
                <a:gd name="connsiteX75" fmla="*/ 24549 w 1527876"/>
                <a:gd name="connsiteY75" fmla="*/ 498270 h 529209"/>
                <a:gd name="connsiteX76" fmla="*/ 21980 w 1527876"/>
                <a:gd name="connsiteY76" fmla="*/ 503411 h 529209"/>
                <a:gd name="connsiteX77" fmla="*/ 24549 w 1527876"/>
                <a:gd name="connsiteY77" fmla="*/ 509884 h 529209"/>
                <a:gd name="connsiteX78" fmla="*/ 20648 w 1527876"/>
                <a:gd name="connsiteY78" fmla="*/ 518928 h 529209"/>
                <a:gd name="connsiteX79" fmla="*/ 2569 w 1527876"/>
                <a:gd name="connsiteY79" fmla="*/ 517595 h 529209"/>
                <a:gd name="connsiteX80" fmla="*/ 0 w 1527876"/>
                <a:gd name="connsiteY80" fmla="*/ 529210 h 529209"/>
                <a:gd name="connsiteX81" fmla="*/ 388416 w 1527876"/>
                <a:gd name="connsiteY81" fmla="*/ 500840 h 529209"/>
                <a:gd name="connsiteX82" fmla="*/ 387084 w 1527876"/>
                <a:gd name="connsiteY82" fmla="*/ 498270 h 529209"/>
                <a:gd name="connsiteX83" fmla="*/ 425811 w 1527876"/>
                <a:gd name="connsiteY83" fmla="*/ 494367 h 529209"/>
                <a:gd name="connsiteX84" fmla="*/ 646472 w 1527876"/>
                <a:gd name="connsiteY84" fmla="*/ 478849 h 529209"/>
                <a:gd name="connsiteX85" fmla="*/ 860662 w 1527876"/>
                <a:gd name="connsiteY85" fmla="*/ 458191 h 529209"/>
                <a:gd name="connsiteX86" fmla="*/ 1096832 w 1527876"/>
                <a:gd name="connsiteY86" fmla="*/ 431155 h 529209"/>
                <a:gd name="connsiteX87" fmla="*/ 1095500 w 1527876"/>
                <a:gd name="connsiteY87" fmla="*/ 383365 h 529209"/>
                <a:gd name="connsiteX88" fmla="*/ 1098164 w 1527876"/>
                <a:gd name="connsiteY88" fmla="*/ 375559 h 529209"/>
                <a:gd name="connsiteX89" fmla="*/ 1107108 w 1527876"/>
                <a:gd name="connsiteY89" fmla="*/ 366610 h 529209"/>
                <a:gd name="connsiteX90" fmla="*/ 1113579 w 1527876"/>
                <a:gd name="connsiteY90" fmla="*/ 370513 h 529209"/>
                <a:gd name="connsiteX91" fmla="*/ 1121381 w 1527876"/>
                <a:gd name="connsiteY91" fmla="*/ 370513 h 529209"/>
                <a:gd name="connsiteX92" fmla="*/ 1130421 w 1527876"/>
                <a:gd name="connsiteY92" fmla="*/ 367848 h 529209"/>
                <a:gd name="connsiteX93" fmla="*/ 1139366 w 1527876"/>
                <a:gd name="connsiteY93" fmla="*/ 360137 h 529209"/>
                <a:gd name="connsiteX94" fmla="*/ 1143267 w 1527876"/>
                <a:gd name="connsiteY94" fmla="*/ 336908 h 529209"/>
                <a:gd name="connsiteX95" fmla="*/ 1140698 w 1527876"/>
                <a:gd name="connsiteY95" fmla="*/ 329197 h 529209"/>
                <a:gd name="connsiteX96" fmla="*/ 1163915 w 1527876"/>
                <a:gd name="connsiteY96" fmla="*/ 302065 h 529209"/>
                <a:gd name="connsiteX97" fmla="*/ 1171717 w 1527876"/>
                <a:gd name="connsiteY97" fmla="*/ 299495 h 529209"/>
                <a:gd name="connsiteX98" fmla="*/ 1185896 w 1527876"/>
                <a:gd name="connsiteY98" fmla="*/ 289118 h 529209"/>
                <a:gd name="connsiteX99" fmla="*/ 1209113 w 1527876"/>
                <a:gd name="connsiteY99" fmla="*/ 282645 h 529209"/>
                <a:gd name="connsiteX100" fmla="*/ 1219389 w 1527876"/>
                <a:gd name="connsiteY100" fmla="*/ 285311 h 529209"/>
                <a:gd name="connsiteX101" fmla="*/ 1228429 w 1527876"/>
                <a:gd name="connsiteY101" fmla="*/ 282645 h 529209"/>
                <a:gd name="connsiteX102" fmla="*/ 1255548 w 1527876"/>
                <a:gd name="connsiteY102" fmla="*/ 258179 h 529209"/>
                <a:gd name="connsiteX103" fmla="*/ 1263350 w 1527876"/>
                <a:gd name="connsiteY103" fmla="*/ 256941 h 529209"/>
                <a:gd name="connsiteX104" fmla="*/ 1271057 w 1527876"/>
                <a:gd name="connsiteY104" fmla="*/ 241329 h 529209"/>
                <a:gd name="connsiteX105" fmla="*/ 1281334 w 1527876"/>
                <a:gd name="connsiteY105" fmla="*/ 237521 h 529209"/>
                <a:gd name="connsiteX106" fmla="*/ 1287804 w 1527876"/>
                <a:gd name="connsiteY106" fmla="*/ 228477 h 529209"/>
                <a:gd name="connsiteX107" fmla="*/ 1300746 w 1527876"/>
                <a:gd name="connsiteY107" fmla="*/ 222003 h 529209"/>
                <a:gd name="connsiteX108" fmla="*/ 1317492 w 1527876"/>
                <a:gd name="connsiteY108" fmla="*/ 220766 h 529209"/>
                <a:gd name="connsiteX109" fmla="*/ 1327864 w 1527876"/>
                <a:gd name="connsiteY109" fmla="*/ 197537 h 529209"/>
                <a:gd name="connsiteX110" fmla="*/ 1323963 w 1527876"/>
                <a:gd name="connsiteY110" fmla="*/ 187161 h 529209"/>
                <a:gd name="connsiteX111" fmla="*/ 1325200 w 1527876"/>
                <a:gd name="connsiteY111" fmla="*/ 180687 h 529209"/>
                <a:gd name="connsiteX112" fmla="*/ 1334239 w 1527876"/>
                <a:gd name="connsiteY112" fmla="*/ 179450 h 529209"/>
                <a:gd name="connsiteX113" fmla="*/ 1344611 w 1527876"/>
                <a:gd name="connsiteY113" fmla="*/ 184590 h 529209"/>
                <a:gd name="connsiteX114" fmla="*/ 1348512 w 1527876"/>
                <a:gd name="connsiteY114" fmla="*/ 165265 h 529209"/>
                <a:gd name="connsiteX115" fmla="*/ 1365259 w 1527876"/>
                <a:gd name="connsiteY115" fmla="*/ 153651 h 529209"/>
                <a:gd name="connsiteX116" fmla="*/ 1375536 w 1527876"/>
                <a:gd name="connsiteY116" fmla="*/ 151080 h 529209"/>
                <a:gd name="connsiteX117" fmla="*/ 1379437 w 1527876"/>
                <a:gd name="connsiteY117" fmla="*/ 156221 h 529209"/>
                <a:gd name="connsiteX118" fmla="*/ 1379437 w 1527876"/>
                <a:gd name="connsiteY118" fmla="*/ 169073 h 529209"/>
                <a:gd name="connsiteX119" fmla="*/ 1388477 w 1527876"/>
                <a:gd name="connsiteY119" fmla="*/ 170406 h 529209"/>
                <a:gd name="connsiteX120" fmla="*/ 1400085 w 1527876"/>
                <a:gd name="connsiteY120" fmla="*/ 162695 h 529209"/>
                <a:gd name="connsiteX121" fmla="*/ 1413027 w 1527876"/>
                <a:gd name="connsiteY121" fmla="*/ 136801 h 529209"/>
                <a:gd name="connsiteX122" fmla="*/ 1425872 w 1527876"/>
                <a:gd name="connsiteY122" fmla="*/ 126519 h 529209"/>
                <a:gd name="connsiteX123" fmla="*/ 1434912 w 1527876"/>
                <a:gd name="connsiteY123" fmla="*/ 125186 h 529209"/>
                <a:gd name="connsiteX124" fmla="*/ 1446520 w 1527876"/>
                <a:gd name="connsiteY124" fmla="*/ 117475 h 529209"/>
                <a:gd name="connsiteX125" fmla="*/ 1455560 w 1527876"/>
                <a:gd name="connsiteY125" fmla="*/ 118713 h 529209"/>
                <a:gd name="connsiteX126" fmla="*/ 1462030 w 1527876"/>
                <a:gd name="connsiteY126" fmla="*/ 127852 h 529209"/>
                <a:gd name="connsiteX127" fmla="*/ 1474971 w 1527876"/>
                <a:gd name="connsiteY127" fmla="*/ 121378 h 529209"/>
                <a:gd name="connsiteX128" fmla="*/ 1492955 w 1527876"/>
                <a:gd name="connsiteY128" fmla="*/ 77397 h 529209"/>
                <a:gd name="connsiteX129" fmla="*/ 1505896 w 1527876"/>
                <a:gd name="connsiteY129" fmla="*/ 65782 h 529209"/>
                <a:gd name="connsiteX130" fmla="*/ 1526544 w 1527876"/>
                <a:gd name="connsiteY130" fmla="*/ 63212 h 529209"/>
                <a:gd name="connsiteX131" fmla="*/ 1518837 w 1527876"/>
                <a:gd name="connsiteY131" fmla="*/ 52930 h 529209"/>
                <a:gd name="connsiteX132" fmla="*/ 1523975 w 1527876"/>
                <a:gd name="connsiteY132" fmla="*/ 30940 h 529209"/>
                <a:gd name="connsiteX133" fmla="*/ 1522643 w 1527876"/>
                <a:gd name="connsiteY133" fmla="*/ 15517 h 529209"/>
                <a:gd name="connsiteX134" fmla="*/ 1526544 w 1527876"/>
                <a:gd name="connsiteY134" fmla="*/ 5141 h 529209"/>
                <a:gd name="connsiteX135" fmla="*/ 1527877 w 1527876"/>
                <a:gd name="connsiteY135" fmla="*/ 0 h 529209"/>
                <a:gd name="connsiteX136" fmla="*/ 1480110 w 1527876"/>
                <a:gd name="connsiteY136" fmla="*/ 5141 h 529209"/>
                <a:gd name="connsiteX137" fmla="*/ 1478777 w 1527876"/>
                <a:gd name="connsiteY137" fmla="*/ 10281 h 529209"/>
                <a:gd name="connsiteX138" fmla="*/ 1413027 w 1527876"/>
                <a:gd name="connsiteY138" fmla="*/ 20658 h 529209"/>
                <a:gd name="connsiteX139" fmla="*/ 1250409 w 1527876"/>
                <a:gd name="connsiteY139" fmla="*/ 43886 h 529209"/>
                <a:gd name="connsiteX140" fmla="*/ 1238801 w 1527876"/>
                <a:gd name="connsiteY140" fmla="*/ 42554 h 529209"/>
                <a:gd name="connsiteX141" fmla="*/ 1167816 w 1527876"/>
                <a:gd name="connsiteY141" fmla="*/ 52930 h 529209"/>
                <a:gd name="connsiteX142" fmla="*/ 1162678 w 1527876"/>
                <a:gd name="connsiteY142" fmla="*/ 56834 h 529209"/>
                <a:gd name="connsiteX143" fmla="*/ 987120 w 1527876"/>
                <a:gd name="connsiteY143" fmla="*/ 73588 h 52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527876" h="529209">
                  <a:moveTo>
                    <a:pt x="987120" y="73588"/>
                  </a:moveTo>
                  <a:lnTo>
                    <a:pt x="876171" y="81300"/>
                  </a:lnTo>
                  <a:lnTo>
                    <a:pt x="843915" y="86440"/>
                  </a:lnTo>
                  <a:lnTo>
                    <a:pt x="661982" y="96817"/>
                  </a:lnTo>
                  <a:lnTo>
                    <a:pt x="649040" y="101958"/>
                  </a:lnTo>
                  <a:lnTo>
                    <a:pt x="645235" y="99387"/>
                  </a:lnTo>
                  <a:lnTo>
                    <a:pt x="418104" y="123854"/>
                  </a:lnTo>
                  <a:lnTo>
                    <a:pt x="416771" y="117475"/>
                  </a:lnTo>
                  <a:lnTo>
                    <a:pt x="378044" y="117475"/>
                  </a:lnTo>
                  <a:lnTo>
                    <a:pt x="384514" y="139371"/>
                  </a:lnTo>
                  <a:lnTo>
                    <a:pt x="387084" y="158791"/>
                  </a:lnTo>
                  <a:lnTo>
                    <a:pt x="139399" y="175546"/>
                  </a:lnTo>
                  <a:lnTo>
                    <a:pt x="130360" y="191064"/>
                  </a:lnTo>
                  <a:lnTo>
                    <a:pt x="126459" y="188493"/>
                  </a:lnTo>
                  <a:lnTo>
                    <a:pt x="127696" y="178117"/>
                  </a:lnTo>
                  <a:lnTo>
                    <a:pt x="117419" y="179450"/>
                  </a:lnTo>
                  <a:lnTo>
                    <a:pt x="121320" y="183258"/>
                  </a:lnTo>
                  <a:lnTo>
                    <a:pt x="116087" y="192301"/>
                  </a:lnTo>
                  <a:lnTo>
                    <a:pt x="121320" y="202678"/>
                  </a:lnTo>
                  <a:lnTo>
                    <a:pt x="121320" y="210389"/>
                  </a:lnTo>
                  <a:lnTo>
                    <a:pt x="118751" y="214292"/>
                  </a:lnTo>
                  <a:lnTo>
                    <a:pt x="109711" y="212959"/>
                  </a:lnTo>
                  <a:lnTo>
                    <a:pt x="105810" y="215530"/>
                  </a:lnTo>
                  <a:lnTo>
                    <a:pt x="108379" y="223336"/>
                  </a:lnTo>
                  <a:lnTo>
                    <a:pt x="118751" y="228477"/>
                  </a:lnTo>
                  <a:lnTo>
                    <a:pt x="117419" y="233618"/>
                  </a:lnTo>
                  <a:lnTo>
                    <a:pt x="110948" y="237521"/>
                  </a:lnTo>
                  <a:lnTo>
                    <a:pt x="91633" y="238758"/>
                  </a:lnTo>
                  <a:lnTo>
                    <a:pt x="109711" y="254276"/>
                  </a:lnTo>
                  <a:lnTo>
                    <a:pt x="113518" y="262082"/>
                  </a:lnTo>
                  <a:lnTo>
                    <a:pt x="100672" y="271126"/>
                  </a:lnTo>
                  <a:lnTo>
                    <a:pt x="98103" y="287881"/>
                  </a:lnTo>
                  <a:lnTo>
                    <a:pt x="91633" y="294354"/>
                  </a:lnTo>
                  <a:lnTo>
                    <a:pt x="94201" y="303398"/>
                  </a:lnTo>
                  <a:lnTo>
                    <a:pt x="108379" y="315013"/>
                  </a:lnTo>
                  <a:lnTo>
                    <a:pt x="104573" y="320153"/>
                  </a:lnTo>
                  <a:lnTo>
                    <a:pt x="91633" y="315013"/>
                  </a:lnTo>
                  <a:lnTo>
                    <a:pt x="86494" y="320153"/>
                  </a:lnTo>
                  <a:lnTo>
                    <a:pt x="99340" y="334338"/>
                  </a:lnTo>
                  <a:lnTo>
                    <a:pt x="92964" y="339574"/>
                  </a:lnTo>
                  <a:lnTo>
                    <a:pt x="89063" y="336908"/>
                  </a:lnTo>
                  <a:lnTo>
                    <a:pt x="82593" y="340811"/>
                  </a:lnTo>
                  <a:lnTo>
                    <a:pt x="81261" y="347285"/>
                  </a:lnTo>
                  <a:lnTo>
                    <a:pt x="77454" y="351093"/>
                  </a:lnTo>
                  <a:lnTo>
                    <a:pt x="61945" y="353663"/>
                  </a:lnTo>
                  <a:lnTo>
                    <a:pt x="55474" y="358804"/>
                  </a:lnTo>
                  <a:lnTo>
                    <a:pt x="59376" y="371751"/>
                  </a:lnTo>
                  <a:lnTo>
                    <a:pt x="67083" y="375559"/>
                  </a:lnTo>
                  <a:lnTo>
                    <a:pt x="73553" y="371751"/>
                  </a:lnTo>
                  <a:lnTo>
                    <a:pt x="74886" y="376892"/>
                  </a:lnTo>
                  <a:lnTo>
                    <a:pt x="55474" y="388506"/>
                  </a:lnTo>
                  <a:lnTo>
                    <a:pt x="55474" y="393742"/>
                  </a:lnTo>
                  <a:lnTo>
                    <a:pt x="63277" y="400120"/>
                  </a:lnTo>
                  <a:lnTo>
                    <a:pt x="61945" y="404023"/>
                  </a:lnTo>
                  <a:lnTo>
                    <a:pt x="55474" y="404023"/>
                  </a:lnTo>
                  <a:lnTo>
                    <a:pt x="50336" y="397550"/>
                  </a:lnTo>
                  <a:lnTo>
                    <a:pt x="41296" y="402690"/>
                  </a:lnTo>
                  <a:lnTo>
                    <a:pt x="42533" y="411734"/>
                  </a:lnTo>
                  <a:lnTo>
                    <a:pt x="50336" y="424681"/>
                  </a:lnTo>
                  <a:lnTo>
                    <a:pt x="39965" y="432392"/>
                  </a:lnTo>
                  <a:lnTo>
                    <a:pt x="33589" y="418208"/>
                  </a:lnTo>
                  <a:lnTo>
                    <a:pt x="19316" y="432392"/>
                  </a:lnTo>
                  <a:lnTo>
                    <a:pt x="21980" y="441436"/>
                  </a:lnTo>
                  <a:lnTo>
                    <a:pt x="25786" y="440199"/>
                  </a:lnTo>
                  <a:lnTo>
                    <a:pt x="28355" y="432392"/>
                  </a:lnTo>
                  <a:lnTo>
                    <a:pt x="36158" y="433725"/>
                  </a:lnTo>
                  <a:lnTo>
                    <a:pt x="32257" y="444007"/>
                  </a:lnTo>
                  <a:lnTo>
                    <a:pt x="32257" y="455621"/>
                  </a:lnTo>
                  <a:lnTo>
                    <a:pt x="23217" y="458191"/>
                  </a:lnTo>
                  <a:lnTo>
                    <a:pt x="21980" y="463427"/>
                  </a:lnTo>
                  <a:lnTo>
                    <a:pt x="24549" y="467235"/>
                  </a:lnTo>
                  <a:lnTo>
                    <a:pt x="33589" y="467235"/>
                  </a:lnTo>
                  <a:lnTo>
                    <a:pt x="37395" y="469806"/>
                  </a:lnTo>
                  <a:lnTo>
                    <a:pt x="42533" y="495604"/>
                  </a:lnTo>
                  <a:lnTo>
                    <a:pt x="38727" y="498270"/>
                  </a:lnTo>
                  <a:lnTo>
                    <a:pt x="24549" y="498270"/>
                  </a:lnTo>
                  <a:lnTo>
                    <a:pt x="21980" y="503411"/>
                  </a:lnTo>
                  <a:lnTo>
                    <a:pt x="24549" y="509884"/>
                  </a:lnTo>
                  <a:lnTo>
                    <a:pt x="20648" y="518928"/>
                  </a:lnTo>
                  <a:lnTo>
                    <a:pt x="2569" y="517595"/>
                  </a:lnTo>
                  <a:lnTo>
                    <a:pt x="0" y="529210"/>
                  </a:lnTo>
                  <a:lnTo>
                    <a:pt x="388416" y="500840"/>
                  </a:lnTo>
                  <a:lnTo>
                    <a:pt x="387084" y="498270"/>
                  </a:lnTo>
                  <a:lnTo>
                    <a:pt x="425811" y="494367"/>
                  </a:lnTo>
                  <a:lnTo>
                    <a:pt x="646472" y="478849"/>
                  </a:lnTo>
                  <a:lnTo>
                    <a:pt x="860662" y="458191"/>
                  </a:lnTo>
                  <a:lnTo>
                    <a:pt x="1096832" y="431155"/>
                  </a:lnTo>
                  <a:lnTo>
                    <a:pt x="1095500" y="383365"/>
                  </a:lnTo>
                  <a:lnTo>
                    <a:pt x="1098164" y="375559"/>
                  </a:lnTo>
                  <a:lnTo>
                    <a:pt x="1107108" y="366610"/>
                  </a:lnTo>
                  <a:lnTo>
                    <a:pt x="1113579" y="370513"/>
                  </a:lnTo>
                  <a:lnTo>
                    <a:pt x="1121381" y="370513"/>
                  </a:lnTo>
                  <a:lnTo>
                    <a:pt x="1130421" y="367848"/>
                  </a:lnTo>
                  <a:lnTo>
                    <a:pt x="1139366" y="360137"/>
                  </a:lnTo>
                  <a:lnTo>
                    <a:pt x="1143267" y="336908"/>
                  </a:lnTo>
                  <a:lnTo>
                    <a:pt x="1140698" y="329197"/>
                  </a:lnTo>
                  <a:lnTo>
                    <a:pt x="1163915" y="302065"/>
                  </a:lnTo>
                  <a:lnTo>
                    <a:pt x="1171717" y="299495"/>
                  </a:lnTo>
                  <a:lnTo>
                    <a:pt x="1185896" y="289118"/>
                  </a:lnTo>
                  <a:lnTo>
                    <a:pt x="1209113" y="282645"/>
                  </a:lnTo>
                  <a:lnTo>
                    <a:pt x="1219389" y="285311"/>
                  </a:lnTo>
                  <a:lnTo>
                    <a:pt x="1228429" y="282645"/>
                  </a:lnTo>
                  <a:lnTo>
                    <a:pt x="1255548" y="258179"/>
                  </a:lnTo>
                  <a:lnTo>
                    <a:pt x="1263350" y="256941"/>
                  </a:lnTo>
                  <a:lnTo>
                    <a:pt x="1271057" y="241329"/>
                  </a:lnTo>
                  <a:lnTo>
                    <a:pt x="1281334" y="237521"/>
                  </a:lnTo>
                  <a:lnTo>
                    <a:pt x="1287804" y="228477"/>
                  </a:lnTo>
                  <a:lnTo>
                    <a:pt x="1300746" y="222003"/>
                  </a:lnTo>
                  <a:lnTo>
                    <a:pt x="1317492" y="220766"/>
                  </a:lnTo>
                  <a:lnTo>
                    <a:pt x="1327864" y="197537"/>
                  </a:lnTo>
                  <a:lnTo>
                    <a:pt x="1323963" y="187161"/>
                  </a:lnTo>
                  <a:lnTo>
                    <a:pt x="1325200" y="180687"/>
                  </a:lnTo>
                  <a:lnTo>
                    <a:pt x="1334239" y="179450"/>
                  </a:lnTo>
                  <a:lnTo>
                    <a:pt x="1344611" y="184590"/>
                  </a:lnTo>
                  <a:lnTo>
                    <a:pt x="1348512" y="165265"/>
                  </a:lnTo>
                  <a:lnTo>
                    <a:pt x="1365259" y="153651"/>
                  </a:lnTo>
                  <a:lnTo>
                    <a:pt x="1375536" y="151080"/>
                  </a:lnTo>
                  <a:lnTo>
                    <a:pt x="1379437" y="156221"/>
                  </a:lnTo>
                  <a:lnTo>
                    <a:pt x="1379437" y="169073"/>
                  </a:lnTo>
                  <a:lnTo>
                    <a:pt x="1388477" y="170406"/>
                  </a:lnTo>
                  <a:lnTo>
                    <a:pt x="1400085" y="162695"/>
                  </a:lnTo>
                  <a:lnTo>
                    <a:pt x="1413027" y="136801"/>
                  </a:lnTo>
                  <a:lnTo>
                    <a:pt x="1425872" y="126519"/>
                  </a:lnTo>
                  <a:lnTo>
                    <a:pt x="1434912" y="125186"/>
                  </a:lnTo>
                  <a:lnTo>
                    <a:pt x="1446520" y="117475"/>
                  </a:lnTo>
                  <a:lnTo>
                    <a:pt x="1455560" y="118713"/>
                  </a:lnTo>
                  <a:lnTo>
                    <a:pt x="1462030" y="127852"/>
                  </a:lnTo>
                  <a:lnTo>
                    <a:pt x="1474971" y="121378"/>
                  </a:lnTo>
                  <a:lnTo>
                    <a:pt x="1492955" y="77397"/>
                  </a:lnTo>
                  <a:lnTo>
                    <a:pt x="1505896" y="65782"/>
                  </a:lnTo>
                  <a:lnTo>
                    <a:pt x="1526544" y="63212"/>
                  </a:lnTo>
                  <a:lnTo>
                    <a:pt x="1518837" y="52930"/>
                  </a:lnTo>
                  <a:lnTo>
                    <a:pt x="1523975" y="30940"/>
                  </a:lnTo>
                  <a:lnTo>
                    <a:pt x="1522643" y="15517"/>
                  </a:lnTo>
                  <a:lnTo>
                    <a:pt x="1526544" y="5141"/>
                  </a:lnTo>
                  <a:lnTo>
                    <a:pt x="1527877" y="0"/>
                  </a:lnTo>
                  <a:lnTo>
                    <a:pt x="1480110" y="5141"/>
                  </a:lnTo>
                  <a:lnTo>
                    <a:pt x="1478777" y="10281"/>
                  </a:lnTo>
                  <a:lnTo>
                    <a:pt x="1413027" y="20658"/>
                  </a:lnTo>
                  <a:lnTo>
                    <a:pt x="1250409" y="43886"/>
                  </a:lnTo>
                  <a:lnTo>
                    <a:pt x="1238801" y="42554"/>
                  </a:lnTo>
                  <a:lnTo>
                    <a:pt x="1167816" y="52930"/>
                  </a:lnTo>
                  <a:lnTo>
                    <a:pt x="1162678" y="56834"/>
                  </a:lnTo>
                  <a:lnTo>
                    <a:pt x="987120" y="7358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EB562236-36DC-E441-89E2-DB5AE49CFFC3}"/>
                </a:ext>
              </a:extLst>
            </p:cNvPr>
            <p:cNvSpPr/>
            <p:nvPr/>
          </p:nvSpPr>
          <p:spPr>
            <a:xfrm>
              <a:off x="8832372" y="4495270"/>
              <a:ext cx="1146229" cy="592729"/>
            </a:xfrm>
            <a:custGeom>
              <a:avLst/>
              <a:gdLst>
                <a:gd name="connsiteX0" fmla="*/ 1291611 w 1303219"/>
                <a:gd name="connsiteY0" fmla="*/ 299495 h 673911"/>
                <a:gd name="connsiteX1" fmla="*/ 1286473 w 1303219"/>
                <a:gd name="connsiteY1" fmla="*/ 295687 h 673911"/>
                <a:gd name="connsiteX2" fmla="*/ 1286473 w 1303219"/>
                <a:gd name="connsiteY2" fmla="*/ 302066 h 673911"/>
                <a:gd name="connsiteX3" fmla="*/ 1280002 w 1303219"/>
                <a:gd name="connsiteY3" fmla="*/ 298257 h 673911"/>
                <a:gd name="connsiteX4" fmla="*/ 1269726 w 1303219"/>
                <a:gd name="connsiteY4" fmla="*/ 296925 h 673911"/>
                <a:gd name="connsiteX5" fmla="*/ 1270963 w 1303219"/>
                <a:gd name="connsiteY5" fmla="*/ 289214 h 673911"/>
                <a:gd name="connsiteX6" fmla="*/ 1265825 w 1303219"/>
                <a:gd name="connsiteY6" fmla="*/ 289214 h 673911"/>
                <a:gd name="connsiteX7" fmla="*/ 1260686 w 1303219"/>
                <a:gd name="connsiteY7" fmla="*/ 280170 h 673911"/>
                <a:gd name="connsiteX8" fmla="*/ 1255548 w 1303219"/>
                <a:gd name="connsiteY8" fmla="*/ 284073 h 673911"/>
                <a:gd name="connsiteX9" fmla="*/ 1249078 w 1303219"/>
                <a:gd name="connsiteY9" fmla="*/ 277599 h 673911"/>
                <a:gd name="connsiteX10" fmla="*/ 1238706 w 1303219"/>
                <a:gd name="connsiteY10" fmla="*/ 276267 h 673911"/>
                <a:gd name="connsiteX11" fmla="*/ 1230998 w 1303219"/>
                <a:gd name="connsiteY11" fmla="*/ 262082 h 673911"/>
                <a:gd name="connsiteX12" fmla="*/ 1230998 w 1303219"/>
                <a:gd name="connsiteY12" fmla="*/ 254371 h 673911"/>
                <a:gd name="connsiteX13" fmla="*/ 1215488 w 1303219"/>
                <a:gd name="connsiteY13" fmla="*/ 246565 h 673911"/>
                <a:gd name="connsiteX14" fmla="*/ 1207781 w 1303219"/>
                <a:gd name="connsiteY14" fmla="*/ 229810 h 673911"/>
                <a:gd name="connsiteX15" fmla="*/ 1194840 w 1303219"/>
                <a:gd name="connsiteY15" fmla="*/ 223336 h 673911"/>
                <a:gd name="connsiteX16" fmla="*/ 1197505 w 1303219"/>
                <a:gd name="connsiteY16" fmla="*/ 211722 h 673911"/>
                <a:gd name="connsiteX17" fmla="*/ 1187133 w 1303219"/>
                <a:gd name="connsiteY17" fmla="*/ 204011 h 673911"/>
                <a:gd name="connsiteX18" fmla="*/ 1172955 w 1303219"/>
                <a:gd name="connsiteY18" fmla="*/ 183353 h 673911"/>
                <a:gd name="connsiteX19" fmla="*/ 1162583 w 1303219"/>
                <a:gd name="connsiteY19" fmla="*/ 176879 h 673911"/>
                <a:gd name="connsiteX20" fmla="*/ 1161347 w 1303219"/>
                <a:gd name="connsiteY20" fmla="*/ 171739 h 673911"/>
                <a:gd name="connsiteX21" fmla="*/ 1166485 w 1303219"/>
                <a:gd name="connsiteY21" fmla="*/ 169168 h 673911"/>
                <a:gd name="connsiteX22" fmla="*/ 1167722 w 1303219"/>
                <a:gd name="connsiteY22" fmla="*/ 165265 h 673911"/>
                <a:gd name="connsiteX23" fmla="*/ 1165152 w 1303219"/>
                <a:gd name="connsiteY23" fmla="*/ 154983 h 673911"/>
                <a:gd name="connsiteX24" fmla="*/ 1171623 w 1303219"/>
                <a:gd name="connsiteY24" fmla="*/ 151080 h 673911"/>
                <a:gd name="connsiteX25" fmla="*/ 1170386 w 1303219"/>
                <a:gd name="connsiteY25" fmla="*/ 138133 h 673911"/>
                <a:gd name="connsiteX26" fmla="*/ 1163915 w 1303219"/>
                <a:gd name="connsiteY26" fmla="*/ 125282 h 673911"/>
                <a:gd name="connsiteX27" fmla="*/ 1163915 w 1303219"/>
                <a:gd name="connsiteY27" fmla="*/ 114905 h 673911"/>
                <a:gd name="connsiteX28" fmla="*/ 1157445 w 1303219"/>
                <a:gd name="connsiteY28" fmla="*/ 101958 h 673911"/>
                <a:gd name="connsiteX29" fmla="*/ 1147168 w 1303219"/>
                <a:gd name="connsiteY29" fmla="*/ 98150 h 673911"/>
                <a:gd name="connsiteX30" fmla="*/ 1140698 w 1303219"/>
                <a:gd name="connsiteY30" fmla="*/ 89106 h 673911"/>
                <a:gd name="connsiteX31" fmla="*/ 1117480 w 1303219"/>
                <a:gd name="connsiteY31" fmla="*/ 85203 h 673911"/>
                <a:gd name="connsiteX32" fmla="*/ 1111010 w 1303219"/>
                <a:gd name="connsiteY32" fmla="*/ 76159 h 673911"/>
                <a:gd name="connsiteX33" fmla="*/ 1104540 w 1303219"/>
                <a:gd name="connsiteY33" fmla="*/ 51598 h 673911"/>
                <a:gd name="connsiteX34" fmla="*/ 1096832 w 1303219"/>
                <a:gd name="connsiteY34" fmla="*/ 47790 h 673911"/>
                <a:gd name="connsiteX35" fmla="*/ 1087793 w 1303219"/>
                <a:gd name="connsiteY35" fmla="*/ 55501 h 673911"/>
                <a:gd name="connsiteX36" fmla="*/ 1078753 w 1303219"/>
                <a:gd name="connsiteY36" fmla="*/ 56834 h 673911"/>
                <a:gd name="connsiteX37" fmla="*/ 1064575 w 1303219"/>
                <a:gd name="connsiteY37" fmla="*/ 71018 h 673911"/>
                <a:gd name="connsiteX38" fmla="*/ 1060674 w 1303219"/>
                <a:gd name="connsiteY38" fmla="*/ 82632 h 673911"/>
                <a:gd name="connsiteX39" fmla="*/ 1054204 w 1303219"/>
                <a:gd name="connsiteY39" fmla="*/ 85203 h 673911"/>
                <a:gd name="connsiteX40" fmla="*/ 1042595 w 1303219"/>
                <a:gd name="connsiteY40" fmla="*/ 83965 h 673911"/>
                <a:gd name="connsiteX41" fmla="*/ 1033555 w 1303219"/>
                <a:gd name="connsiteY41" fmla="*/ 91676 h 673911"/>
                <a:gd name="connsiteX42" fmla="*/ 1028417 w 1303219"/>
                <a:gd name="connsiteY42" fmla="*/ 83965 h 673911"/>
                <a:gd name="connsiteX43" fmla="*/ 1020710 w 1303219"/>
                <a:gd name="connsiteY43" fmla="*/ 80062 h 673911"/>
                <a:gd name="connsiteX44" fmla="*/ 1005200 w 1303219"/>
                <a:gd name="connsiteY44" fmla="*/ 80062 h 673911"/>
                <a:gd name="connsiteX45" fmla="*/ 992259 w 1303219"/>
                <a:gd name="connsiteY45" fmla="*/ 73589 h 673911"/>
                <a:gd name="connsiteX46" fmla="*/ 976844 w 1303219"/>
                <a:gd name="connsiteY46" fmla="*/ 80062 h 673911"/>
                <a:gd name="connsiteX47" fmla="*/ 972943 w 1303219"/>
                <a:gd name="connsiteY47" fmla="*/ 91676 h 673911"/>
                <a:gd name="connsiteX48" fmla="*/ 967709 w 1303219"/>
                <a:gd name="connsiteY48" fmla="*/ 94247 h 673911"/>
                <a:gd name="connsiteX49" fmla="*/ 950962 w 1303219"/>
                <a:gd name="connsiteY49" fmla="*/ 89106 h 673911"/>
                <a:gd name="connsiteX50" fmla="*/ 945824 w 1303219"/>
                <a:gd name="connsiteY50" fmla="*/ 80062 h 673911"/>
                <a:gd name="connsiteX51" fmla="*/ 938117 w 1303219"/>
                <a:gd name="connsiteY51" fmla="*/ 77492 h 673911"/>
                <a:gd name="connsiteX52" fmla="*/ 930314 w 1303219"/>
                <a:gd name="connsiteY52" fmla="*/ 69686 h 673911"/>
                <a:gd name="connsiteX53" fmla="*/ 913567 w 1303219"/>
                <a:gd name="connsiteY53" fmla="*/ 65878 h 673911"/>
                <a:gd name="connsiteX54" fmla="*/ 892919 w 1303219"/>
                <a:gd name="connsiteY54" fmla="*/ 71018 h 673911"/>
                <a:gd name="connsiteX55" fmla="*/ 868369 w 1303219"/>
                <a:gd name="connsiteY55" fmla="*/ 64545 h 673911"/>
                <a:gd name="connsiteX56" fmla="*/ 864563 w 1303219"/>
                <a:gd name="connsiteY56" fmla="*/ 49027 h 673911"/>
                <a:gd name="connsiteX57" fmla="*/ 852859 w 1303219"/>
                <a:gd name="connsiteY57" fmla="*/ 34843 h 673911"/>
                <a:gd name="connsiteX58" fmla="*/ 846484 w 1303219"/>
                <a:gd name="connsiteY58" fmla="*/ 19325 h 673911"/>
                <a:gd name="connsiteX59" fmla="*/ 840014 w 1303219"/>
                <a:gd name="connsiteY59" fmla="*/ 14185 h 673911"/>
                <a:gd name="connsiteX60" fmla="*/ 827073 w 1303219"/>
                <a:gd name="connsiteY60" fmla="*/ 14185 h 673911"/>
                <a:gd name="connsiteX61" fmla="*/ 820697 w 1303219"/>
                <a:gd name="connsiteY61" fmla="*/ 0 h 673911"/>
                <a:gd name="connsiteX62" fmla="*/ 794816 w 1303219"/>
                <a:gd name="connsiteY62" fmla="*/ 12947 h 673911"/>
                <a:gd name="connsiteX63" fmla="*/ 783207 w 1303219"/>
                <a:gd name="connsiteY63" fmla="*/ 10377 h 673911"/>
                <a:gd name="connsiteX64" fmla="*/ 770361 w 1303219"/>
                <a:gd name="connsiteY64" fmla="*/ 0 h 673911"/>
                <a:gd name="connsiteX65" fmla="*/ 758752 w 1303219"/>
                <a:gd name="connsiteY65" fmla="*/ 10377 h 673911"/>
                <a:gd name="connsiteX66" fmla="*/ 757421 w 1303219"/>
                <a:gd name="connsiteY66" fmla="*/ 5141 h 673911"/>
                <a:gd name="connsiteX67" fmla="*/ 745812 w 1303219"/>
                <a:gd name="connsiteY67" fmla="*/ 21991 h 673911"/>
                <a:gd name="connsiteX68" fmla="*/ 757421 w 1303219"/>
                <a:gd name="connsiteY68" fmla="*/ 37413 h 673911"/>
                <a:gd name="connsiteX69" fmla="*/ 752282 w 1303219"/>
                <a:gd name="connsiteY69" fmla="*/ 55501 h 673911"/>
                <a:gd name="connsiteX70" fmla="*/ 763891 w 1303219"/>
                <a:gd name="connsiteY70" fmla="*/ 55501 h 673911"/>
                <a:gd name="connsiteX71" fmla="*/ 769029 w 1303219"/>
                <a:gd name="connsiteY71" fmla="*/ 60642 h 673911"/>
                <a:gd name="connsiteX72" fmla="*/ 762559 w 1303219"/>
                <a:gd name="connsiteY72" fmla="*/ 69686 h 673911"/>
                <a:gd name="connsiteX73" fmla="*/ 765128 w 1303219"/>
                <a:gd name="connsiteY73" fmla="*/ 80062 h 673911"/>
                <a:gd name="connsiteX74" fmla="*/ 735536 w 1303219"/>
                <a:gd name="connsiteY74" fmla="*/ 87773 h 673911"/>
                <a:gd name="connsiteX75" fmla="*/ 707084 w 1303219"/>
                <a:gd name="connsiteY75" fmla="*/ 109764 h 673911"/>
                <a:gd name="connsiteX76" fmla="*/ 701946 w 1303219"/>
                <a:gd name="connsiteY76" fmla="*/ 111002 h 673911"/>
                <a:gd name="connsiteX77" fmla="*/ 686436 w 1303219"/>
                <a:gd name="connsiteY77" fmla="*/ 99387 h 673911"/>
                <a:gd name="connsiteX78" fmla="*/ 659318 w 1303219"/>
                <a:gd name="connsiteY78" fmla="*/ 105861 h 673911"/>
                <a:gd name="connsiteX79" fmla="*/ 656748 w 1303219"/>
                <a:gd name="connsiteY79" fmla="*/ 114905 h 673911"/>
                <a:gd name="connsiteX80" fmla="*/ 667120 w 1303219"/>
                <a:gd name="connsiteY80" fmla="*/ 145939 h 673911"/>
                <a:gd name="connsiteX81" fmla="*/ 652942 w 1303219"/>
                <a:gd name="connsiteY81" fmla="*/ 166502 h 673911"/>
                <a:gd name="connsiteX82" fmla="*/ 636100 w 1303219"/>
                <a:gd name="connsiteY82" fmla="*/ 174309 h 673911"/>
                <a:gd name="connsiteX83" fmla="*/ 627061 w 1303219"/>
                <a:gd name="connsiteY83" fmla="*/ 207914 h 673911"/>
                <a:gd name="connsiteX84" fmla="*/ 615452 w 1303219"/>
                <a:gd name="connsiteY84" fmla="*/ 216863 h 673911"/>
                <a:gd name="connsiteX85" fmla="*/ 609076 w 1303219"/>
                <a:gd name="connsiteY85" fmla="*/ 213055 h 673911"/>
                <a:gd name="connsiteX86" fmla="*/ 600037 w 1303219"/>
                <a:gd name="connsiteY86" fmla="*/ 218196 h 673911"/>
                <a:gd name="connsiteX87" fmla="*/ 598705 w 1303219"/>
                <a:gd name="connsiteY87" fmla="*/ 225907 h 673911"/>
                <a:gd name="connsiteX88" fmla="*/ 589665 w 1303219"/>
                <a:gd name="connsiteY88" fmla="*/ 238854 h 673911"/>
                <a:gd name="connsiteX89" fmla="*/ 592234 w 1303219"/>
                <a:gd name="connsiteY89" fmla="*/ 263415 h 673911"/>
                <a:gd name="connsiteX90" fmla="*/ 587096 w 1303219"/>
                <a:gd name="connsiteY90" fmla="*/ 278837 h 673911"/>
                <a:gd name="connsiteX91" fmla="*/ 572918 w 1303219"/>
                <a:gd name="connsiteY91" fmla="*/ 285311 h 673911"/>
                <a:gd name="connsiteX92" fmla="*/ 569017 w 1303219"/>
                <a:gd name="connsiteY92" fmla="*/ 290451 h 673911"/>
                <a:gd name="connsiteX93" fmla="*/ 559978 w 1303219"/>
                <a:gd name="connsiteY93" fmla="*/ 282740 h 673911"/>
                <a:gd name="connsiteX94" fmla="*/ 535523 w 1303219"/>
                <a:gd name="connsiteY94" fmla="*/ 278837 h 673911"/>
                <a:gd name="connsiteX95" fmla="*/ 526388 w 1303219"/>
                <a:gd name="connsiteY95" fmla="*/ 272364 h 673911"/>
                <a:gd name="connsiteX96" fmla="*/ 522582 w 1303219"/>
                <a:gd name="connsiteY96" fmla="*/ 254371 h 673911"/>
                <a:gd name="connsiteX97" fmla="*/ 507072 w 1303219"/>
                <a:gd name="connsiteY97" fmla="*/ 245327 h 673911"/>
                <a:gd name="connsiteX98" fmla="*/ 507072 w 1303219"/>
                <a:gd name="connsiteY98" fmla="*/ 251801 h 673911"/>
                <a:gd name="connsiteX99" fmla="*/ 514875 w 1303219"/>
                <a:gd name="connsiteY99" fmla="*/ 254371 h 673911"/>
                <a:gd name="connsiteX100" fmla="*/ 516111 w 1303219"/>
                <a:gd name="connsiteY100" fmla="*/ 258179 h 673911"/>
                <a:gd name="connsiteX101" fmla="*/ 504503 w 1303219"/>
                <a:gd name="connsiteY101" fmla="*/ 265985 h 673911"/>
                <a:gd name="connsiteX102" fmla="*/ 494226 w 1303219"/>
                <a:gd name="connsiteY102" fmla="*/ 262082 h 673911"/>
                <a:gd name="connsiteX103" fmla="*/ 492895 w 1303219"/>
                <a:gd name="connsiteY103" fmla="*/ 265985 h 673911"/>
                <a:gd name="connsiteX104" fmla="*/ 499365 w 1303219"/>
                <a:gd name="connsiteY104" fmla="*/ 273696 h 673911"/>
                <a:gd name="connsiteX105" fmla="*/ 496796 w 1303219"/>
                <a:gd name="connsiteY105" fmla="*/ 277599 h 673911"/>
                <a:gd name="connsiteX106" fmla="*/ 486424 w 1303219"/>
                <a:gd name="connsiteY106" fmla="*/ 281407 h 673911"/>
                <a:gd name="connsiteX107" fmla="*/ 487756 w 1303219"/>
                <a:gd name="connsiteY107" fmla="*/ 308539 h 673911"/>
                <a:gd name="connsiteX108" fmla="*/ 476147 w 1303219"/>
                <a:gd name="connsiteY108" fmla="*/ 311109 h 673911"/>
                <a:gd name="connsiteX109" fmla="*/ 473578 w 1303219"/>
                <a:gd name="connsiteY109" fmla="*/ 325389 h 673911"/>
                <a:gd name="connsiteX110" fmla="*/ 469677 w 1303219"/>
                <a:gd name="connsiteY110" fmla="*/ 329197 h 673911"/>
                <a:gd name="connsiteX111" fmla="*/ 464538 w 1303219"/>
                <a:gd name="connsiteY111" fmla="*/ 327960 h 673911"/>
                <a:gd name="connsiteX112" fmla="*/ 464538 w 1303219"/>
                <a:gd name="connsiteY112" fmla="*/ 315013 h 673911"/>
                <a:gd name="connsiteX113" fmla="*/ 447697 w 1303219"/>
                <a:gd name="connsiteY113" fmla="*/ 318916 h 673911"/>
                <a:gd name="connsiteX114" fmla="*/ 437420 w 1303219"/>
                <a:gd name="connsiteY114" fmla="*/ 302066 h 673911"/>
                <a:gd name="connsiteX115" fmla="*/ 432281 w 1303219"/>
                <a:gd name="connsiteY115" fmla="*/ 299495 h 673911"/>
                <a:gd name="connsiteX116" fmla="*/ 418008 w 1303219"/>
                <a:gd name="connsiteY116" fmla="*/ 312442 h 673911"/>
                <a:gd name="connsiteX117" fmla="*/ 398693 w 1303219"/>
                <a:gd name="connsiteY117" fmla="*/ 320153 h 673911"/>
                <a:gd name="connsiteX118" fmla="*/ 394791 w 1303219"/>
                <a:gd name="connsiteY118" fmla="*/ 344714 h 673911"/>
                <a:gd name="connsiteX119" fmla="*/ 389653 w 1303219"/>
                <a:gd name="connsiteY119" fmla="*/ 351188 h 673911"/>
                <a:gd name="connsiteX120" fmla="*/ 384515 w 1303219"/>
                <a:gd name="connsiteY120" fmla="*/ 349855 h 673911"/>
                <a:gd name="connsiteX121" fmla="*/ 375475 w 1303219"/>
                <a:gd name="connsiteY121" fmla="*/ 340811 h 673911"/>
                <a:gd name="connsiteX122" fmla="*/ 358728 w 1303219"/>
                <a:gd name="connsiteY122" fmla="*/ 335671 h 673911"/>
                <a:gd name="connsiteX123" fmla="*/ 357396 w 1303219"/>
                <a:gd name="connsiteY123" fmla="*/ 331768 h 673911"/>
                <a:gd name="connsiteX124" fmla="*/ 331610 w 1303219"/>
                <a:gd name="connsiteY124" fmla="*/ 321486 h 673911"/>
                <a:gd name="connsiteX125" fmla="*/ 314767 w 1303219"/>
                <a:gd name="connsiteY125" fmla="*/ 327960 h 673911"/>
                <a:gd name="connsiteX126" fmla="*/ 296783 w 1303219"/>
                <a:gd name="connsiteY126" fmla="*/ 316345 h 673911"/>
                <a:gd name="connsiteX127" fmla="*/ 294119 w 1303219"/>
                <a:gd name="connsiteY127" fmla="*/ 327960 h 673911"/>
                <a:gd name="connsiteX128" fmla="*/ 300590 w 1303219"/>
                <a:gd name="connsiteY128" fmla="*/ 339574 h 673911"/>
                <a:gd name="connsiteX129" fmla="*/ 294119 w 1303219"/>
                <a:gd name="connsiteY129" fmla="*/ 348618 h 673911"/>
                <a:gd name="connsiteX130" fmla="*/ 285175 w 1303219"/>
                <a:gd name="connsiteY130" fmla="*/ 348618 h 673911"/>
                <a:gd name="connsiteX131" fmla="*/ 283842 w 1303219"/>
                <a:gd name="connsiteY131" fmla="*/ 334338 h 673911"/>
                <a:gd name="connsiteX132" fmla="*/ 259388 w 1303219"/>
                <a:gd name="connsiteY132" fmla="*/ 340811 h 673911"/>
                <a:gd name="connsiteX133" fmla="*/ 245115 w 1303219"/>
                <a:gd name="connsiteY133" fmla="*/ 331768 h 673911"/>
                <a:gd name="connsiteX134" fmla="*/ 239977 w 1303219"/>
                <a:gd name="connsiteY134" fmla="*/ 339574 h 673911"/>
                <a:gd name="connsiteX135" fmla="*/ 245115 w 1303219"/>
                <a:gd name="connsiteY135" fmla="*/ 351188 h 673911"/>
                <a:gd name="connsiteX136" fmla="*/ 245115 w 1303219"/>
                <a:gd name="connsiteY136" fmla="*/ 357662 h 673911"/>
                <a:gd name="connsiteX137" fmla="*/ 238645 w 1303219"/>
                <a:gd name="connsiteY137" fmla="*/ 365373 h 673911"/>
                <a:gd name="connsiteX138" fmla="*/ 224467 w 1303219"/>
                <a:gd name="connsiteY138" fmla="*/ 360232 h 673911"/>
                <a:gd name="connsiteX139" fmla="*/ 219329 w 1303219"/>
                <a:gd name="connsiteY139" fmla="*/ 376987 h 673911"/>
                <a:gd name="connsiteX140" fmla="*/ 208957 w 1303219"/>
                <a:gd name="connsiteY140" fmla="*/ 386031 h 673911"/>
                <a:gd name="connsiteX141" fmla="*/ 205150 w 1303219"/>
                <a:gd name="connsiteY141" fmla="*/ 397645 h 673911"/>
                <a:gd name="connsiteX142" fmla="*/ 211621 w 1303219"/>
                <a:gd name="connsiteY142" fmla="*/ 413162 h 673911"/>
                <a:gd name="connsiteX143" fmla="*/ 223230 w 1303219"/>
                <a:gd name="connsiteY143" fmla="*/ 426110 h 673911"/>
                <a:gd name="connsiteX144" fmla="*/ 223230 w 1303219"/>
                <a:gd name="connsiteY144" fmla="*/ 433821 h 673911"/>
                <a:gd name="connsiteX145" fmla="*/ 181933 w 1303219"/>
                <a:gd name="connsiteY145" fmla="*/ 448005 h 673911"/>
                <a:gd name="connsiteX146" fmla="*/ 174131 w 1303219"/>
                <a:gd name="connsiteY146" fmla="*/ 455716 h 673911"/>
                <a:gd name="connsiteX147" fmla="*/ 162522 w 1303219"/>
                <a:gd name="connsiteY147" fmla="*/ 454479 h 673911"/>
                <a:gd name="connsiteX148" fmla="*/ 154815 w 1303219"/>
                <a:gd name="connsiteY148" fmla="*/ 460952 h 673911"/>
                <a:gd name="connsiteX149" fmla="*/ 149677 w 1303219"/>
                <a:gd name="connsiteY149" fmla="*/ 486751 h 673911"/>
                <a:gd name="connsiteX150" fmla="*/ 167660 w 1303219"/>
                <a:gd name="connsiteY150" fmla="*/ 513883 h 673911"/>
                <a:gd name="connsiteX151" fmla="*/ 161285 w 1303219"/>
                <a:gd name="connsiteY151" fmla="*/ 530638 h 673911"/>
                <a:gd name="connsiteX152" fmla="*/ 157384 w 1303219"/>
                <a:gd name="connsiteY152" fmla="*/ 534541 h 673911"/>
                <a:gd name="connsiteX153" fmla="*/ 148344 w 1303219"/>
                <a:gd name="connsiteY153" fmla="*/ 535778 h 673911"/>
                <a:gd name="connsiteX154" fmla="*/ 135498 w 1303219"/>
                <a:gd name="connsiteY154" fmla="*/ 528067 h 673911"/>
                <a:gd name="connsiteX155" fmla="*/ 110949 w 1303219"/>
                <a:gd name="connsiteY155" fmla="*/ 521594 h 673911"/>
                <a:gd name="connsiteX156" fmla="*/ 87732 w 1303219"/>
                <a:gd name="connsiteY156" fmla="*/ 509980 h 673911"/>
                <a:gd name="connsiteX157" fmla="*/ 65751 w 1303219"/>
                <a:gd name="connsiteY157" fmla="*/ 507409 h 673911"/>
                <a:gd name="connsiteX158" fmla="*/ 52905 w 1303219"/>
                <a:gd name="connsiteY158" fmla="*/ 516453 h 673911"/>
                <a:gd name="connsiteX159" fmla="*/ 36063 w 1303219"/>
                <a:gd name="connsiteY159" fmla="*/ 543489 h 673911"/>
                <a:gd name="connsiteX160" fmla="*/ 34826 w 1303219"/>
                <a:gd name="connsiteY160" fmla="*/ 552533 h 673911"/>
                <a:gd name="connsiteX161" fmla="*/ 43866 w 1303219"/>
                <a:gd name="connsiteY161" fmla="*/ 561577 h 673911"/>
                <a:gd name="connsiteX162" fmla="*/ 49004 w 1303219"/>
                <a:gd name="connsiteY162" fmla="*/ 564148 h 673911"/>
                <a:gd name="connsiteX163" fmla="*/ 50336 w 1303219"/>
                <a:gd name="connsiteY163" fmla="*/ 569288 h 673911"/>
                <a:gd name="connsiteX164" fmla="*/ 46435 w 1303219"/>
                <a:gd name="connsiteY164" fmla="*/ 590042 h 673911"/>
                <a:gd name="connsiteX165" fmla="*/ 38632 w 1303219"/>
                <a:gd name="connsiteY165" fmla="*/ 600323 h 673911"/>
                <a:gd name="connsiteX166" fmla="*/ 49004 w 1303219"/>
                <a:gd name="connsiteY166" fmla="*/ 609367 h 673911"/>
                <a:gd name="connsiteX167" fmla="*/ 46435 w 1303219"/>
                <a:gd name="connsiteY167" fmla="*/ 613270 h 673911"/>
                <a:gd name="connsiteX168" fmla="*/ 39965 w 1303219"/>
                <a:gd name="connsiteY168" fmla="*/ 613270 h 673911"/>
                <a:gd name="connsiteX169" fmla="*/ 36063 w 1303219"/>
                <a:gd name="connsiteY169" fmla="*/ 622219 h 673911"/>
                <a:gd name="connsiteX170" fmla="*/ 42534 w 1303219"/>
                <a:gd name="connsiteY170" fmla="*/ 635166 h 673911"/>
                <a:gd name="connsiteX171" fmla="*/ 38632 w 1303219"/>
                <a:gd name="connsiteY171" fmla="*/ 642877 h 673911"/>
                <a:gd name="connsiteX172" fmla="*/ 37395 w 1303219"/>
                <a:gd name="connsiteY172" fmla="*/ 654586 h 673911"/>
                <a:gd name="connsiteX173" fmla="*/ 25787 w 1303219"/>
                <a:gd name="connsiteY173" fmla="*/ 658394 h 673911"/>
                <a:gd name="connsiteX174" fmla="*/ 14178 w 1303219"/>
                <a:gd name="connsiteY174" fmla="*/ 646780 h 673911"/>
                <a:gd name="connsiteX175" fmla="*/ 7707 w 1303219"/>
                <a:gd name="connsiteY175" fmla="*/ 646780 h 673911"/>
                <a:gd name="connsiteX176" fmla="*/ 0 w 1303219"/>
                <a:gd name="connsiteY176" fmla="*/ 673912 h 673911"/>
                <a:gd name="connsiteX177" fmla="*/ 247684 w 1303219"/>
                <a:gd name="connsiteY177" fmla="*/ 657157 h 673911"/>
                <a:gd name="connsiteX178" fmla="*/ 245115 w 1303219"/>
                <a:gd name="connsiteY178" fmla="*/ 637736 h 673911"/>
                <a:gd name="connsiteX179" fmla="*/ 238645 w 1303219"/>
                <a:gd name="connsiteY179" fmla="*/ 615840 h 673911"/>
                <a:gd name="connsiteX180" fmla="*/ 277372 w 1303219"/>
                <a:gd name="connsiteY180" fmla="*/ 615840 h 673911"/>
                <a:gd name="connsiteX181" fmla="*/ 278704 w 1303219"/>
                <a:gd name="connsiteY181" fmla="*/ 622219 h 673911"/>
                <a:gd name="connsiteX182" fmla="*/ 505835 w 1303219"/>
                <a:gd name="connsiteY182" fmla="*/ 597753 h 673911"/>
                <a:gd name="connsiteX183" fmla="*/ 509641 w 1303219"/>
                <a:gd name="connsiteY183" fmla="*/ 600323 h 673911"/>
                <a:gd name="connsiteX184" fmla="*/ 522582 w 1303219"/>
                <a:gd name="connsiteY184" fmla="*/ 595182 h 673911"/>
                <a:gd name="connsiteX185" fmla="*/ 704515 w 1303219"/>
                <a:gd name="connsiteY185" fmla="*/ 584806 h 673911"/>
                <a:gd name="connsiteX186" fmla="*/ 736772 w 1303219"/>
                <a:gd name="connsiteY186" fmla="*/ 579665 h 673911"/>
                <a:gd name="connsiteX187" fmla="*/ 847721 w 1303219"/>
                <a:gd name="connsiteY187" fmla="*/ 571954 h 673911"/>
                <a:gd name="connsiteX188" fmla="*/ 1023279 w 1303219"/>
                <a:gd name="connsiteY188" fmla="*/ 555199 h 673911"/>
                <a:gd name="connsiteX189" fmla="*/ 1028417 w 1303219"/>
                <a:gd name="connsiteY189" fmla="*/ 551296 h 673911"/>
                <a:gd name="connsiteX190" fmla="*/ 1051635 w 1303219"/>
                <a:gd name="connsiteY190" fmla="*/ 533208 h 673911"/>
                <a:gd name="connsiteX191" fmla="*/ 1073520 w 1303219"/>
                <a:gd name="connsiteY191" fmla="*/ 528067 h 673911"/>
                <a:gd name="connsiteX192" fmla="*/ 1087793 w 1303219"/>
                <a:gd name="connsiteY192" fmla="*/ 517691 h 673911"/>
                <a:gd name="connsiteX193" fmla="*/ 1120050 w 1303219"/>
                <a:gd name="connsiteY193" fmla="*/ 506076 h 673911"/>
                <a:gd name="connsiteX194" fmla="*/ 1120050 w 1303219"/>
                <a:gd name="connsiteY194" fmla="*/ 497032 h 673911"/>
                <a:gd name="connsiteX195" fmla="*/ 1129089 w 1303219"/>
                <a:gd name="connsiteY195" fmla="*/ 480278 h 673911"/>
                <a:gd name="connsiteX196" fmla="*/ 1148405 w 1303219"/>
                <a:gd name="connsiteY196" fmla="*/ 473804 h 673911"/>
                <a:gd name="connsiteX197" fmla="*/ 1161347 w 1303219"/>
                <a:gd name="connsiteY197" fmla="*/ 464760 h 673911"/>
                <a:gd name="connsiteX198" fmla="*/ 1162583 w 1303219"/>
                <a:gd name="connsiteY198" fmla="*/ 455716 h 673911"/>
                <a:gd name="connsiteX199" fmla="*/ 1160014 w 1303219"/>
                <a:gd name="connsiteY199" fmla="*/ 446672 h 673911"/>
                <a:gd name="connsiteX200" fmla="*/ 1184563 w 1303219"/>
                <a:gd name="connsiteY200" fmla="*/ 429917 h 673911"/>
                <a:gd name="connsiteX201" fmla="*/ 1185800 w 1303219"/>
                <a:gd name="connsiteY201" fmla="*/ 419636 h 673911"/>
                <a:gd name="connsiteX202" fmla="*/ 1181995 w 1303219"/>
                <a:gd name="connsiteY202" fmla="*/ 413162 h 673911"/>
                <a:gd name="connsiteX203" fmla="*/ 1206449 w 1303219"/>
                <a:gd name="connsiteY203" fmla="*/ 389934 h 673911"/>
                <a:gd name="connsiteX204" fmla="*/ 1243940 w 1303219"/>
                <a:gd name="connsiteY204" fmla="*/ 369181 h 673911"/>
                <a:gd name="connsiteX205" fmla="*/ 1303220 w 1303219"/>
                <a:gd name="connsiteY205" fmla="*/ 298257 h 673911"/>
                <a:gd name="connsiteX206" fmla="*/ 1299413 w 1303219"/>
                <a:gd name="connsiteY206" fmla="*/ 295687 h 673911"/>
                <a:gd name="connsiteX207" fmla="*/ 1291611 w 1303219"/>
                <a:gd name="connsiteY207" fmla="*/ 299495 h 67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1303219" h="673911">
                  <a:moveTo>
                    <a:pt x="1291611" y="299495"/>
                  </a:moveTo>
                  <a:lnTo>
                    <a:pt x="1286473" y="295687"/>
                  </a:lnTo>
                  <a:lnTo>
                    <a:pt x="1286473" y="302066"/>
                  </a:lnTo>
                  <a:lnTo>
                    <a:pt x="1280002" y="298257"/>
                  </a:lnTo>
                  <a:lnTo>
                    <a:pt x="1269726" y="296925"/>
                  </a:lnTo>
                  <a:lnTo>
                    <a:pt x="1270963" y="289214"/>
                  </a:lnTo>
                  <a:lnTo>
                    <a:pt x="1265825" y="289214"/>
                  </a:lnTo>
                  <a:lnTo>
                    <a:pt x="1260686" y="280170"/>
                  </a:lnTo>
                  <a:lnTo>
                    <a:pt x="1255548" y="284073"/>
                  </a:lnTo>
                  <a:lnTo>
                    <a:pt x="1249078" y="277599"/>
                  </a:lnTo>
                  <a:lnTo>
                    <a:pt x="1238706" y="276267"/>
                  </a:lnTo>
                  <a:lnTo>
                    <a:pt x="1230998" y="262082"/>
                  </a:lnTo>
                  <a:lnTo>
                    <a:pt x="1230998" y="254371"/>
                  </a:lnTo>
                  <a:lnTo>
                    <a:pt x="1215488" y="246565"/>
                  </a:lnTo>
                  <a:lnTo>
                    <a:pt x="1207781" y="229810"/>
                  </a:lnTo>
                  <a:lnTo>
                    <a:pt x="1194840" y="223336"/>
                  </a:lnTo>
                  <a:lnTo>
                    <a:pt x="1197505" y="211722"/>
                  </a:lnTo>
                  <a:lnTo>
                    <a:pt x="1187133" y="204011"/>
                  </a:lnTo>
                  <a:lnTo>
                    <a:pt x="1172955" y="183353"/>
                  </a:lnTo>
                  <a:lnTo>
                    <a:pt x="1162583" y="176879"/>
                  </a:lnTo>
                  <a:lnTo>
                    <a:pt x="1161347" y="171739"/>
                  </a:lnTo>
                  <a:lnTo>
                    <a:pt x="1166485" y="169168"/>
                  </a:lnTo>
                  <a:lnTo>
                    <a:pt x="1167722" y="165265"/>
                  </a:lnTo>
                  <a:lnTo>
                    <a:pt x="1165152" y="154983"/>
                  </a:lnTo>
                  <a:lnTo>
                    <a:pt x="1171623" y="151080"/>
                  </a:lnTo>
                  <a:lnTo>
                    <a:pt x="1170386" y="138133"/>
                  </a:lnTo>
                  <a:lnTo>
                    <a:pt x="1163915" y="125282"/>
                  </a:lnTo>
                  <a:lnTo>
                    <a:pt x="1163915" y="114905"/>
                  </a:lnTo>
                  <a:lnTo>
                    <a:pt x="1157445" y="101958"/>
                  </a:lnTo>
                  <a:lnTo>
                    <a:pt x="1147168" y="98150"/>
                  </a:lnTo>
                  <a:lnTo>
                    <a:pt x="1140698" y="89106"/>
                  </a:lnTo>
                  <a:lnTo>
                    <a:pt x="1117480" y="85203"/>
                  </a:lnTo>
                  <a:lnTo>
                    <a:pt x="1111010" y="76159"/>
                  </a:lnTo>
                  <a:lnTo>
                    <a:pt x="1104540" y="51598"/>
                  </a:lnTo>
                  <a:lnTo>
                    <a:pt x="1096832" y="47790"/>
                  </a:lnTo>
                  <a:lnTo>
                    <a:pt x="1087793" y="55501"/>
                  </a:lnTo>
                  <a:lnTo>
                    <a:pt x="1078753" y="56834"/>
                  </a:lnTo>
                  <a:lnTo>
                    <a:pt x="1064575" y="71018"/>
                  </a:lnTo>
                  <a:lnTo>
                    <a:pt x="1060674" y="82632"/>
                  </a:lnTo>
                  <a:lnTo>
                    <a:pt x="1054204" y="85203"/>
                  </a:lnTo>
                  <a:lnTo>
                    <a:pt x="1042595" y="83965"/>
                  </a:lnTo>
                  <a:lnTo>
                    <a:pt x="1033555" y="91676"/>
                  </a:lnTo>
                  <a:lnTo>
                    <a:pt x="1028417" y="83965"/>
                  </a:lnTo>
                  <a:lnTo>
                    <a:pt x="1020710" y="80062"/>
                  </a:lnTo>
                  <a:lnTo>
                    <a:pt x="1005200" y="80062"/>
                  </a:lnTo>
                  <a:lnTo>
                    <a:pt x="992259" y="73589"/>
                  </a:lnTo>
                  <a:lnTo>
                    <a:pt x="976844" y="80062"/>
                  </a:lnTo>
                  <a:lnTo>
                    <a:pt x="972943" y="91676"/>
                  </a:lnTo>
                  <a:lnTo>
                    <a:pt x="967709" y="94247"/>
                  </a:lnTo>
                  <a:lnTo>
                    <a:pt x="950962" y="89106"/>
                  </a:lnTo>
                  <a:lnTo>
                    <a:pt x="945824" y="80062"/>
                  </a:lnTo>
                  <a:lnTo>
                    <a:pt x="938117" y="77492"/>
                  </a:lnTo>
                  <a:lnTo>
                    <a:pt x="930314" y="69686"/>
                  </a:lnTo>
                  <a:lnTo>
                    <a:pt x="913567" y="65878"/>
                  </a:lnTo>
                  <a:lnTo>
                    <a:pt x="892919" y="71018"/>
                  </a:lnTo>
                  <a:lnTo>
                    <a:pt x="868369" y="64545"/>
                  </a:lnTo>
                  <a:lnTo>
                    <a:pt x="864563" y="49027"/>
                  </a:lnTo>
                  <a:lnTo>
                    <a:pt x="852859" y="34843"/>
                  </a:lnTo>
                  <a:lnTo>
                    <a:pt x="846484" y="19325"/>
                  </a:lnTo>
                  <a:lnTo>
                    <a:pt x="840014" y="14185"/>
                  </a:lnTo>
                  <a:lnTo>
                    <a:pt x="827073" y="14185"/>
                  </a:lnTo>
                  <a:lnTo>
                    <a:pt x="820697" y="0"/>
                  </a:lnTo>
                  <a:lnTo>
                    <a:pt x="794816" y="12947"/>
                  </a:lnTo>
                  <a:lnTo>
                    <a:pt x="783207" y="10377"/>
                  </a:lnTo>
                  <a:lnTo>
                    <a:pt x="770361" y="0"/>
                  </a:lnTo>
                  <a:lnTo>
                    <a:pt x="758752" y="10377"/>
                  </a:lnTo>
                  <a:lnTo>
                    <a:pt x="757421" y="5141"/>
                  </a:lnTo>
                  <a:lnTo>
                    <a:pt x="745812" y="21991"/>
                  </a:lnTo>
                  <a:lnTo>
                    <a:pt x="757421" y="37413"/>
                  </a:lnTo>
                  <a:lnTo>
                    <a:pt x="752282" y="55501"/>
                  </a:lnTo>
                  <a:lnTo>
                    <a:pt x="763891" y="55501"/>
                  </a:lnTo>
                  <a:lnTo>
                    <a:pt x="769029" y="60642"/>
                  </a:lnTo>
                  <a:lnTo>
                    <a:pt x="762559" y="69686"/>
                  </a:lnTo>
                  <a:lnTo>
                    <a:pt x="765128" y="80062"/>
                  </a:lnTo>
                  <a:lnTo>
                    <a:pt x="735536" y="87773"/>
                  </a:lnTo>
                  <a:lnTo>
                    <a:pt x="707084" y="109764"/>
                  </a:lnTo>
                  <a:lnTo>
                    <a:pt x="701946" y="111002"/>
                  </a:lnTo>
                  <a:lnTo>
                    <a:pt x="686436" y="99387"/>
                  </a:lnTo>
                  <a:lnTo>
                    <a:pt x="659318" y="105861"/>
                  </a:lnTo>
                  <a:lnTo>
                    <a:pt x="656748" y="114905"/>
                  </a:lnTo>
                  <a:lnTo>
                    <a:pt x="667120" y="145939"/>
                  </a:lnTo>
                  <a:lnTo>
                    <a:pt x="652942" y="166502"/>
                  </a:lnTo>
                  <a:lnTo>
                    <a:pt x="636100" y="174309"/>
                  </a:lnTo>
                  <a:lnTo>
                    <a:pt x="627061" y="207914"/>
                  </a:lnTo>
                  <a:lnTo>
                    <a:pt x="615452" y="216863"/>
                  </a:lnTo>
                  <a:lnTo>
                    <a:pt x="609076" y="213055"/>
                  </a:lnTo>
                  <a:lnTo>
                    <a:pt x="600037" y="218196"/>
                  </a:lnTo>
                  <a:lnTo>
                    <a:pt x="598705" y="225907"/>
                  </a:lnTo>
                  <a:lnTo>
                    <a:pt x="589665" y="238854"/>
                  </a:lnTo>
                  <a:lnTo>
                    <a:pt x="592234" y="263415"/>
                  </a:lnTo>
                  <a:lnTo>
                    <a:pt x="587096" y="278837"/>
                  </a:lnTo>
                  <a:lnTo>
                    <a:pt x="572918" y="285311"/>
                  </a:lnTo>
                  <a:lnTo>
                    <a:pt x="569017" y="290451"/>
                  </a:lnTo>
                  <a:lnTo>
                    <a:pt x="559978" y="282740"/>
                  </a:lnTo>
                  <a:lnTo>
                    <a:pt x="535523" y="278837"/>
                  </a:lnTo>
                  <a:lnTo>
                    <a:pt x="526388" y="272364"/>
                  </a:lnTo>
                  <a:lnTo>
                    <a:pt x="522582" y="254371"/>
                  </a:lnTo>
                  <a:lnTo>
                    <a:pt x="507072" y="245327"/>
                  </a:lnTo>
                  <a:lnTo>
                    <a:pt x="507072" y="251801"/>
                  </a:lnTo>
                  <a:lnTo>
                    <a:pt x="514875" y="254371"/>
                  </a:lnTo>
                  <a:lnTo>
                    <a:pt x="516111" y="258179"/>
                  </a:lnTo>
                  <a:lnTo>
                    <a:pt x="504503" y="265985"/>
                  </a:lnTo>
                  <a:lnTo>
                    <a:pt x="494226" y="262082"/>
                  </a:lnTo>
                  <a:lnTo>
                    <a:pt x="492895" y="265985"/>
                  </a:lnTo>
                  <a:lnTo>
                    <a:pt x="499365" y="273696"/>
                  </a:lnTo>
                  <a:lnTo>
                    <a:pt x="496796" y="277599"/>
                  </a:lnTo>
                  <a:lnTo>
                    <a:pt x="486424" y="281407"/>
                  </a:lnTo>
                  <a:lnTo>
                    <a:pt x="487756" y="308539"/>
                  </a:lnTo>
                  <a:lnTo>
                    <a:pt x="476147" y="311109"/>
                  </a:lnTo>
                  <a:lnTo>
                    <a:pt x="473578" y="325389"/>
                  </a:lnTo>
                  <a:lnTo>
                    <a:pt x="469677" y="329197"/>
                  </a:lnTo>
                  <a:lnTo>
                    <a:pt x="464538" y="327960"/>
                  </a:lnTo>
                  <a:lnTo>
                    <a:pt x="464538" y="315013"/>
                  </a:lnTo>
                  <a:lnTo>
                    <a:pt x="447697" y="318916"/>
                  </a:lnTo>
                  <a:lnTo>
                    <a:pt x="437420" y="302066"/>
                  </a:lnTo>
                  <a:lnTo>
                    <a:pt x="432281" y="299495"/>
                  </a:lnTo>
                  <a:lnTo>
                    <a:pt x="418008" y="312442"/>
                  </a:lnTo>
                  <a:lnTo>
                    <a:pt x="398693" y="320153"/>
                  </a:lnTo>
                  <a:lnTo>
                    <a:pt x="394791" y="344714"/>
                  </a:lnTo>
                  <a:lnTo>
                    <a:pt x="389653" y="351188"/>
                  </a:lnTo>
                  <a:lnTo>
                    <a:pt x="384515" y="349855"/>
                  </a:lnTo>
                  <a:lnTo>
                    <a:pt x="375475" y="340811"/>
                  </a:lnTo>
                  <a:lnTo>
                    <a:pt x="358728" y="335671"/>
                  </a:lnTo>
                  <a:lnTo>
                    <a:pt x="357396" y="331768"/>
                  </a:lnTo>
                  <a:lnTo>
                    <a:pt x="331610" y="321486"/>
                  </a:lnTo>
                  <a:lnTo>
                    <a:pt x="314767" y="327960"/>
                  </a:lnTo>
                  <a:lnTo>
                    <a:pt x="296783" y="316345"/>
                  </a:lnTo>
                  <a:lnTo>
                    <a:pt x="294119" y="327960"/>
                  </a:lnTo>
                  <a:lnTo>
                    <a:pt x="300590" y="339574"/>
                  </a:lnTo>
                  <a:lnTo>
                    <a:pt x="294119" y="348618"/>
                  </a:lnTo>
                  <a:lnTo>
                    <a:pt x="285175" y="348618"/>
                  </a:lnTo>
                  <a:lnTo>
                    <a:pt x="283842" y="334338"/>
                  </a:lnTo>
                  <a:lnTo>
                    <a:pt x="259388" y="340811"/>
                  </a:lnTo>
                  <a:lnTo>
                    <a:pt x="245115" y="331768"/>
                  </a:lnTo>
                  <a:lnTo>
                    <a:pt x="239977" y="339574"/>
                  </a:lnTo>
                  <a:lnTo>
                    <a:pt x="245115" y="351188"/>
                  </a:lnTo>
                  <a:lnTo>
                    <a:pt x="245115" y="357662"/>
                  </a:lnTo>
                  <a:lnTo>
                    <a:pt x="238645" y="365373"/>
                  </a:lnTo>
                  <a:lnTo>
                    <a:pt x="224467" y="360232"/>
                  </a:lnTo>
                  <a:lnTo>
                    <a:pt x="219329" y="376987"/>
                  </a:lnTo>
                  <a:lnTo>
                    <a:pt x="208957" y="386031"/>
                  </a:lnTo>
                  <a:lnTo>
                    <a:pt x="205150" y="397645"/>
                  </a:lnTo>
                  <a:lnTo>
                    <a:pt x="211621" y="413162"/>
                  </a:lnTo>
                  <a:lnTo>
                    <a:pt x="223230" y="426110"/>
                  </a:lnTo>
                  <a:lnTo>
                    <a:pt x="223230" y="433821"/>
                  </a:lnTo>
                  <a:lnTo>
                    <a:pt x="181933" y="448005"/>
                  </a:lnTo>
                  <a:lnTo>
                    <a:pt x="174131" y="455716"/>
                  </a:lnTo>
                  <a:lnTo>
                    <a:pt x="162522" y="454479"/>
                  </a:lnTo>
                  <a:lnTo>
                    <a:pt x="154815" y="460952"/>
                  </a:lnTo>
                  <a:lnTo>
                    <a:pt x="149677" y="486751"/>
                  </a:lnTo>
                  <a:lnTo>
                    <a:pt x="167660" y="513883"/>
                  </a:lnTo>
                  <a:lnTo>
                    <a:pt x="161285" y="530638"/>
                  </a:lnTo>
                  <a:lnTo>
                    <a:pt x="157384" y="534541"/>
                  </a:lnTo>
                  <a:lnTo>
                    <a:pt x="148344" y="535778"/>
                  </a:lnTo>
                  <a:lnTo>
                    <a:pt x="135498" y="528067"/>
                  </a:lnTo>
                  <a:lnTo>
                    <a:pt x="110949" y="521594"/>
                  </a:lnTo>
                  <a:lnTo>
                    <a:pt x="87732" y="509980"/>
                  </a:lnTo>
                  <a:lnTo>
                    <a:pt x="65751" y="507409"/>
                  </a:lnTo>
                  <a:lnTo>
                    <a:pt x="52905" y="516453"/>
                  </a:lnTo>
                  <a:lnTo>
                    <a:pt x="36063" y="543489"/>
                  </a:lnTo>
                  <a:lnTo>
                    <a:pt x="34826" y="552533"/>
                  </a:lnTo>
                  <a:lnTo>
                    <a:pt x="43866" y="561577"/>
                  </a:lnTo>
                  <a:lnTo>
                    <a:pt x="49004" y="564148"/>
                  </a:lnTo>
                  <a:lnTo>
                    <a:pt x="50336" y="569288"/>
                  </a:lnTo>
                  <a:lnTo>
                    <a:pt x="46435" y="590042"/>
                  </a:lnTo>
                  <a:lnTo>
                    <a:pt x="38632" y="600323"/>
                  </a:lnTo>
                  <a:lnTo>
                    <a:pt x="49004" y="609367"/>
                  </a:lnTo>
                  <a:lnTo>
                    <a:pt x="46435" y="613270"/>
                  </a:lnTo>
                  <a:lnTo>
                    <a:pt x="39965" y="613270"/>
                  </a:lnTo>
                  <a:lnTo>
                    <a:pt x="36063" y="622219"/>
                  </a:lnTo>
                  <a:lnTo>
                    <a:pt x="42534" y="635166"/>
                  </a:lnTo>
                  <a:lnTo>
                    <a:pt x="38632" y="642877"/>
                  </a:lnTo>
                  <a:lnTo>
                    <a:pt x="37395" y="654586"/>
                  </a:lnTo>
                  <a:lnTo>
                    <a:pt x="25787" y="658394"/>
                  </a:lnTo>
                  <a:lnTo>
                    <a:pt x="14178" y="646780"/>
                  </a:lnTo>
                  <a:lnTo>
                    <a:pt x="7707" y="646780"/>
                  </a:lnTo>
                  <a:lnTo>
                    <a:pt x="0" y="673912"/>
                  </a:lnTo>
                  <a:lnTo>
                    <a:pt x="247684" y="657157"/>
                  </a:lnTo>
                  <a:lnTo>
                    <a:pt x="245115" y="637736"/>
                  </a:lnTo>
                  <a:lnTo>
                    <a:pt x="238645" y="615840"/>
                  </a:lnTo>
                  <a:lnTo>
                    <a:pt x="277372" y="615840"/>
                  </a:lnTo>
                  <a:lnTo>
                    <a:pt x="278704" y="622219"/>
                  </a:lnTo>
                  <a:lnTo>
                    <a:pt x="505835" y="597753"/>
                  </a:lnTo>
                  <a:lnTo>
                    <a:pt x="509641" y="600323"/>
                  </a:lnTo>
                  <a:lnTo>
                    <a:pt x="522582" y="595182"/>
                  </a:lnTo>
                  <a:lnTo>
                    <a:pt x="704515" y="584806"/>
                  </a:lnTo>
                  <a:lnTo>
                    <a:pt x="736772" y="579665"/>
                  </a:lnTo>
                  <a:lnTo>
                    <a:pt x="847721" y="571954"/>
                  </a:lnTo>
                  <a:lnTo>
                    <a:pt x="1023279" y="555199"/>
                  </a:lnTo>
                  <a:lnTo>
                    <a:pt x="1028417" y="551296"/>
                  </a:lnTo>
                  <a:lnTo>
                    <a:pt x="1051635" y="533208"/>
                  </a:lnTo>
                  <a:lnTo>
                    <a:pt x="1073520" y="528067"/>
                  </a:lnTo>
                  <a:lnTo>
                    <a:pt x="1087793" y="517691"/>
                  </a:lnTo>
                  <a:lnTo>
                    <a:pt x="1120050" y="506076"/>
                  </a:lnTo>
                  <a:lnTo>
                    <a:pt x="1120050" y="497032"/>
                  </a:lnTo>
                  <a:lnTo>
                    <a:pt x="1129089" y="480278"/>
                  </a:lnTo>
                  <a:lnTo>
                    <a:pt x="1148405" y="473804"/>
                  </a:lnTo>
                  <a:lnTo>
                    <a:pt x="1161347" y="464760"/>
                  </a:lnTo>
                  <a:lnTo>
                    <a:pt x="1162583" y="455716"/>
                  </a:lnTo>
                  <a:lnTo>
                    <a:pt x="1160014" y="446672"/>
                  </a:lnTo>
                  <a:lnTo>
                    <a:pt x="1184563" y="429917"/>
                  </a:lnTo>
                  <a:lnTo>
                    <a:pt x="1185800" y="419636"/>
                  </a:lnTo>
                  <a:lnTo>
                    <a:pt x="1181995" y="413162"/>
                  </a:lnTo>
                  <a:lnTo>
                    <a:pt x="1206449" y="389934"/>
                  </a:lnTo>
                  <a:lnTo>
                    <a:pt x="1243940" y="369181"/>
                  </a:lnTo>
                  <a:lnTo>
                    <a:pt x="1303220" y="298257"/>
                  </a:lnTo>
                  <a:lnTo>
                    <a:pt x="1299413" y="295687"/>
                  </a:lnTo>
                  <a:lnTo>
                    <a:pt x="1291611" y="29949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51BB3BBD-0CF1-5547-9BFA-FB83437499A4}"/>
                </a:ext>
              </a:extLst>
            </p:cNvPr>
            <p:cNvSpPr/>
            <p:nvPr/>
          </p:nvSpPr>
          <p:spPr>
            <a:xfrm>
              <a:off x="7824483" y="4288622"/>
              <a:ext cx="1052161" cy="912915"/>
            </a:xfrm>
            <a:custGeom>
              <a:avLst/>
              <a:gdLst>
                <a:gd name="connsiteX0" fmla="*/ 722689 w 1196267"/>
                <a:gd name="connsiteY0" fmla="*/ 33605 h 1037951"/>
                <a:gd name="connsiteX1" fmla="*/ 714887 w 1196267"/>
                <a:gd name="connsiteY1" fmla="*/ 30940 h 1037951"/>
                <a:gd name="connsiteX2" fmla="*/ 707179 w 1196267"/>
                <a:gd name="connsiteY2" fmla="*/ 16755 h 1037951"/>
                <a:gd name="connsiteX3" fmla="*/ 695571 w 1196267"/>
                <a:gd name="connsiteY3" fmla="*/ 12947 h 1037951"/>
                <a:gd name="connsiteX4" fmla="*/ 695571 w 1196267"/>
                <a:gd name="connsiteY4" fmla="*/ 6473 h 1037951"/>
                <a:gd name="connsiteX5" fmla="*/ 690432 w 1196267"/>
                <a:gd name="connsiteY5" fmla="*/ 3903 h 1037951"/>
                <a:gd name="connsiteX6" fmla="*/ 686531 w 1196267"/>
                <a:gd name="connsiteY6" fmla="*/ 0 h 1037951"/>
                <a:gd name="connsiteX7" fmla="*/ 520108 w 1196267"/>
                <a:gd name="connsiteY7" fmla="*/ 10377 h 1037951"/>
                <a:gd name="connsiteX8" fmla="*/ 260720 w 1196267"/>
                <a:gd name="connsiteY8" fmla="*/ 21896 h 1037951"/>
                <a:gd name="connsiteX9" fmla="*/ 0 w 1196267"/>
                <a:gd name="connsiteY9" fmla="*/ 20658 h 1037951"/>
                <a:gd name="connsiteX10" fmla="*/ 2569 w 1196267"/>
                <a:gd name="connsiteY10" fmla="*/ 32272 h 1037951"/>
                <a:gd name="connsiteX11" fmla="*/ 11609 w 1196267"/>
                <a:gd name="connsiteY11" fmla="*/ 36175 h 1037951"/>
                <a:gd name="connsiteX12" fmla="*/ 14178 w 1196267"/>
                <a:gd name="connsiteY12" fmla="*/ 27132 h 1037951"/>
                <a:gd name="connsiteX13" fmla="*/ 18079 w 1196267"/>
                <a:gd name="connsiteY13" fmla="*/ 28369 h 1037951"/>
                <a:gd name="connsiteX14" fmla="*/ 18079 w 1196267"/>
                <a:gd name="connsiteY14" fmla="*/ 33605 h 1037951"/>
                <a:gd name="connsiteX15" fmla="*/ 12941 w 1196267"/>
                <a:gd name="connsiteY15" fmla="*/ 43886 h 1037951"/>
                <a:gd name="connsiteX16" fmla="*/ 25787 w 1196267"/>
                <a:gd name="connsiteY16" fmla="*/ 76159 h 1037951"/>
                <a:gd name="connsiteX17" fmla="*/ 20648 w 1196267"/>
                <a:gd name="connsiteY17" fmla="*/ 83965 h 1037951"/>
                <a:gd name="connsiteX18" fmla="*/ 29688 w 1196267"/>
                <a:gd name="connsiteY18" fmla="*/ 83965 h 1037951"/>
                <a:gd name="connsiteX19" fmla="*/ 40060 w 1196267"/>
                <a:gd name="connsiteY19" fmla="*/ 96817 h 1037951"/>
                <a:gd name="connsiteX20" fmla="*/ 50336 w 1196267"/>
                <a:gd name="connsiteY20" fmla="*/ 103291 h 1037951"/>
                <a:gd name="connsiteX21" fmla="*/ 52905 w 1196267"/>
                <a:gd name="connsiteY21" fmla="*/ 114905 h 1037951"/>
                <a:gd name="connsiteX22" fmla="*/ 65846 w 1196267"/>
                <a:gd name="connsiteY22" fmla="*/ 132993 h 1037951"/>
                <a:gd name="connsiteX23" fmla="*/ 60613 w 1196267"/>
                <a:gd name="connsiteY23" fmla="*/ 143274 h 1037951"/>
                <a:gd name="connsiteX24" fmla="*/ 72317 w 1196267"/>
                <a:gd name="connsiteY24" fmla="*/ 148510 h 1037951"/>
                <a:gd name="connsiteX25" fmla="*/ 80024 w 1196267"/>
                <a:gd name="connsiteY25" fmla="*/ 156221 h 1037951"/>
                <a:gd name="connsiteX26" fmla="*/ 90300 w 1196267"/>
                <a:gd name="connsiteY26" fmla="*/ 167835 h 1037951"/>
                <a:gd name="connsiteX27" fmla="*/ 96771 w 1196267"/>
                <a:gd name="connsiteY27" fmla="*/ 167835 h 1037951"/>
                <a:gd name="connsiteX28" fmla="*/ 99340 w 1196267"/>
                <a:gd name="connsiteY28" fmla="*/ 174309 h 1037951"/>
                <a:gd name="connsiteX29" fmla="*/ 107143 w 1196267"/>
                <a:gd name="connsiteY29" fmla="*/ 175546 h 1037951"/>
                <a:gd name="connsiteX30" fmla="*/ 114850 w 1196267"/>
                <a:gd name="connsiteY30" fmla="*/ 183353 h 1037951"/>
                <a:gd name="connsiteX31" fmla="*/ 122558 w 1196267"/>
                <a:gd name="connsiteY31" fmla="*/ 184590 h 1037951"/>
                <a:gd name="connsiteX32" fmla="*/ 131597 w 1196267"/>
                <a:gd name="connsiteY32" fmla="*/ 176879 h 1037951"/>
                <a:gd name="connsiteX33" fmla="*/ 143301 w 1196267"/>
                <a:gd name="connsiteY33" fmla="*/ 178117 h 1037951"/>
                <a:gd name="connsiteX34" fmla="*/ 143301 w 1196267"/>
                <a:gd name="connsiteY34" fmla="*/ 188493 h 1037951"/>
                <a:gd name="connsiteX35" fmla="*/ 151008 w 1196267"/>
                <a:gd name="connsiteY35" fmla="*/ 193634 h 1037951"/>
                <a:gd name="connsiteX36" fmla="*/ 149677 w 1196267"/>
                <a:gd name="connsiteY36" fmla="*/ 201441 h 1037951"/>
                <a:gd name="connsiteX37" fmla="*/ 144538 w 1196267"/>
                <a:gd name="connsiteY37" fmla="*/ 205248 h 1037951"/>
                <a:gd name="connsiteX38" fmla="*/ 145870 w 1196267"/>
                <a:gd name="connsiteY38" fmla="*/ 209152 h 1037951"/>
                <a:gd name="connsiteX39" fmla="*/ 153578 w 1196267"/>
                <a:gd name="connsiteY39" fmla="*/ 207914 h 1037951"/>
                <a:gd name="connsiteX40" fmla="*/ 153578 w 1196267"/>
                <a:gd name="connsiteY40" fmla="*/ 213055 h 1037951"/>
                <a:gd name="connsiteX41" fmla="*/ 149677 w 1196267"/>
                <a:gd name="connsiteY41" fmla="*/ 215625 h 1037951"/>
                <a:gd name="connsiteX42" fmla="*/ 139400 w 1196267"/>
                <a:gd name="connsiteY42" fmla="*/ 215625 h 1037951"/>
                <a:gd name="connsiteX43" fmla="*/ 136830 w 1196267"/>
                <a:gd name="connsiteY43" fmla="*/ 225906 h 1037951"/>
                <a:gd name="connsiteX44" fmla="*/ 127791 w 1196267"/>
                <a:gd name="connsiteY44" fmla="*/ 231142 h 1037951"/>
                <a:gd name="connsiteX45" fmla="*/ 123890 w 1196267"/>
                <a:gd name="connsiteY45" fmla="*/ 238854 h 1037951"/>
                <a:gd name="connsiteX46" fmla="*/ 123890 w 1196267"/>
                <a:gd name="connsiteY46" fmla="*/ 249135 h 1037951"/>
                <a:gd name="connsiteX47" fmla="*/ 116182 w 1196267"/>
                <a:gd name="connsiteY47" fmla="*/ 253038 h 1037951"/>
                <a:gd name="connsiteX48" fmla="*/ 114850 w 1196267"/>
                <a:gd name="connsiteY48" fmla="*/ 256941 h 1037951"/>
                <a:gd name="connsiteX49" fmla="*/ 126459 w 1196267"/>
                <a:gd name="connsiteY49" fmla="*/ 276267 h 1037951"/>
                <a:gd name="connsiteX50" fmla="*/ 135498 w 1196267"/>
                <a:gd name="connsiteY50" fmla="*/ 281407 h 1037951"/>
                <a:gd name="connsiteX51" fmla="*/ 147107 w 1196267"/>
                <a:gd name="connsiteY51" fmla="*/ 294354 h 1037951"/>
                <a:gd name="connsiteX52" fmla="*/ 151008 w 1196267"/>
                <a:gd name="connsiteY52" fmla="*/ 294354 h 1037951"/>
                <a:gd name="connsiteX53" fmla="*/ 149677 w 1196267"/>
                <a:gd name="connsiteY53" fmla="*/ 308539 h 1037951"/>
                <a:gd name="connsiteX54" fmla="*/ 154910 w 1196267"/>
                <a:gd name="connsiteY54" fmla="*/ 316250 h 1037951"/>
                <a:gd name="connsiteX55" fmla="*/ 162617 w 1196267"/>
                <a:gd name="connsiteY55" fmla="*/ 321486 h 1037951"/>
                <a:gd name="connsiteX56" fmla="*/ 163854 w 1196267"/>
                <a:gd name="connsiteY56" fmla="*/ 331768 h 1037951"/>
                <a:gd name="connsiteX57" fmla="*/ 170325 w 1196267"/>
                <a:gd name="connsiteY57" fmla="*/ 335670 h 1037951"/>
                <a:gd name="connsiteX58" fmla="*/ 180696 w 1196267"/>
                <a:gd name="connsiteY58" fmla="*/ 342144 h 1037951"/>
                <a:gd name="connsiteX59" fmla="*/ 190973 w 1196267"/>
                <a:gd name="connsiteY59" fmla="*/ 340811 h 1037951"/>
                <a:gd name="connsiteX60" fmla="*/ 203913 w 1196267"/>
                <a:gd name="connsiteY60" fmla="*/ 348618 h 1037951"/>
                <a:gd name="connsiteX61" fmla="*/ 207815 w 1196267"/>
                <a:gd name="connsiteY61" fmla="*/ 837844 h 1037951"/>
                <a:gd name="connsiteX62" fmla="*/ 210384 w 1196267"/>
                <a:gd name="connsiteY62" fmla="*/ 952749 h 1037951"/>
                <a:gd name="connsiteX63" fmla="*/ 654274 w 1196267"/>
                <a:gd name="connsiteY63" fmla="*/ 939802 h 1037951"/>
                <a:gd name="connsiteX64" fmla="*/ 837540 w 1196267"/>
                <a:gd name="connsiteY64" fmla="*/ 930853 h 1037951"/>
                <a:gd name="connsiteX65" fmla="*/ 1011670 w 1196267"/>
                <a:gd name="connsiteY65" fmla="*/ 919143 h 1037951"/>
                <a:gd name="connsiteX66" fmla="*/ 1020710 w 1196267"/>
                <a:gd name="connsiteY66" fmla="*/ 932091 h 1037951"/>
                <a:gd name="connsiteX67" fmla="*/ 1020710 w 1196267"/>
                <a:gd name="connsiteY67" fmla="*/ 939802 h 1037951"/>
                <a:gd name="connsiteX68" fmla="*/ 1033650 w 1196267"/>
                <a:gd name="connsiteY68" fmla="*/ 945037 h 1037951"/>
                <a:gd name="connsiteX69" fmla="*/ 1033650 w 1196267"/>
                <a:gd name="connsiteY69" fmla="*/ 965696 h 1037951"/>
                <a:gd name="connsiteX70" fmla="*/ 1025848 w 1196267"/>
                <a:gd name="connsiteY70" fmla="*/ 973407 h 1037951"/>
                <a:gd name="connsiteX71" fmla="*/ 1022042 w 1196267"/>
                <a:gd name="connsiteY71" fmla="*/ 985021 h 1037951"/>
                <a:gd name="connsiteX72" fmla="*/ 1005295 w 1196267"/>
                <a:gd name="connsiteY72" fmla="*/ 995398 h 1037951"/>
                <a:gd name="connsiteX73" fmla="*/ 1005295 w 1196267"/>
                <a:gd name="connsiteY73" fmla="*/ 1003109 h 1037951"/>
                <a:gd name="connsiteX74" fmla="*/ 991022 w 1196267"/>
                <a:gd name="connsiteY74" fmla="*/ 1013485 h 1037951"/>
                <a:gd name="connsiteX75" fmla="*/ 979413 w 1196267"/>
                <a:gd name="connsiteY75" fmla="*/ 1037952 h 1037951"/>
                <a:gd name="connsiteX76" fmla="*/ 1098165 w 1196267"/>
                <a:gd name="connsiteY76" fmla="*/ 1027670 h 1037951"/>
                <a:gd name="connsiteX77" fmla="*/ 1104635 w 1196267"/>
                <a:gd name="connsiteY77" fmla="*/ 1021196 h 1037951"/>
                <a:gd name="connsiteX78" fmla="*/ 1107204 w 1196267"/>
                <a:gd name="connsiteY78" fmla="*/ 1004441 h 1037951"/>
                <a:gd name="connsiteX79" fmla="*/ 1120050 w 1196267"/>
                <a:gd name="connsiteY79" fmla="*/ 995398 h 1037951"/>
                <a:gd name="connsiteX80" fmla="*/ 1116243 w 1196267"/>
                <a:gd name="connsiteY80" fmla="*/ 987591 h 1037951"/>
                <a:gd name="connsiteX81" fmla="*/ 1098165 w 1196267"/>
                <a:gd name="connsiteY81" fmla="*/ 972074 h 1037951"/>
                <a:gd name="connsiteX82" fmla="*/ 1117480 w 1196267"/>
                <a:gd name="connsiteY82" fmla="*/ 970836 h 1037951"/>
                <a:gd name="connsiteX83" fmla="*/ 1123951 w 1196267"/>
                <a:gd name="connsiteY83" fmla="*/ 966933 h 1037951"/>
                <a:gd name="connsiteX84" fmla="*/ 1125283 w 1196267"/>
                <a:gd name="connsiteY84" fmla="*/ 961793 h 1037951"/>
                <a:gd name="connsiteX85" fmla="*/ 1114911 w 1196267"/>
                <a:gd name="connsiteY85" fmla="*/ 956652 h 1037951"/>
                <a:gd name="connsiteX86" fmla="*/ 1112342 w 1196267"/>
                <a:gd name="connsiteY86" fmla="*/ 948845 h 1037951"/>
                <a:gd name="connsiteX87" fmla="*/ 1116243 w 1196267"/>
                <a:gd name="connsiteY87" fmla="*/ 946275 h 1037951"/>
                <a:gd name="connsiteX88" fmla="*/ 1125283 w 1196267"/>
                <a:gd name="connsiteY88" fmla="*/ 947608 h 1037951"/>
                <a:gd name="connsiteX89" fmla="*/ 1127852 w 1196267"/>
                <a:gd name="connsiteY89" fmla="*/ 943705 h 1037951"/>
                <a:gd name="connsiteX90" fmla="*/ 1127852 w 1196267"/>
                <a:gd name="connsiteY90" fmla="*/ 935994 h 1037951"/>
                <a:gd name="connsiteX91" fmla="*/ 1122619 w 1196267"/>
                <a:gd name="connsiteY91" fmla="*/ 925617 h 1037951"/>
                <a:gd name="connsiteX92" fmla="*/ 1127852 w 1196267"/>
                <a:gd name="connsiteY92" fmla="*/ 916573 h 1037951"/>
                <a:gd name="connsiteX93" fmla="*/ 1123951 w 1196267"/>
                <a:gd name="connsiteY93" fmla="*/ 912765 h 1037951"/>
                <a:gd name="connsiteX94" fmla="*/ 1119193 w 1196267"/>
                <a:gd name="connsiteY94" fmla="*/ 909719 h 1037951"/>
                <a:gd name="connsiteX95" fmla="*/ 1117861 w 1196267"/>
                <a:gd name="connsiteY95" fmla="*/ 905340 h 1037951"/>
                <a:gd name="connsiteX96" fmla="*/ 1118908 w 1196267"/>
                <a:gd name="connsiteY96" fmla="*/ 900580 h 1037951"/>
                <a:gd name="connsiteX97" fmla="*/ 1122904 w 1196267"/>
                <a:gd name="connsiteY97" fmla="*/ 896962 h 1037951"/>
                <a:gd name="connsiteX98" fmla="*/ 1130326 w 1196267"/>
                <a:gd name="connsiteY98" fmla="*/ 898295 h 1037951"/>
                <a:gd name="connsiteX99" fmla="*/ 1134323 w 1196267"/>
                <a:gd name="connsiteY99" fmla="*/ 900960 h 1037951"/>
                <a:gd name="connsiteX100" fmla="*/ 1136035 w 1196267"/>
                <a:gd name="connsiteY100" fmla="*/ 907053 h 1037951"/>
                <a:gd name="connsiteX101" fmla="*/ 1134228 w 1196267"/>
                <a:gd name="connsiteY101" fmla="*/ 911432 h 1037951"/>
                <a:gd name="connsiteX102" fmla="*/ 1132990 w 1196267"/>
                <a:gd name="connsiteY102" fmla="*/ 921809 h 1037951"/>
                <a:gd name="connsiteX103" fmla="*/ 1136892 w 1196267"/>
                <a:gd name="connsiteY103" fmla="*/ 924380 h 1037951"/>
                <a:gd name="connsiteX104" fmla="*/ 1145931 w 1196267"/>
                <a:gd name="connsiteY104" fmla="*/ 908862 h 1037951"/>
                <a:gd name="connsiteX105" fmla="*/ 1153639 w 1196267"/>
                <a:gd name="connsiteY105" fmla="*/ 881730 h 1037951"/>
                <a:gd name="connsiteX106" fmla="*/ 1160109 w 1196267"/>
                <a:gd name="connsiteY106" fmla="*/ 881730 h 1037951"/>
                <a:gd name="connsiteX107" fmla="*/ 1171718 w 1196267"/>
                <a:gd name="connsiteY107" fmla="*/ 893345 h 1037951"/>
                <a:gd name="connsiteX108" fmla="*/ 1183326 w 1196267"/>
                <a:gd name="connsiteY108" fmla="*/ 889537 h 1037951"/>
                <a:gd name="connsiteX109" fmla="*/ 1184563 w 1196267"/>
                <a:gd name="connsiteY109" fmla="*/ 877827 h 1037951"/>
                <a:gd name="connsiteX110" fmla="*/ 1188465 w 1196267"/>
                <a:gd name="connsiteY110" fmla="*/ 870116 h 1037951"/>
                <a:gd name="connsiteX111" fmla="*/ 1181995 w 1196267"/>
                <a:gd name="connsiteY111" fmla="*/ 857169 h 1037951"/>
                <a:gd name="connsiteX112" fmla="*/ 1185896 w 1196267"/>
                <a:gd name="connsiteY112" fmla="*/ 848221 h 1037951"/>
                <a:gd name="connsiteX113" fmla="*/ 1192366 w 1196267"/>
                <a:gd name="connsiteY113" fmla="*/ 848221 h 1037951"/>
                <a:gd name="connsiteX114" fmla="*/ 1194935 w 1196267"/>
                <a:gd name="connsiteY114" fmla="*/ 844317 h 1037951"/>
                <a:gd name="connsiteX115" fmla="*/ 1184563 w 1196267"/>
                <a:gd name="connsiteY115" fmla="*/ 835273 h 1037951"/>
                <a:gd name="connsiteX116" fmla="*/ 1192366 w 1196267"/>
                <a:gd name="connsiteY116" fmla="*/ 824992 h 1037951"/>
                <a:gd name="connsiteX117" fmla="*/ 1196268 w 1196267"/>
                <a:gd name="connsiteY117" fmla="*/ 804239 h 1037951"/>
                <a:gd name="connsiteX118" fmla="*/ 1194935 w 1196267"/>
                <a:gd name="connsiteY118" fmla="*/ 799098 h 1037951"/>
                <a:gd name="connsiteX119" fmla="*/ 1189797 w 1196267"/>
                <a:gd name="connsiteY119" fmla="*/ 796527 h 1037951"/>
                <a:gd name="connsiteX120" fmla="*/ 1179425 w 1196267"/>
                <a:gd name="connsiteY120" fmla="*/ 797860 h 1037951"/>
                <a:gd name="connsiteX121" fmla="*/ 1175524 w 1196267"/>
                <a:gd name="connsiteY121" fmla="*/ 788816 h 1037951"/>
                <a:gd name="connsiteX122" fmla="*/ 1170386 w 1196267"/>
                <a:gd name="connsiteY122" fmla="*/ 786246 h 1037951"/>
                <a:gd name="connsiteX123" fmla="*/ 1164011 w 1196267"/>
                <a:gd name="connsiteY123" fmla="*/ 775869 h 1037951"/>
                <a:gd name="connsiteX124" fmla="*/ 1157540 w 1196267"/>
                <a:gd name="connsiteY124" fmla="*/ 775869 h 1037951"/>
                <a:gd name="connsiteX125" fmla="*/ 1156208 w 1196267"/>
                <a:gd name="connsiteY125" fmla="*/ 782343 h 1037951"/>
                <a:gd name="connsiteX126" fmla="*/ 1165248 w 1196267"/>
                <a:gd name="connsiteY126" fmla="*/ 788816 h 1037951"/>
                <a:gd name="connsiteX127" fmla="*/ 1164011 w 1196267"/>
                <a:gd name="connsiteY127" fmla="*/ 795290 h 1037951"/>
                <a:gd name="connsiteX128" fmla="*/ 1144599 w 1196267"/>
                <a:gd name="connsiteY128" fmla="*/ 786246 h 1037951"/>
                <a:gd name="connsiteX129" fmla="*/ 1143362 w 1196267"/>
                <a:gd name="connsiteY129" fmla="*/ 774632 h 1037951"/>
                <a:gd name="connsiteX130" fmla="*/ 1132990 w 1196267"/>
                <a:gd name="connsiteY130" fmla="*/ 761685 h 1037951"/>
                <a:gd name="connsiteX131" fmla="*/ 1126520 w 1196267"/>
                <a:gd name="connsiteY131" fmla="*/ 747500 h 1037951"/>
                <a:gd name="connsiteX132" fmla="*/ 1126520 w 1196267"/>
                <a:gd name="connsiteY132" fmla="*/ 741027 h 1037951"/>
                <a:gd name="connsiteX133" fmla="*/ 1117480 w 1196267"/>
                <a:gd name="connsiteY133" fmla="*/ 737219 h 1037951"/>
                <a:gd name="connsiteX134" fmla="*/ 1117480 w 1196267"/>
                <a:gd name="connsiteY134" fmla="*/ 725509 h 1037951"/>
                <a:gd name="connsiteX135" fmla="*/ 1129089 w 1196267"/>
                <a:gd name="connsiteY135" fmla="*/ 717798 h 1037951"/>
                <a:gd name="connsiteX136" fmla="*/ 1130421 w 1196267"/>
                <a:gd name="connsiteY136" fmla="*/ 708754 h 1037951"/>
                <a:gd name="connsiteX137" fmla="*/ 1129089 w 1196267"/>
                <a:gd name="connsiteY137" fmla="*/ 702281 h 1037951"/>
                <a:gd name="connsiteX138" fmla="*/ 1112342 w 1196267"/>
                <a:gd name="connsiteY138" fmla="*/ 676482 h 1037951"/>
                <a:gd name="connsiteX139" fmla="*/ 1109773 w 1196267"/>
                <a:gd name="connsiteY139" fmla="*/ 640306 h 1037951"/>
                <a:gd name="connsiteX140" fmla="*/ 1083986 w 1196267"/>
                <a:gd name="connsiteY140" fmla="*/ 631358 h 1037951"/>
                <a:gd name="connsiteX141" fmla="*/ 1078753 w 1196267"/>
                <a:gd name="connsiteY141" fmla="*/ 619648 h 1037951"/>
                <a:gd name="connsiteX142" fmla="*/ 1069809 w 1196267"/>
                <a:gd name="connsiteY142" fmla="*/ 609367 h 1037951"/>
                <a:gd name="connsiteX143" fmla="*/ 1047828 w 1196267"/>
                <a:gd name="connsiteY143" fmla="*/ 597753 h 1037951"/>
                <a:gd name="connsiteX144" fmla="*/ 1038788 w 1196267"/>
                <a:gd name="connsiteY144" fmla="*/ 604131 h 1037951"/>
                <a:gd name="connsiteX145" fmla="*/ 1032318 w 1196267"/>
                <a:gd name="connsiteY145" fmla="*/ 604131 h 1037951"/>
                <a:gd name="connsiteX146" fmla="*/ 1025848 w 1196267"/>
                <a:gd name="connsiteY146" fmla="*/ 597753 h 1037951"/>
                <a:gd name="connsiteX147" fmla="*/ 1025848 w 1196267"/>
                <a:gd name="connsiteY147" fmla="*/ 591279 h 1037951"/>
                <a:gd name="connsiteX148" fmla="*/ 1028512 w 1196267"/>
                <a:gd name="connsiteY148" fmla="*/ 584806 h 1037951"/>
                <a:gd name="connsiteX149" fmla="*/ 1020710 w 1196267"/>
                <a:gd name="connsiteY149" fmla="*/ 584806 h 1037951"/>
                <a:gd name="connsiteX150" fmla="*/ 981982 w 1196267"/>
                <a:gd name="connsiteY150" fmla="*/ 559007 h 1037951"/>
                <a:gd name="connsiteX151" fmla="*/ 966567 w 1196267"/>
                <a:gd name="connsiteY151" fmla="*/ 542252 h 1037951"/>
                <a:gd name="connsiteX152" fmla="*/ 957528 w 1196267"/>
                <a:gd name="connsiteY152" fmla="*/ 538349 h 1037951"/>
                <a:gd name="connsiteX153" fmla="*/ 952294 w 1196267"/>
                <a:gd name="connsiteY153" fmla="*/ 526734 h 1037951"/>
                <a:gd name="connsiteX154" fmla="*/ 952294 w 1196267"/>
                <a:gd name="connsiteY154" fmla="*/ 498365 h 1037951"/>
                <a:gd name="connsiteX155" fmla="*/ 961334 w 1196267"/>
                <a:gd name="connsiteY155" fmla="*/ 482848 h 1037951"/>
                <a:gd name="connsiteX156" fmla="*/ 967804 w 1196267"/>
                <a:gd name="connsiteY156" fmla="*/ 457049 h 1037951"/>
                <a:gd name="connsiteX157" fmla="*/ 979413 w 1196267"/>
                <a:gd name="connsiteY157" fmla="*/ 440199 h 1037951"/>
                <a:gd name="connsiteX158" fmla="*/ 974275 w 1196267"/>
                <a:gd name="connsiteY158" fmla="*/ 416970 h 1037951"/>
                <a:gd name="connsiteX159" fmla="*/ 988453 w 1196267"/>
                <a:gd name="connsiteY159" fmla="*/ 389934 h 1037951"/>
                <a:gd name="connsiteX160" fmla="*/ 961334 w 1196267"/>
                <a:gd name="connsiteY160" fmla="*/ 370513 h 1037951"/>
                <a:gd name="connsiteX161" fmla="*/ 952294 w 1196267"/>
                <a:gd name="connsiteY161" fmla="*/ 370513 h 1037951"/>
                <a:gd name="connsiteX162" fmla="*/ 934310 w 1196267"/>
                <a:gd name="connsiteY162" fmla="*/ 362802 h 1037951"/>
                <a:gd name="connsiteX163" fmla="*/ 923939 w 1196267"/>
                <a:gd name="connsiteY163" fmla="*/ 364040 h 1037951"/>
                <a:gd name="connsiteX164" fmla="*/ 909761 w 1196267"/>
                <a:gd name="connsiteY164" fmla="*/ 384698 h 1037951"/>
                <a:gd name="connsiteX165" fmla="*/ 898152 w 1196267"/>
                <a:gd name="connsiteY165" fmla="*/ 383460 h 1037951"/>
                <a:gd name="connsiteX166" fmla="*/ 887780 w 1196267"/>
                <a:gd name="connsiteY166" fmla="*/ 367943 h 1037951"/>
                <a:gd name="connsiteX167" fmla="*/ 881310 w 1196267"/>
                <a:gd name="connsiteY167" fmla="*/ 345952 h 1037951"/>
                <a:gd name="connsiteX168" fmla="*/ 883974 w 1196267"/>
                <a:gd name="connsiteY168" fmla="*/ 333100 h 1037951"/>
                <a:gd name="connsiteX169" fmla="*/ 878741 w 1196267"/>
                <a:gd name="connsiteY169" fmla="*/ 325294 h 1037951"/>
                <a:gd name="connsiteX170" fmla="*/ 874935 w 1196267"/>
                <a:gd name="connsiteY170" fmla="*/ 303398 h 1037951"/>
                <a:gd name="connsiteX171" fmla="*/ 867132 w 1196267"/>
                <a:gd name="connsiteY171" fmla="*/ 290451 h 1037951"/>
                <a:gd name="connsiteX172" fmla="*/ 838777 w 1196267"/>
                <a:gd name="connsiteY172" fmla="*/ 268555 h 1037951"/>
                <a:gd name="connsiteX173" fmla="*/ 820697 w 1196267"/>
                <a:gd name="connsiteY173" fmla="*/ 259511 h 1037951"/>
                <a:gd name="connsiteX174" fmla="*/ 809089 w 1196267"/>
                <a:gd name="connsiteY174" fmla="*/ 240091 h 1037951"/>
                <a:gd name="connsiteX175" fmla="*/ 797480 w 1196267"/>
                <a:gd name="connsiteY175" fmla="*/ 234950 h 1037951"/>
                <a:gd name="connsiteX176" fmla="*/ 760085 w 1196267"/>
                <a:gd name="connsiteY176" fmla="*/ 198775 h 1037951"/>
                <a:gd name="connsiteX177" fmla="*/ 757515 w 1196267"/>
                <a:gd name="connsiteY177" fmla="*/ 182020 h 1037951"/>
                <a:gd name="connsiteX178" fmla="*/ 744575 w 1196267"/>
                <a:gd name="connsiteY178" fmla="*/ 167835 h 1037951"/>
                <a:gd name="connsiteX179" fmla="*/ 745907 w 1196267"/>
                <a:gd name="connsiteY179" fmla="*/ 152318 h 1037951"/>
                <a:gd name="connsiteX180" fmla="*/ 735535 w 1196267"/>
                <a:gd name="connsiteY180" fmla="*/ 135563 h 1037951"/>
                <a:gd name="connsiteX181" fmla="*/ 729065 w 1196267"/>
                <a:gd name="connsiteY181" fmla="*/ 105861 h 1037951"/>
                <a:gd name="connsiteX182" fmla="*/ 731634 w 1196267"/>
                <a:gd name="connsiteY182" fmla="*/ 71018 h 1037951"/>
                <a:gd name="connsiteX183" fmla="*/ 738104 w 1196267"/>
                <a:gd name="connsiteY183" fmla="*/ 51598 h 1037951"/>
                <a:gd name="connsiteX184" fmla="*/ 725259 w 1196267"/>
                <a:gd name="connsiteY184" fmla="*/ 43886 h 1037951"/>
                <a:gd name="connsiteX185" fmla="*/ 722689 w 1196267"/>
                <a:gd name="connsiteY185" fmla="*/ 33605 h 103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1196267" h="1037951">
                  <a:moveTo>
                    <a:pt x="722689" y="33605"/>
                  </a:moveTo>
                  <a:lnTo>
                    <a:pt x="714887" y="30940"/>
                  </a:lnTo>
                  <a:lnTo>
                    <a:pt x="707179" y="16755"/>
                  </a:lnTo>
                  <a:lnTo>
                    <a:pt x="695571" y="12947"/>
                  </a:lnTo>
                  <a:lnTo>
                    <a:pt x="695571" y="6473"/>
                  </a:lnTo>
                  <a:lnTo>
                    <a:pt x="690432" y="3903"/>
                  </a:lnTo>
                  <a:lnTo>
                    <a:pt x="686531" y="0"/>
                  </a:lnTo>
                  <a:lnTo>
                    <a:pt x="520108" y="10377"/>
                  </a:lnTo>
                  <a:lnTo>
                    <a:pt x="260720" y="21896"/>
                  </a:lnTo>
                  <a:lnTo>
                    <a:pt x="0" y="20658"/>
                  </a:lnTo>
                  <a:lnTo>
                    <a:pt x="2569" y="32272"/>
                  </a:lnTo>
                  <a:lnTo>
                    <a:pt x="11609" y="36175"/>
                  </a:lnTo>
                  <a:lnTo>
                    <a:pt x="14178" y="27132"/>
                  </a:lnTo>
                  <a:lnTo>
                    <a:pt x="18079" y="28369"/>
                  </a:lnTo>
                  <a:lnTo>
                    <a:pt x="18079" y="33605"/>
                  </a:lnTo>
                  <a:lnTo>
                    <a:pt x="12941" y="43886"/>
                  </a:lnTo>
                  <a:lnTo>
                    <a:pt x="25787" y="76159"/>
                  </a:lnTo>
                  <a:lnTo>
                    <a:pt x="20648" y="83965"/>
                  </a:lnTo>
                  <a:lnTo>
                    <a:pt x="29688" y="83965"/>
                  </a:lnTo>
                  <a:lnTo>
                    <a:pt x="40060" y="96817"/>
                  </a:lnTo>
                  <a:lnTo>
                    <a:pt x="50336" y="103291"/>
                  </a:lnTo>
                  <a:lnTo>
                    <a:pt x="52905" y="114905"/>
                  </a:lnTo>
                  <a:lnTo>
                    <a:pt x="65846" y="132993"/>
                  </a:lnTo>
                  <a:lnTo>
                    <a:pt x="60613" y="143274"/>
                  </a:lnTo>
                  <a:lnTo>
                    <a:pt x="72317" y="148510"/>
                  </a:lnTo>
                  <a:lnTo>
                    <a:pt x="80024" y="156221"/>
                  </a:lnTo>
                  <a:lnTo>
                    <a:pt x="90300" y="167835"/>
                  </a:lnTo>
                  <a:lnTo>
                    <a:pt x="96771" y="167835"/>
                  </a:lnTo>
                  <a:lnTo>
                    <a:pt x="99340" y="174309"/>
                  </a:lnTo>
                  <a:lnTo>
                    <a:pt x="107143" y="175546"/>
                  </a:lnTo>
                  <a:lnTo>
                    <a:pt x="114850" y="183353"/>
                  </a:lnTo>
                  <a:lnTo>
                    <a:pt x="122558" y="184590"/>
                  </a:lnTo>
                  <a:lnTo>
                    <a:pt x="131597" y="176879"/>
                  </a:lnTo>
                  <a:lnTo>
                    <a:pt x="143301" y="178117"/>
                  </a:lnTo>
                  <a:lnTo>
                    <a:pt x="143301" y="188493"/>
                  </a:lnTo>
                  <a:lnTo>
                    <a:pt x="151008" y="193634"/>
                  </a:lnTo>
                  <a:lnTo>
                    <a:pt x="149677" y="201441"/>
                  </a:lnTo>
                  <a:lnTo>
                    <a:pt x="144538" y="205248"/>
                  </a:lnTo>
                  <a:lnTo>
                    <a:pt x="145870" y="209152"/>
                  </a:lnTo>
                  <a:lnTo>
                    <a:pt x="153578" y="207914"/>
                  </a:lnTo>
                  <a:lnTo>
                    <a:pt x="153578" y="213055"/>
                  </a:lnTo>
                  <a:lnTo>
                    <a:pt x="149677" y="215625"/>
                  </a:lnTo>
                  <a:lnTo>
                    <a:pt x="139400" y="215625"/>
                  </a:lnTo>
                  <a:lnTo>
                    <a:pt x="136830" y="225906"/>
                  </a:lnTo>
                  <a:lnTo>
                    <a:pt x="127791" y="231142"/>
                  </a:lnTo>
                  <a:lnTo>
                    <a:pt x="123890" y="238854"/>
                  </a:lnTo>
                  <a:lnTo>
                    <a:pt x="123890" y="249135"/>
                  </a:lnTo>
                  <a:lnTo>
                    <a:pt x="116182" y="253038"/>
                  </a:lnTo>
                  <a:lnTo>
                    <a:pt x="114850" y="256941"/>
                  </a:lnTo>
                  <a:lnTo>
                    <a:pt x="126459" y="276267"/>
                  </a:lnTo>
                  <a:lnTo>
                    <a:pt x="135498" y="281407"/>
                  </a:lnTo>
                  <a:lnTo>
                    <a:pt x="147107" y="294354"/>
                  </a:lnTo>
                  <a:lnTo>
                    <a:pt x="151008" y="294354"/>
                  </a:lnTo>
                  <a:lnTo>
                    <a:pt x="149677" y="308539"/>
                  </a:lnTo>
                  <a:lnTo>
                    <a:pt x="154910" y="316250"/>
                  </a:lnTo>
                  <a:lnTo>
                    <a:pt x="162617" y="321486"/>
                  </a:lnTo>
                  <a:lnTo>
                    <a:pt x="163854" y="331768"/>
                  </a:lnTo>
                  <a:lnTo>
                    <a:pt x="170325" y="335670"/>
                  </a:lnTo>
                  <a:lnTo>
                    <a:pt x="180696" y="342144"/>
                  </a:lnTo>
                  <a:lnTo>
                    <a:pt x="190973" y="340811"/>
                  </a:lnTo>
                  <a:lnTo>
                    <a:pt x="203913" y="348618"/>
                  </a:lnTo>
                  <a:lnTo>
                    <a:pt x="207815" y="837844"/>
                  </a:lnTo>
                  <a:lnTo>
                    <a:pt x="210384" y="952749"/>
                  </a:lnTo>
                  <a:lnTo>
                    <a:pt x="654274" y="939802"/>
                  </a:lnTo>
                  <a:lnTo>
                    <a:pt x="837540" y="930853"/>
                  </a:lnTo>
                  <a:lnTo>
                    <a:pt x="1011670" y="919143"/>
                  </a:lnTo>
                  <a:lnTo>
                    <a:pt x="1020710" y="932091"/>
                  </a:lnTo>
                  <a:lnTo>
                    <a:pt x="1020710" y="939802"/>
                  </a:lnTo>
                  <a:lnTo>
                    <a:pt x="1033650" y="945037"/>
                  </a:lnTo>
                  <a:lnTo>
                    <a:pt x="1033650" y="965696"/>
                  </a:lnTo>
                  <a:lnTo>
                    <a:pt x="1025848" y="973407"/>
                  </a:lnTo>
                  <a:lnTo>
                    <a:pt x="1022042" y="985021"/>
                  </a:lnTo>
                  <a:lnTo>
                    <a:pt x="1005295" y="995398"/>
                  </a:lnTo>
                  <a:lnTo>
                    <a:pt x="1005295" y="1003109"/>
                  </a:lnTo>
                  <a:lnTo>
                    <a:pt x="991022" y="1013485"/>
                  </a:lnTo>
                  <a:lnTo>
                    <a:pt x="979413" y="1037952"/>
                  </a:lnTo>
                  <a:lnTo>
                    <a:pt x="1098165" y="1027670"/>
                  </a:lnTo>
                  <a:lnTo>
                    <a:pt x="1104635" y="1021196"/>
                  </a:lnTo>
                  <a:lnTo>
                    <a:pt x="1107204" y="1004441"/>
                  </a:lnTo>
                  <a:lnTo>
                    <a:pt x="1120050" y="995398"/>
                  </a:lnTo>
                  <a:lnTo>
                    <a:pt x="1116243" y="987591"/>
                  </a:lnTo>
                  <a:lnTo>
                    <a:pt x="1098165" y="972074"/>
                  </a:lnTo>
                  <a:lnTo>
                    <a:pt x="1117480" y="970836"/>
                  </a:lnTo>
                  <a:lnTo>
                    <a:pt x="1123951" y="966933"/>
                  </a:lnTo>
                  <a:lnTo>
                    <a:pt x="1125283" y="961793"/>
                  </a:lnTo>
                  <a:lnTo>
                    <a:pt x="1114911" y="956652"/>
                  </a:lnTo>
                  <a:lnTo>
                    <a:pt x="1112342" y="948845"/>
                  </a:lnTo>
                  <a:lnTo>
                    <a:pt x="1116243" y="946275"/>
                  </a:lnTo>
                  <a:lnTo>
                    <a:pt x="1125283" y="947608"/>
                  </a:lnTo>
                  <a:lnTo>
                    <a:pt x="1127852" y="943705"/>
                  </a:lnTo>
                  <a:lnTo>
                    <a:pt x="1127852" y="935994"/>
                  </a:lnTo>
                  <a:lnTo>
                    <a:pt x="1122619" y="925617"/>
                  </a:lnTo>
                  <a:lnTo>
                    <a:pt x="1127852" y="916573"/>
                  </a:lnTo>
                  <a:lnTo>
                    <a:pt x="1123951" y="912765"/>
                  </a:lnTo>
                  <a:lnTo>
                    <a:pt x="1119193" y="909719"/>
                  </a:lnTo>
                  <a:lnTo>
                    <a:pt x="1117861" y="905340"/>
                  </a:lnTo>
                  <a:lnTo>
                    <a:pt x="1118908" y="900580"/>
                  </a:lnTo>
                  <a:lnTo>
                    <a:pt x="1122904" y="896962"/>
                  </a:lnTo>
                  <a:lnTo>
                    <a:pt x="1130326" y="898295"/>
                  </a:lnTo>
                  <a:lnTo>
                    <a:pt x="1134323" y="900960"/>
                  </a:lnTo>
                  <a:lnTo>
                    <a:pt x="1136035" y="907053"/>
                  </a:lnTo>
                  <a:lnTo>
                    <a:pt x="1134228" y="911432"/>
                  </a:lnTo>
                  <a:lnTo>
                    <a:pt x="1132990" y="921809"/>
                  </a:lnTo>
                  <a:lnTo>
                    <a:pt x="1136892" y="924380"/>
                  </a:lnTo>
                  <a:lnTo>
                    <a:pt x="1145931" y="908862"/>
                  </a:lnTo>
                  <a:lnTo>
                    <a:pt x="1153639" y="881730"/>
                  </a:lnTo>
                  <a:lnTo>
                    <a:pt x="1160109" y="881730"/>
                  </a:lnTo>
                  <a:lnTo>
                    <a:pt x="1171718" y="893345"/>
                  </a:lnTo>
                  <a:lnTo>
                    <a:pt x="1183326" y="889537"/>
                  </a:lnTo>
                  <a:lnTo>
                    <a:pt x="1184563" y="877827"/>
                  </a:lnTo>
                  <a:lnTo>
                    <a:pt x="1188465" y="870116"/>
                  </a:lnTo>
                  <a:lnTo>
                    <a:pt x="1181995" y="857169"/>
                  </a:lnTo>
                  <a:lnTo>
                    <a:pt x="1185896" y="848221"/>
                  </a:lnTo>
                  <a:lnTo>
                    <a:pt x="1192366" y="848221"/>
                  </a:lnTo>
                  <a:lnTo>
                    <a:pt x="1194935" y="844317"/>
                  </a:lnTo>
                  <a:lnTo>
                    <a:pt x="1184563" y="835273"/>
                  </a:lnTo>
                  <a:lnTo>
                    <a:pt x="1192366" y="824992"/>
                  </a:lnTo>
                  <a:lnTo>
                    <a:pt x="1196268" y="804239"/>
                  </a:lnTo>
                  <a:lnTo>
                    <a:pt x="1194935" y="799098"/>
                  </a:lnTo>
                  <a:lnTo>
                    <a:pt x="1189797" y="796527"/>
                  </a:lnTo>
                  <a:lnTo>
                    <a:pt x="1179425" y="797860"/>
                  </a:lnTo>
                  <a:lnTo>
                    <a:pt x="1175524" y="788816"/>
                  </a:lnTo>
                  <a:lnTo>
                    <a:pt x="1170386" y="786246"/>
                  </a:lnTo>
                  <a:lnTo>
                    <a:pt x="1164011" y="775869"/>
                  </a:lnTo>
                  <a:lnTo>
                    <a:pt x="1157540" y="775869"/>
                  </a:lnTo>
                  <a:lnTo>
                    <a:pt x="1156208" y="782343"/>
                  </a:lnTo>
                  <a:lnTo>
                    <a:pt x="1165248" y="788816"/>
                  </a:lnTo>
                  <a:lnTo>
                    <a:pt x="1164011" y="795290"/>
                  </a:lnTo>
                  <a:lnTo>
                    <a:pt x="1144599" y="786246"/>
                  </a:lnTo>
                  <a:lnTo>
                    <a:pt x="1143362" y="774632"/>
                  </a:lnTo>
                  <a:lnTo>
                    <a:pt x="1132990" y="761685"/>
                  </a:lnTo>
                  <a:lnTo>
                    <a:pt x="1126520" y="747500"/>
                  </a:lnTo>
                  <a:lnTo>
                    <a:pt x="1126520" y="741027"/>
                  </a:lnTo>
                  <a:lnTo>
                    <a:pt x="1117480" y="737219"/>
                  </a:lnTo>
                  <a:lnTo>
                    <a:pt x="1117480" y="725509"/>
                  </a:lnTo>
                  <a:lnTo>
                    <a:pt x="1129089" y="717798"/>
                  </a:lnTo>
                  <a:lnTo>
                    <a:pt x="1130421" y="708754"/>
                  </a:lnTo>
                  <a:lnTo>
                    <a:pt x="1129089" y="702281"/>
                  </a:lnTo>
                  <a:lnTo>
                    <a:pt x="1112342" y="676482"/>
                  </a:lnTo>
                  <a:lnTo>
                    <a:pt x="1109773" y="640306"/>
                  </a:lnTo>
                  <a:lnTo>
                    <a:pt x="1083986" y="631358"/>
                  </a:lnTo>
                  <a:lnTo>
                    <a:pt x="1078753" y="619648"/>
                  </a:lnTo>
                  <a:lnTo>
                    <a:pt x="1069809" y="609367"/>
                  </a:lnTo>
                  <a:lnTo>
                    <a:pt x="1047828" y="597753"/>
                  </a:lnTo>
                  <a:lnTo>
                    <a:pt x="1038788" y="604131"/>
                  </a:lnTo>
                  <a:lnTo>
                    <a:pt x="1032318" y="604131"/>
                  </a:lnTo>
                  <a:lnTo>
                    <a:pt x="1025848" y="597753"/>
                  </a:lnTo>
                  <a:lnTo>
                    <a:pt x="1025848" y="591279"/>
                  </a:lnTo>
                  <a:lnTo>
                    <a:pt x="1028512" y="584806"/>
                  </a:lnTo>
                  <a:lnTo>
                    <a:pt x="1020710" y="584806"/>
                  </a:lnTo>
                  <a:lnTo>
                    <a:pt x="981982" y="559007"/>
                  </a:lnTo>
                  <a:lnTo>
                    <a:pt x="966567" y="542252"/>
                  </a:lnTo>
                  <a:lnTo>
                    <a:pt x="957528" y="538349"/>
                  </a:lnTo>
                  <a:lnTo>
                    <a:pt x="952294" y="526734"/>
                  </a:lnTo>
                  <a:lnTo>
                    <a:pt x="952294" y="498365"/>
                  </a:lnTo>
                  <a:lnTo>
                    <a:pt x="961334" y="482848"/>
                  </a:lnTo>
                  <a:lnTo>
                    <a:pt x="967804" y="457049"/>
                  </a:lnTo>
                  <a:lnTo>
                    <a:pt x="979413" y="440199"/>
                  </a:lnTo>
                  <a:lnTo>
                    <a:pt x="974275" y="416970"/>
                  </a:lnTo>
                  <a:lnTo>
                    <a:pt x="988453" y="389934"/>
                  </a:lnTo>
                  <a:lnTo>
                    <a:pt x="961334" y="370513"/>
                  </a:lnTo>
                  <a:lnTo>
                    <a:pt x="952294" y="370513"/>
                  </a:lnTo>
                  <a:lnTo>
                    <a:pt x="934310" y="362802"/>
                  </a:lnTo>
                  <a:lnTo>
                    <a:pt x="923939" y="364040"/>
                  </a:lnTo>
                  <a:lnTo>
                    <a:pt x="909761" y="384698"/>
                  </a:lnTo>
                  <a:lnTo>
                    <a:pt x="898152" y="383460"/>
                  </a:lnTo>
                  <a:lnTo>
                    <a:pt x="887780" y="367943"/>
                  </a:lnTo>
                  <a:lnTo>
                    <a:pt x="881310" y="345952"/>
                  </a:lnTo>
                  <a:lnTo>
                    <a:pt x="883974" y="333100"/>
                  </a:lnTo>
                  <a:lnTo>
                    <a:pt x="878741" y="325294"/>
                  </a:lnTo>
                  <a:lnTo>
                    <a:pt x="874935" y="303398"/>
                  </a:lnTo>
                  <a:lnTo>
                    <a:pt x="867132" y="290451"/>
                  </a:lnTo>
                  <a:lnTo>
                    <a:pt x="838777" y="268555"/>
                  </a:lnTo>
                  <a:lnTo>
                    <a:pt x="820697" y="259511"/>
                  </a:lnTo>
                  <a:lnTo>
                    <a:pt x="809089" y="240091"/>
                  </a:lnTo>
                  <a:lnTo>
                    <a:pt x="797480" y="234950"/>
                  </a:lnTo>
                  <a:lnTo>
                    <a:pt x="760085" y="198775"/>
                  </a:lnTo>
                  <a:lnTo>
                    <a:pt x="757515" y="182020"/>
                  </a:lnTo>
                  <a:lnTo>
                    <a:pt x="744575" y="167835"/>
                  </a:lnTo>
                  <a:lnTo>
                    <a:pt x="745907" y="152318"/>
                  </a:lnTo>
                  <a:lnTo>
                    <a:pt x="735535" y="135563"/>
                  </a:lnTo>
                  <a:lnTo>
                    <a:pt x="729065" y="105861"/>
                  </a:lnTo>
                  <a:lnTo>
                    <a:pt x="731634" y="71018"/>
                  </a:lnTo>
                  <a:lnTo>
                    <a:pt x="738104" y="51598"/>
                  </a:lnTo>
                  <a:lnTo>
                    <a:pt x="725259" y="43886"/>
                  </a:lnTo>
                  <a:lnTo>
                    <a:pt x="722689" y="3360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D0FC2B8C-F8D6-BF46-9CE6-5BE832EB4B3E}"/>
                </a:ext>
              </a:extLst>
            </p:cNvPr>
            <p:cNvSpPr/>
            <p:nvPr/>
          </p:nvSpPr>
          <p:spPr>
            <a:xfrm>
              <a:off x="8807683" y="5077533"/>
              <a:ext cx="15985" cy="13899"/>
            </a:xfrm>
            <a:custGeom>
              <a:avLst/>
              <a:gdLst>
                <a:gd name="connsiteX0" fmla="*/ 16461 w 18174"/>
                <a:gd name="connsiteY0" fmla="*/ 3998 h 15803"/>
                <a:gd name="connsiteX1" fmla="*/ 12465 w 18174"/>
                <a:gd name="connsiteY1" fmla="*/ 1333 h 15803"/>
                <a:gd name="connsiteX2" fmla="*/ 5043 w 18174"/>
                <a:gd name="connsiteY2" fmla="*/ 0 h 15803"/>
                <a:gd name="connsiteX3" fmla="*/ 1047 w 18174"/>
                <a:gd name="connsiteY3" fmla="*/ 3618 h 15803"/>
                <a:gd name="connsiteX4" fmla="*/ 0 w 18174"/>
                <a:gd name="connsiteY4" fmla="*/ 8378 h 15803"/>
                <a:gd name="connsiteX5" fmla="*/ 1332 w 18174"/>
                <a:gd name="connsiteY5" fmla="*/ 12757 h 15803"/>
                <a:gd name="connsiteX6" fmla="*/ 6089 w 18174"/>
                <a:gd name="connsiteY6" fmla="*/ 15803 h 15803"/>
                <a:gd name="connsiteX7" fmla="*/ 16366 w 18174"/>
                <a:gd name="connsiteY7" fmla="*/ 14470 h 15803"/>
                <a:gd name="connsiteX8" fmla="*/ 18174 w 18174"/>
                <a:gd name="connsiteY8" fmla="*/ 10091 h 15803"/>
                <a:gd name="connsiteX9" fmla="*/ 16461 w 18174"/>
                <a:gd name="connsiteY9" fmla="*/ 3998 h 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74" h="15803">
                  <a:moveTo>
                    <a:pt x="16461" y="3998"/>
                  </a:moveTo>
                  <a:lnTo>
                    <a:pt x="12465" y="1333"/>
                  </a:lnTo>
                  <a:lnTo>
                    <a:pt x="5043" y="0"/>
                  </a:lnTo>
                  <a:lnTo>
                    <a:pt x="1047" y="3618"/>
                  </a:lnTo>
                  <a:lnTo>
                    <a:pt x="0" y="8378"/>
                  </a:lnTo>
                  <a:lnTo>
                    <a:pt x="1332" y="12757"/>
                  </a:lnTo>
                  <a:lnTo>
                    <a:pt x="6089" y="15803"/>
                  </a:lnTo>
                  <a:lnTo>
                    <a:pt x="16366" y="14470"/>
                  </a:lnTo>
                  <a:lnTo>
                    <a:pt x="18174" y="10091"/>
                  </a:lnTo>
                  <a:lnTo>
                    <a:pt x="16461" y="399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26A90277-883E-8048-A4F3-54A79CD45EB7}"/>
                </a:ext>
              </a:extLst>
            </p:cNvPr>
            <p:cNvSpPr/>
            <p:nvPr/>
          </p:nvSpPr>
          <p:spPr>
            <a:xfrm>
              <a:off x="7696269" y="3707281"/>
              <a:ext cx="954494" cy="626724"/>
            </a:xfrm>
            <a:custGeom>
              <a:avLst/>
              <a:gdLst>
                <a:gd name="connsiteX0" fmla="*/ 9039 w 1085223"/>
                <a:gd name="connsiteY0" fmla="*/ 33510 h 712562"/>
                <a:gd name="connsiteX1" fmla="*/ 20648 w 1085223"/>
                <a:gd name="connsiteY1" fmla="*/ 46457 h 712562"/>
                <a:gd name="connsiteX2" fmla="*/ 16747 w 1085223"/>
                <a:gd name="connsiteY2" fmla="*/ 63212 h 712562"/>
                <a:gd name="connsiteX3" fmla="*/ 11609 w 1085223"/>
                <a:gd name="connsiteY3" fmla="*/ 67115 h 712562"/>
                <a:gd name="connsiteX4" fmla="*/ 12845 w 1085223"/>
                <a:gd name="connsiteY4" fmla="*/ 79967 h 712562"/>
                <a:gd name="connsiteX5" fmla="*/ 28355 w 1085223"/>
                <a:gd name="connsiteY5" fmla="*/ 85203 h 712562"/>
                <a:gd name="connsiteX6" fmla="*/ 32257 w 1085223"/>
                <a:gd name="connsiteY6" fmla="*/ 104528 h 712562"/>
                <a:gd name="connsiteX7" fmla="*/ 29688 w 1085223"/>
                <a:gd name="connsiteY7" fmla="*/ 116142 h 712562"/>
                <a:gd name="connsiteX8" fmla="*/ 20648 w 1085223"/>
                <a:gd name="connsiteY8" fmla="*/ 121283 h 712562"/>
                <a:gd name="connsiteX9" fmla="*/ 23217 w 1085223"/>
                <a:gd name="connsiteY9" fmla="*/ 130327 h 712562"/>
                <a:gd name="connsiteX10" fmla="*/ 16747 w 1085223"/>
                <a:gd name="connsiteY10" fmla="*/ 152318 h 712562"/>
                <a:gd name="connsiteX11" fmla="*/ 14178 w 1085223"/>
                <a:gd name="connsiteY11" fmla="*/ 167740 h 712562"/>
                <a:gd name="connsiteX12" fmla="*/ 9039 w 1085223"/>
                <a:gd name="connsiteY12" fmla="*/ 170406 h 712562"/>
                <a:gd name="connsiteX13" fmla="*/ 6470 w 1085223"/>
                <a:gd name="connsiteY13" fmla="*/ 178117 h 712562"/>
                <a:gd name="connsiteX14" fmla="*/ 1237 w 1085223"/>
                <a:gd name="connsiteY14" fmla="*/ 183258 h 712562"/>
                <a:gd name="connsiteX15" fmla="*/ 0 w 1085223"/>
                <a:gd name="connsiteY15" fmla="*/ 192301 h 712562"/>
                <a:gd name="connsiteX16" fmla="*/ 2569 w 1085223"/>
                <a:gd name="connsiteY16" fmla="*/ 198775 h 712562"/>
                <a:gd name="connsiteX17" fmla="*/ 16747 w 1085223"/>
                <a:gd name="connsiteY17" fmla="*/ 210389 h 712562"/>
                <a:gd name="connsiteX18" fmla="*/ 20648 w 1085223"/>
                <a:gd name="connsiteY18" fmla="*/ 216863 h 712562"/>
                <a:gd name="connsiteX19" fmla="*/ 25786 w 1085223"/>
                <a:gd name="connsiteY19" fmla="*/ 242662 h 712562"/>
                <a:gd name="connsiteX20" fmla="*/ 33494 w 1085223"/>
                <a:gd name="connsiteY20" fmla="*/ 249135 h 712562"/>
                <a:gd name="connsiteX21" fmla="*/ 39964 w 1085223"/>
                <a:gd name="connsiteY21" fmla="*/ 254276 h 712562"/>
                <a:gd name="connsiteX22" fmla="*/ 36063 w 1085223"/>
                <a:gd name="connsiteY22" fmla="*/ 281407 h 712562"/>
                <a:gd name="connsiteX23" fmla="*/ 50336 w 1085223"/>
                <a:gd name="connsiteY23" fmla="*/ 299495 h 712562"/>
                <a:gd name="connsiteX24" fmla="*/ 50336 w 1085223"/>
                <a:gd name="connsiteY24" fmla="*/ 308539 h 712562"/>
                <a:gd name="connsiteX25" fmla="*/ 45198 w 1085223"/>
                <a:gd name="connsiteY25" fmla="*/ 312347 h 712562"/>
                <a:gd name="connsiteX26" fmla="*/ 46435 w 1085223"/>
                <a:gd name="connsiteY26" fmla="*/ 321486 h 712562"/>
                <a:gd name="connsiteX27" fmla="*/ 58043 w 1085223"/>
                <a:gd name="connsiteY27" fmla="*/ 333005 h 712562"/>
                <a:gd name="connsiteX28" fmla="*/ 61945 w 1085223"/>
                <a:gd name="connsiteY28" fmla="*/ 349855 h 712562"/>
                <a:gd name="connsiteX29" fmla="*/ 65751 w 1085223"/>
                <a:gd name="connsiteY29" fmla="*/ 353663 h 712562"/>
                <a:gd name="connsiteX30" fmla="*/ 67083 w 1085223"/>
                <a:gd name="connsiteY30" fmla="*/ 360137 h 712562"/>
                <a:gd name="connsiteX31" fmla="*/ 81261 w 1085223"/>
                <a:gd name="connsiteY31" fmla="*/ 367943 h 712562"/>
                <a:gd name="connsiteX32" fmla="*/ 80024 w 1085223"/>
                <a:gd name="connsiteY32" fmla="*/ 384698 h 712562"/>
                <a:gd name="connsiteX33" fmla="*/ 92869 w 1085223"/>
                <a:gd name="connsiteY33" fmla="*/ 406594 h 712562"/>
                <a:gd name="connsiteX34" fmla="*/ 88968 w 1085223"/>
                <a:gd name="connsiteY34" fmla="*/ 416970 h 712562"/>
                <a:gd name="connsiteX35" fmla="*/ 91632 w 1085223"/>
                <a:gd name="connsiteY35" fmla="*/ 427347 h 712562"/>
                <a:gd name="connsiteX36" fmla="*/ 85162 w 1085223"/>
                <a:gd name="connsiteY36" fmla="*/ 431155 h 712562"/>
                <a:gd name="connsiteX37" fmla="*/ 88968 w 1085223"/>
                <a:gd name="connsiteY37" fmla="*/ 438961 h 712562"/>
                <a:gd name="connsiteX38" fmla="*/ 87731 w 1085223"/>
                <a:gd name="connsiteY38" fmla="*/ 451813 h 712562"/>
                <a:gd name="connsiteX39" fmla="*/ 92869 w 1085223"/>
                <a:gd name="connsiteY39" fmla="*/ 456954 h 712562"/>
                <a:gd name="connsiteX40" fmla="*/ 91632 w 1085223"/>
                <a:gd name="connsiteY40" fmla="*/ 465998 h 712562"/>
                <a:gd name="connsiteX41" fmla="*/ 98008 w 1085223"/>
                <a:gd name="connsiteY41" fmla="*/ 468568 h 712562"/>
                <a:gd name="connsiteX42" fmla="*/ 107047 w 1085223"/>
                <a:gd name="connsiteY42" fmla="*/ 467330 h 712562"/>
                <a:gd name="connsiteX43" fmla="*/ 104478 w 1085223"/>
                <a:gd name="connsiteY43" fmla="*/ 478945 h 712562"/>
                <a:gd name="connsiteX44" fmla="*/ 117419 w 1085223"/>
                <a:gd name="connsiteY44" fmla="*/ 484086 h 712562"/>
                <a:gd name="connsiteX45" fmla="*/ 114850 w 1085223"/>
                <a:gd name="connsiteY45" fmla="*/ 507314 h 712562"/>
                <a:gd name="connsiteX46" fmla="*/ 125127 w 1085223"/>
                <a:gd name="connsiteY46" fmla="*/ 518928 h 712562"/>
                <a:gd name="connsiteX47" fmla="*/ 123889 w 1085223"/>
                <a:gd name="connsiteY47" fmla="*/ 522831 h 712562"/>
                <a:gd name="connsiteX48" fmla="*/ 121320 w 1085223"/>
                <a:gd name="connsiteY48" fmla="*/ 517691 h 712562"/>
                <a:gd name="connsiteX49" fmla="*/ 117419 w 1085223"/>
                <a:gd name="connsiteY49" fmla="*/ 518928 h 712562"/>
                <a:gd name="connsiteX50" fmla="*/ 119988 w 1085223"/>
                <a:gd name="connsiteY50" fmla="*/ 542157 h 712562"/>
                <a:gd name="connsiteX51" fmla="*/ 130265 w 1085223"/>
                <a:gd name="connsiteY51" fmla="*/ 547393 h 712562"/>
                <a:gd name="connsiteX52" fmla="*/ 126459 w 1085223"/>
                <a:gd name="connsiteY52" fmla="*/ 551201 h 712562"/>
                <a:gd name="connsiteX53" fmla="*/ 130265 w 1085223"/>
                <a:gd name="connsiteY53" fmla="*/ 562815 h 712562"/>
                <a:gd name="connsiteX54" fmla="*/ 126459 w 1085223"/>
                <a:gd name="connsiteY54" fmla="*/ 573192 h 712562"/>
                <a:gd name="connsiteX55" fmla="*/ 134166 w 1085223"/>
                <a:gd name="connsiteY55" fmla="*/ 593850 h 712562"/>
                <a:gd name="connsiteX56" fmla="*/ 134166 w 1085223"/>
                <a:gd name="connsiteY56" fmla="*/ 610605 h 712562"/>
                <a:gd name="connsiteX57" fmla="*/ 126459 w 1085223"/>
                <a:gd name="connsiteY57" fmla="*/ 649350 h 712562"/>
                <a:gd name="connsiteX58" fmla="*/ 145775 w 1085223"/>
                <a:gd name="connsiteY58" fmla="*/ 668676 h 712562"/>
                <a:gd name="connsiteX59" fmla="*/ 145775 w 1085223"/>
                <a:gd name="connsiteY59" fmla="*/ 681623 h 712562"/>
                <a:gd name="connsiteX60" fmla="*/ 406495 w 1085223"/>
                <a:gd name="connsiteY60" fmla="*/ 682860 h 712562"/>
                <a:gd name="connsiteX61" fmla="*/ 665883 w 1085223"/>
                <a:gd name="connsiteY61" fmla="*/ 671341 h 712562"/>
                <a:gd name="connsiteX62" fmla="*/ 832306 w 1085223"/>
                <a:gd name="connsiteY62" fmla="*/ 660965 h 712562"/>
                <a:gd name="connsiteX63" fmla="*/ 836207 w 1085223"/>
                <a:gd name="connsiteY63" fmla="*/ 664868 h 712562"/>
                <a:gd name="connsiteX64" fmla="*/ 841346 w 1085223"/>
                <a:gd name="connsiteY64" fmla="*/ 667438 h 712562"/>
                <a:gd name="connsiteX65" fmla="*/ 841346 w 1085223"/>
                <a:gd name="connsiteY65" fmla="*/ 673912 h 712562"/>
                <a:gd name="connsiteX66" fmla="*/ 852954 w 1085223"/>
                <a:gd name="connsiteY66" fmla="*/ 677720 h 712562"/>
                <a:gd name="connsiteX67" fmla="*/ 860661 w 1085223"/>
                <a:gd name="connsiteY67" fmla="*/ 691904 h 712562"/>
                <a:gd name="connsiteX68" fmla="*/ 868464 w 1085223"/>
                <a:gd name="connsiteY68" fmla="*/ 694570 h 712562"/>
                <a:gd name="connsiteX69" fmla="*/ 871033 w 1085223"/>
                <a:gd name="connsiteY69" fmla="*/ 704851 h 712562"/>
                <a:gd name="connsiteX70" fmla="*/ 883879 w 1085223"/>
                <a:gd name="connsiteY70" fmla="*/ 712562 h 712562"/>
                <a:gd name="connsiteX71" fmla="*/ 896820 w 1085223"/>
                <a:gd name="connsiteY71" fmla="*/ 704851 h 712562"/>
                <a:gd name="connsiteX72" fmla="*/ 895488 w 1085223"/>
                <a:gd name="connsiteY72" fmla="*/ 681623 h 712562"/>
                <a:gd name="connsiteX73" fmla="*/ 887780 w 1085223"/>
                <a:gd name="connsiteY73" fmla="*/ 667438 h 712562"/>
                <a:gd name="connsiteX74" fmla="*/ 894251 w 1085223"/>
                <a:gd name="connsiteY74" fmla="*/ 659632 h 712562"/>
                <a:gd name="connsiteX75" fmla="*/ 932978 w 1085223"/>
                <a:gd name="connsiteY75" fmla="*/ 641544 h 712562"/>
                <a:gd name="connsiteX76" fmla="*/ 940686 w 1085223"/>
                <a:gd name="connsiteY76" fmla="*/ 622219 h 712562"/>
                <a:gd name="connsiteX77" fmla="*/ 939353 w 1085223"/>
                <a:gd name="connsiteY77" fmla="*/ 605464 h 712562"/>
                <a:gd name="connsiteX78" fmla="*/ 961334 w 1085223"/>
                <a:gd name="connsiteY78" fmla="*/ 576999 h 712562"/>
                <a:gd name="connsiteX79" fmla="*/ 958764 w 1085223"/>
                <a:gd name="connsiteY79" fmla="*/ 542157 h 712562"/>
                <a:gd name="connsiteX80" fmla="*/ 950962 w 1085223"/>
                <a:gd name="connsiteY80" fmla="*/ 529305 h 712562"/>
                <a:gd name="connsiteX81" fmla="*/ 942017 w 1085223"/>
                <a:gd name="connsiteY81" fmla="*/ 526734 h 712562"/>
                <a:gd name="connsiteX82" fmla="*/ 932978 w 1085223"/>
                <a:gd name="connsiteY82" fmla="*/ 511217 h 712562"/>
                <a:gd name="connsiteX83" fmla="*/ 939353 w 1085223"/>
                <a:gd name="connsiteY83" fmla="*/ 475042 h 712562"/>
                <a:gd name="connsiteX84" fmla="*/ 948393 w 1085223"/>
                <a:gd name="connsiteY84" fmla="*/ 467330 h 712562"/>
                <a:gd name="connsiteX85" fmla="*/ 957432 w 1085223"/>
                <a:gd name="connsiteY85" fmla="*/ 469901 h 712562"/>
                <a:gd name="connsiteX86" fmla="*/ 976844 w 1085223"/>
                <a:gd name="connsiteY86" fmla="*/ 463427 h 712562"/>
                <a:gd name="connsiteX87" fmla="*/ 998729 w 1085223"/>
                <a:gd name="connsiteY87" fmla="*/ 460857 h 712562"/>
                <a:gd name="connsiteX88" fmla="*/ 1018140 w 1085223"/>
                <a:gd name="connsiteY88" fmla="*/ 444102 h 712562"/>
                <a:gd name="connsiteX89" fmla="*/ 1038789 w 1085223"/>
                <a:gd name="connsiteY89" fmla="*/ 440199 h 712562"/>
                <a:gd name="connsiteX90" fmla="*/ 1043927 w 1085223"/>
                <a:gd name="connsiteY90" fmla="*/ 431155 h 712562"/>
                <a:gd name="connsiteX91" fmla="*/ 1056772 w 1085223"/>
                <a:gd name="connsiteY91" fmla="*/ 426014 h 712562"/>
                <a:gd name="connsiteX92" fmla="*/ 1060674 w 1085223"/>
                <a:gd name="connsiteY92" fmla="*/ 388506 h 712562"/>
                <a:gd name="connsiteX93" fmla="*/ 1078753 w 1085223"/>
                <a:gd name="connsiteY93" fmla="*/ 374321 h 712562"/>
                <a:gd name="connsiteX94" fmla="*/ 1085224 w 1085223"/>
                <a:gd name="connsiteY94" fmla="*/ 336908 h 712562"/>
                <a:gd name="connsiteX95" fmla="*/ 1078753 w 1085223"/>
                <a:gd name="connsiteY95" fmla="*/ 304636 h 712562"/>
                <a:gd name="connsiteX96" fmla="*/ 1067144 w 1085223"/>
                <a:gd name="connsiteY96" fmla="*/ 295592 h 712562"/>
                <a:gd name="connsiteX97" fmla="*/ 1045259 w 1085223"/>
                <a:gd name="connsiteY97" fmla="*/ 285311 h 712562"/>
                <a:gd name="connsiteX98" fmla="*/ 1037456 w 1085223"/>
                <a:gd name="connsiteY98" fmla="*/ 277504 h 712562"/>
                <a:gd name="connsiteX99" fmla="*/ 1030986 w 1085223"/>
                <a:gd name="connsiteY99" fmla="*/ 251705 h 712562"/>
                <a:gd name="connsiteX100" fmla="*/ 993591 w 1085223"/>
                <a:gd name="connsiteY100" fmla="*/ 227144 h 712562"/>
                <a:gd name="connsiteX101" fmla="*/ 996160 w 1085223"/>
                <a:gd name="connsiteY101" fmla="*/ 219433 h 712562"/>
                <a:gd name="connsiteX102" fmla="*/ 994828 w 1085223"/>
                <a:gd name="connsiteY102" fmla="*/ 212959 h 712562"/>
                <a:gd name="connsiteX103" fmla="*/ 980650 w 1085223"/>
                <a:gd name="connsiteY103" fmla="*/ 189731 h 712562"/>
                <a:gd name="connsiteX104" fmla="*/ 940686 w 1085223"/>
                <a:gd name="connsiteY104" fmla="*/ 182020 h 712562"/>
                <a:gd name="connsiteX105" fmla="*/ 925176 w 1085223"/>
                <a:gd name="connsiteY105" fmla="*/ 172976 h 712562"/>
                <a:gd name="connsiteX106" fmla="*/ 920037 w 1085223"/>
                <a:gd name="connsiteY106" fmla="*/ 166503 h 712562"/>
                <a:gd name="connsiteX107" fmla="*/ 914899 w 1085223"/>
                <a:gd name="connsiteY107" fmla="*/ 140704 h 712562"/>
                <a:gd name="connsiteX108" fmla="*/ 903290 w 1085223"/>
                <a:gd name="connsiteY108" fmla="*/ 123949 h 712562"/>
                <a:gd name="connsiteX109" fmla="*/ 899389 w 1085223"/>
                <a:gd name="connsiteY109" fmla="*/ 78729 h 712562"/>
                <a:gd name="connsiteX110" fmla="*/ 904527 w 1085223"/>
                <a:gd name="connsiteY110" fmla="*/ 67115 h 712562"/>
                <a:gd name="connsiteX111" fmla="*/ 913567 w 1085223"/>
                <a:gd name="connsiteY111" fmla="*/ 56738 h 712562"/>
                <a:gd name="connsiteX112" fmla="*/ 914899 w 1085223"/>
                <a:gd name="connsiteY112" fmla="*/ 49027 h 712562"/>
                <a:gd name="connsiteX113" fmla="*/ 908429 w 1085223"/>
                <a:gd name="connsiteY113" fmla="*/ 38651 h 712562"/>
                <a:gd name="connsiteX114" fmla="*/ 891682 w 1085223"/>
                <a:gd name="connsiteY114" fmla="*/ 29607 h 712562"/>
                <a:gd name="connsiteX115" fmla="*/ 891682 w 1085223"/>
                <a:gd name="connsiteY115" fmla="*/ 20658 h 712562"/>
                <a:gd name="connsiteX116" fmla="*/ 886448 w 1085223"/>
                <a:gd name="connsiteY116" fmla="*/ 10281 h 712562"/>
                <a:gd name="connsiteX117" fmla="*/ 886448 w 1085223"/>
                <a:gd name="connsiteY117" fmla="*/ 0 h 712562"/>
                <a:gd name="connsiteX118" fmla="*/ 437420 w 1085223"/>
                <a:gd name="connsiteY118" fmla="*/ 16755 h 712562"/>
                <a:gd name="connsiteX119" fmla="*/ 30925 w 1085223"/>
                <a:gd name="connsiteY119" fmla="*/ 20658 h 712562"/>
                <a:gd name="connsiteX120" fmla="*/ 7707 w 1085223"/>
                <a:gd name="connsiteY120" fmla="*/ 19325 h 712562"/>
                <a:gd name="connsiteX121" fmla="*/ 9039 w 1085223"/>
                <a:gd name="connsiteY121" fmla="*/ 33510 h 71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085223" h="712562">
                  <a:moveTo>
                    <a:pt x="9039" y="33510"/>
                  </a:moveTo>
                  <a:lnTo>
                    <a:pt x="20648" y="46457"/>
                  </a:lnTo>
                  <a:lnTo>
                    <a:pt x="16747" y="63212"/>
                  </a:lnTo>
                  <a:lnTo>
                    <a:pt x="11609" y="67115"/>
                  </a:lnTo>
                  <a:lnTo>
                    <a:pt x="12845" y="79967"/>
                  </a:lnTo>
                  <a:lnTo>
                    <a:pt x="28355" y="85203"/>
                  </a:lnTo>
                  <a:lnTo>
                    <a:pt x="32257" y="104528"/>
                  </a:lnTo>
                  <a:lnTo>
                    <a:pt x="29688" y="116142"/>
                  </a:lnTo>
                  <a:lnTo>
                    <a:pt x="20648" y="121283"/>
                  </a:lnTo>
                  <a:lnTo>
                    <a:pt x="23217" y="130327"/>
                  </a:lnTo>
                  <a:lnTo>
                    <a:pt x="16747" y="152318"/>
                  </a:lnTo>
                  <a:lnTo>
                    <a:pt x="14178" y="167740"/>
                  </a:lnTo>
                  <a:lnTo>
                    <a:pt x="9039" y="170406"/>
                  </a:lnTo>
                  <a:lnTo>
                    <a:pt x="6470" y="178117"/>
                  </a:lnTo>
                  <a:lnTo>
                    <a:pt x="1237" y="183258"/>
                  </a:lnTo>
                  <a:lnTo>
                    <a:pt x="0" y="192301"/>
                  </a:lnTo>
                  <a:lnTo>
                    <a:pt x="2569" y="198775"/>
                  </a:lnTo>
                  <a:lnTo>
                    <a:pt x="16747" y="210389"/>
                  </a:lnTo>
                  <a:lnTo>
                    <a:pt x="20648" y="216863"/>
                  </a:lnTo>
                  <a:lnTo>
                    <a:pt x="25786" y="242662"/>
                  </a:lnTo>
                  <a:lnTo>
                    <a:pt x="33494" y="249135"/>
                  </a:lnTo>
                  <a:lnTo>
                    <a:pt x="39964" y="254276"/>
                  </a:lnTo>
                  <a:lnTo>
                    <a:pt x="36063" y="281407"/>
                  </a:lnTo>
                  <a:lnTo>
                    <a:pt x="50336" y="299495"/>
                  </a:lnTo>
                  <a:lnTo>
                    <a:pt x="50336" y="308539"/>
                  </a:lnTo>
                  <a:lnTo>
                    <a:pt x="45198" y="312347"/>
                  </a:lnTo>
                  <a:lnTo>
                    <a:pt x="46435" y="321486"/>
                  </a:lnTo>
                  <a:lnTo>
                    <a:pt x="58043" y="333005"/>
                  </a:lnTo>
                  <a:lnTo>
                    <a:pt x="61945" y="349855"/>
                  </a:lnTo>
                  <a:lnTo>
                    <a:pt x="65751" y="353663"/>
                  </a:lnTo>
                  <a:lnTo>
                    <a:pt x="67083" y="360137"/>
                  </a:lnTo>
                  <a:lnTo>
                    <a:pt x="81261" y="367943"/>
                  </a:lnTo>
                  <a:lnTo>
                    <a:pt x="80024" y="384698"/>
                  </a:lnTo>
                  <a:lnTo>
                    <a:pt x="92869" y="406594"/>
                  </a:lnTo>
                  <a:lnTo>
                    <a:pt x="88968" y="416970"/>
                  </a:lnTo>
                  <a:lnTo>
                    <a:pt x="91632" y="427347"/>
                  </a:lnTo>
                  <a:lnTo>
                    <a:pt x="85162" y="431155"/>
                  </a:lnTo>
                  <a:lnTo>
                    <a:pt x="88968" y="438961"/>
                  </a:lnTo>
                  <a:lnTo>
                    <a:pt x="87731" y="451813"/>
                  </a:lnTo>
                  <a:lnTo>
                    <a:pt x="92869" y="456954"/>
                  </a:lnTo>
                  <a:lnTo>
                    <a:pt x="91632" y="465998"/>
                  </a:lnTo>
                  <a:lnTo>
                    <a:pt x="98008" y="468568"/>
                  </a:lnTo>
                  <a:lnTo>
                    <a:pt x="107047" y="467330"/>
                  </a:lnTo>
                  <a:lnTo>
                    <a:pt x="104478" y="478945"/>
                  </a:lnTo>
                  <a:lnTo>
                    <a:pt x="117419" y="484086"/>
                  </a:lnTo>
                  <a:lnTo>
                    <a:pt x="114850" y="507314"/>
                  </a:lnTo>
                  <a:lnTo>
                    <a:pt x="125127" y="518928"/>
                  </a:lnTo>
                  <a:lnTo>
                    <a:pt x="123889" y="522831"/>
                  </a:lnTo>
                  <a:lnTo>
                    <a:pt x="121320" y="517691"/>
                  </a:lnTo>
                  <a:lnTo>
                    <a:pt x="117419" y="518928"/>
                  </a:lnTo>
                  <a:lnTo>
                    <a:pt x="119988" y="542157"/>
                  </a:lnTo>
                  <a:lnTo>
                    <a:pt x="130265" y="547393"/>
                  </a:lnTo>
                  <a:lnTo>
                    <a:pt x="126459" y="551201"/>
                  </a:lnTo>
                  <a:lnTo>
                    <a:pt x="130265" y="562815"/>
                  </a:lnTo>
                  <a:lnTo>
                    <a:pt x="126459" y="573192"/>
                  </a:lnTo>
                  <a:lnTo>
                    <a:pt x="134166" y="593850"/>
                  </a:lnTo>
                  <a:lnTo>
                    <a:pt x="134166" y="610605"/>
                  </a:lnTo>
                  <a:lnTo>
                    <a:pt x="126459" y="649350"/>
                  </a:lnTo>
                  <a:lnTo>
                    <a:pt x="145775" y="668676"/>
                  </a:lnTo>
                  <a:lnTo>
                    <a:pt x="145775" y="681623"/>
                  </a:lnTo>
                  <a:lnTo>
                    <a:pt x="406495" y="682860"/>
                  </a:lnTo>
                  <a:lnTo>
                    <a:pt x="665883" y="671341"/>
                  </a:lnTo>
                  <a:lnTo>
                    <a:pt x="832306" y="660965"/>
                  </a:lnTo>
                  <a:lnTo>
                    <a:pt x="836207" y="664868"/>
                  </a:lnTo>
                  <a:lnTo>
                    <a:pt x="841346" y="667438"/>
                  </a:lnTo>
                  <a:lnTo>
                    <a:pt x="841346" y="673912"/>
                  </a:lnTo>
                  <a:lnTo>
                    <a:pt x="852954" y="677720"/>
                  </a:lnTo>
                  <a:lnTo>
                    <a:pt x="860661" y="691904"/>
                  </a:lnTo>
                  <a:lnTo>
                    <a:pt x="868464" y="694570"/>
                  </a:lnTo>
                  <a:lnTo>
                    <a:pt x="871033" y="704851"/>
                  </a:lnTo>
                  <a:lnTo>
                    <a:pt x="883879" y="712562"/>
                  </a:lnTo>
                  <a:lnTo>
                    <a:pt x="896820" y="704851"/>
                  </a:lnTo>
                  <a:lnTo>
                    <a:pt x="895488" y="681623"/>
                  </a:lnTo>
                  <a:lnTo>
                    <a:pt x="887780" y="667438"/>
                  </a:lnTo>
                  <a:lnTo>
                    <a:pt x="894251" y="659632"/>
                  </a:lnTo>
                  <a:lnTo>
                    <a:pt x="932978" y="641544"/>
                  </a:lnTo>
                  <a:lnTo>
                    <a:pt x="940686" y="622219"/>
                  </a:lnTo>
                  <a:lnTo>
                    <a:pt x="939353" y="605464"/>
                  </a:lnTo>
                  <a:lnTo>
                    <a:pt x="961334" y="576999"/>
                  </a:lnTo>
                  <a:lnTo>
                    <a:pt x="958764" y="542157"/>
                  </a:lnTo>
                  <a:lnTo>
                    <a:pt x="950962" y="529305"/>
                  </a:lnTo>
                  <a:lnTo>
                    <a:pt x="942017" y="526734"/>
                  </a:lnTo>
                  <a:lnTo>
                    <a:pt x="932978" y="511217"/>
                  </a:lnTo>
                  <a:lnTo>
                    <a:pt x="939353" y="475042"/>
                  </a:lnTo>
                  <a:lnTo>
                    <a:pt x="948393" y="467330"/>
                  </a:lnTo>
                  <a:lnTo>
                    <a:pt x="957432" y="469901"/>
                  </a:lnTo>
                  <a:lnTo>
                    <a:pt x="976844" y="463427"/>
                  </a:lnTo>
                  <a:lnTo>
                    <a:pt x="998729" y="460857"/>
                  </a:lnTo>
                  <a:lnTo>
                    <a:pt x="1018140" y="444102"/>
                  </a:lnTo>
                  <a:lnTo>
                    <a:pt x="1038789" y="440199"/>
                  </a:lnTo>
                  <a:lnTo>
                    <a:pt x="1043927" y="431155"/>
                  </a:lnTo>
                  <a:lnTo>
                    <a:pt x="1056772" y="426014"/>
                  </a:lnTo>
                  <a:lnTo>
                    <a:pt x="1060674" y="388506"/>
                  </a:lnTo>
                  <a:lnTo>
                    <a:pt x="1078753" y="374321"/>
                  </a:lnTo>
                  <a:lnTo>
                    <a:pt x="1085224" y="336908"/>
                  </a:lnTo>
                  <a:lnTo>
                    <a:pt x="1078753" y="304636"/>
                  </a:lnTo>
                  <a:lnTo>
                    <a:pt x="1067144" y="295592"/>
                  </a:lnTo>
                  <a:lnTo>
                    <a:pt x="1045259" y="285311"/>
                  </a:lnTo>
                  <a:lnTo>
                    <a:pt x="1037456" y="277504"/>
                  </a:lnTo>
                  <a:lnTo>
                    <a:pt x="1030986" y="251705"/>
                  </a:lnTo>
                  <a:lnTo>
                    <a:pt x="993591" y="227144"/>
                  </a:lnTo>
                  <a:lnTo>
                    <a:pt x="996160" y="219433"/>
                  </a:lnTo>
                  <a:lnTo>
                    <a:pt x="994828" y="212959"/>
                  </a:lnTo>
                  <a:lnTo>
                    <a:pt x="980650" y="189731"/>
                  </a:lnTo>
                  <a:lnTo>
                    <a:pt x="940686" y="182020"/>
                  </a:lnTo>
                  <a:lnTo>
                    <a:pt x="925176" y="172976"/>
                  </a:lnTo>
                  <a:lnTo>
                    <a:pt x="920037" y="166503"/>
                  </a:lnTo>
                  <a:lnTo>
                    <a:pt x="914899" y="140704"/>
                  </a:lnTo>
                  <a:lnTo>
                    <a:pt x="903290" y="123949"/>
                  </a:lnTo>
                  <a:lnTo>
                    <a:pt x="899389" y="78729"/>
                  </a:lnTo>
                  <a:lnTo>
                    <a:pt x="904527" y="67115"/>
                  </a:lnTo>
                  <a:lnTo>
                    <a:pt x="913567" y="56738"/>
                  </a:lnTo>
                  <a:lnTo>
                    <a:pt x="914899" y="49027"/>
                  </a:lnTo>
                  <a:lnTo>
                    <a:pt x="908429" y="38651"/>
                  </a:lnTo>
                  <a:lnTo>
                    <a:pt x="891682" y="29607"/>
                  </a:lnTo>
                  <a:lnTo>
                    <a:pt x="891682" y="20658"/>
                  </a:lnTo>
                  <a:lnTo>
                    <a:pt x="886448" y="10281"/>
                  </a:lnTo>
                  <a:lnTo>
                    <a:pt x="886448" y="0"/>
                  </a:lnTo>
                  <a:lnTo>
                    <a:pt x="437420" y="16755"/>
                  </a:lnTo>
                  <a:lnTo>
                    <a:pt x="30925" y="20658"/>
                  </a:lnTo>
                  <a:lnTo>
                    <a:pt x="7707" y="19325"/>
                  </a:lnTo>
                  <a:lnTo>
                    <a:pt x="9039" y="3351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F487AAB-697C-E140-8860-7981CE18D2CF}"/>
                </a:ext>
              </a:extLst>
            </p:cNvPr>
            <p:cNvSpPr/>
            <p:nvPr/>
          </p:nvSpPr>
          <p:spPr>
            <a:xfrm>
              <a:off x="6589625" y="3774265"/>
              <a:ext cx="1305242" cy="651759"/>
            </a:xfrm>
            <a:custGeom>
              <a:avLst/>
              <a:gdLst>
                <a:gd name="connsiteX0" fmla="*/ 932978 w 1484011"/>
                <a:gd name="connsiteY0" fmla="*/ 734553 h 741026"/>
                <a:gd name="connsiteX1" fmla="*/ 1225955 w 1484011"/>
                <a:gd name="connsiteY1" fmla="*/ 741027 h 741026"/>
                <a:gd name="connsiteX2" fmla="*/ 1484011 w 1484011"/>
                <a:gd name="connsiteY2" fmla="*/ 741027 h 741026"/>
                <a:gd name="connsiteX3" fmla="*/ 1476304 w 1484011"/>
                <a:gd name="connsiteY3" fmla="*/ 733316 h 741026"/>
                <a:gd name="connsiteX4" fmla="*/ 1464599 w 1484011"/>
                <a:gd name="connsiteY4" fmla="*/ 728080 h 741026"/>
                <a:gd name="connsiteX5" fmla="*/ 1469833 w 1484011"/>
                <a:gd name="connsiteY5" fmla="*/ 717798 h 741026"/>
                <a:gd name="connsiteX6" fmla="*/ 1456892 w 1484011"/>
                <a:gd name="connsiteY6" fmla="*/ 699711 h 741026"/>
                <a:gd name="connsiteX7" fmla="*/ 1454323 w 1484011"/>
                <a:gd name="connsiteY7" fmla="*/ 688096 h 741026"/>
                <a:gd name="connsiteX8" fmla="*/ 1444047 w 1484011"/>
                <a:gd name="connsiteY8" fmla="*/ 681623 h 741026"/>
                <a:gd name="connsiteX9" fmla="*/ 1433675 w 1484011"/>
                <a:gd name="connsiteY9" fmla="*/ 668771 h 741026"/>
                <a:gd name="connsiteX10" fmla="*/ 1424635 w 1484011"/>
                <a:gd name="connsiteY10" fmla="*/ 668771 h 741026"/>
                <a:gd name="connsiteX11" fmla="*/ 1429774 w 1484011"/>
                <a:gd name="connsiteY11" fmla="*/ 660965 h 741026"/>
                <a:gd name="connsiteX12" fmla="*/ 1416928 w 1484011"/>
                <a:gd name="connsiteY12" fmla="*/ 628692 h 741026"/>
                <a:gd name="connsiteX13" fmla="*/ 1422066 w 1484011"/>
                <a:gd name="connsiteY13" fmla="*/ 618411 h 741026"/>
                <a:gd name="connsiteX14" fmla="*/ 1422066 w 1484011"/>
                <a:gd name="connsiteY14" fmla="*/ 613175 h 741026"/>
                <a:gd name="connsiteX15" fmla="*/ 1418165 w 1484011"/>
                <a:gd name="connsiteY15" fmla="*/ 611937 h 741026"/>
                <a:gd name="connsiteX16" fmla="*/ 1415596 w 1484011"/>
                <a:gd name="connsiteY16" fmla="*/ 620981 h 741026"/>
                <a:gd name="connsiteX17" fmla="*/ 1406556 w 1484011"/>
                <a:gd name="connsiteY17" fmla="*/ 617078 h 741026"/>
                <a:gd name="connsiteX18" fmla="*/ 1403987 w 1484011"/>
                <a:gd name="connsiteY18" fmla="*/ 605464 h 741026"/>
                <a:gd name="connsiteX19" fmla="*/ 1403987 w 1484011"/>
                <a:gd name="connsiteY19" fmla="*/ 592517 h 741026"/>
                <a:gd name="connsiteX20" fmla="*/ 1384671 w 1484011"/>
                <a:gd name="connsiteY20" fmla="*/ 573192 h 741026"/>
                <a:gd name="connsiteX21" fmla="*/ 1392378 w 1484011"/>
                <a:gd name="connsiteY21" fmla="*/ 534446 h 741026"/>
                <a:gd name="connsiteX22" fmla="*/ 1392378 w 1484011"/>
                <a:gd name="connsiteY22" fmla="*/ 517691 h 741026"/>
                <a:gd name="connsiteX23" fmla="*/ 1384671 w 1484011"/>
                <a:gd name="connsiteY23" fmla="*/ 497033 h 741026"/>
                <a:gd name="connsiteX24" fmla="*/ 1388477 w 1484011"/>
                <a:gd name="connsiteY24" fmla="*/ 486656 h 741026"/>
                <a:gd name="connsiteX25" fmla="*/ 1384671 w 1484011"/>
                <a:gd name="connsiteY25" fmla="*/ 475042 h 741026"/>
                <a:gd name="connsiteX26" fmla="*/ 1388477 w 1484011"/>
                <a:gd name="connsiteY26" fmla="*/ 471234 h 741026"/>
                <a:gd name="connsiteX27" fmla="*/ 1378200 w 1484011"/>
                <a:gd name="connsiteY27" fmla="*/ 465998 h 741026"/>
                <a:gd name="connsiteX28" fmla="*/ 1375631 w 1484011"/>
                <a:gd name="connsiteY28" fmla="*/ 442769 h 741026"/>
                <a:gd name="connsiteX29" fmla="*/ 1379533 w 1484011"/>
                <a:gd name="connsiteY29" fmla="*/ 441532 h 741026"/>
                <a:gd name="connsiteX30" fmla="*/ 1382102 w 1484011"/>
                <a:gd name="connsiteY30" fmla="*/ 446672 h 741026"/>
                <a:gd name="connsiteX31" fmla="*/ 1383339 w 1484011"/>
                <a:gd name="connsiteY31" fmla="*/ 442769 h 741026"/>
                <a:gd name="connsiteX32" fmla="*/ 1373062 w 1484011"/>
                <a:gd name="connsiteY32" fmla="*/ 431155 h 741026"/>
                <a:gd name="connsiteX33" fmla="*/ 1375631 w 1484011"/>
                <a:gd name="connsiteY33" fmla="*/ 407927 h 741026"/>
                <a:gd name="connsiteX34" fmla="*/ 1362690 w 1484011"/>
                <a:gd name="connsiteY34" fmla="*/ 402786 h 741026"/>
                <a:gd name="connsiteX35" fmla="*/ 1365260 w 1484011"/>
                <a:gd name="connsiteY35" fmla="*/ 391171 h 741026"/>
                <a:gd name="connsiteX36" fmla="*/ 1356220 w 1484011"/>
                <a:gd name="connsiteY36" fmla="*/ 392409 h 741026"/>
                <a:gd name="connsiteX37" fmla="*/ 1349845 w 1484011"/>
                <a:gd name="connsiteY37" fmla="*/ 389839 h 741026"/>
                <a:gd name="connsiteX38" fmla="*/ 1351082 w 1484011"/>
                <a:gd name="connsiteY38" fmla="*/ 380795 h 741026"/>
                <a:gd name="connsiteX39" fmla="*/ 1345944 w 1484011"/>
                <a:gd name="connsiteY39" fmla="*/ 375654 h 741026"/>
                <a:gd name="connsiteX40" fmla="*/ 1347180 w 1484011"/>
                <a:gd name="connsiteY40" fmla="*/ 362802 h 741026"/>
                <a:gd name="connsiteX41" fmla="*/ 1343374 w 1484011"/>
                <a:gd name="connsiteY41" fmla="*/ 354996 h 741026"/>
                <a:gd name="connsiteX42" fmla="*/ 1349845 w 1484011"/>
                <a:gd name="connsiteY42" fmla="*/ 351188 h 741026"/>
                <a:gd name="connsiteX43" fmla="*/ 1347180 w 1484011"/>
                <a:gd name="connsiteY43" fmla="*/ 340811 h 741026"/>
                <a:gd name="connsiteX44" fmla="*/ 1351082 w 1484011"/>
                <a:gd name="connsiteY44" fmla="*/ 330435 h 741026"/>
                <a:gd name="connsiteX45" fmla="*/ 1338236 w 1484011"/>
                <a:gd name="connsiteY45" fmla="*/ 308539 h 741026"/>
                <a:gd name="connsiteX46" fmla="*/ 1339473 w 1484011"/>
                <a:gd name="connsiteY46" fmla="*/ 291784 h 741026"/>
                <a:gd name="connsiteX47" fmla="*/ 1325295 w 1484011"/>
                <a:gd name="connsiteY47" fmla="*/ 283978 h 741026"/>
                <a:gd name="connsiteX48" fmla="*/ 1323963 w 1484011"/>
                <a:gd name="connsiteY48" fmla="*/ 277504 h 741026"/>
                <a:gd name="connsiteX49" fmla="*/ 1320157 w 1484011"/>
                <a:gd name="connsiteY49" fmla="*/ 273696 h 741026"/>
                <a:gd name="connsiteX50" fmla="*/ 1316256 w 1484011"/>
                <a:gd name="connsiteY50" fmla="*/ 256846 h 741026"/>
                <a:gd name="connsiteX51" fmla="*/ 1304647 w 1484011"/>
                <a:gd name="connsiteY51" fmla="*/ 245327 h 741026"/>
                <a:gd name="connsiteX52" fmla="*/ 1303410 w 1484011"/>
                <a:gd name="connsiteY52" fmla="*/ 236188 h 741026"/>
                <a:gd name="connsiteX53" fmla="*/ 1308548 w 1484011"/>
                <a:gd name="connsiteY53" fmla="*/ 232380 h 741026"/>
                <a:gd name="connsiteX54" fmla="*/ 1308548 w 1484011"/>
                <a:gd name="connsiteY54" fmla="*/ 223336 h 741026"/>
                <a:gd name="connsiteX55" fmla="*/ 1294275 w 1484011"/>
                <a:gd name="connsiteY55" fmla="*/ 205248 h 741026"/>
                <a:gd name="connsiteX56" fmla="*/ 1298176 w 1484011"/>
                <a:gd name="connsiteY56" fmla="*/ 178117 h 741026"/>
                <a:gd name="connsiteX57" fmla="*/ 1291706 w 1484011"/>
                <a:gd name="connsiteY57" fmla="*/ 172976 h 741026"/>
                <a:gd name="connsiteX58" fmla="*/ 1281430 w 1484011"/>
                <a:gd name="connsiteY58" fmla="*/ 172976 h 741026"/>
                <a:gd name="connsiteX59" fmla="*/ 1272390 w 1484011"/>
                <a:gd name="connsiteY59" fmla="*/ 165265 h 741026"/>
                <a:gd name="connsiteX60" fmla="*/ 1268489 w 1484011"/>
                <a:gd name="connsiteY60" fmla="*/ 165265 h 741026"/>
                <a:gd name="connsiteX61" fmla="*/ 1260781 w 1484011"/>
                <a:gd name="connsiteY61" fmla="*/ 166503 h 741026"/>
                <a:gd name="connsiteX62" fmla="*/ 1259449 w 1484011"/>
                <a:gd name="connsiteY62" fmla="*/ 158792 h 741026"/>
                <a:gd name="connsiteX63" fmla="*/ 1245271 w 1484011"/>
                <a:gd name="connsiteY63" fmla="*/ 143274 h 741026"/>
                <a:gd name="connsiteX64" fmla="*/ 1247841 w 1484011"/>
                <a:gd name="connsiteY64" fmla="*/ 132897 h 741026"/>
                <a:gd name="connsiteX65" fmla="*/ 1232425 w 1484011"/>
                <a:gd name="connsiteY65" fmla="*/ 130422 h 741026"/>
                <a:gd name="connsiteX66" fmla="*/ 1229761 w 1484011"/>
                <a:gd name="connsiteY66" fmla="*/ 122616 h 741026"/>
                <a:gd name="connsiteX67" fmla="*/ 1219485 w 1484011"/>
                <a:gd name="connsiteY67" fmla="*/ 117475 h 741026"/>
                <a:gd name="connsiteX68" fmla="*/ 1203975 w 1484011"/>
                <a:gd name="connsiteY68" fmla="*/ 118713 h 741026"/>
                <a:gd name="connsiteX69" fmla="*/ 1203975 w 1484011"/>
                <a:gd name="connsiteY69" fmla="*/ 111002 h 741026"/>
                <a:gd name="connsiteX70" fmla="*/ 1176951 w 1484011"/>
                <a:gd name="connsiteY70" fmla="*/ 107099 h 741026"/>
                <a:gd name="connsiteX71" fmla="*/ 1164010 w 1484011"/>
                <a:gd name="connsiteY71" fmla="*/ 98055 h 741026"/>
                <a:gd name="connsiteX72" fmla="*/ 1158777 w 1484011"/>
                <a:gd name="connsiteY72" fmla="*/ 89011 h 741026"/>
                <a:gd name="connsiteX73" fmla="*/ 1147168 w 1484011"/>
                <a:gd name="connsiteY73" fmla="*/ 85203 h 741026"/>
                <a:gd name="connsiteX74" fmla="*/ 1127852 w 1484011"/>
                <a:gd name="connsiteY74" fmla="*/ 86440 h 741026"/>
                <a:gd name="connsiteX75" fmla="*/ 1102066 w 1484011"/>
                <a:gd name="connsiteY75" fmla="*/ 89011 h 741026"/>
                <a:gd name="connsiteX76" fmla="*/ 1095595 w 1484011"/>
                <a:gd name="connsiteY76" fmla="*/ 85203 h 741026"/>
                <a:gd name="connsiteX77" fmla="*/ 1086556 w 1484011"/>
                <a:gd name="connsiteY77" fmla="*/ 90344 h 741026"/>
                <a:gd name="connsiteX78" fmla="*/ 1081322 w 1484011"/>
                <a:gd name="connsiteY78" fmla="*/ 85203 h 741026"/>
                <a:gd name="connsiteX79" fmla="*/ 1071046 w 1484011"/>
                <a:gd name="connsiteY79" fmla="*/ 89011 h 741026"/>
                <a:gd name="connsiteX80" fmla="*/ 1064575 w 1484011"/>
                <a:gd name="connsiteY80" fmla="*/ 85203 h 741026"/>
                <a:gd name="connsiteX81" fmla="*/ 1054299 w 1484011"/>
                <a:gd name="connsiteY81" fmla="*/ 85203 h 741026"/>
                <a:gd name="connsiteX82" fmla="*/ 1046496 w 1484011"/>
                <a:gd name="connsiteY82" fmla="*/ 99387 h 741026"/>
                <a:gd name="connsiteX83" fmla="*/ 1029749 w 1484011"/>
                <a:gd name="connsiteY83" fmla="*/ 105861 h 741026"/>
                <a:gd name="connsiteX84" fmla="*/ 1011670 w 1484011"/>
                <a:gd name="connsiteY84" fmla="*/ 94247 h 741026"/>
                <a:gd name="connsiteX85" fmla="*/ 1010433 w 1484011"/>
                <a:gd name="connsiteY85" fmla="*/ 90344 h 741026"/>
                <a:gd name="connsiteX86" fmla="*/ 960097 w 1484011"/>
                <a:gd name="connsiteY86" fmla="*/ 67115 h 741026"/>
                <a:gd name="connsiteX87" fmla="*/ 952294 w 1484011"/>
                <a:gd name="connsiteY87" fmla="*/ 52930 h 741026"/>
                <a:gd name="connsiteX88" fmla="*/ 432281 w 1484011"/>
                <a:gd name="connsiteY88" fmla="*/ 30940 h 741026"/>
                <a:gd name="connsiteX89" fmla="*/ 37490 w 1484011"/>
                <a:gd name="connsiteY89" fmla="*/ 0 h 741026"/>
                <a:gd name="connsiteX90" fmla="*/ 0 w 1484011"/>
                <a:gd name="connsiteY90" fmla="*/ 453146 h 741026"/>
                <a:gd name="connsiteX91" fmla="*/ 339412 w 1484011"/>
                <a:gd name="connsiteY91" fmla="*/ 480277 h 741026"/>
                <a:gd name="connsiteX92" fmla="*/ 323902 w 1484011"/>
                <a:gd name="connsiteY92" fmla="*/ 707422 h 741026"/>
                <a:gd name="connsiteX93" fmla="*/ 549701 w 1484011"/>
                <a:gd name="connsiteY93" fmla="*/ 719036 h 741026"/>
                <a:gd name="connsiteX94" fmla="*/ 932978 w 1484011"/>
                <a:gd name="connsiteY94" fmla="*/ 734553 h 74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484011" h="741026">
                  <a:moveTo>
                    <a:pt x="932978" y="734553"/>
                  </a:moveTo>
                  <a:lnTo>
                    <a:pt x="1225955" y="741027"/>
                  </a:lnTo>
                  <a:lnTo>
                    <a:pt x="1484011" y="741027"/>
                  </a:lnTo>
                  <a:lnTo>
                    <a:pt x="1476304" y="733316"/>
                  </a:lnTo>
                  <a:lnTo>
                    <a:pt x="1464599" y="728080"/>
                  </a:lnTo>
                  <a:lnTo>
                    <a:pt x="1469833" y="717798"/>
                  </a:lnTo>
                  <a:lnTo>
                    <a:pt x="1456892" y="699711"/>
                  </a:lnTo>
                  <a:lnTo>
                    <a:pt x="1454323" y="688096"/>
                  </a:lnTo>
                  <a:lnTo>
                    <a:pt x="1444047" y="681623"/>
                  </a:lnTo>
                  <a:lnTo>
                    <a:pt x="1433675" y="668771"/>
                  </a:lnTo>
                  <a:lnTo>
                    <a:pt x="1424635" y="668771"/>
                  </a:lnTo>
                  <a:lnTo>
                    <a:pt x="1429774" y="660965"/>
                  </a:lnTo>
                  <a:lnTo>
                    <a:pt x="1416928" y="628692"/>
                  </a:lnTo>
                  <a:lnTo>
                    <a:pt x="1422066" y="618411"/>
                  </a:lnTo>
                  <a:lnTo>
                    <a:pt x="1422066" y="613175"/>
                  </a:lnTo>
                  <a:lnTo>
                    <a:pt x="1418165" y="611937"/>
                  </a:lnTo>
                  <a:lnTo>
                    <a:pt x="1415596" y="620981"/>
                  </a:lnTo>
                  <a:lnTo>
                    <a:pt x="1406556" y="617078"/>
                  </a:lnTo>
                  <a:lnTo>
                    <a:pt x="1403987" y="605464"/>
                  </a:lnTo>
                  <a:lnTo>
                    <a:pt x="1403987" y="592517"/>
                  </a:lnTo>
                  <a:lnTo>
                    <a:pt x="1384671" y="573192"/>
                  </a:lnTo>
                  <a:lnTo>
                    <a:pt x="1392378" y="534446"/>
                  </a:lnTo>
                  <a:lnTo>
                    <a:pt x="1392378" y="517691"/>
                  </a:lnTo>
                  <a:lnTo>
                    <a:pt x="1384671" y="497033"/>
                  </a:lnTo>
                  <a:lnTo>
                    <a:pt x="1388477" y="486656"/>
                  </a:lnTo>
                  <a:lnTo>
                    <a:pt x="1384671" y="475042"/>
                  </a:lnTo>
                  <a:lnTo>
                    <a:pt x="1388477" y="471234"/>
                  </a:lnTo>
                  <a:lnTo>
                    <a:pt x="1378200" y="465998"/>
                  </a:lnTo>
                  <a:lnTo>
                    <a:pt x="1375631" y="442769"/>
                  </a:lnTo>
                  <a:lnTo>
                    <a:pt x="1379533" y="441532"/>
                  </a:lnTo>
                  <a:lnTo>
                    <a:pt x="1382102" y="446672"/>
                  </a:lnTo>
                  <a:lnTo>
                    <a:pt x="1383339" y="442769"/>
                  </a:lnTo>
                  <a:lnTo>
                    <a:pt x="1373062" y="431155"/>
                  </a:lnTo>
                  <a:lnTo>
                    <a:pt x="1375631" y="407927"/>
                  </a:lnTo>
                  <a:lnTo>
                    <a:pt x="1362690" y="402786"/>
                  </a:lnTo>
                  <a:lnTo>
                    <a:pt x="1365260" y="391171"/>
                  </a:lnTo>
                  <a:lnTo>
                    <a:pt x="1356220" y="392409"/>
                  </a:lnTo>
                  <a:lnTo>
                    <a:pt x="1349845" y="389839"/>
                  </a:lnTo>
                  <a:lnTo>
                    <a:pt x="1351082" y="380795"/>
                  </a:lnTo>
                  <a:lnTo>
                    <a:pt x="1345944" y="375654"/>
                  </a:lnTo>
                  <a:lnTo>
                    <a:pt x="1347180" y="362802"/>
                  </a:lnTo>
                  <a:lnTo>
                    <a:pt x="1343374" y="354996"/>
                  </a:lnTo>
                  <a:lnTo>
                    <a:pt x="1349845" y="351188"/>
                  </a:lnTo>
                  <a:lnTo>
                    <a:pt x="1347180" y="340811"/>
                  </a:lnTo>
                  <a:lnTo>
                    <a:pt x="1351082" y="330435"/>
                  </a:lnTo>
                  <a:lnTo>
                    <a:pt x="1338236" y="308539"/>
                  </a:lnTo>
                  <a:lnTo>
                    <a:pt x="1339473" y="291784"/>
                  </a:lnTo>
                  <a:lnTo>
                    <a:pt x="1325295" y="283978"/>
                  </a:lnTo>
                  <a:lnTo>
                    <a:pt x="1323963" y="277504"/>
                  </a:lnTo>
                  <a:lnTo>
                    <a:pt x="1320157" y="273696"/>
                  </a:lnTo>
                  <a:lnTo>
                    <a:pt x="1316256" y="256846"/>
                  </a:lnTo>
                  <a:lnTo>
                    <a:pt x="1304647" y="245327"/>
                  </a:lnTo>
                  <a:lnTo>
                    <a:pt x="1303410" y="236188"/>
                  </a:lnTo>
                  <a:lnTo>
                    <a:pt x="1308548" y="232380"/>
                  </a:lnTo>
                  <a:lnTo>
                    <a:pt x="1308548" y="223336"/>
                  </a:lnTo>
                  <a:lnTo>
                    <a:pt x="1294275" y="205248"/>
                  </a:lnTo>
                  <a:lnTo>
                    <a:pt x="1298176" y="178117"/>
                  </a:lnTo>
                  <a:lnTo>
                    <a:pt x="1291706" y="172976"/>
                  </a:lnTo>
                  <a:lnTo>
                    <a:pt x="1281430" y="172976"/>
                  </a:lnTo>
                  <a:lnTo>
                    <a:pt x="1272390" y="165265"/>
                  </a:lnTo>
                  <a:lnTo>
                    <a:pt x="1268489" y="165265"/>
                  </a:lnTo>
                  <a:lnTo>
                    <a:pt x="1260781" y="166503"/>
                  </a:lnTo>
                  <a:lnTo>
                    <a:pt x="1259449" y="158792"/>
                  </a:lnTo>
                  <a:lnTo>
                    <a:pt x="1245271" y="143274"/>
                  </a:lnTo>
                  <a:lnTo>
                    <a:pt x="1247841" y="132897"/>
                  </a:lnTo>
                  <a:lnTo>
                    <a:pt x="1232425" y="130422"/>
                  </a:lnTo>
                  <a:lnTo>
                    <a:pt x="1229761" y="122616"/>
                  </a:lnTo>
                  <a:lnTo>
                    <a:pt x="1219485" y="117475"/>
                  </a:lnTo>
                  <a:lnTo>
                    <a:pt x="1203975" y="118713"/>
                  </a:lnTo>
                  <a:lnTo>
                    <a:pt x="1203975" y="111002"/>
                  </a:lnTo>
                  <a:lnTo>
                    <a:pt x="1176951" y="107099"/>
                  </a:lnTo>
                  <a:lnTo>
                    <a:pt x="1164010" y="98055"/>
                  </a:lnTo>
                  <a:lnTo>
                    <a:pt x="1158777" y="89011"/>
                  </a:lnTo>
                  <a:lnTo>
                    <a:pt x="1147168" y="85203"/>
                  </a:lnTo>
                  <a:lnTo>
                    <a:pt x="1127852" y="86440"/>
                  </a:lnTo>
                  <a:lnTo>
                    <a:pt x="1102066" y="89011"/>
                  </a:lnTo>
                  <a:lnTo>
                    <a:pt x="1095595" y="85203"/>
                  </a:lnTo>
                  <a:lnTo>
                    <a:pt x="1086556" y="90344"/>
                  </a:lnTo>
                  <a:lnTo>
                    <a:pt x="1081322" y="85203"/>
                  </a:lnTo>
                  <a:lnTo>
                    <a:pt x="1071046" y="89011"/>
                  </a:lnTo>
                  <a:lnTo>
                    <a:pt x="1064575" y="85203"/>
                  </a:lnTo>
                  <a:lnTo>
                    <a:pt x="1054299" y="85203"/>
                  </a:lnTo>
                  <a:lnTo>
                    <a:pt x="1046496" y="99387"/>
                  </a:lnTo>
                  <a:lnTo>
                    <a:pt x="1029749" y="105861"/>
                  </a:lnTo>
                  <a:lnTo>
                    <a:pt x="1011670" y="94247"/>
                  </a:lnTo>
                  <a:lnTo>
                    <a:pt x="1010433" y="90344"/>
                  </a:lnTo>
                  <a:lnTo>
                    <a:pt x="960097" y="67115"/>
                  </a:lnTo>
                  <a:lnTo>
                    <a:pt x="952294" y="52930"/>
                  </a:lnTo>
                  <a:lnTo>
                    <a:pt x="432281" y="30940"/>
                  </a:lnTo>
                  <a:lnTo>
                    <a:pt x="37490" y="0"/>
                  </a:lnTo>
                  <a:lnTo>
                    <a:pt x="0" y="453146"/>
                  </a:lnTo>
                  <a:lnTo>
                    <a:pt x="339412" y="480277"/>
                  </a:lnTo>
                  <a:lnTo>
                    <a:pt x="323902" y="707422"/>
                  </a:lnTo>
                  <a:lnTo>
                    <a:pt x="549701" y="719036"/>
                  </a:lnTo>
                  <a:lnTo>
                    <a:pt x="932978" y="734553"/>
                  </a:lnTo>
                  <a:close/>
                </a:path>
              </a:pathLst>
            </a:custGeom>
            <a:solidFill>
              <a:schemeClr val="accent6"/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3AEB11F-A8B1-9E44-B24B-4006F29B1A63}"/>
                </a:ext>
              </a:extLst>
            </p:cNvPr>
            <p:cNvSpPr/>
            <p:nvPr/>
          </p:nvSpPr>
          <p:spPr>
            <a:xfrm>
              <a:off x="4148448" y="3583443"/>
              <a:ext cx="1004373" cy="1547762"/>
            </a:xfrm>
            <a:custGeom>
              <a:avLst/>
              <a:gdLst>
                <a:gd name="connsiteX0" fmla="*/ 654179 w 1141934"/>
                <a:gd name="connsiteY0" fmla="*/ 116238 h 1759748"/>
                <a:gd name="connsiteX1" fmla="*/ 369004 w 1141934"/>
                <a:gd name="connsiteY1" fmla="*/ 50360 h 1759748"/>
                <a:gd name="connsiteX2" fmla="*/ 170324 w 1141934"/>
                <a:gd name="connsiteY2" fmla="*/ 0 h 1759748"/>
                <a:gd name="connsiteX3" fmla="*/ 0 w 1141934"/>
                <a:gd name="connsiteY3" fmla="*/ 659727 h 1759748"/>
                <a:gd name="connsiteX4" fmla="*/ 285174 w 1141934"/>
                <a:gd name="connsiteY4" fmla="*/ 1090977 h 1759748"/>
                <a:gd name="connsiteX5" fmla="*/ 592234 w 1141934"/>
                <a:gd name="connsiteY5" fmla="*/ 1546693 h 1759748"/>
                <a:gd name="connsiteX6" fmla="*/ 734203 w 1141934"/>
                <a:gd name="connsiteY6" fmla="*/ 1759748 h 1759748"/>
                <a:gd name="connsiteX7" fmla="*/ 735440 w 1141934"/>
                <a:gd name="connsiteY7" fmla="*/ 1750609 h 1759748"/>
                <a:gd name="connsiteX8" fmla="*/ 743242 w 1141934"/>
                <a:gd name="connsiteY8" fmla="*/ 1745468 h 1759748"/>
                <a:gd name="connsiteX9" fmla="*/ 738104 w 1141934"/>
                <a:gd name="connsiteY9" fmla="*/ 1733854 h 1759748"/>
                <a:gd name="connsiteX10" fmla="*/ 750950 w 1141934"/>
                <a:gd name="connsiteY10" fmla="*/ 1729951 h 1759748"/>
                <a:gd name="connsiteX11" fmla="*/ 756088 w 1141934"/>
                <a:gd name="connsiteY11" fmla="*/ 1711863 h 1759748"/>
                <a:gd name="connsiteX12" fmla="*/ 757420 w 1141934"/>
                <a:gd name="connsiteY12" fmla="*/ 1680924 h 1759748"/>
                <a:gd name="connsiteX13" fmla="*/ 748381 w 1141934"/>
                <a:gd name="connsiteY13" fmla="*/ 1647319 h 1759748"/>
                <a:gd name="connsiteX14" fmla="*/ 756088 w 1141934"/>
                <a:gd name="connsiteY14" fmla="*/ 1633229 h 1759748"/>
                <a:gd name="connsiteX15" fmla="*/ 754851 w 1141934"/>
                <a:gd name="connsiteY15" fmla="*/ 1627993 h 1759748"/>
                <a:gd name="connsiteX16" fmla="*/ 759989 w 1141934"/>
                <a:gd name="connsiteY16" fmla="*/ 1622852 h 1759748"/>
                <a:gd name="connsiteX17" fmla="*/ 754851 w 1141934"/>
                <a:gd name="connsiteY17" fmla="*/ 1612476 h 1759748"/>
                <a:gd name="connsiteX18" fmla="*/ 757420 w 1141934"/>
                <a:gd name="connsiteY18" fmla="*/ 1603527 h 1759748"/>
                <a:gd name="connsiteX19" fmla="*/ 754851 w 1141934"/>
                <a:gd name="connsiteY19" fmla="*/ 1598291 h 1759748"/>
                <a:gd name="connsiteX20" fmla="*/ 759989 w 1141934"/>
                <a:gd name="connsiteY20" fmla="*/ 1568589 h 1759748"/>
                <a:gd name="connsiteX21" fmla="*/ 767792 w 1141934"/>
                <a:gd name="connsiteY21" fmla="*/ 1563448 h 1759748"/>
                <a:gd name="connsiteX22" fmla="*/ 758657 w 1141934"/>
                <a:gd name="connsiteY22" fmla="*/ 1545361 h 1759748"/>
                <a:gd name="connsiteX23" fmla="*/ 758657 w 1141934"/>
                <a:gd name="connsiteY23" fmla="*/ 1532509 h 1759748"/>
                <a:gd name="connsiteX24" fmla="*/ 763891 w 1141934"/>
                <a:gd name="connsiteY24" fmla="*/ 1527273 h 1759748"/>
                <a:gd name="connsiteX25" fmla="*/ 763891 w 1141934"/>
                <a:gd name="connsiteY25" fmla="*/ 1515659 h 1759748"/>
                <a:gd name="connsiteX26" fmla="*/ 785776 w 1141934"/>
                <a:gd name="connsiteY26" fmla="*/ 1505377 h 1759748"/>
                <a:gd name="connsiteX27" fmla="*/ 789677 w 1141934"/>
                <a:gd name="connsiteY27" fmla="*/ 1507948 h 1759748"/>
                <a:gd name="connsiteX28" fmla="*/ 802618 w 1141934"/>
                <a:gd name="connsiteY28" fmla="*/ 1506615 h 1759748"/>
                <a:gd name="connsiteX29" fmla="*/ 814227 w 1141934"/>
                <a:gd name="connsiteY29" fmla="*/ 1515659 h 1759748"/>
                <a:gd name="connsiteX30" fmla="*/ 828405 w 1141934"/>
                <a:gd name="connsiteY30" fmla="*/ 1513088 h 1759748"/>
                <a:gd name="connsiteX31" fmla="*/ 838681 w 1141934"/>
                <a:gd name="connsiteY31" fmla="*/ 1523465 h 1759748"/>
                <a:gd name="connsiteX32" fmla="*/ 840013 w 1141934"/>
                <a:gd name="connsiteY32" fmla="*/ 1537649 h 1759748"/>
                <a:gd name="connsiteX33" fmla="*/ 849053 w 1141934"/>
                <a:gd name="connsiteY33" fmla="*/ 1547931 h 1759748"/>
                <a:gd name="connsiteX34" fmla="*/ 868369 w 1141934"/>
                <a:gd name="connsiteY34" fmla="*/ 1546693 h 1759748"/>
                <a:gd name="connsiteX35" fmla="*/ 876172 w 1141934"/>
                <a:gd name="connsiteY35" fmla="*/ 1528606 h 1759748"/>
                <a:gd name="connsiteX36" fmla="*/ 891586 w 1141934"/>
                <a:gd name="connsiteY36" fmla="*/ 1511851 h 1759748"/>
                <a:gd name="connsiteX37" fmla="*/ 926508 w 1141934"/>
                <a:gd name="connsiteY37" fmla="*/ 1334971 h 1759748"/>
                <a:gd name="connsiteX38" fmla="*/ 1141935 w 1141934"/>
                <a:gd name="connsiteY38" fmla="*/ 216958 h 1759748"/>
                <a:gd name="connsiteX39" fmla="*/ 654179 w 1141934"/>
                <a:gd name="connsiteY39" fmla="*/ 116238 h 175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41934" h="1759748">
                  <a:moveTo>
                    <a:pt x="654179" y="116238"/>
                  </a:moveTo>
                  <a:lnTo>
                    <a:pt x="369004" y="50360"/>
                  </a:lnTo>
                  <a:lnTo>
                    <a:pt x="170324" y="0"/>
                  </a:lnTo>
                  <a:lnTo>
                    <a:pt x="0" y="659727"/>
                  </a:lnTo>
                  <a:lnTo>
                    <a:pt x="285174" y="1090977"/>
                  </a:lnTo>
                  <a:lnTo>
                    <a:pt x="592234" y="1546693"/>
                  </a:lnTo>
                  <a:lnTo>
                    <a:pt x="734203" y="1759748"/>
                  </a:lnTo>
                  <a:lnTo>
                    <a:pt x="735440" y="1750609"/>
                  </a:lnTo>
                  <a:lnTo>
                    <a:pt x="743242" y="1745468"/>
                  </a:lnTo>
                  <a:lnTo>
                    <a:pt x="738104" y="1733854"/>
                  </a:lnTo>
                  <a:lnTo>
                    <a:pt x="750950" y="1729951"/>
                  </a:lnTo>
                  <a:lnTo>
                    <a:pt x="756088" y="1711863"/>
                  </a:lnTo>
                  <a:lnTo>
                    <a:pt x="757420" y="1680924"/>
                  </a:lnTo>
                  <a:lnTo>
                    <a:pt x="748381" y="1647319"/>
                  </a:lnTo>
                  <a:lnTo>
                    <a:pt x="756088" y="1633229"/>
                  </a:lnTo>
                  <a:lnTo>
                    <a:pt x="754851" y="1627993"/>
                  </a:lnTo>
                  <a:lnTo>
                    <a:pt x="759989" y="1622852"/>
                  </a:lnTo>
                  <a:lnTo>
                    <a:pt x="754851" y="1612476"/>
                  </a:lnTo>
                  <a:lnTo>
                    <a:pt x="757420" y="1603527"/>
                  </a:lnTo>
                  <a:lnTo>
                    <a:pt x="754851" y="1598291"/>
                  </a:lnTo>
                  <a:lnTo>
                    <a:pt x="759989" y="1568589"/>
                  </a:lnTo>
                  <a:lnTo>
                    <a:pt x="767792" y="1563448"/>
                  </a:lnTo>
                  <a:lnTo>
                    <a:pt x="758657" y="1545361"/>
                  </a:lnTo>
                  <a:lnTo>
                    <a:pt x="758657" y="1532509"/>
                  </a:lnTo>
                  <a:lnTo>
                    <a:pt x="763891" y="1527273"/>
                  </a:lnTo>
                  <a:lnTo>
                    <a:pt x="763891" y="1515659"/>
                  </a:lnTo>
                  <a:lnTo>
                    <a:pt x="785776" y="1505377"/>
                  </a:lnTo>
                  <a:lnTo>
                    <a:pt x="789677" y="1507948"/>
                  </a:lnTo>
                  <a:lnTo>
                    <a:pt x="802618" y="1506615"/>
                  </a:lnTo>
                  <a:lnTo>
                    <a:pt x="814227" y="1515659"/>
                  </a:lnTo>
                  <a:lnTo>
                    <a:pt x="828405" y="1513088"/>
                  </a:lnTo>
                  <a:lnTo>
                    <a:pt x="838681" y="1523465"/>
                  </a:lnTo>
                  <a:lnTo>
                    <a:pt x="840013" y="1537649"/>
                  </a:lnTo>
                  <a:lnTo>
                    <a:pt x="849053" y="1547931"/>
                  </a:lnTo>
                  <a:lnTo>
                    <a:pt x="868369" y="1546693"/>
                  </a:lnTo>
                  <a:lnTo>
                    <a:pt x="876172" y="1528606"/>
                  </a:lnTo>
                  <a:lnTo>
                    <a:pt x="891586" y="1511851"/>
                  </a:lnTo>
                  <a:lnTo>
                    <a:pt x="926508" y="1334971"/>
                  </a:lnTo>
                  <a:lnTo>
                    <a:pt x="1141935" y="216958"/>
                  </a:lnTo>
                  <a:lnTo>
                    <a:pt x="654179" y="11623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8AC19953-599F-0345-A9AA-83A2A8FD0129}"/>
                </a:ext>
              </a:extLst>
            </p:cNvPr>
            <p:cNvSpPr/>
            <p:nvPr/>
          </p:nvSpPr>
          <p:spPr>
            <a:xfrm>
              <a:off x="3967843" y="2138000"/>
              <a:ext cx="1059191" cy="772080"/>
            </a:xfrm>
            <a:custGeom>
              <a:avLst/>
              <a:gdLst>
                <a:gd name="connsiteX0" fmla="*/ 129123 w 1204260"/>
                <a:gd name="connsiteY0" fmla="*/ 590232 h 877827"/>
                <a:gd name="connsiteX1" fmla="*/ 138638 w 1204260"/>
                <a:gd name="connsiteY1" fmla="*/ 592802 h 877827"/>
                <a:gd name="connsiteX2" fmla="*/ 167184 w 1204260"/>
                <a:gd name="connsiteY2" fmla="*/ 625075 h 877827"/>
                <a:gd name="connsiteX3" fmla="*/ 172323 w 1204260"/>
                <a:gd name="connsiteY3" fmla="*/ 658585 h 877827"/>
                <a:gd name="connsiteX4" fmla="*/ 170990 w 1204260"/>
                <a:gd name="connsiteY4" fmla="*/ 676672 h 877827"/>
                <a:gd name="connsiteX5" fmla="*/ 165852 w 1204260"/>
                <a:gd name="connsiteY5" fmla="*/ 689619 h 877827"/>
                <a:gd name="connsiteX6" fmla="*/ 167184 w 1204260"/>
                <a:gd name="connsiteY6" fmla="*/ 699901 h 877827"/>
                <a:gd name="connsiteX7" fmla="*/ 160714 w 1204260"/>
                <a:gd name="connsiteY7" fmla="*/ 724462 h 877827"/>
                <a:gd name="connsiteX8" fmla="*/ 161951 w 1204260"/>
                <a:gd name="connsiteY8" fmla="*/ 725700 h 877827"/>
                <a:gd name="connsiteX9" fmla="*/ 174892 w 1204260"/>
                <a:gd name="connsiteY9" fmla="*/ 738647 h 877827"/>
                <a:gd name="connsiteX10" fmla="*/ 204580 w 1204260"/>
                <a:gd name="connsiteY10" fmla="*/ 756735 h 877827"/>
                <a:gd name="connsiteX11" fmla="*/ 217520 w 1204260"/>
                <a:gd name="connsiteY11" fmla="*/ 759305 h 877827"/>
                <a:gd name="connsiteX12" fmla="*/ 223896 w 1204260"/>
                <a:gd name="connsiteY12" fmla="*/ 767016 h 877827"/>
                <a:gd name="connsiteX13" fmla="*/ 260054 w 1204260"/>
                <a:gd name="connsiteY13" fmla="*/ 767016 h 877827"/>
                <a:gd name="connsiteX14" fmla="*/ 279085 w 1204260"/>
                <a:gd name="connsiteY14" fmla="*/ 761875 h 877827"/>
                <a:gd name="connsiteX15" fmla="*/ 285460 w 1204260"/>
                <a:gd name="connsiteY15" fmla="*/ 761875 h 877827"/>
                <a:gd name="connsiteX16" fmla="*/ 294975 w 1204260"/>
                <a:gd name="connsiteY16" fmla="*/ 755402 h 877827"/>
                <a:gd name="connsiteX17" fmla="*/ 309248 w 1204260"/>
                <a:gd name="connsiteY17" fmla="*/ 754164 h 877827"/>
                <a:gd name="connsiteX18" fmla="*/ 323426 w 1204260"/>
                <a:gd name="connsiteY18" fmla="*/ 760543 h 877827"/>
                <a:gd name="connsiteX19" fmla="*/ 353114 w 1204260"/>
                <a:gd name="connsiteY19" fmla="*/ 761875 h 877827"/>
                <a:gd name="connsiteX20" fmla="*/ 367292 w 1204260"/>
                <a:gd name="connsiteY20" fmla="*/ 772252 h 877827"/>
                <a:gd name="connsiteX21" fmla="*/ 384039 w 1204260"/>
                <a:gd name="connsiteY21" fmla="*/ 776060 h 877827"/>
                <a:gd name="connsiteX22" fmla="*/ 397455 w 1204260"/>
                <a:gd name="connsiteY22" fmla="*/ 786246 h 877827"/>
                <a:gd name="connsiteX23" fmla="*/ 397455 w 1204260"/>
                <a:gd name="connsiteY23" fmla="*/ 800431 h 877827"/>
                <a:gd name="connsiteX24" fmla="*/ 400024 w 1204260"/>
                <a:gd name="connsiteY24" fmla="*/ 803001 h 877827"/>
                <a:gd name="connsiteX25" fmla="*/ 423242 w 1204260"/>
                <a:gd name="connsiteY25" fmla="*/ 796528 h 877827"/>
                <a:gd name="connsiteX26" fmla="*/ 436183 w 1204260"/>
                <a:gd name="connsiteY26" fmla="*/ 800431 h 877827"/>
                <a:gd name="connsiteX27" fmla="*/ 438752 w 1204260"/>
                <a:gd name="connsiteY27" fmla="*/ 803001 h 877827"/>
                <a:gd name="connsiteX28" fmla="*/ 441321 w 1204260"/>
                <a:gd name="connsiteY28" fmla="*/ 805572 h 877827"/>
                <a:gd name="connsiteX29" fmla="*/ 451693 w 1204260"/>
                <a:gd name="connsiteY29" fmla="*/ 800431 h 877827"/>
                <a:gd name="connsiteX30" fmla="*/ 491657 w 1204260"/>
                <a:gd name="connsiteY30" fmla="*/ 793957 h 877827"/>
                <a:gd name="connsiteX31" fmla="*/ 499460 w 1204260"/>
                <a:gd name="connsiteY31" fmla="*/ 796528 h 877827"/>
                <a:gd name="connsiteX32" fmla="*/ 512305 w 1204260"/>
                <a:gd name="connsiteY32" fmla="*/ 812045 h 877827"/>
                <a:gd name="connsiteX33" fmla="*/ 553602 w 1204260"/>
                <a:gd name="connsiteY33" fmla="*/ 815948 h 877827"/>
                <a:gd name="connsiteX34" fmla="*/ 565211 w 1204260"/>
                <a:gd name="connsiteY34" fmla="*/ 808142 h 877827"/>
                <a:gd name="connsiteX35" fmla="*/ 593757 w 1204260"/>
                <a:gd name="connsiteY35" fmla="*/ 803001 h 877827"/>
                <a:gd name="connsiteX36" fmla="*/ 611836 w 1204260"/>
                <a:gd name="connsiteY36" fmla="*/ 804334 h 877827"/>
                <a:gd name="connsiteX37" fmla="*/ 642856 w 1204260"/>
                <a:gd name="connsiteY37" fmla="*/ 808142 h 877827"/>
                <a:gd name="connsiteX38" fmla="*/ 660935 w 1204260"/>
                <a:gd name="connsiteY38" fmla="*/ 797860 h 877827"/>
                <a:gd name="connsiteX39" fmla="*/ 673781 w 1204260"/>
                <a:gd name="connsiteY39" fmla="*/ 804334 h 877827"/>
                <a:gd name="connsiteX40" fmla="*/ 704801 w 1204260"/>
                <a:gd name="connsiteY40" fmla="*/ 804334 h 877827"/>
                <a:gd name="connsiteX41" fmla="*/ 729255 w 1204260"/>
                <a:gd name="connsiteY41" fmla="*/ 812045 h 877827"/>
                <a:gd name="connsiteX42" fmla="*/ 757801 w 1204260"/>
                <a:gd name="connsiteY42" fmla="*/ 801668 h 877827"/>
                <a:gd name="connsiteX43" fmla="*/ 1073900 w 1204260"/>
                <a:gd name="connsiteY43" fmla="*/ 877827 h 877827"/>
                <a:gd name="connsiteX44" fmla="*/ 1071331 w 1204260"/>
                <a:gd name="connsiteY44" fmla="*/ 860977 h 877827"/>
                <a:gd name="connsiteX45" fmla="*/ 1067525 w 1204260"/>
                <a:gd name="connsiteY45" fmla="*/ 855836 h 877827"/>
                <a:gd name="connsiteX46" fmla="*/ 1080371 w 1204260"/>
                <a:gd name="connsiteY46" fmla="*/ 839081 h 877827"/>
                <a:gd name="connsiteX47" fmla="*/ 1076469 w 1204260"/>
                <a:gd name="connsiteY47" fmla="*/ 831275 h 877827"/>
                <a:gd name="connsiteX48" fmla="*/ 1076469 w 1204260"/>
                <a:gd name="connsiteY48" fmla="*/ 806904 h 877827"/>
                <a:gd name="connsiteX49" fmla="*/ 1073900 w 1204260"/>
                <a:gd name="connsiteY49" fmla="*/ 799098 h 877827"/>
                <a:gd name="connsiteX50" fmla="*/ 1068762 w 1204260"/>
                <a:gd name="connsiteY50" fmla="*/ 795290 h 877827"/>
                <a:gd name="connsiteX51" fmla="*/ 1076469 w 1204260"/>
                <a:gd name="connsiteY51" fmla="*/ 779773 h 877827"/>
                <a:gd name="connsiteX52" fmla="*/ 1204260 w 1204260"/>
                <a:gd name="connsiteY52" fmla="*/ 216863 h 877827"/>
                <a:gd name="connsiteX53" fmla="*/ 1200930 w 1204260"/>
                <a:gd name="connsiteY53" fmla="*/ 216101 h 877827"/>
                <a:gd name="connsiteX54" fmla="*/ 784729 w 1204260"/>
                <a:gd name="connsiteY54" fmla="*/ 114905 h 877827"/>
                <a:gd name="connsiteX55" fmla="*/ 548559 w 1204260"/>
                <a:gd name="connsiteY55" fmla="*/ 52930 h 877827"/>
                <a:gd name="connsiteX56" fmla="*/ 367863 w 1204260"/>
                <a:gd name="connsiteY56" fmla="*/ 0 h 877827"/>
                <a:gd name="connsiteX57" fmla="*/ 370432 w 1204260"/>
                <a:gd name="connsiteY57" fmla="*/ 7711 h 877827"/>
                <a:gd name="connsiteX58" fmla="*/ 368909 w 1204260"/>
                <a:gd name="connsiteY58" fmla="*/ 10377 h 877827"/>
                <a:gd name="connsiteX59" fmla="*/ 367577 w 1204260"/>
                <a:gd name="connsiteY59" fmla="*/ 10377 h 877827"/>
                <a:gd name="connsiteX60" fmla="*/ 365294 w 1204260"/>
                <a:gd name="connsiteY60" fmla="*/ 9520 h 877827"/>
                <a:gd name="connsiteX61" fmla="*/ 364057 w 1204260"/>
                <a:gd name="connsiteY61" fmla="*/ 6474 h 877827"/>
                <a:gd name="connsiteX62" fmla="*/ 362724 w 1204260"/>
                <a:gd name="connsiteY62" fmla="*/ 5141 h 877827"/>
                <a:gd name="connsiteX63" fmla="*/ 361392 w 1204260"/>
                <a:gd name="connsiteY63" fmla="*/ 5141 h 877827"/>
                <a:gd name="connsiteX64" fmla="*/ 358823 w 1204260"/>
                <a:gd name="connsiteY64" fmla="*/ 9520 h 877827"/>
                <a:gd name="connsiteX65" fmla="*/ 358823 w 1204260"/>
                <a:gd name="connsiteY65" fmla="*/ 12090 h 877827"/>
                <a:gd name="connsiteX66" fmla="*/ 362724 w 1204260"/>
                <a:gd name="connsiteY66" fmla="*/ 14661 h 877827"/>
                <a:gd name="connsiteX67" fmla="*/ 364057 w 1204260"/>
                <a:gd name="connsiteY67" fmla="*/ 15993 h 877827"/>
                <a:gd name="connsiteX68" fmla="*/ 364057 w 1204260"/>
                <a:gd name="connsiteY68" fmla="*/ 17231 h 877827"/>
                <a:gd name="connsiteX69" fmla="*/ 362724 w 1204260"/>
                <a:gd name="connsiteY69" fmla="*/ 19040 h 877827"/>
                <a:gd name="connsiteX70" fmla="*/ 357586 w 1204260"/>
                <a:gd name="connsiteY70" fmla="*/ 21610 h 877827"/>
                <a:gd name="connsiteX71" fmla="*/ 357586 w 1204260"/>
                <a:gd name="connsiteY71" fmla="*/ 24276 h 877827"/>
                <a:gd name="connsiteX72" fmla="*/ 365294 w 1204260"/>
                <a:gd name="connsiteY72" fmla="*/ 35890 h 877827"/>
                <a:gd name="connsiteX73" fmla="*/ 365294 w 1204260"/>
                <a:gd name="connsiteY73" fmla="*/ 37127 h 877827"/>
                <a:gd name="connsiteX74" fmla="*/ 364057 w 1204260"/>
                <a:gd name="connsiteY74" fmla="*/ 43601 h 877827"/>
                <a:gd name="connsiteX75" fmla="*/ 365294 w 1204260"/>
                <a:gd name="connsiteY75" fmla="*/ 43601 h 877827"/>
                <a:gd name="connsiteX76" fmla="*/ 366626 w 1204260"/>
                <a:gd name="connsiteY76" fmla="*/ 44934 h 877827"/>
                <a:gd name="connsiteX77" fmla="*/ 371764 w 1204260"/>
                <a:gd name="connsiteY77" fmla="*/ 51312 h 877827"/>
                <a:gd name="connsiteX78" fmla="*/ 371764 w 1204260"/>
                <a:gd name="connsiteY78" fmla="*/ 54263 h 877827"/>
                <a:gd name="connsiteX79" fmla="*/ 365294 w 1204260"/>
                <a:gd name="connsiteY79" fmla="*/ 60642 h 877827"/>
                <a:gd name="connsiteX80" fmla="*/ 365294 w 1204260"/>
                <a:gd name="connsiteY80" fmla="*/ 65878 h 877827"/>
                <a:gd name="connsiteX81" fmla="*/ 366626 w 1204260"/>
                <a:gd name="connsiteY81" fmla="*/ 67115 h 877827"/>
                <a:gd name="connsiteX82" fmla="*/ 367863 w 1204260"/>
                <a:gd name="connsiteY82" fmla="*/ 65878 h 877827"/>
                <a:gd name="connsiteX83" fmla="*/ 382040 w 1204260"/>
                <a:gd name="connsiteY83" fmla="*/ 56358 h 877827"/>
                <a:gd name="connsiteX84" fmla="*/ 384705 w 1204260"/>
                <a:gd name="connsiteY84" fmla="*/ 56358 h 877827"/>
                <a:gd name="connsiteX85" fmla="*/ 392412 w 1204260"/>
                <a:gd name="connsiteY85" fmla="*/ 64069 h 877827"/>
                <a:gd name="connsiteX86" fmla="*/ 392412 w 1204260"/>
                <a:gd name="connsiteY86" fmla="*/ 65402 h 877827"/>
                <a:gd name="connsiteX87" fmla="*/ 385942 w 1204260"/>
                <a:gd name="connsiteY87" fmla="*/ 70542 h 877827"/>
                <a:gd name="connsiteX88" fmla="*/ 385942 w 1204260"/>
                <a:gd name="connsiteY88" fmla="*/ 71780 h 877827"/>
                <a:gd name="connsiteX89" fmla="*/ 384705 w 1204260"/>
                <a:gd name="connsiteY89" fmla="*/ 78253 h 877827"/>
                <a:gd name="connsiteX90" fmla="*/ 384705 w 1204260"/>
                <a:gd name="connsiteY90" fmla="*/ 83394 h 877827"/>
                <a:gd name="connsiteX91" fmla="*/ 388511 w 1204260"/>
                <a:gd name="connsiteY91" fmla="*/ 89868 h 877827"/>
                <a:gd name="connsiteX92" fmla="*/ 392412 w 1204260"/>
                <a:gd name="connsiteY92" fmla="*/ 96341 h 877827"/>
                <a:gd name="connsiteX93" fmla="*/ 392412 w 1204260"/>
                <a:gd name="connsiteY93" fmla="*/ 101482 h 877827"/>
                <a:gd name="connsiteX94" fmla="*/ 388511 w 1204260"/>
                <a:gd name="connsiteY94" fmla="*/ 105385 h 877827"/>
                <a:gd name="connsiteX95" fmla="*/ 385942 w 1204260"/>
                <a:gd name="connsiteY95" fmla="*/ 106718 h 877827"/>
                <a:gd name="connsiteX96" fmla="*/ 384705 w 1204260"/>
                <a:gd name="connsiteY96" fmla="*/ 106718 h 877827"/>
                <a:gd name="connsiteX97" fmla="*/ 380804 w 1204260"/>
                <a:gd name="connsiteY97" fmla="*/ 105385 h 877827"/>
                <a:gd name="connsiteX98" fmla="*/ 380804 w 1204260"/>
                <a:gd name="connsiteY98" fmla="*/ 104719 h 877827"/>
                <a:gd name="connsiteX99" fmla="*/ 379471 w 1204260"/>
                <a:gd name="connsiteY99" fmla="*/ 106051 h 877827"/>
                <a:gd name="connsiteX100" fmla="*/ 378425 w 1204260"/>
                <a:gd name="connsiteY100" fmla="*/ 106051 h 877827"/>
                <a:gd name="connsiteX101" fmla="*/ 378425 w 1204260"/>
                <a:gd name="connsiteY101" fmla="*/ 127947 h 877827"/>
                <a:gd name="connsiteX102" fmla="*/ 377093 w 1204260"/>
                <a:gd name="connsiteY102" fmla="*/ 129280 h 877827"/>
                <a:gd name="connsiteX103" fmla="*/ 370622 w 1204260"/>
                <a:gd name="connsiteY103" fmla="*/ 127947 h 877827"/>
                <a:gd name="connsiteX104" fmla="*/ 370622 w 1204260"/>
                <a:gd name="connsiteY104" fmla="*/ 126709 h 877827"/>
                <a:gd name="connsiteX105" fmla="*/ 368909 w 1204260"/>
                <a:gd name="connsiteY105" fmla="*/ 126709 h 877827"/>
                <a:gd name="connsiteX106" fmla="*/ 365008 w 1204260"/>
                <a:gd name="connsiteY106" fmla="*/ 117666 h 877827"/>
                <a:gd name="connsiteX107" fmla="*/ 363771 w 1204260"/>
                <a:gd name="connsiteY107" fmla="*/ 116333 h 877827"/>
                <a:gd name="connsiteX108" fmla="*/ 361107 w 1204260"/>
                <a:gd name="connsiteY108" fmla="*/ 111192 h 877827"/>
                <a:gd name="connsiteX109" fmla="*/ 361107 w 1204260"/>
                <a:gd name="connsiteY109" fmla="*/ 109955 h 877827"/>
                <a:gd name="connsiteX110" fmla="*/ 358538 w 1204260"/>
                <a:gd name="connsiteY110" fmla="*/ 109955 h 877827"/>
                <a:gd name="connsiteX111" fmla="*/ 348261 w 1204260"/>
                <a:gd name="connsiteY111" fmla="*/ 111192 h 877827"/>
                <a:gd name="connsiteX112" fmla="*/ 346929 w 1204260"/>
                <a:gd name="connsiteY112" fmla="*/ 112525 h 877827"/>
                <a:gd name="connsiteX113" fmla="*/ 345692 w 1204260"/>
                <a:gd name="connsiteY113" fmla="*/ 113762 h 877827"/>
                <a:gd name="connsiteX114" fmla="*/ 346929 w 1204260"/>
                <a:gd name="connsiteY114" fmla="*/ 120236 h 877827"/>
                <a:gd name="connsiteX115" fmla="*/ 345692 w 1204260"/>
                <a:gd name="connsiteY115" fmla="*/ 127947 h 877827"/>
                <a:gd name="connsiteX116" fmla="*/ 345692 w 1204260"/>
                <a:gd name="connsiteY116" fmla="*/ 129280 h 877827"/>
                <a:gd name="connsiteX117" fmla="*/ 346929 w 1204260"/>
                <a:gd name="connsiteY117" fmla="*/ 130613 h 877827"/>
                <a:gd name="connsiteX118" fmla="*/ 350830 w 1204260"/>
                <a:gd name="connsiteY118" fmla="*/ 133183 h 877827"/>
                <a:gd name="connsiteX119" fmla="*/ 352162 w 1204260"/>
                <a:gd name="connsiteY119" fmla="*/ 131850 h 877827"/>
                <a:gd name="connsiteX120" fmla="*/ 359870 w 1204260"/>
                <a:gd name="connsiteY120" fmla="*/ 131850 h 877827"/>
                <a:gd name="connsiteX121" fmla="*/ 361107 w 1204260"/>
                <a:gd name="connsiteY121" fmla="*/ 133183 h 877827"/>
                <a:gd name="connsiteX122" fmla="*/ 361107 w 1204260"/>
                <a:gd name="connsiteY122" fmla="*/ 137086 h 877827"/>
                <a:gd name="connsiteX123" fmla="*/ 362439 w 1204260"/>
                <a:gd name="connsiteY123" fmla="*/ 142227 h 877827"/>
                <a:gd name="connsiteX124" fmla="*/ 363771 w 1204260"/>
                <a:gd name="connsiteY124" fmla="*/ 144797 h 877827"/>
                <a:gd name="connsiteX125" fmla="*/ 365008 w 1204260"/>
                <a:gd name="connsiteY125" fmla="*/ 144797 h 877827"/>
                <a:gd name="connsiteX126" fmla="*/ 366340 w 1204260"/>
                <a:gd name="connsiteY126" fmla="*/ 146035 h 877827"/>
                <a:gd name="connsiteX127" fmla="*/ 370146 w 1204260"/>
                <a:gd name="connsiteY127" fmla="*/ 153841 h 877827"/>
                <a:gd name="connsiteX128" fmla="*/ 380518 w 1204260"/>
                <a:gd name="connsiteY128" fmla="*/ 164123 h 877827"/>
                <a:gd name="connsiteX129" fmla="*/ 381755 w 1204260"/>
                <a:gd name="connsiteY129" fmla="*/ 165455 h 877827"/>
                <a:gd name="connsiteX130" fmla="*/ 381755 w 1204260"/>
                <a:gd name="connsiteY130" fmla="*/ 166693 h 877827"/>
                <a:gd name="connsiteX131" fmla="*/ 377949 w 1204260"/>
                <a:gd name="connsiteY131" fmla="*/ 173166 h 877827"/>
                <a:gd name="connsiteX132" fmla="*/ 376617 w 1204260"/>
                <a:gd name="connsiteY132" fmla="*/ 177070 h 877827"/>
                <a:gd name="connsiteX133" fmla="*/ 374048 w 1204260"/>
                <a:gd name="connsiteY133" fmla="*/ 178307 h 877827"/>
                <a:gd name="connsiteX134" fmla="*/ 372811 w 1204260"/>
                <a:gd name="connsiteY134" fmla="*/ 178307 h 877827"/>
                <a:gd name="connsiteX135" fmla="*/ 367577 w 1204260"/>
                <a:gd name="connsiteY135" fmla="*/ 173166 h 877827"/>
                <a:gd name="connsiteX136" fmla="*/ 366626 w 1204260"/>
                <a:gd name="connsiteY136" fmla="*/ 171358 h 877827"/>
                <a:gd name="connsiteX137" fmla="*/ 365294 w 1204260"/>
                <a:gd name="connsiteY137" fmla="*/ 170025 h 877827"/>
                <a:gd name="connsiteX138" fmla="*/ 362724 w 1204260"/>
                <a:gd name="connsiteY138" fmla="*/ 171358 h 877827"/>
                <a:gd name="connsiteX139" fmla="*/ 360155 w 1204260"/>
                <a:gd name="connsiteY139" fmla="*/ 171358 h 877827"/>
                <a:gd name="connsiteX140" fmla="*/ 356254 w 1204260"/>
                <a:gd name="connsiteY140" fmla="*/ 172595 h 877827"/>
                <a:gd name="connsiteX141" fmla="*/ 353685 w 1204260"/>
                <a:gd name="connsiteY141" fmla="*/ 173928 h 877827"/>
                <a:gd name="connsiteX142" fmla="*/ 352448 w 1204260"/>
                <a:gd name="connsiteY142" fmla="*/ 175166 h 877827"/>
                <a:gd name="connsiteX143" fmla="*/ 352448 w 1204260"/>
                <a:gd name="connsiteY143" fmla="*/ 194205 h 877827"/>
                <a:gd name="connsiteX144" fmla="*/ 351116 w 1204260"/>
                <a:gd name="connsiteY144" fmla="*/ 196776 h 877827"/>
                <a:gd name="connsiteX145" fmla="*/ 351116 w 1204260"/>
                <a:gd name="connsiteY145" fmla="*/ 198013 h 877827"/>
                <a:gd name="connsiteX146" fmla="*/ 353685 w 1204260"/>
                <a:gd name="connsiteY146" fmla="*/ 199346 h 877827"/>
                <a:gd name="connsiteX147" fmla="*/ 356254 w 1204260"/>
                <a:gd name="connsiteY147" fmla="*/ 200679 h 877827"/>
                <a:gd name="connsiteX148" fmla="*/ 357586 w 1204260"/>
                <a:gd name="connsiteY148" fmla="*/ 201916 h 877827"/>
                <a:gd name="connsiteX149" fmla="*/ 360155 w 1204260"/>
                <a:gd name="connsiteY149" fmla="*/ 208390 h 877827"/>
                <a:gd name="connsiteX150" fmla="*/ 361392 w 1204260"/>
                <a:gd name="connsiteY150" fmla="*/ 213531 h 877827"/>
                <a:gd name="connsiteX151" fmla="*/ 362724 w 1204260"/>
                <a:gd name="connsiteY151" fmla="*/ 216101 h 877827"/>
                <a:gd name="connsiteX152" fmla="*/ 364057 w 1204260"/>
                <a:gd name="connsiteY152" fmla="*/ 217434 h 877827"/>
                <a:gd name="connsiteX153" fmla="*/ 366626 w 1204260"/>
                <a:gd name="connsiteY153" fmla="*/ 218671 h 877827"/>
                <a:gd name="connsiteX154" fmla="*/ 367863 w 1204260"/>
                <a:gd name="connsiteY154" fmla="*/ 220004 h 877827"/>
                <a:gd name="connsiteX155" fmla="*/ 369195 w 1204260"/>
                <a:gd name="connsiteY155" fmla="*/ 218671 h 877827"/>
                <a:gd name="connsiteX156" fmla="*/ 369195 w 1204260"/>
                <a:gd name="connsiteY156" fmla="*/ 213531 h 877827"/>
                <a:gd name="connsiteX157" fmla="*/ 364057 w 1204260"/>
                <a:gd name="connsiteY157" fmla="*/ 204011 h 877827"/>
                <a:gd name="connsiteX158" fmla="*/ 360155 w 1204260"/>
                <a:gd name="connsiteY158" fmla="*/ 200203 h 877827"/>
                <a:gd name="connsiteX159" fmla="*/ 358823 w 1204260"/>
                <a:gd name="connsiteY159" fmla="*/ 196300 h 877827"/>
                <a:gd name="connsiteX160" fmla="*/ 357586 w 1204260"/>
                <a:gd name="connsiteY160" fmla="*/ 191159 h 877827"/>
                <a:gd name="connsiteX161" fmla="*/ 357586 w 1204260"/>
                <a:gd name="connsiteY161" fmla="*/ 188493 h 877827"/>
                <a:gd name="connsiteX162" fmla="*/ 360155 w 1204260"/>
                <a:gd name="connsiteY162" fmla="*/ 187161 h 877827"/>
                <a:gd name="connsiteX163" fmla="*/ 362724 w 1204260"/>
                <a:gd name="connsiteY163" fmla="*/ 187161 h 877827"/>
                <a:gd name="connsiteX164" fmla="*/ 364057 w 1204260"/>
                <a:gd name="connsiteY164" fmla="*/ 185923 h 877827"/>
                <a:gd name="connsiteX165" fmla="*/ 365294 w 1204260"/>
                <a:gd name="connsiteY165" fmla="*/ 183353 h 877827"/>
                <a:gd name="connsiteX166" fmla="*/ 365294 w 1204260"/>
                <a:gd name="connsiteY166" fmla="*/ 180878 h 877827"/>
                <a:gd name="connsiteX167" fmla="*/ 370432 w 1204260"/>
                <a:gd name="connsiteY167" fmla="*/ 180878 h 877827"/>
                <a:gd name="connsiteX168" fmla="*/ 373096 w 1204260"/>
                <a:gd name="connsiteY168" fmla="*/ 182115 h 877827"/>
                <a:gd name="connsiteX169" fmla="*/ 376902 w 1204260"/>
                <a:gd name="connsiteY169" fmla="*/ 184685 h 877827"/>
                <a:gd name="connsiteX170" fmla="*/ 378234 w 1204260"/>
                <a:gd name="connsiteY170" fmla="*/ 186018 h 877827"/>
                <a:gd name="connsiteX171" fmla="*/ 378234 w 1204260"/>
                <a:gd name="connsiteY171" fmla="*/ 189921 h 877827"/>
                <a:gd name="connsiteX172" fmla="*/ 373096 w 1204260"/>
                <a:gd name="connsiteY172" fmla="*/ 204106 h 877827"/>
                <a:gd name="connsiteX173" fmla="*/ 375665 w 1204260"/>
                <a:gd name="connsiteY173" fmla="*/ 216958 h 877827"/>
                <a:gd name="connsiteX174" fmla="*/ 385942 w 1204260"/>
                <a:gd name="connsiteY174" fmla="*/ 231238 h 877827"/>
                <a:gd name="connsiteX175" fmla="*/ 388511 w 1204260"/>
                <a:gd name="connsiteY175" fmla="*/ 231238 h 877827"/>
                <a:gd name="connsiteX176" fmla="*/ 389843 w 1204260"/>
                <a:gd name="connsiteY176" fmla="*/ 228477 h 877827"/>
                <a:gd name="connsiteX177" fmla="*/ 392412 w 1204260"/>
                <a:gd name="connsiteY177" fmla="*/ 229810 h 877827"/>
                <a:gd name="connsiteX178" fmla="*/ 394981 w 1204260"/>
                <a:gd name="connsiteY178" fmla="*/ 231142 h 877827"/>
                <a:gd name="connsiteX179" fmla="*/ 396313 w 1204260"/>
                <a:gd name="connsiteY179" fmla="*/ 233713 h 877827"/>
                <a:gd name="connsiteX180" fmla="*/ 397551 w 1204260"/>
                <a:gd name="connsiteY180" fmla="*/ 234950 h 877827"/>
                <a:gd name="connsiteX181" fmla="*/ 398883 w 1204260"/>
                <a:gd name="connsiteY181" fmla="*/ 237521 h 877827"/>
                <a:gd name="connsiteX182" fmla="*/ 398883 w 1204260"/>
                <a:gd name="connsiteY182" fmla="*/ 240091 h 877827"/>
                <a:gd name="connsiteX183" fmla="*/ 397455 w 1204260"/>
                <a:gd name="connsiteY183" fmla="*/ 240091 h 877827"/>
                <a:gd name="connsiteX184" fmla="*/ 393649 w 1204260"/>
                <a:gd name="connsiteY184" fmla="*/ 237521 h 877827"/>
                <a:gd name="connsiteX185" fmla="*/ 393649 w 1204260"/>
                <a:gd name="connsiteY185" fmla="*/ 233713 h 877827"/>
                <a:gd name="connsiteX186" fmla="*/ 390985 w 1204260"/>
                <a:gd name="connsiteY186" fmla="*/ 233713 h 877827"/>
                <a:gd name="connsiteX187" fmla="*/ 388416 w 1204260"/>
                <a:gd name="connsiteY187" fmla="*/ 237521 h 877827"/>
                <a:gd name="connsiteX188" fmla="*/ 385847 w 1204260"/>
                <a:gd name="connsiteY188" fmla="*/ 242757 h 877827"/>
                <a:gd name="connsiteX189" fmla="*/ 383278 w 1204260"/>
                <a:gd name="connsiteY189" fmla="*/ 243994 h 877827"/>
                <a:gd name="connsiteX190" fmla="*/ 380708 w 1204260"/>
                <a:gd name="connsiteY190" fmla="*/ 245327 h 877827"/>
                <a:gd name="connsiteX191" fmla="*/ 374238 w 1204260"/>
                <a:gd name="connsiteY191" fmla="*/ 246565 h 877827"/>
                <a:gd name="connsiteX192" fmla="*/ 371669 w 1204260"/>
                <a:gd name="connsiteY192" fmla="*/ 245327 h 877827"/>
                <a:gd name="connsiteX193" fmla="*/ 370337 w 1204260"/>
                <a:gd name="connsiteY193" fmla="*/ 245327 h 877827"/>
                <a:gd name="connsiteX194" fmla="*/ 367767 w 1204260"/>
                <a:gd name="connsiteY194" fmla="*/ 250468 h 877827"/>
                <a:gd name="connsiteX195" fmla="*/ 365198 w 1204260"/>
                <a:gd name="connsiteY195" fmla="*/ 255609 h 877827"/>
                <a:gd name="connsiteX196" fmla="*/ 362629 w 1204260"/>
                <a:gd name="connsiteY196" fmla="*/ 260749 h 877827"/>
                <a:gd name="connsiteX197" fmla="*/ 360060 w 1204260"/>
                <a:gd name="connsiteY197" fmla="*/ 264652 h 877827"/>
                <a:gd name="connsiteX198" fmla="*/ 360060 w 1204260"/>
                <a:gd name="connsiteY198" fmla="*/ 265985 h 877827"/>
                <a:gd name="connsiteX199" fmla="*/ 352353 w 1204260"/>
                <a:gd name="connsiteY199" fmla="*/ 271126 h 877827"/>
                <a:gd name="connsiteX200" fmla="*/ 349688 w 1204260"/>
                <a:gd name="connsiteY200" fmla="*/ 272364 h 877827"/>
                <a:gd name="connsiteX201" fmla="*/ 348451 w 1204260"/>
                <a:gd name="connsiteY201" fmla="*/ 273696 h 877827"/>
                <a:gd name="connsiteX202" fmla="*/ 348451 w 1204260"/>
                <a:gd name="connsiteY202" fmla="*/ 281407 h 877827"/>
                <a:gd name="connsiteX203" fmla="*/ 347119 w 1204260"/>
                <a:gd name="connsiteY203" fmla="*/ 286643 h 877827"/>
                <a:gd name="connsiteX204" fmla="*/ 347119 w 1204260"/>
                <a:gd name="connsiteY204" fmla="*/ 294354 h 877827"/>
                <a:gd name="connsiteX205" fmla="*/ 341981 w 1204260"/>
                <a:gd name="connsiteY205" fmla="*/ 296925 h 877827"/>
                <a:gd name="connsiteX206" fmla="*/ 336843 w 1204260"/>
                <a:gd name="connsiteY206" fmla="*/ 299495 h 877827"/>
                <a:gd name="connsiteX207" fmla="*/ 334274 w 1204260"/>
                <a:gd name="connsiteY207" fmla="*/ 300828 h 877827"/>
                <a:gd name="connsiteX208" fmla="*/ 332941 w 1204260"/>
                <a:gd name="connsiteY208" fmla="*/ 300828 h 877827"/>
                <a:gd name="connsiteX209" fmla="*/ 332941 w 1204260"/>
                <a:gd name="connsiteY209" fmla="*/ 304636 h 877827"/>
                <a:gd name="connsiteX210" fmla="*/ 343313 w 1204260"/>
                <a:gd name="connsiteY210" fmla="*/ 315013 h 877827"/>
                <a:gd name="connsiteX211" fmla="*/ 343313 w 1204260"/>
                <a:gd name="connsiteY211" fmla="*/ 317583 h 877827"/>
                <a:gd name="connsiteX212" fmla="*/ 341981 w 1204260"/>
                <a:gd name="connsiteY212" fmla="*/ 325294 h 877827"/>
                <a:gd name="connsiteX213" fmla="*/ 341981 w 1204260"/>
                <a:gd name="connsiteY213" fmla="*/ 326627 h 877827"/>
                <a:gd name="connsiteX214" fmla="*/ 340744 w 1204260"/>
                <a:gd name="connsiteY214" fmla="*/ 325294 h 877827"/>
                <a:gd name="connsiteX215" fmla="*/ 339412 w 1204260"/>
                <a:gd name="connsiteY215" fmla="*/ 322724 h 877827"/>
                <a:gd name="connsiteX216" fmla="*/ 340744 w 1204260"/>
                <a:gd name="connsiteY216" fmla="*/ 320153 h 877827"/>
                <a:gd name="connsiteX217" fmla="*/ 339412 w 1204260"/>
                <a:gd name="connsiteY217" fmla="*/ 320153 h 877827"/>
                <a:gd name="connsiteX218" fmla="*/ 338080 w 1204260"/>
                <a:gd name="connsiteY218" fmla="*/ 318916 h 877827"/>
                <a:gd name="connsiteX219" fmla="*/ 335511 w 1204260"/>
                <a:gd name="connsiteY219" fmla="*/ 321486 h 877827"/>
                <a:gd name="connsiteX220" fmla="*/ 334274 w 1204260"/>
                <a:gd name="connsiteY220" fmla="*/ 321486 h 877827"/>
                <a:gd name="connsiteX221" fmla="*/ 332941 w 1204260"/>
                <a:gd name="connsiteY221" fmla="*/ 324056 h 877827"/>
                <a:gd name="connsiteX222" fmla="*/ 330372 w 1204260"/>
                <a:gd name="connsiteY222" fmla="*/ 331767 h 877827"/>
                <a:gd name="connsiteX223" fmla="*/ 330372 w 1204260"/>
                <a:gd name="connsiteY223" fmla="*/ 337003 h 877827"/>
                <a:gd name="connsiteX224" fmla="*/ 332941 w 1204260"/>
                <a:gd name="connsiteY224" fmla="*/ 342144 h 877827"/>
                <a:gd name="connsiteX225" fmla="*/ 334274 w 1204260"/>
                <a:gd name="connsiteY225" fmla="*/ 343382 h 877827"/>
                <a:gd name="connsiteX226" fmla="*/ 332941 w 1204260"/>
                <a:gd name="connsiteY226" fmla="*/ 345952 h 877827"/>
                <a:gd name="connsiteX227" fmla="*/ 331704 w 1204260"/>
                <a:gd name="connsiteY227" fmla="*/ 348618 h 877827"/>
                <a:gd name="connsiteX228" fmla="*/ 329040 w 1204260"/>
                <a:gd name="connsiteY228" fmla="*/ 351188 h 877827"/>
                <a:gd name="connsiteX229" fmla="*/ 329040 w 1204260"/>
                <a:gd name="connsiteY229" fmla="*/ 352235 h 877827"/>
                <a:gd name="connsiteX230" fmla="*/ 331704 w 1204260"/>
                <a:gd name="connsiteY230" fmla="*/ 360042 h 877827"/>
                <a:gd name="connsiteX231" fmla="*/ 334274 w 1204260"/>
                <a:gd name="connsiteY231" fmla="*/ 365182 h 877827"/>
                <a:gd name="connsiteX232" fmla="*/ 334274 w 1204260"/>
                <a:gd name="connsiteY232" fmla="*/ 367753 h 877827"/>
                <a:gd name="connsiteX233" fmla="*/ 332941 w 1204260"/>
                <a:gd name="connsiteY233" fmla="*/ 372893 h 877827"/>
                <a:gd name="connsiteX234" fmla="*/ 330372 w 1204260"/>
                <a:gd name="connsiteY234" fmla="*/ 375464 h 877827"/>
                <a:gd name="connsiteX235" fmla="*/ 312293 w 1204260"/>
                <a:gd name="connsiteY235" fmla="*/ 378129 h 877827"/>
                <a:gd name="connsiteX236" fmla="*/ 311056 w 1204260"/>
                <a:gd name="connsiteY236" fmla="*/ 378129 h 877827"/>
                <a:gd name="connsiteX237" fmla="*/ 311056 w 1204260"/>
                <a:gd name="connsiteY237" fmla="*/ 380795 h 877827"/>
                <a:gd name="connsiteX238" fmla="*/ 316194 w 1204260"/>
                <a:gd name="connsiteY238" fmla="*/ 385936 h 877827"/>
                <a:gd name="connsiteX239" fmla="*/ 316194 w 1204260"/>
                <a:gd name="connsiteY239" fmla="*/ 388506 h 877827"/>
                <a:gd name="connsiteX240" fmla="*/ 313720 w 1204260"/>
                <a:gd name="connsiteY240" fmla="*/ 390315 h 877827"/>
                <a:gd name="connsiteX241" fmla="*/ 311151 w 1204260"/>
                <a:gd name="connsiteY241" fmla="*/ 390315 h 877827"/>
                <a:gd name="connsiteX242" fmla="*/ 298210 w 1204260"/>
                <a:gd name="connsiteY242" fmla="*/ 376130 h 877827"/>
                <a:gd name="connsiteX243" fmla="*/ 298210 w 1204260"/>
                <a:gd name="connsiteY243" fmla="*/ 374893 h 877827"/>
                <a:gd name="connsiteX244" fmla="*/ 296878 w 1204260"/>
                <a:gd name="connsiteY244" fmla="*/ 374893 h 877827"/>
                <a:gd name="connsiteX245" fmla="*/ 296878 w 1204260"/>
                <a:gd name="connsiteY245" fmla="*/ 380795 h 877827"/>
                <a:gd name="connsiteX246" fmla="*/ 295641 w 1204260"/>
                <a:gd name="connsiteY246" fmla="*/ 383365 h 877827"/>
                <a:gd name="connsiteX247" fmla="*/ 293072 w 1204260"/>
                <a:gd name="connsiteY247" fmla="*/ 387173 h 877827"/>
                <a:gd name="connsiteX248" fmla="*/ 287839 w 1204260"/>
                <a:gd name="connsiteY248" fmla="*/ 393647 h 877827"/>
                <a:gd name="connsiteX249" fmla="*/ 281463 w 1204260"/>
                <a:gd name="connsiteY249" fmla="*/ 400120 h 877827"/>
                <a:gd name="connsiteX250" fmla="*/ 259483 w 1204260"/>
                <a:gd name="connsiteY250" fmla="*/ 413162 h 877827"/>
                <a:gd name="connsiteX251" fmla="*/ 256914 w 1204260"/>
                <a:gd name="connsiteY251" fmla="*/ 414400 h 877827"/>
                <a:gd name="connsiteX252" fmla="*/ 254725 w 1204260"/>
                <a:gd name="connsiteY252" fmla="*/ 414400 h 877827"/>
                <a:gd name="connsiteX253" fmla="*/ 248255 w 1204260"/>
                <a:gd name="connsiteY253" fmla="*/ 396312 h 877827"/>
                <a:gd name="connsiteX254" fmla="*/ 248255 w 1204260"/>
                <a:gd name="connsiteY254" fmla="*/ 393742 h 877827"/>
                <a:gd name="connsiteX255" fmla="*/ 247018 w 1204260"/>
                <a:gd name="connsiteY255" fmla="*/ 393742 h 877827"/>
                <a:gd name="connsiteX256" fmla="*/ 245210 w 1204260"/>
                <a:gd name="connsiteY256" fmla="*/ 395075 h 877827"/>
                <a:gd name="connsiteX257" fmla="*/ 241309 w 1204260"/>
                <a:gd name="connsiteY257" fmla="*/ 407926 h 877827"/>
                <a:gd name="connsiteX258" fmla="*/ 241309 w 1204260"/>
                <a:gd name="connsiteY258" fmla="*/ 409354 h 877827"/>
                <a:gd name="connsiteX259" fmla="*/ 240072 w 1204260"/>
                <a:gd name="connsiteY259" fmla="*/ 408022 h 877827"/>
                <a:gd name="connsiteX260" fmla="*/ 238740 w 1204260"/>
                <a:gd name="connsiteY260" fmla="*/ 402881 h 877827"/>
                <a:gd name="connsiteX261" fmla="*/ 237503 w 1204260"/>
                <a:gd name="connsiteY261" fmla="*/ 401643 h 877827"/>
                <a:gd name="connsiteX262" fmla="*/ 237503 w 1204260"/>
                <a:gd name="connsiteY262" fmla="*/ 399835 h 877827"/>
                <a:gd name="connsiteX263" fmla="*/ 240072 w 1204260"/>
                <a:gd name="connsiteY263" fmla="*/ 394694 h 877827"/>
                <a:gd name="connsiteX264" fmla="*/ 240072 w 1204260"/>
                <a:gd name="connsiteY264" fmla="*/ 393361 h 877827"/>
                <a:gd name="connsiteX265" fmla="*/ 237503 w 1204260"/>
                <a:gd name="connsiteY265" fmla="*/ 392123 h 877827"/>
                <a:gd name="connsiteX266" fmla="*/ 231032 w 1204260"/>
                <a:gd name="connsiteY266" fmla="*/ 394694 h 877827"/>
                <a:gd name="connsiteX267" fmla="*/ 228463 w 1204260"/>
                <a:gd name="connsiteY267" fmla="*/ 413734 h 877827"/>
                <a:gd name="connsiteX268" fmla="*/ 223325 w 1204260"/>
                <a:gd name="connsiteY268" fmla="*/ 413734 h 877827"/>
                <a:gd name="connsiteX269" fmla="*/ 223325 w 1204260"/>
                <a:gd name="connsiteY269" fmla="*/ 404119 h 877827"/>
                <a:gd name="connsiteX270" fmla="*/ 222088 w 1204260"/>
                <a:gd name="connsiteY270" fmla="*/ 404119 h 877827"/>
                <a:gd name="connsiteX271" fmla="*/ 220756 w 1204260"/>
                <a:gd name="connsiteY271" fmla="*/ 402786 h 877827"/>
                <a:gd name="connsiteX272" fmla="*/ 213048 w 1204260"/>
                <a:gd name="connsiteY272" fmla="*/ 406689 h 877827"/>
                <a:gd name="connsiteX273" fmla="*/ 211716 w 1204260"/>
                <a:gd name="connsiteY273" fmla="*/ 405356 h 877827"/>
                <a:gd name="connsiteX274" fmla="*/ 210479 w 1204260"/>
                <a:gd name="connsiteY274" fmla="*/ 404119 h 877827"/>
                <a:gd name="connsiteX275" fmla="*/ 211716 w 1204260"/>
                <a:gd name="connsiteY275" fmla="*/ 402786 h 877827"/>
                <a:gd name="connsiteX276" fmla="*/ 219519 w 1204260"/>
                <a:gd name="connsiteY276" fmla="*/ 398883 h 877827"/>
                <a:gd name="connsiteX277" fmla="*/ 220756 w 1204260"/>
                <a:gd name="connsiteY277" fmla="*/ 397645 h 877827"/>
                <a:gd name="connsiteX278" fmla="*/ 222088 w 1204260"/>
                <a:gd name="connsiteY278" fmla="*/ 393742 h 877827"/>
                <a:gd name="connsiteX279" fmla="*/ 227226 w 1204260"/>
                <a:gd name="connsiteY279" fmla="*/ 391172 h 877827"/>
                <a:gd name="connsiteX280" fmla="*/ 228558 w 1204260"/>
                <a:gd name="connsiteY280" fmla="*/ 388601 h 877827"/>
                <a:gd name="connsiteX281" fmla="*/ 228558 w 1204260"/>
                <a:gd name="connsiteY281" fmla="*/ 386031 h 877827"/>
                <a:gd name="connsiteX282" fmla="*/ 227226 w 1204260"/>
                <a:gd name="connsiteY282" fmla="*/ 386031 h 877827"/>
                <a:gd name="connsiteX283" fmla="*/ 220756 w 1204260"/>
                <a:gd name="connsiteY283" fmla="*/ 392504 h 877827"/>
                <a:gd name="connsiteX284" fmla="*/ 216664 w 1204260"/>
                <a:gd name="connsiteY284" fmla="*/ 392504 h 877827"/>
                <a:gd name="connsiteX285" fmla="*/ 215332 w 1204260"/>
                <a:gd name="connsiteY285" fmla="*/ 391172 h 877827"/>
                <a:gd name="connsiteX286" fmla="*/ 214095 w 1204260"/>
                <a:gd name="connsiteY286" fmla="*/ 393742 h 877827"/>
                <a:gd name="connsiteX287" fmla="*/ 211431 w 1204260"/>
                <a:gd name="connsiteY287" fmla="*/ 397645 h 877827"/>
                <a:gd name="connsiteX288" fmla="*/ 208862 w 1204260"/>
                <a:gd name="connsiteY288" fmla="*/ 397645 h 877827"/>
                <a:gd name="connsiteX289" fmla="*/ 205055 w 1204260"/>
                <a:gd name="connsiteY289" fmla="*/ 398883 h 877827"/>
                <a:gd name="connsiteX290" fmla="*/ 202391 w 1204260"/>
                <a:gd name="connsiteY290" fmla="*/ 398883 h 877827"/>
                <a:gd name="connsiteX291" fmla="*/ 202391 w 1204260"/>
                <a:gd name="connsiteY291" fmla="*/ 396312 h 877827"/>
                <a:gd name="connsiteX292" fmla="*/ 203723 w 1204260"/>
                <a:gd name="connsiteY292" fmla="*/ 393742 h 877827"/>
                <a:gd name="connsiteX293" fmla="*/ 206292 w 1204260"/>
                <a:gd name="connsiteY293" fmla="*/ 392504 h 877827"/>
                <a:gd name="connsiteX294" fmla="*/ 211431 w 1204260"/>
                <a:gd name="connsiteY294" fmla="*/ 391172 h 877827"/>
                <a:gd name="connsiteX295" fmla="*/ 214095 w 1204260"/>
                <a:gd name="connsiteY295" fmla="*/ 388601 h 877827"/>
                <a:gd name="connsiteX296" fmla="*/ 224371 w 1204260"/>
                <a:gd name="connsiteY296" fmla="*/ 384698 h 877827"/>
                <a:gd name="connsiteX297" fmla="*/ 226941 w 1204260"/>
                <a:gd name="connsiteY297" fmla="*/ 382128 h 877827"/>
                <a:gd name="connsiteX298" fmla="*/ 226941 w 1204260"/>
                <a:gd name="connsiteY298" fmla="*/ 379557 h 877827"/>
                <a:gd name="connsiteX299" fmla="*/ 219233 w 1204260"/>
                <a:gd name="connsiteY299" fmla="*/ 378320 h 877827"/>
                <a:gd name="connsiteX300" fmla="*/ 215332 w 1204260"/>
                <a:gd name="connsiteY300" fmla="*/ 376987 h 877827"/>
                <a:gd name="connsiteX301" fmla="*/ 208862 w 1204260"/>
                <a:gd name="connsiteY301" fmla="*/ 374417 h 877827"/>
                <a:gd name="connsiteX302" fmla="*/ 206292 w 1204260"/>
                <a:gd name="connsiteY302" fmla="*/ 373084 h 877827"/>
                <a:gd name="connsiteX303" fmla="*/ 205055 w 1204260"/>
                <a:gd name="connsiteY303" fmla="*/ 370513 h 877827"/>
                <a:gd name="connsiteX304" fmla="*/ 206292 w 1204260"/>
                <a:gd name="connsiteY304" fmla="*/ 370513 h 877827"/>
                <a:gd name="connsiteX305" fmla="*/ 210194 w 1204260"/>
                <a:gd name="connsiteY305" fmla="*/ 369276 h 877827"/>
                <a:gd name="connsiteX306" fmla="*/ 214095 w 1204260"/>
                <a:gd name="connsiteY306" fmla="*/ 367943 h 877827"/>
                <a:gd name="connsiteX307" fmla="*/ 216664 w 1204260"/>
                <a:gd name="connsiteY307" fmla="*/ 369276 h 877827"/>
                <a:gd name="connsiteX308" fmla="*/ 217901 w 1204260"/>
                <a:gd name="connsiteY308" fmla="*/ 370513 h 877827"/>
                <a:gd name="connsiteX309" fmla="*/ 217901 w 1204260"/>
                <a:gd name="connsiteY309" fmla="*/ 373084 h 877827"/>
                <a:gd name="connsiteX310" fmla="*/ 219233 w 1204260"/>
                <a:gd name="connsiteY310" fmla="*/ 374417 h 877827"/>
                <a:gd name="connsiteX311" fmla="*/ 223039 w 1204260"/>
                <a:gd name="connsiteY311" fmla="*/ 374417 h 877827"/>
                <a:gd name="connsiteX312" fmla="*/ 228273 w 1204260"/>
                <a:gd name="connsiteY312" fmla="*/ 376987 h 877827"/>
                <a:gd name="connsiteX313" fmla="*/ 229510 w 1204260"/>
                <a:gd name="connsiteY313" fmla="*/ 376987 h 877827"/>
                <a:gd name="connsiteX314" fmla="*/ 229510 w 1204260"/>
                <a:gd name="connsiteY314" fmla="*/ 375654 h 877827"/>
                <a:gd name="connsiteX315" fmla="*/ 234648 w 1204260"/>
                <a:gd name="connsiteY315" fmla="*/ 364040 h 877827"/>
                <a:gd name="connsiteX316" fmla="*/ 235980 w 1204260"/>
                <a:gd name="connsiteY316" fmla="*/ 364040 h 877827"/>
                <a:gd name="connsiteX317" fmla="*/ 237312 w 1204260"/>
                <a:gd name="connsiteY317" fmla="*/ 362802 h 877827"/>
                <a:gd name="connsiteX318" fmla="*/ 251490 w 1204260"/>
                <a:gd name="connsiteY318" fmla="*/ 360232 h 877827"/>
                <a:gd name="connsiteX319" fmla="*/ 251490 w 1204260"/>
                <a:gd name="connsiteY319" fmla="*/ 358899 h 877827"/>
                <a:gd name="connsiteX320" fmla="*/ 252727 w 1204260"/>
                <a:gd name="connsiteY320" fmla="*/ 358899 h 877827"/>
                <a:gd name="connsiteX321" fmla="*/ 254059 w 1204260"/>
                <a:gd name="connsiteY321" fmla="*/ 349379 h 877827"/>
                <a:gd name="connsiteX322" fmla="*/ 255296 w 1204260"/>
                <a:gd name="connsiteY322" fmla="*/ 348142 h 877827"/>
                <a:gd name="connsiteX323" fmla="*/ 256628 w 1204260"/>
                <a:gd name="connsiteY323" fmla="*/ 346809 h 877827"/>
                <a:gd name="connsiteX324" fmla="*/ 257961 w 1204260"/>
                <a:gd name="connsiteY324" fmla="*/ 346809 h 877827"/>
                <a:gd name="connsiteX325" fmla="*/ 257961 w 1204260"/>
                <a:gd name="connsiteY325" fmla="*/ 348142 h 877827"/>
                <a:gd name="connsiteX326" fmla="*/ 260530 w 1204260"/>
                <a:gd name="connsiteY326" fmla="*/ 354520 h 877827"/>
                <a:gd name="connsiteX327" fmla="*/ 260530 w 1204260"/>
                <a:gd name="connsiteY327" fmla="*/ 364897 h 877827"/>
                <a:gd name="connsiteX328" fmla="*/ 250444 w 1204260"/>
                <a:gd name="connsiteY328" fmla="*/ 376987 h 877827"/>
                <a:gd name="connsiteX329" fmla="*/ 250444 w 1204260"/>
                <a:gd name="connsiteY329" fmla="*/ 379557 h 877827"/>
                <a:gd name="connsiteX330" fmla="*/ 254725 w 1204260"/>
                <a:gd name="connsiteY330" fmla="*/ 392504 h 877827"/>
                <a:gd name="connsiteX331" fmla="*/ 255962 w 1204260"/>
                <a:gd name="connsiteY331" fmla="*/ 393742 h 877827"/>
                <a:gd name="connsiteX332" fmla="*/ 257295 w 1204260"/>
                <a:gd name="connsiteY332" fmla="*/ 393742 h 877827"/>
                <a:gd name="connsiteX333" fmla="*/ 259864 w 1204260"/>
                <a:gd name="connsiteY333" fmla="*/ 391172 h 877827"/>
                <a:gd name="connsiteX334" fmla="*/ 261196 w 1204260"/>
                <a:gd name="connsiteY334" fmla="*/ 391172 h 877827"/>
                <a:gd name="connsiteX335" fmla="*/ 259483 w 1204260"/>
                <a:gd name="connsiteY335" fmla="*/ 390315 h 877827"/>
                <a:gd name="connsiteX336" fmla="*/ 259483 w 1204260"/>
                <a:gd name="connsiteY336" fmla="*/ 386507 h 877827"/>
                <a:gd name="connsiteX337" fmla="*/ 260815 w 1204260"/>
                <a:gd name="connsiteY337" fmla="*/ 386507 h 877827"/>
                <a:gd name="connsiteX338" fmla="*/ 262052 w 1204260"/>
                <a:gd name="connsiteY338" fmla="*/ 385174 h 877827"/>
                <a:gd name="connsiteX339" fmla="*/ 264621 w 1204260"/>
                <a:gd name="connsiteY339" fmla="*/ 386507 h 877827"/>
                <a:gd name="connsiteX340" fmla="*/ 264621 w 1204260"/>
                <a:gd name="connsiteY340" fmla="*/ 385174 h 877827"/>
                <a:gd name="connsiteX341" fmla="*/ 265953 w 1204260"/>
                <a:gd name="connsiteY341" fmla="*/ 383936 h 877827"/>
                <a:gd name="connsiteX342" fmla="*/ 265953 w 1204260"/>
                <a:gd name="connsiteY342" fmla="*/ 378796 h 877827"/>
                <a:gd name="connsiteX343" fmla="*/ 264241 w 1204260"/>
                <a:gd name="connsiteY343" fmla="*/ 376987 h 877827"/>
                <a:gd name="connsiteX344" fmla="*/ 260435 w 1204260"/>
                <a:gd name="connsiteY344" fmla="*/ 374417 h 877827"/>
                <a:gd name="connsiteX345" fmla="*/ 259483 w 1204260"/>
                <a:gd name="connsiteY345" fmla="*/ 374417 h 877827"/>
                <a:gd name="connsiteX346" fmla="*/ 259483 w 1204260"/>
                <a:gd name="connsiteY346" fmla="*/ 373084 h 877827"/>
                <a:gd name="connsiteX347" fmla="*/ 260815 w 1204260"/>
                <a:gd name="connsiteY347" fmla="*/ 371846 h 877827"/>
                <a:gd name="connsiteX348" fmla="*/ 268523 w 1204260"/>
                <a:gd name="connsiteY348" fmla="*/ 364040 h 877827"/>
                <a:gd name="connsiteX349" fmla="*/ 268523 w 1204260"/>
                <a:gd name="connsiteY349" fmla="*/ 362802 h 877827"/>
                <a:gd name="connsiteX350" fmla="*/ 269855 w 1204260"/>
                <a:gd name="connsiteY350" fmla="*/ 360232 h 877827"/>
                <a:gd name="connsiteX351" fmla="*/ 268523 w 1204260"/>
                <a:gd name="connsiteY351" fmla="*/ 358899 h 877827"/>
                <a:gd name="connsiteX352" fmla="*/ 269855 w 1204260"/>
                <a:gd name="connsiteY352" fmla="*/ 357566 h 877827"/>
                <a:gd name="connsiteX353" fmla="*/ 285270 w 1204260"/>
                <a:gd name="connsiteY353" fmla="*/ 353758 h 877827"/>
                <a:gd name="connsiteX354" fmla="*/ 285270 w 1204260"/>
                <a:gd name="connsiteY354" fmla="*/ 354996 h 877827"/>
                <a:gd name="connsiteX355" fmla="*/ 286602 w 1204260"/>
                <a:gd name="connsiteY355" fmla="*/ 354996 h 877827"/>
                <a:gd name="connsiteX356" fmla="*/ 287839 w 1204260"/>
                <a:gd name="connsiteY356" fmla="*/ 356329 h 877827"/>
                <a:gd name="connsiteX357" fmla="*/ 287839 w 1204260"/>
                <a:gd name="connsiteY357" fmla="*/ 357566 h 877827"/>
                <a:gd name="connsiteX358" fmla="*/ 286602 w 1204260"/>
                <a:gd name="connsiteY358" fmla="*/ 358899 h 877827"/>
                <a:gd name="connsiteX359" fmla="*/ 280131 w 1204260"/>
                <a:gd name="connsiteY359" fmla="*/ 360232 h 877827"/>
                <a:gd name="connsiteX360" fmla="*/ 280131 w 1204260"/>
                <a:gd name="connsiteY360" fmla="*/ 361755 h 877827"/>
                <a:gd name="connsiteX361" fmla="*/ 281463 w 1204260"/>
                <a:gd name="connsiteY361" fmla="*/ 364325 h 877827"/>
                <a:gd name="connsiteX362" fmla="*/ 280131 w 1204260"/>
                <a:gd name="connsiteY362" fmla="*/ 364325 h 877827"/>
                <a:gd name="connsiteX363" fmla="*/ 280131 w 1204260"/>
                <a:gd name="connsiteY363" fmla="*/ 365658 h 877827"/>
                <a:gd name="connsiteX364" fmla="*/ 274993 w 1204260"/>
                <a:gd name="connsiteY364" fmla="*/ 366896 h 877827"/>
                <a:gd name="connsiteX365" fmla="*/ 273756 w 1204260"/>
                <a:gd name="connsiteY365" fmla="*/ 366896 h 877827"/>
                <a:gd name="connsiteX366" fmla="*/ 272519 w 1204260"/>
                <a:gd name="connsiteY366" fmla="*/ 372132 h 877827"/>
                <a:gd name="connsiteX367" fmla="*/ 272519 w 1204260"/>
                <a:gd name="connsiteY367" fmla="*/ 374702 h 877827"/>
                <a:gd name="connsiteX368" fmla="*/ 284128 w 1204260"/>
                <a:gd name="connsiteY368" fmla="*/ 379843 h 877827"/>
                <a:gd name="connsiteX369" fmla="*/ 285365 w 1204260"/>
                <a:gd name="connsiteY369" fmla="*/ 382413 h 877827"/>
                <a:gd name="connsiteX370" fmla="*/ 289266 w 1204260"/>
                <a:gd name="connsiteY370" fmla="*/ 384984 h 877827"/>
                <a:gd name="connsiteX371" fmla="*/ 289266 w 1204260"/>
                <a:gd name="connsiteY371" fmla="*/ 383746 h 877827"/>
                <a:gd name="connsiteX372" fmla="*/ 290598 w 1204260"/>
                <a:gd name="connsiteY372" fmla="*/ 383746 h 877827"/>
                <a:gd name="connsiteX373" fmla="*/ 293167 w 1204260"/>
                <a:gd name="connsiteY373" fmla="*/ 379843 h 877827"/>
                <a:gd name="connsiteX374" fmla="*/ 293167 w 1204260"/>
                <a:gd name="connsiteY374" fmla="*/ 367943 h 877827"/>
                <a:gd name="connsiteX375" fmla="*/ 294404 w 1204260"/>
                <a:gd name="connsiteY375" fmla="*/ 367943 h 877827"/>
                <a:gd name="connsiteX376" fmla="*/ 294404 w 1204260"/>
                <a:gd name="connsiteY376" fmla="*/ 366610 h 877827"/>
                <a:gd name="connsiteX377" fmla="*/ 299638 w 1204260"/>
                <a:gd name="connsiteY377" fmla="*/ 360232 h 877827"/>
                <a:gd name="connsiteX378" fmla="*/ 300875 w 1204260"/>
                <a:gd name="connsiteY378" fmla="*/ 360232 h 877827"/>
                <a:gd name="connsiteX379" fmla="*/ 302302 w 1204260"/>
                <a:gd name="connsiteY379" fmla="*/ 348618 h 877827"/>
                <a:gd name="connsiteX380" fmla="*/ 302302 w 1204260"/>
                <a:gd name="connsiteY380" fmla="*/ 347285 h 877827"/>
                <a:gd name="connsiteX381" fmla="*/ 313911 w 1204260"/>
                <a:gd name="connsiteY381" fmla="*/ 334338 h 877827"/>
                <a:gd name="connsiteX382" fmla="*/ 315148 w 1204260"/>
                <a:gd name="connsiteY382" fmla="*/ 333100 h 877827"/>
                <a:gd name="connsiteX383" fmla="*/ 313911 w 1204260"/>
                <a:gd name="connsiteY383" fmla="*/ 331767 h 877827"/>
                <a:gd name="connsiteX384" fmla="*/ 310009 w 1204260"/>
                <a:gd name="connsiteY384" fmla="*/ 329197 h 877827"/>
                <a:gd name="connsiteX385" fmla="*/ 310009 w 1204260"/>
                <a:gd name="connsiteY385" fmla="*/ 326627 h 877827"/>
                <a:gd name="connsiteX386" fmla="*/ 312579 w 1204260"/>
                <a:gd name="connsiteY386" fmla="*/ 315013 h 877827"/>
                <a:gd name="connsiteX387" fmla="*/ 311151 w 1204260"/>
                <a:gd name="connsiteY387" fmla="*/ 314156 h 877827"/>
                <a:gd name="connsiteX388" fmla="*/ 309819 w 1204260"/>
                <a:gd name="connsiteY388" fmla="*/ 314156 h 877827"/>
                <a:gd name="connsiteX389" fmla="*/ 300304 w 1204260"/>
                <a:gd name="connsiteY389" fmla="*/ 320629 h 877827"/>
                <a:gd name="connsiteX390" fmla="*/ 290027 w 1204260"/>
                <a:gd name="connsiteY390" fmla="*/ 321962 h 877827"/>
                <a:gd name="connsiteX391" fmla="*/ 287363 w 1204260"/>
                <a:gd name="connsiteY391" fmla="*/ 321962 h 877827"/>
                <a:gd name="connsiteX392" fmla="*/ 287363 w 1204260"/>
                <a:gd name="connsiteY392" fmla="*/ 320629 h 877827"/>
                <a:gd name="connsiteX393" fmla="*/ 288695 w 1204260"/>
                <a:gd name="connsiteY393" fmla="*/ 319392 h 877827"/>
                <a:gd name="connsiteX394" fmla="*/ 297735 w 1204260"/>
                <a:gd name="connsiteY394" fmla="*/ 316821 h 877827"/>
                <a:gd name="connsiteX395" fmla="*/ 299067 w 1204260"/>
                <a:gd name="connsiteY395" fmla="*/ 315489 h 877827"/>
                <a:gd name="connsiteX396" fmla="*/ 295166 w 1204260"/>
                <a:gd name="connsiteY396" fmla="*/ 310348 h 877827"/>
                <a:gd name="connsiteX397" fmla="*/ 293833 w 1204260"/>
                <a:gd name="connsiteY397" fmla="*/ 309015 h 877827"/>
                <a:gd name="connsiteX398" fmla="*/ 292596 w 1204260"/>
                <a:gd name="connsiteY398" fmla="*/ 310348 h 877827"/>
                <a:gd name="connsiteX399" fmla="*/ 291264 w 1204260"/>
                <a:gd name="connsiteY399" fmla="*/ 310348 h 877827"/>
                <a:gd name="connsiteX400" fmla="*/ 290027 w 1204260"/>
                <a:gd name="connsiteY400" fmla="*/ 309015 h 877827"/>
                <a:gd name="connsiteX401" fmla="*/ 290027 w 1204260"/>
                <a:gd name="connsiteY401" fmla="*/ 300828 h 877827"/>
                <a:gd name="connsiteX402" fmla="*/ 291264 w 1204260"/>
                <a:gd name="connsiteY402" fmla="*/ 300828 h 877827"/>
                <a:gd name="connsiteX403" fmla="*/ 291264 w 1204260"/>
                <a:gd name="connsiteY403" fmla="*/ 299495 h 877827"/>
                <a:gd name="connsiteX404" fmla="*/ 292596 w 1204260"/>
                <a:gd name="connsiteY404" fmla="*/ 298258 h 877827"/>
                <a:gd name="connsiteX405" fmla="*/ 293833 w 1204260"/>
                <a:gd name="connsiteY405" fmla="*/ 296925 h 877827"/>
                <a:gd name="connsiteX406" fmla="*/ 295166 w 1204260"/>
                <a:gd name="connsiteY406" fmla="*/ 298258 h 877827"/>
                <a:gd name="connsiteX407" fmla="*/ 297735 w 1204260"/>
                <a:gd name="connsiteY407" fmla="*/ 309872 h 877827"/>
                <a:gd name="connsiteX408" fmla="*/ 301636 w 1204260"/>
                <a:gd name="connsiteY408" fmla="*/ 312442 h 877827"/>
                <a:gd name="connsiteX409" fmla="*/ 304205 w 1204260"/>
                <a:gd name="connsiteY409" fmla="*/ 312442 h 877827"/>
                <a:gd name="connsiteX410" fmla="*/ 304205 w 1204260"/>
                <a:gd name="connsiteY410" fmla="*/ 311109 h 877827"/>
                <a:gd name="connsiteX411" fmla="*/ 305442 w 1204260"/>
                <a:gd name="connsiteY411" fmla="*/ 309872 h 877827"/>
                <a:gd name="connsiteX412" fmla="*/ 306774 w 1204260"/>
                <a:gd name="connsiteY412" fmla="*/ 300828 h 877827"/>
                <a:gd name="connsiteX413" fmla="*/ 306774 w 1204260"/>
                <a:gd name="connsiteY413" fmla="*/ 286643 h 877827"/>
                <a:gd name="connsiteX414" fmla="*/ 305918 w 1204260"/>
                <a:gd name="connsiteY414" fmla="*/ 285596 h 877827"/>
                <a:gd name="connsiteX415" fmla="*/ 304681 w 1204260"/>
                <a:gd name="connsiteY415" fmla="*/ 283026 h 877827"/>
                <a:gd name="connsiteX416" fmla="*/ 304681 w 1204260"/>
                <a:gd name="connsiteY416" fmla="*/ 280455 h 877827"/>
                <a:gd name="connsiteX417" fmla="*/ 305918 w 1204260"/>
                <a:gd name="connsiteY417" fmla="*/ 279123 h 877827"/>
                <a:gd name="connsiteX418" fmla="*/ 307250 w 1204260"/>
                <a:gd name="connsiteY418" fmla="*/ 280455 h 877827"/>
                <a:gd name="connsiteX419" fmla="*/ 311151 w 1204260"/>
                <a:gd name="connsiteY419" fmla="*/ 285596 h 877827"/>
                <a:gd name="connsiteX420" fmla="*/ 312388 w 1204260"/>
                <a:gd name="connsiteY420" fmla="*/ 289499 h 877827"/>
                <a:gd name="connsiteX421" fmla="*/ 313720 w 1204260"/>
                <a:gd name="connsiteY421" fmla="*/ 289499 h 877827"/>
                <a:gd name="connsiteX422" fmla="*/ 320096 w 1204260"/>
                <a:gd name="connsiteY422" fmla="*/ 283026 h 877827"/>
                <a:gd name="connsiteX423" fmla="*/ 320096 w 1204260"/>
                <a:gd name="connsiteY423" fmla="*/ 279123 h 877827"/>
                <a:gd name="connsiteX424" fmla="*/ 322760 w 1204260"/>
                <a:gd name="connsiteY424" fmla="*/ 279123 h 877827"/>
                <a:gd name="connsiteX425" fmla="*/ 326566 w 1204260"/>
                <a:gd name="connsiteY425" fmla="*/ 280455 h 877827"/>
                <a:gd name="connsiteX426" fmla="*/ 327898 w 1204260"/>
                <a:gd name="connsiteY426" fmla="*/ 283026 h 877827"/>
                <a:gd name="connsiteX427" fmla="*/ 329135 w 1204260"/>
                <a:gd name="connsiteY427" fmla="*/ 283026 h 877827"/>
                <a:gd name="connsiteX428" fmla="*/ 331800 w 1204260"/>
                <a:gd name="connsiteY428" fmla="*/ 280455 h 877827"/>
                <a:gd name="connsiteX429" fmla="*/ 331800 w 1204260"/>
                <a:gd name="connsiteY429" fmla="*/ 279123 h 877827"/>
                <a:gd name="connsiteX430" fmla="*/ 330848 w 1204260"/>
                <a:gd name="connsiteY430" fmla="*/ 271126 h 877827"/>
                <a:gd name="connsiteX431" fmla="*/ 330848 w 1204260"/>
                <a:gd name="connsiteY431" fmla="*/ 268556 h 877827"/>
                <a:gd name="connsiteX432" fmla="*/ 332180 w 1204260"/>
                <a:gd name="connsiteY432" fmla="*/ 267223 h 877827"/>
                <a:gd name="connsiteX433" fmla="*/ 333417 w 1204260"/>
                <a:gd name="connsiteY433" fmla="*/ 267223 h 877827"/>
                <a:gd name="connsiteX434" fmla="*/ 334749 w 1204260"/>
                <a:gd name="connsiteY434" fmla="*/ 265985 h 877827"/>
                <a:gd name="connsiteX435" fmla="*/ 334749 w 1204260"/>
                <a:gd name="connsiteY435" fmla="*/ 263320 h 877827"/>
                <a:gd name="connsiteX436" fmla="*/ 333417 w 1204260"/>
                <a:gd name="connsiteY436" fmla="*/ 263320 h 877827"/>
                <a:gd name="connsiteX437" fmla="*/ 333417 w 1204260"/>
                <a:gd name="connsiteY437" fmla="*/ 262082 h 877827"/>
                <a:gd name="connsiteX438" fmla="*/ 335986 w 1204260"/>
                <a:gd name="connsiteY438" fmla="*/ 246565 h 877827"/>
                <a:gd name="connsiteX439" fmla="*/ 335986 w 1204260"/>
                <a:gd name="connsiteY439" fmla="*/ 245327 h 877827"/>
                <a:gd name="connsiteX440" fmla="*/ 334749 w 1204260"/>
                <a:gd name="connsiteY440" fmla="*/ 242757 h 877827"/>
                <a:gd name="connsiteX441" fmla="*/ 332180 w 1204260"/>
                <a:gd name="connsiteY441" fmla="*/ 240091 h 877827"/>
                <a:gd name="connsiteX442" fmla="*/ 329516 w 1204260"/>
                <a:gd name="connsiteY442" fmla="*/ 238854 h 877827"/>
                <a:gd name="connsiteX443" fmla="*/ 326947 w 1204260"/>
                <a:gd name="connsiteY443" fmla="*/ 240091 h 877827"/>
                <a:gd name="connsiteX444" fmla="*/ 326947 w 1204260"/>
                <a:gd name="connsiteY444" fmla="*/ 242757 h 877827"/>
                <a:gd name="connsiteX445" fmla="*/ 325710 w 1204260"/>
                <a:gd name="connsiteY445" fmla="*/ 263320 h 877827"/>
                <a:gd name="connsiteX446" fmla="*/ 324378 w 1204260"/>
                <a:gd name="connsiteY446" fmla="*/ 264652 h 877827"/>
                <a:gd name="connsiteX447" fmla="*/ 323141 w 1204260"/>
                <a:gd name="connsiteY447" fmla="*/ 264652 h 877827"/>
                <a:gd name="connsiteX448" fmla="*/ 321333 w 1204260"/>
                <a:gd name="connsiteY448" fmla="*/ 263320 h 877827"/>
                <a:gd name="connsiteX449" fmla="*/ 321333 w 1204260"/>
                <a:gd name="connsiteY449" fmla="*/ 262082 h 877827"/>
                <a:gd name="connsiteX450" fmla="*/ 322665 w 1204260"/>
                <a:gd name="connsiteY450" fmla="*/ 256941 h 877827"/>
                <a:gd name="connsiteX451" fmla="*/ 322665 w 1204260"/>
                <a:gd name="connsiteY451" fmla="*/ 255609 h 877827"/>
                <a:gd name="connsiteX452" fmla="*/ 321333 w 1204260"/>
                <a:gd name="connsiteY452" fmla="*/ 254276 h 877827"/>
                <a:gd name="connsiteX453" fmla="*/ 320001 w 1204260"/>
                <a:gd name="connsiteY453" fmla="*/ 255609 h 877827"/>
                <a:gd name="connsiteX454" fmla="*/ 313625 w 1204260"/>
                <a:gd name="connsiteY454" fmla="*/ 258179 h 877827"/>
                <a:gd name="connsiteX455" fmla="*/ 305823 w 1204260"/>
                <a:gd name="connsiteY455" fmla="*/ 262082 h 877827"/>
                <a:gd name="connsiteX456" fmla="*/ 298115 w 1204260"/>
                <a:gd name="connsiteY456" fmla="*/ 268556 h 877827"/>
                <a:gd name="connsiteX457" fmla="*/ 291645 w 1204260"/>
                <a:gd name="connsiteY457" fmla="*/ 277599 h 877827"/>
                <a:gd name="connsiteX458" fmla="*/ 290408 w 1204260"/>
                <a:gd name="connsiteY458" fmla="*/ 284073 h 877827"/>
                <a:gd name="connsiteX459" fmla="*/ 286507 w 1204260"/>
                <a:gd name="connsiteY459" fmla="*/ 289214 h 877827"/>
                <a:gd name="connsiteX460" fmla="*/ 285174 w 1204260"/>
                <a:gd name="connsiteY460" fmla="*/ 290451 h 877827"/>
                <a:gd name="connsiteX461" fmla="*/ 277467 w 1204260"/>
                <a:gd name="connsiteY461" fmla="*/ 293117 h 877827"/>
                <a:gd name="connsiteX462" fmla="*/ 274898 w 1204260"/>
                <a:gd name="connsiteY462" fmla="*/ 291784 h 877827"/>
                <a:gd name="connsiteX463" fmla="*/ 272329 w 1204260"/>
                <a:gd name="connsiteY463" fmla="*/ 289214 h 877827"/>
                <a:gd name="connsiteX464" fmla="*/ 269760 w 1204260"/>
                <a:gd name="connsiteY464" fmla="*/ 289214 h 877827"/>
                <a:gd name="connsiteX465" fmla="*/ 255487 w 1204260"/>
                <a:gd name="connsiteY465" fmla="*/ 294354 h 877827"/>
                <a:gd name="connsiteX466" fmla="*/ 251680 w 1204260"/>
                <a:gd name="connsiteY466" fmla="*/ 296925 h 877827"/>
                <a:gd name="connsiteX467" fmla="*/ 243878 w 1204260"/>
                <a:gd name="connsiteY467" fmla="*/ 302066 h 877827"/>
                <a:gd name="connsiteX468" fmla="*/ 236171 w 1204260"/>
                <a:gd name="connsiteY468" fmla="*/ 309872 h 877827"/>
                <a:gd name="connsiteX469" fmla="*/ 234838 w 1204260"/>
                <a:gd name="connsiteY469" fmla="*/ 315013 h 877827"/>
                <a:gd name="connsiteX470" fmla="*/ 233601 w 1204260"/>
                <a:gd name="connsiteY470" fmla="*/ 316345 h 877827"/>
                <a:gd name="connsiteX471" fmla="*/ 232269 w 1204260"/>
                <a:gd name="connsiteY471" fmla="*/ 317583 h 877827"/>
                <a:gd name="connsiteX472" fmla="*/ 228463 w 1204260"/>
                <a:gd name="connsiteY472" fmla="*/ 317583 h 877827"/>
                <a:gd name="connsiteX473" fmla="*/ 227131 w 1204260"/>
                <a:gd name="connsiteY473" fmla="*/ 318916 h 877827"/>
                <a:gd name="connsiteX474" fmla="*/ 229700 w 1204260"/>
                <a:gd name="connsiteY474" fmla="*/ 321486 h 877827"/>
                <a:gd name="connsiteX475" fmla="*/ 228463 w 1204260"/>
                <a:gd name="connsiteY475" fmla="*/ 322724 h 877827"/>
                <a:gd name="connsiteX476" fmla="*/ 227131 w 1204260"/>
                <a:gd name="connsiteY476" fmla="*/ 322724 h 877827"/>
                <a:gd name="connsiteX477" fmla="*/ 224562 w 1204260"/>
                <a:gd name="connsiteY477" fmla="*/ 321486 h 877827"/>
                <a:gd name="connsiteX478" fmla="*/ 223230 w 1204260"/>
                <a:gd name="connsiteY478" fmla="*/ 322724 h 877827"/>
                <a:gd name="connsiteX479" fmla="*/ 219424 w 1204260"/>
                <a:gd name="connsiteY479" fmla="*/ 327960 h 877827"/>
                <a:gd name="connsiteX480" fmla="*/ 215522 w 1204260"/>
                <a:gd name="connsiteY480" fmla="*/ 331767 h 877827"/>
                <a:gd name="connsiteX481" fmla="*/ 215522 w 1204260"/>
                <a:gd name="connsiteY481" fmla="*/ 335671 h 877827"/>
                <a:gd name="connsiteX482" fmla="*/ 225894 w 1204260"/>
                <a:gd name="connsiteY482" fmla="*/ 342144 h 877827"/>
                <a:gd name="connsiteX483" fmla="*/ 229700 w 1204260"/>
                <a:gd name="connsiteY483" fmla="*/ 342144 h 877827"/>
                <a:gd name="connsiteX484" fmla="*/ 229700 w 1204260"/>
                <a:gd name="connsiteY484" fmla="*/ 344715 h 877827"/>
                <a:gd name="connsiteX485" fmla="*/ 227131 w 1204260"/>
                <a:gd name="connsiteY485" fmla="*/ 344715 h 877827"/>
                <a:gd name="connsiteX486" fmla="*/ 220660 w 1204260"/>
                <a:gd name="connsiteY486" fmla="*/ 343382 h 877827"/>
                <a:gd name="connsiteX487" fmla="*/ 215522 w 1204260"/>
                <a:gd name="connsiteY487" fmla="*/ 339574 h 877827"/>
                <a:gd name="connsiteX488" fmla="*/ 214285 w 1204260"/>
                <a:gd name="connsiteY488" fmla="*/ 340811 h 877827"/>
                <a:gd name="connsiteX489" fmla="*/ 211621 w 1204260"/>
                <a:gd name="connsiteY489" fmla="*/ 343382 h 877827"/>
                <a:gd name="connsiteX490" fmla="*/ 211621 w 1204260"/>
                <a:gd name="connsiteY490" fmla="*/ 342144 h 877827"/>
                <a:gd name="connsiteX491" fmla="*/ 209052 w 1204260"/>
                <a:gd name="connsiteY491" fmla="*/ 339574 h 877827"/>
                <a:gd name="connsiteX492" fmla="*/ 209052 w 1204260"/>
                <a:gd name="connsiteY492" fmla="*/ 333195 h 877827"/>
                <a:gd name="connsiteX493" fmla="*/ 216664 w 1204260"/>
                <a:gd name="connsiteY493" fmla="*/ 321486 h 877827"/>
                <a:gd name="connsiteX494" fmla="*/ 220470 w 1204260"/>
                <a:gd name="connsiteY494" fmla="*/ 317583 h 877827"/>
                <a:gd name="connsiteX495" fmla="*/ 232079 w 1204260"/>
                <a:gd name="connsiteY495" fmla="*/ 311109 h 877827"/>
                <a:gd name="connsiteX496" fmla="*/ 238549 w 1204260"/>
                <a:gd name="connsiteY496" fmla="*/ 300828 h 877827"/>
                <a:gd name="connsiteX497" fmla="*/ 250158 w 1204260"/>
                <a:gd name="connsiteY497" fmla="*/ 290451 h 877827"/>
                <a:gd name="connsiteX498" fmla="*/ 259673 w 1204260"/>
                <a:gd name="connsiteY498" fmla="*/ 284073 h 877827"/>
                <a:gd name="connsiteX499" fmla="*/ 262243 w 1204260"/>
                <a:gd name="connsiteY499" fmla="*/ 284073 h 877827"/>
                <a:gd name="connsiteX500" fmla="*/ 263575 w 1204260"/>
                <a:gd name="connsiteY500" fmla="*/ 282740 h 877827"/>
                <a:gd name="connsiteX501" fmla="*/ 277752 w 1204260"/>
                <a:gd name="connsiteY501" fmla="*/ 267223 h 877827"/>
                <a:gd name="connsiteX502" fmla="*/ 279085 w 1204260"/>
                <a:gd name="connsiteY502" fmla="*/ 264652 h 877827"/>
                <a:gd name="connsiteX503" fmla="*/ 279085 w 1204260"/>
                <a:gd name="connsiteY503" fmla="*/ 262082 h 877827"/>
                <a:gd name="connsiteX504" fmla="*/ 277752 w 1204260"/>
                <a:gd name="connsiteY504" fmla="*/ 255609 h 877827"/>
                <a:gd name="connsiteX505" fmla="*/ 277752 w 1204260"/>
                <a:gd name="connsiteY505" fmla="*/ 253038 h 877827"/>
                <a:gd name="connsiteX506" fmla="*/ 279085 w 1204260"/>
                <a:gd name="connsiteY506" fmla="*/ 250468 h 877827"/>
                <a:gd name="connsiteX507" fmla="*/ 281654 w 1204260"/>
                <a:gd name="connsiteY507" fmla="*/ 249135 h 877827"/>
                <a:gd name="connsiteX508" fmla="*/ 281654 w 1204260"/>
                <a:gd name="connsiteY508" fmla="*/ 250468 h 877827"/>
                <a:gd name="connsiteX509" fmla="*/ 282891 w 1204260"/>
                <a:gd name="connsiteY509" fmla="*/ 254276 h 877827"/>
                <a:gd name="connsiteX510" fmla="*/ 282891 w 1204260"/>
                <a:gd name="connsiteY510" fmla="*/ 255609 h 877827"/>
                <a:gd name="connsiteX511" fmla="*/ 284223 w 1204260"/>
                <a:gd name="connsiteY511" fmla="*/ 256941 h 877827"/>
                <a:gd name="connsiteX512" fmla="*/ 289361 w 1204260"/>
                <a:gd name="connsiteY512" fmla="*/ 245327 h 877827"/>
                <a:gd name="connsiteX513" fmla="*/ 290693 w 1204260"/>
                <a:gd name="connsiteY513" fmla="*/ 243994 h 877827"/>
                <a:gd name="connsiteX514" fmla="*/ 291930 w 1204260"/>
                <a:gd name="connsiteY514" fmla="*/ 245327 h 877827"/>
                <a:gd name="connsiteX515" fmla="*/ 291930 w 1204260"/>
                <a:gd name="connsiteY515" fmla="*/ 249135 h 877827"/>
                <a:gd name="connsiteX516" fmla="*/ 290693 w 1204260"/>
                <a:gd name="connsiteY516" fmla="*/ 253038 h 877827"/>
                <a:gd name="connsiteX517" fmla="*/ 284223 w 1204260"/>
                <a:gd name="connsiteY517" fmla="*/ 271126 h 877827"/>
                <a:gd name="connsiteX518" fmla="*/ 279085 w 1204260"/>
                <a:gd name="connsiteY518" fmla="*/ 276267 h 877827"/>
                <a:gd name="connsiteX519" fmla="*/ 277752 w 1204260"/>
                <a:gd name="connsiteY519" fmla="*/ 277599 h 877827"/>
                <a:gd name="connsiteX520" fmla="*/ 276420 w 1204260"/>
                <a:gd name="connsiteY520" fmla="*/ 281407 h 877827"/>
                <a:gd name="connsiteX521" fmla="*/ 277752 w 1204260"/>
                <a:gd name="connsiteY521" fmla="*/ 282740 h 877827"/>
                <a:gd name="connsiteX522" fmla="*/ 282891 w 1204260"/>
                <a:gd name="connsiteY522" fmla="*/ 282740 h 877827"/>
                <a:gd name="connsiteX523" fmla="*/ 285460 w 1204260"/>
                <a:gd name="connsiteY523" fmla="*/ 281407 h 877827"/>
                <a:gd name="connsiteX524" fmla="*/ 285460 w 1204260"/>
                <a:gd name="connsiteY524" fmla="*/ 273696 h 877827"/>
                <a:gd name="connsiteX525" fmla="*/ 289361 w 1204260"/>
                <a:gd name="connsiteY525" fmla="*/ 271126 h 877827"/>
                <a:gd name="connsiteX526" fmla="*/ 294499 w 1204260"/>
                <a:gd name="connsiteY526" fmla="*/ 264652 h 877827"/>
                <a:gd name="connsiteX527" fmla="*/ 297069 w 1204260"/>
                <a:gd name="connsiteY527" fmla="*/ 256941 h 877827"/>
                <a:gd name="connsiteX528" fmla="*/ 302302 w 1204260"/>
                <a:gd name="connsiteY528" fmla="*/ 255609 h 877827"/>
                <a:gd name="connsiteX529" fmla="*/ 306108 w 1204260"/>
                <a:gd name="connsiteY529" fmla="*/ 253038 h 877827"/>
                <a:gd name="connsiteX530" fmla="*/ 307440 w 1204260"/>
                <a:gd name="connsiteY530" fmla="*/ 249135 h 877827"/>
                <a:gd name="connsiteX531" fmla="*/ 310009 w 1204260"/>
                <a:gd name="connsiteY531" fmla="*/ 246565 h 877827"/>
                <a:gd name="connsiteX532" fmla="*/ 312579 w 1204260"/>
                <a:gd name="connsiteY532" fmla="*/ 247897 h 877827"/>
                <a:gd name="connsiteX533" fmla="*/ 315148 w 1204260"/>
                <a:gd name="connsiteY533" fmla="*/ 249135 h 877827"/>
                <a:gd name="connsiteX534" fmla="*/ 316480 w 1204260"/>
                <a:gd name="connsiteY534" fmla="*/ 249135 h 877827"/>
                <a:gd name="connsiteX535" fmla="*/ 319049 w 1204260"/>
                <a:gd name="connsiteY535" fmla="*/ 247897 h 877827"/>
                <a:gd name="connsiteX536" fmla="*/ 319049 w 1204260"/>
                <a:gd name="connsiteY536" fmla="*/ 246565 h 877827"/>
                <a:gd name="connsiteX537" fmla="*/ 317717 w 1204260"/>
                <a:gd name="connsiteY537" fmla="*/ 243994 h 877827"/>
                <a:gd name="connsiteX538" fmla="*/ 316480 w 1204260"/>
                <a:gd name="connsiteY538" fmla="*/ 242757 h 877827"/>
                <a:gd name="connsiteX539" fmla="*/ 315148 w 1204260"/>
                <a:gd name="connsiteY539" fmla="*/ 240091 h 877827"/>
                <a:gd name="connsiteX540" fmla="*/ 316480 w 1204260"/>
                <a:gd name="connsiteY540" fmla="*/ 238854 h 877827"/>
                <a:gd name="connsiteX541" fmla="*/ 314957 w 1204260"/>
                <a:gd name="connsiteY541" fmla="*/ 237997 h 877827"/>
                <a:gd name="connsiteX542" fmla="*/ 313720 w 1204260"/>
                <a:gd name="connsiteY542" fmla="*/ 237997 h 877827"/>
                <a:gd name="connsiteX543" fmla="*/ 312388 w 1204260"/>
                <a:gd name="connsiteY543" fmla="*/ 235426 h 877827"/>
                <a:gd name="connsiteX544" fmla="*/ 312388 w 1204260"/>
                <a:gd name="connsiteY544" fmla="*/ 230286 h 877827"/>
                <a:gd name="connsiteX545" fmla="*/ 313720 w 1204260"/>
                <a:gd name="connsiteY545" fmla="*/ 227715 h 877827"/>
                <a:gd name="connsiteX546" fmla="*/ 314957 w 1204260"/>
                <a:gd name="connsiteY546" fmla="*/ 226383 h 877827"/>
                <a:gd name="connsiteX547" fmla="*/ 314957 w 1204260"/>
                <a:gd name="connsiteY547" fmla="*/ 224669 h 877827"/>
                <a:gd name="connsiteX548" fmla="*/ 313720 w 1204260"/>
                <a:gd name="connsiteY548" fmla="*/ 222099 h 877827"/>
                <a:gd name="connsiteX549" fmla="*/ 312388 w 1204260"/>
                <a:gd name="connsiteY549" fmla="*/ 220766 h 877827"/>
                <a:gd name="connsiteX550" fmla="*/ 311151 w 1204260"/>
                <a:gd name="connsiteY550" fmla="*/ 219433 h 877827"/>
                <a:gd name="connsiteX551" fmla="*/ 311151 w 1204260"/>
                <a:gd name="connsiteY551" fmla="*/ 214292 h 877827"/>
                <a:gd name="connsiteX552" fmla="*/ 312388 w 1204260"/>
                <a:gd name="connsiteY552" fmla="*/ 211722 h 877827"/>
                <a:gd name="connsiteX553" fmla="*/ 312388 w 1204260"/>
                <a:gd name="connsiteY553" fmla="*/ 209437 h 877827"/>
                <a:gd name="connsiteX554" fmla="*/ 311151 w 1204260"/>
                <a:gd name="connsiteY554" fmla="*/ 206867 h 877827"/>
                <a:gd name="connsiteX555" fmla="*/ 309819 w 1204260"/>
                <a:gd name="connsiteY555" fmla="*/ 204296 h 877827"/>
                <a:gd name="connsiteX556" fmla="*/ 307250 w 1204260"/>
                <a:gd name="connsiteY556" fmla="*/ 199917 h 877827"/>
                <a:gd name="connsiteX557" fmla="*/ 305918 w 1204260"/>
                <a:gd name="connsiteY557" fmla="*/ 197347 h 877827"/>
                <a:gd name="connsiteX558" fmla="*/ 305918 w 1204260"/>
                <a:gd name="connsiteY558" fmla="*/ 194777 h 877827"/>
                <a:gd name="connsiteX559" fmla="*/ 307250 w 1204260"/>
                <a:gd name="connsiteY559" fmla="*/ 194777 h 877827"/>
                <a:gd name="connsiteX560" fmla="*/ 311151 w 1204260"/>
                <a:gd name="connsiteY560" fmla="*/ 193444 h 877827"/>
                <a:gd name="connsiteX561" fmla="*/ 314957 w 1204260"/>
                <a:gd name="connsiteY561" fmla="*/ 192206 h 877827"/>
                <a:gd name="connsiteX562" fmla="*/ 316290 w 1204260"/>
                <a:gd name="connsiteY562" fmla="*/ 190873 h 877827"/>
                <a:gd name="connsiteX563" fmla="*/ 316290 w 1204260"/>
                <a:gd name="connsiteY563" fmla="*/ 185733 h 877827"/>
                <a:gd name="connsiteX564" fmla="*/ 314957 w 1204260"/>
                <a:gd name="connsiteY564" fmla="*/ 184400 h 877827"/>
                <a:gd name="connsiteX565" fmla="*/ 313720 w 1204260"/>
                <a:gd name="connsiteY565" fmla="*/ 183162 h 877827"/>
                <a:gd name="connsiteX566" fmla="*/ 311151 w 1204260"/>
                <a:gd name="connsiteY566" fmla="*/ 183162 h 877827"/>
                <a:gd name="connsiteX567" fmla="*/ 307250 w 1204260"/>
                <a:gd name="connsiteY567" fmla="*/ 181830 h 877827"/>
                <a:gd name="connsiteX568" fmla="*/ 303349 w 1204260"/>
                <a:gd name="connsiteY568" fmla="*/ 183162 h 877827"/>
                <a:gd name="connsiteX569" fmla="*/ 299543 w 1204260"/>
                <a:gd name="connsiteY569" fmla="*/ 184400 h 877827"/>
                <a:gd name="connsiteX570" fmla="*/ 295641 w 1204260"/>
                <a:gd name="connsiteY570" fmla="*/ 186970 h 877827"/>
                <a:gd name="connsiteX571" fmla="*/ 293072 w 1204260"/>
                <a:gd name="connsiteY571" fmla="*/ 189636 h 877827"/>
                <a:gd name="connsiteX572" fmla="*/ 293072 w 1204260"/>
                <a:gd name="connsiteY572" fmla="*/ 194777 h 877827"/>
                <a:gd name="connsiteX573" fmla="*/ 295641 w 1204260"/>
                <a:gd name="connsiteY573" fmla="*/ 198585 h 877827"/>
                <a:gd name="connsiteX574" fmla="*/ 299543 w 1204260"/>
                <a:gd name="connsiteY574" fmla="*/ 202488 h 877827"/>
                <a:gd name="connsiteX575" fmla="*/ 299543 w 1204260"/>
                <a:gd name="connsiteY575" fmla="*/ 206391 h 877827"/>
                <a:gd name="connsiteX576" fmla="*/ 296878 w 1204260"/>
                <a:gd name="connsiteY576" fmla="*/ 208961 h 877827"/>
                <a:gd name="connsiteX577" fmla="*/ 294309 w 1204260"/>
                <a:gd name="connsiteY577" fmla="*/ 212864 h 877827"/>
                <a:gd name="connsiteX578" fmla="*/ 289171 w 1204260"/>
                <a:gd name="connsiteY578" fmla="*/ 212864 h 877827"/>
                <a:gd name="connsiteX579" fmla="*/ 289171 w 1204260"/>
                <a:gd name="connsiteY579" fmla="*/ 210389 h 877827"/>
                <a:gd name="connsiteX580" fmla="*/ 291740 w 1204260"/>
                <a:gd name="connsiteY580" fmla="*/ 207819 h 877827"/>
                <a:gd name="connsiteX581" fmla="*/ 292787 w 1204260"/>
                <a:gd name="connsiteY581" fmla="*/ 206581 h 877827"/>
                <a:gd name="connsiteX582" fmla="*/ 294024 w 1204260"/>
                <a:gd name="connsiteY582" fmla="*/ 204011 h 877827"/>
                <a:gd name="connsiteX583" fmla="*/ 294024 w 1204260"/>
                <a:gd name="connsiteY583" fmla="*/ 202678 h 877827"/>
                <a:gd name="connsiteX584" fmla="*/ 287553 w 1204260"/>
                <a:gd name="connsiteY584" fmla="*/ 194967 h 877827"/>
                <a:gd name="connsiteX585" fmla="*/ 286316 w 1204260"/>
                <a:gd name="connsiteY585" fmla="*/ 193634 h 877827"/>
                <a:gd name="connsiteX586" fmla="*/ 287553 w 1204260"/>
                <a:gd name="connsiteY586" fmla="*/ 191064 h 877827"/>
                <a:gd name="connsiteX587" fmla="*/ 287553 w 1204260"/>
                <a:gd name="connsiteY587" fmla="*/ 187161 h 877827"/>
                <a:gd name="connsiteX588" fmla="*/ 286316 w 1204260"/>
                <a:gd name="connsiteY588" fmla="*/ 185923 h 877827"/>
                <a:gd name="connsiteX589" fmla="*/ 274993 w 1204260"/>
                <a:gd name="connsiteY589" fmla="*/ 185923 h 877827"/>
                <a:gd name="connsiteX590" fmla="*/ 274993 w 1204260"/>
                <a:gd name="connsiteY590" fmla="*/ 198775 h 877827"/>
                <a:gd name="connsiteX591" fmla="*/ 273756 w 1204260"/>
                <a:gd name="connsiteY591" fmla="*/ 199917 h 877827"/>
                <a:gd name="connsiteX592" fmla="*/ 272519 w 1204260"/>
                <a:gd name="connsiteY592" fmla="*/ 198585 h 877827"/>
                <a:gd name="connsiteX593" fmla="*/ 271187 w 1204260"/>
                <a:gd name="connsiteY593" fmla="*/ 197347 h 877827"/>
                <a:gd name="connsiteX594" fmla="*/ 269950 w 1204260"/>
                <a:gd name="connsiteY594" fmla="*/ 192206 h 877827"/>
                <a:gd name="connsiteX595" fmla="*/ 268618 w 1204260"/>
                <a:gd name="connsiteY595" fmla="*/ 181830 h 877827"/>
                <a:gd name="connsiteX596" fmla="*/ 269950 w 1204260"/>
                <a:gd name="connsiteY596" fmla="*/ 176689 h 877827"/>
                <a:gd name="connsiteX597" fmla="*/ 268618 w 1204260"/>
                <a:gd name="connsiteY597" fmla="*/ 174118 h 877827"/>
                <a:gd name="connsiteX598" fmla="*/ 267381 w 1204260"/>
                <a:gd name="connsiteY598" fmla="*/ 170215 h 877827"/>
                <a:gd name="connsiteX599" fmla="*/ 263479 w 1204260"/>
                <a:gd name="connsiteY599" fmla="*/ 167645 h 877827"/>
                <a:gd name="connsiteX600" fmla="*/ 253964 w 1204260"/>
                <a:gd name="connsiteY600" fmla="*/ 166312 h 877827"/>
                <a:gd name="connsiteX601" fmla="*/ 251395 w 1204260"/>
                <a:gd name="connsiteY601" fmla="*/ 167645 h 877827"/>
                <a:gd name="connsiteX602" fmla="*/ 247494 w 1204260"/>
                <a:gd name="connsiteY602" fmla="*/ 170215 h 877827"/>
                <a:gd name="connsiteX603" fmla="*/ 243592 w 1204260"/>
                <a:gd name="connsiteY603" fmla="*/ 170215 h 877827"/>
                <a:gd name="connsiteX604" fmla="*/ 238454 w 1204260"/>
                <a:gd name="connsiteY604" fmla="*/ 168883 h 877827"/>
                <a:gd name="connsiteX605" fmla="*/ 226845 w 1204260"/>
                <a:gd name="connsiteY605" fmla="*/ 166312 h 877827"/>
                <a:gd name="connsiteX606" fmla="*/ 220375 w 1204260"/>
                <a:gd name="connsiteY606" fmla="*/ 163742 h 877827"/>
                <a:gd name="connsiteX607" fmla="*/ 212668 w 1204260"/>
                <a:gd name="connsiteY607" fmla="*/ 157268 h 877827"/>
                <a:gd name="connsiteX608" fmla="*/ 210098 w 1204260"/>
                <a:gd name="connsiteY608" fmla="*/ 157268 h 877827"/>
                <a:gd name="connsiteX609" fmla="*/ 207529 w 1204260"/>
                <a:gd name="connsiteY609" fmla="*/ 156031 h 877827"/>
                <a:gd name="connsiteX610" fmla="*/ 206197 w 1204260"/>
                <a:gd name="connsiteY610" fmla="*/ 157268 h 877827"/>
                <a:gd name="connsiteX611" fmla="*/ 204960 w 1204260"/>
                <a:gd name="connsiteY611" fmla="*/ 156031 h 877827"/>
                <a:gd name="connsiteX612" fmla="*/ 201059 w 1204260"/>
                <a:gd name="connsiteY612" fmla="*/ 153460 h 877827"/>
                <a:gd name="connsiteX613" fmla="*/ 199727 w 1204260"/>
                <a:gd name="connsiteY613" fmla="*/ 150890 h 877827"/>
                <a:gd name="connsiteX614" fmla="*/ 198490 w 1204260"/>
                <a:gd name="connsiteY614" fmla="*/ 149557 h 877827"/>
                <a:gd name="connsiteX615" fmla="*/ 189450 w 1204260"/>
                <a:gd name="connsiteY615" fmla="*/ 148320 h 877827"/>
                <a:gd name="connsiteX616" fmla="*/ 186881 w 1204260"/>
                <a:gd name="connsiteY616" fmla="*/ 149557 h 877827"/>
                <a:gd name="connsiteX617" fmla="*/ 182980 w 1204260"/>
                <a:gd name="connsiteY617" fmla="*/ 146987 h 877827"/>
                <a:gd name="connsiteX618" fmla="*/ 179079 w 1204260"/>
                <a:gd name="connsiteY618" fmla="*/ 140513 h 877827"/>
                <a:gd name="connsiteX619" fmla="*/ 162332 w 1204260"/>
                <a:gd name="connsiteY619" fmla="*/ 137943 h 877827"/>
                <a:gd name="connsiteX620" fmla="*/ 136545 w 1204260"/>
                <a:gd name="connsiteY620" fmla="*/ 127566 h 877827"/>
                <a:gd name="connsiteX621" fmla="*/ 121511 w 1204260"/>
                <a:gd name="connsiteY621" fmla="*/ 116142 h 877827"/>
                <a:gd name="connsiteX622" fmla="*/ 121511 w 1204260"/>
                <a:gd name="connsiteY622" fmla="*/ 113572 h 877827"/>
                <a:gd name="connsiteX623" fmla="*/ 124080 w 1204260"/>
                <a:gd name="connsiteY623" fmla="*/ 111002 h 877827"/>
                <a:gd name="connsiteX624" fmla="*/ 122843 w 1204260"/>
                <a:gd name="connsiteY624" fmla="*/ 109764 h 877827"/>
                <a:gd name="connsiteX625" fmla="*/ 109902 w 1204260"/>
                <a:gd name="connsiteY625" fmla="*/ 96817 h 877827"/>
                <a:gd name="connsiteX626" fmla="*/ 107238 w 1204260"/>
                <a:gd name="connsiteY626" fmla="*/ 96817 h 877827"/>
                <a:gd name="connsiteX627" fmla="*/ 100767 w 1204260"/>
                <a:gd name="connsiteY627" fmla="*/ 95199 h 877827"/>
                <a:gd name="connsiteX628" fmla="*/ 89159 w 1204260"/>
                <a:gd name="connsiteY628" fmla="*/ 86536 h 877827"/>
                <a:gd name="connsiteX629" fmla="*/ 74981 w 1204260"/>
                <a:gd name="connsiteY629" fmla="*/ 71018 h 877827"/>
                <a:gd name="connsiteX630" fmla="*/ 65465 w 1204260"/>
                <a:gd name="connsiteY630" fmla="*/ 59404 h 877827"/>
                <a:gd name="connsiteX631" fmla="*/ 61564 w 1204260"/>
                <a:gd name="connsiteY631" fmla="*/ 59404 h 877827"/>
                <a:gd name="connsiteX632" fmla="*/ 58995 w 1204260"/>
                <a:gd name="connsiteY632" fmla="*/ 58071 h 877827"/>
                <a:gd name="connsiteX633" fmla="*/ 57758 w 1204260"/>
                <a:gd name="connsiteY633" fmla="*/ 58071 h 877827"/>
                <a:gd name="connsiteX634" fmla="*/ 57758 w 1204260"/>
                <a:gd name="connsiteY634" fmla="*/ 57119 h 877827"/>
                <a:gd name="connsiteX635" fmla="*/ 56426 w 1204260"/>
                <a:gd name="connsiteY635" fmla="*/ 57119 h 877827"/>
                <a:gd name="connsiteX636" fmla="*/ 56426 w 1204260"/>
                <a:gd name="connsiteY636" fmla="*/ 51598 h 877827"/>
                <a:gd name="connsiteX637" fmla="*/ 51288 w 1204260"/>
                <a:gd name="connsiteY637" fmla="*/ 49027 h 877827"/>
                <a:gd name="connsiteX638" fmla="*/ 49194 w 1204260"/>
                <a:gd name="connsiteY638" fmla="*/ 49027 h 877827"/>
                <a:gd name="connsiteX639" fmla="*/ 46530 w 1204260"/>
                <a:gd name="connsiteY639" fmla="*/ 47599 h 877827"/>
                <a:gd name="connsiteX640" fmla="*/ 43961 w 1204260"/>
                <a:gd name="connsiteY640" fmla="*/ 48837 h 877827"/>
                <a:gd name="connsiteX641" fmla="*/ 43961 w 1204260"/>
                <a:gd name="connsiteY641" fmla="*/ 54263 h 877827"/>
                <a:gd name="connsiteX642" fmla="*/ 45293 w 1204260"/>
                <a:gd name="connsiteY642" fmla="*/ 58071 h 877827"/>
                <a:gd name="connsiteX643" fmla="*/ 47862 w 1204260"/>
                <a:gd name="connsiteY643" fmla="*/ 60642 h 877827"/>
                <a:gd name="connsiteX644" fmla="*/ 49194 w 1204260"/>
                <a:gd name="connsiteY644" fmla="*/ 64545 h 877827"/>
                <a:gd name="connsiteX645" fmla="*/ 49194 w 1204260"/>
                <a:gd name="connsiteY645" fmla="*/ 65878 h 877827"/>
                <a:gd name="connsiteX646" fmla="*/ 42724 w 1204260"/>
                <a:gd name="connsiteY646" fmla="*/ 75397 h 877827"/>
                <a:gd name="connsiteX647" fmla="*/ 37586 w 1204260"/>
                <a:gd name="connsiteY647" fmla="*/ 80538 h 877827"/>
                <a:gd name="connsiteX648" fmla="*/ 35873 w 1204260"/>
                <a:gd name="connsiteY648" fmla="*/ 91676 h 877827"/>
                <a:gd name="connsiteX649" fmla="*/ 28165 w 1204260"/>
                <a:gd name="connsiteY649" fmla="*/ 98150 h 877827"/>
                <a:gd name="connsiteX650" fmla="*/ 30735 w 1204260"/>
                <a:gd name="connsiteY650" fmla="*/ 108431 h 877827"/>
                <a:gd name="connsiteX651" fmla="*/ 26357 w 1204260"/>
                <a:gd name="connsiteY651" fmla="*/ 139466 h 877827"/>
                <a:gd name="connsiteX652" fmla="*/ 26357 w 1204260"/>
                <a:gd name="connsiteY652" fmla="*/ 158506 h 877827"/>
                <a:gd name="connsiteX653" fmla="*/ 28927 w 1204260"/>
                <a:gd name="connsiteY653" fmla="*/ 163647 h 877827"/>
                <a:gd name="connsiteX654" fmla="*/ 31496 w 1204260"/>
                <a:gd name="connsiteY654" fmla="*/ 162409 h 877827"/>
                <a:gd name="connsiteX655" fmla="*/ 35302 w 1204260"/>
                <a:gd name="connsiteY655" fmla="*/ 166217 h 877827"/>
                <a:gd name="connsiteX656" fmla="*/ 46911 w 1204260"/>
                <a:gd name="connsiteY656" fmla="*/ 198489 h 877827"/>
                <a:gd name="connsiteX657" fmla="*/ 46911 w 1204260"/>
                <a:gd name="connsiteY657" fmla="*/ 224669 h 877827"/>
                <a:gd name="connsiteX658" fmla="*/ 35873 w 1204260"/>
                <a:gd name="connsiteY658" fmla="*/ 286643 h 877827"/>
                <a:gd name="connsiteX659" fmla="*/ 35873 w 1204260"/>
                <a:gd name="connsiteY659" fmla="*/ 287881 h 877827"/>
                <a:gd name="connsiteX660" fmla="*/ 38442 w 1204260"/>
                <a:gd name="connsiteY660" fmla="*/ 287881 h 877827"/>
                <a:gd name="connsiteX661" fmla="*/ 41011 w 1204260"/>
                <a:gd name="connsiteY661" fmla="*/ 289214 h 877827"/>
                <a:gd name="connsiteX662" fmla="*/ 42343 w 1204260"/>
                <a:gd name="connsiteY662" fmla="*/ 290451 h 877827"/>
                <a:gd name="connsiteX663" fmla="*/ 42343 w 1204260"/>
                <a:gd name="connsiteY663" fmla="*/ 291784 h 877827"/>
                <a:gd name="connsiteX664" fmla="*/ 38442 w 1204260"/>
                <a:gd name="connsiteY664" fmla="*/ 291784 h 877827"/>
                <a:gd name="connsiteX665" fmla="*/ 37205 w 1204260"/>
                <a:gd name="connsiteY665" fmla="*/ 294354 h 877827"/>
                <a:gd name="connsiteX666" fmla="*/ 38442 w 1204260"/>
                <a:gd name="connsiteY666" fmla="*/ 299495 h 877827"/>
                <a:gd name="connsiteX667" fmla="*/ 41011 w 1204260"/>
                <a:gd name="connsiteY667" fmla="*/ 303398 h 877827"/>
                <a:gd name="connsiteX668" fmla="*/ 43580 w 1204260"/>
                <a:gd name="connsiteY668" fmla="*/ 307301 h 877827"/>
                <a:gd name="connsiteX669" fmla="*/ 43580 w 1204260"/>
                <a:gd name="connsiteY669" fmla="*/ 317583 h 877827"/>
                <a:gd name="connsiteX670" fmla="*/ 42343 w 1204260"/>
                <a:gd name="connsiteY670" fmla="*/ 331767 h 877827"/>
                <a:gd name="connsiteX671" fmla="*/ 37205 w 1204260"/>
                <a:gd name="connsiteY671" fmla="*/ 364040 h 877827"/>
                <a:gd name="connsiteX672" fmla="*/ 34541 w 1204260"/>
                <a:gd name="connsiteY672" fmla="*/ 366610 h 877827"/>
                <a:gd name="connsiteX673" fmla="*/ 33304 w 1204260"/>
                <a:gd name="connsiteY673" fmla="*/ 370513 h 877827"/>
                <a:gd name="connsiteX674" fmla="*/ 30735 w 1204260"/>
                <a:gd name="connsiteY674" fmla="*/ 376987 h 877827"/>
                <a:gd name="connsiteX675" fmla="*/ 29402 w 1204260"/>
                <a:gd name="connsiteY675" fmla="*/ 380890 h 877827"/>
                <a:gd name="connsiteX676" fmla="*/ 28165 w 1204260"/>
                <a:gd name="connsiteY676" fmla="*/ 383460 h 877827"/>
                <a:gd name="connsiteX677" fmla="*/ 28165 w 1204260"/>
                <a:gd name="connsiteY677" fmla="*/ 384698 h 877827"/>
                <a:gd name="connsiteX678" fmla="*/ 31972 w 1204260"/>
                <a:gd name="connsiteY678" fmla="*/ 384698 h 877827"/>
                <a:gd name="connsiteX679" fmla="*/ 33304 w 1204260"/>
                <a:gd name="connsiteY679" fmla="*/ 383460 h 877827"/>
                <a:gd name="connsiteX680" fmla="*/ 35873 w 1204260"/>
                <a:gd name="connsiteY680" fmla="*/ 382128 h 877827"/>
                <a:gd name="connsiteX681" fmla="*/ 37205 w 1204260"/>
                <a:gd name="connsiteY681" fmla="*/ 380890 h 877827"/>
                <a:gd name="connsiteX682" fmla="*/ 37205 w 1204260"/>
                <a:gd name="connsiteY682" fmla="*/ 379557 h 877827"/>
                <a:gd name="connsiteX683" fmla="*/ 38442 w 1204260"/>
                <a:gd name="connsiteY683" fmla="*/ 376987 h 877827"/>
                <a:gd name="connsiteX684" fmla="*/ 39774 w 1204260"/>
                <a:gd name="connsiteY684" fmla="*/ 371846 h 877827"/>
                <a:gd name="connsiteX685" fmla="*/ 39774 w 1204260"/>
                <a:gd name="connsiteY685" fmla="*/ 366610 h 877827"/>
                <a:gd name="connsiteX686" fmla="*/ 41011 w 1204260"/>
                <a:gd name="connsiteY686" fmla="*/ 364040 h 877827"/>
                <a:gd name="connsiteX687" fmla="*/ 42343 w 1204260"/>
                <a:gd name="connsiteY687" fmla="*/ 364040 h 877827"/>
                <a:gd name="connsiteX688" fmla="*/ 43580 w 1204260"/>
                <a:gd name="connsiteY688" fmla="*/ 362802 h 877827"/>
                <a:gd name="connsiteX689" fmla="*/ 47482 w 1204260"/>
                <a:gd name="connsiteY689" fmla="*/ 364040 h 877827"/>
                <a:gd name="connsiteX690" fmla="*/ 51383 w 1204260"/>
                <a:gd name="connsiteY690" fmla="*/ 364040 h 877827"/>
                <a:gd name="connsiteX691" fmla="*/ 52620 w 1204260"/>
                <a:gd name="connsiteY691" fmla="*/ 365373 h 877827"/>
                <a:gd name="connsiteX692" fmla="*/ 53952 w 1204260"/>
                <a:gd name="connsiteY692" fmla="*/ 365373 h 877827"/>
                <a:gd name="connsiteX693" fmla="*/ 55189 w 1204260"/>
                <a:gd name="connsiteY693" fmla="*/ 369276 h 877827"/>
                <a:gd name="connsiteX694" fmla="*/ 56521 w 1204260"/>
                <a:gd name="connsiteY694" fmla="*/ 374417 h 877827"/>
                <a:gd name="connsiteX695" fmla="*/ 59090 w 1204260"/>
                <a:gd name="connsiteY695" fmla="*/ 380890 h 877827"/>
                <a:gd name="connsiteX696" fmla="*/ 59090 w 1204260"/>
                <a:gd name="connsiteY696" fmla="*/ 382128 h 877827"/>
                <a:gd name="connsiteX697" fmla="*/ 60422 w 1204260"/>
                <a:gd name="connsiteY697" fmla="*/ 382128 h 877827"/>
                <a:gd name="connsiteX698" fmla="*/ 62991 w 1204260"/>
                <a:gd name="connsiteY698" fmla="*/ 383460 h 877827"/>
                <a:gd name="connsiteX699" fmla="*/ 66893 w 1204260"/>
                <a:gd name="connsiteY699" fmla="*/ 384698 h 877827"/>
                <a:gd name="connsiteX700" fmla="*/ 66893 w 1204260"/>
                <a:gd name="connsiteY700" fmla="*/ 387268 h 877827"/>
                <a:gd name="connsiteX701" fmla="*/ 69462 w 1204260"/>
                <a:gd name="connsiteY701" fmla="*/ 387268 h 877827"/>
                <a:gd name="connsiteX702" fmla="*/ 75837 w 1204260"/>
                <a:gd name="connsiteY702" fmla="*/ 388601 h 877827"/>
                <a:gd name="connsiteX703" fmla="*/ 83640 w 1204260"/>
                <a:gd name="connsiteY703" fmla="*/ 391172 h 877827"/>
                <a:gd name="connsiteX704" fmla="*/ 84877 w 1204260"/>
                <a:gd name="connsiteY704" fmla="*/ 391172 h 877827"/>
                <a:gd name="connsiteX705" fmla="*/ 84877 w 1204260"/>
                <a:gd name="connsiteY705" fmla="*/ 393742 h 877827"/>
                <a:gd name="connsiteX706" fmla="*/ 83640 w 1204260"/>
                <a:gd name="connsiteY706" fmla="*/ 395075 h 877827"/>
                <a:gd name="connsiteX707" fmla="*/ 74124 w 1204260"/>
                <a:gd name="connsiteY707" fmla="*/ 395075 h 877827"/>
                <a:gd name="connsiteX708" fmla="*/ 68986 w 1204260"/>
                <a:gd name="connsiteY708" fmla="*/ 396312 h 877827"/>
                <a:gd name="connsiteX709" fmla="*/ 58234 w 1204260"/>
                <a:gd name="connsiteY709" fmla="*/ 396312 h 877827"/>
                <a:gd name="connsiteX710" fmla="*/ 56902 w 1204260"/>
                <a:gd name="connsiteY710" fmla="*/ 397645 h 877827"/>
                <a:gd name="connsiteX711" fmla="*/ 55570 w 1204260"/>
                <a:gd name="connsiteY711" fmla="*/ 397645 h 877827"/>
                <a:gd name="connsiteX712" fmla="*/ 55570 w 1204260"/>
                <a:gd name="connsiteY712" fmla="*/ 398883 h 877827"/>
                <a:gd name="connsiteX713" fmla="*/ 53000 w 1204260"/>
                <a:gd name="connsiteY713" fmla="*/ 399835 h 877827"/>
                <a:gd name="connsiteX714" fmla="*/ 49194 w 1204260"/>
                <a:gd name="connsiteY714" fmla="*/ 399835 h 877827"/>
                <a:gd name="connsiteX715" fmla="*/ 47862 w 1204260"/>
                <a:gd name="connsiteY715" fmla="*/ 398502 h 877827"/>
                <a:gd name="connsiteX716" fmla="*/ 43961 w 1204260"/>
                <a:gd name="connsiteY716" fmla="*/ 398502 h 877827"/>
                <a:gd name="connsiteX717" fmla="*/ 43961 w 1204260"/>
                <a:gd name="connsiteY717" fmla="*/ 401167 h 877827"/>
                <a:gd name="connsiteX718" fmla="*/ 42724 w 1204260"/>
                <a:gd name="connsiteY718" fmla="*/ 402405 h 877827"/>
                <a:gd name="connsiteX719" fmla="*/ 42724 w 1204260"/>
                <a:gd name="connsiteY719" fmla="*/ 403738 h 877827"/>
                <a:gd name="connsiteX720" fmla="*/ 45388 w 1204260"/>
                <a:gd name="connsiteY720" fmla="*/ 403738 h 877827"/>
                <a:gd name="connsiteX721" fmla="*/ 45388 w 1204260"/>
                <a:gd name="connsiteY721" fmla="*/ 404975 h 877827"/>
                <a:gd name="connsiteX722" fmla="*/ 46625 w 1204260"/>
                <a:gd name="connsiteY722" fmla="*/ 404975 h 877827"/>
                <a:gd name="connsiteX723" fmla="*/ 46625 w 1204260"/>
                <a:gd name="connsiteY723" fmla="*/ 406308 h 877827"/>
                <a:gd name="connsiteX724" fmla="*/ 47957 w 1204260"/>
                <a:gd name="connsiteY724" fmla="*/ 408878 h 877827"/>
                <a:gd name="connsiteX725" fmla="*/ 47957 w 1204260"/>
                <a:gd name="connsiteY725" fmla="*/ 410116 h 877827"/>
                <a:gd name="connsiteX726" fmla="*/ 46625 w 1204260"/>
                <a:gd name="connsiteY726" fmla="*/ 411449 h 877827"/>
                <a:gd name="connsiteX727" fmla="*/ 45388 w 1204260"/>
                <a:gd name="connsiteY727" fmla="*/ 413162 h 877827"/>
                <a:gd name="connsiteX728" fmla="*/ 44056 w 1204260"/>
                <a:gd name="connsiteY728" fmla="*/ 413162 h 877827"/>
                <a:gd name="connsiteX729" fmla="*/ 42819 w 1204260"/>
                <a:gd name="connsiteY729" fmla="*/ 411830 h 877827"/>
                <a:gd name="connsiteX730" fmla="*/ 42819 w 1204260"/>
                <a:gd name="connsiteY730" fmla="*/ 410497 h 877827"/>
                <a:gd name="connsiteX731" fmla="*/ 41487 w 1204260"/>
                <a:gd name="connsiteY731" fmla="*/ 407926 h 877827"/>
                <a:gd name="connsiteX732" fmla="*/ 38918 w 1204260"/>
                <a:gd name="connsiteY732" fmla="*/ 407926 h 877827"/>
                <a:gd name="connsiteX733" fmla="*/ 38918 w 1204260"/>
                <a:gd name="connsiteY733" fmla="*/ 406689 h 877827"/>
                <a:gd name="connsiteX734" fmla="*/ 37681 w 1204260"/>
                <a:gd name="connsiteY734" fmla="*/ 406689 h 877827"/>
                <a:gd name="connsiteX735" fmla="*/ 38918 w 1204260"/>
                <a:gd name="connsiteY735" fmla="*/ 402786 h 877827"/>
                <a:gd name="connsiteX736" fmla="*/ 38918 w 1204260"/>
                <a:gd name="connsiteY736" fmla="*/ 391172 h 877827"/>
                <a:gd name="connsiteX737" fmla="*/ 34921 w 1204260"/>
                <a:gd name="connsiteY737" fmla="*/ 391172 h 877827"/>
                <a:gd name="connsiteX738" fmla="*/ 33684 w 1204260"/>
                <a:gd name="connsiteY738" fmla="*/ 392504 h 877827"/>
                <a:gd name="connsiteX739" fmla="*/ 32352 w 1204260"/>
                <a:gd name="connsiteY739" fmla="*/ 392504 h 877827"/>
                <a:gd name="connsiteX740" fmla="*/ 32352 w 1204260"/>
                <a:gd name="connsiteY740" fmla="*/ 393742 h 877827"/>
                <a:gd name="connsiteX741" fmla="*/ 31115 w 1204260"/>
                <a:gd name="connsiteY741" fmla="*/ 397645 h 877827"/>
                <a:gd name="connsiteX742" fmla="*/ 29783 w 1204260"/>
                <a:gd name="connsiteY742" fmla="*/ 409354 h 877827"/>
                <a:gd name="connsiteX743" fmla="*/ 29783 w 1204260"/>
                <a:gd name="connsiteY743" fmla="*/ 419731 h 877827"/>
                <a:gd name="connsiteX744" fmla="*/ 28546 w 1204260"/>
                <a:gd name="connsiteY744" fmla="*/ 428680 h 877827"/>
                <a:gd name="connsiteX745" fmla="*/ 28546 w 1204260"/>
                <a:gd name="connsiteY745" fmla="*/ 431250 h 877827"/>
                <a:gd name="connsiteX746" fmla="*/ 29783 w 1204260"/>
                <a:gd name="connsiteY746" fmla="*/ 432583 h 877827"/>
                <a:gd name="connsiteX747" fmla="*/ 33684 w 1204260"/>
                <a:gd name="connsiteY747" fmla="*/ 436486 h 877827"/>
                <a:gd name="connsiteX748" fmla="*/ 38823 w 1204260"/>
                <a:gd name="connsiteY748" fmla="*/ 439056 h 877827"/>
                <a:gd name="connsiteX749" fmla="*/ 41392 w 1204260"/>
                <a:gd name="connsiteY749" fmla="*/ 441627 h 877827"/>
                <a:gd name="connsiteX750" fmla="*/ 43961 w 1204260"/>
                <a:gd name="connsiteY750" fmla="*/ 442960 h 877827"/>
                <a:gd name="connsiteX751" fmla="*/ 45388 w 1204260"/>
                <a:gd name="connsiteY751" fmla="*/ 442960 h 877827"/>
                <a:gd name="connsiteX752" fmla="*/ 45388 w 1204260"/>
                <a:gd name="connsiteY752" fmla="*/ 439056 h 877827"/>
                <a:gd name="connsiteX753" fmla="*/ 46625 w 1204260"/>
                <a:gd name="connsiteY753" fmla="*/ 436486 h 877827"/>
                <a:gd name="connsiteX754" fmla="*/ 46625 w 1204260"/>
                <a:gd name="connsiteY754" fmla="*/ 435058 h 877827"/>
                <a:gd name="connsiteX755" fmla="*/ 49289 w 1204260"/>
                <a:gd name="connsiteY755" fmla="*/ 435058 h 877827"/>
                <a:gd name="connsiteX756" fmla="*/ 49289 w 1204260"/>
                <a:gd name="connsiteY756" fmla="*/ 436391 h 877827"/>
                <a:gd name="connsiteX757" fmla="*/ 50526 w 1204260"/>
                <a:gd name="connsiteY757" fmla="*/ 437628 h 877827"/>
                <a:gd name="connsiteX758" fmla="*/ 53096 w 1204260"/>
                <a:gd name="connsiteY758" fmla="*/ 438961 h 877827"/>
                <a:gd name="connsiteX759" fmla="*/ 54428 w 1204260"/>
                <a:gd name="connsiteY759" fmla="*/ 438961 h 877827"/>
                <a:gd name="connsiteX760" fmla="*/ 56997 w 1204260"/>
                <a:gd name="connsiteY760" fmla="*/ 437628 h 877827"/>
                <a:gd name="connsiteX761" fmla="*/ 58329 w 1204260"/>
                <a:gd name="connsiteY761" fmla="*/ 436391 h 877827"/>
                <a:gd name="connsiteX762" fmla="*/ 59566 w 1204260"/>
                <a:gd name="connsiteY762" fmla="*/ 435058 h 877827"/>
                <a:gd name="connsiteX763" fmla="*/ 62135 w 1204260"/>
                <a:gd name="connsiteY763" fmla="*/ 438961 h 877827"/>
                <a:gd name="connsiteX764" fmla="*/ 64704 w 1204260"/>
                <a:gd name="connsiteY764" fmla="*/ 442864 h 877827"/>
                <a:gd name="connsiteX765" fmla="*/ 66036 w 1204260"/>
                <a:gd name="connsiteY765" fmla="*/ 444102 h 877827"/>
                <a:gd name="connsiteX766" fmla="*/ 66036 w 1204260"/>
                <a:gd name="connsiteY766" fmla="*/ 445340 h 877827"/>
                <a:gd name="connsiteX767" fmla="*/ 67369 w 1204260"/>
                <a:gd name="connsiteY767" fmla="*/ 449243 h 877827"/>
                <a:gd name="connsiteX768" fmla="*/ 68606 w 1204260"/>
                <a:gd name="connsiteY768" fmla="*/ 453146 h 877827"/>
                <a:gd name="connsiteX769" fmla="*/ 68606 w 1204260"/>
                <a:gd name="connsiteY769" fmla="*/ 455716 h 877827"/>
                <a:gd name="connsiteX770" fmla="*/ 67273 w 1204260"/>
                <a:gd name="connsiteY770" fmla="*/ 455716 h 877827"/>
                <a:gd name="connsiteX771" fmla="*/ 67273 w 1204260"/>
                <a:gd name="connsiteY771" fmla="*/ 454479 h 877827"/>
                <a:gd name="connsiteX772" fmla="*/ 65941 w 1204260"/>
                <a:gd name="connsiteY772" fmla="*/ 454479 h 877827"/>
                <a:gd name="connsiteX773" fmla="*/ 65941 w 1204260"/>
                <a:gd name="connsiteY773" fmla="*/ 451813 h 877827"/>
                <a:gd name="connsiteX774" fmla="*/ 64419 w 1204260"/>
                <a:gd name="connsiteY774" fmla="*/ 450576 h 877827"/>
                <a:gd name="connsiteX775" fmla="*/ 64419 w 1204260"/>
                <a:gd name="connsiteY775" fmla="*/ 449243 h 877827"/>
                <a:gd name="connsiteX776" fmla="*/ 60613 w 1204260"/>
                <a:gd name="connsiteY776" fmla="*/ 448005 h 877827"/>
                <a:gd name="connsiteX777" fmla="*/ 56711 w 1204260"/>
                <a:gd name="connsiteY777" fmla="*/ 448005 h 877827"/>
                <a:gd name="connsiteX778" fmla="*/ 54142 w 1204260"/>
                <a:gd name="connsiteY778" fmla="*/ 449243 h 877827"/>
                <a:gd name="connsiteX779" fmla="*/ 51573 w 1204260"/>
                <a:gd name="connsiteY779" fmla="*/ 449243 h 877827"/>
                <a:gd name="connsiteX780" fmla="*/ 50241 w 1204260"/>
                <a:gd name="connsiteY780" fmla="*/ 450576 h 877827"/>
                <a:gd name="connsiteX781" fmla="*/ 49194 w 1204260"/>
                <a:gd name="connsiteY781" fmla="*/ 450576 h 877827"/>
                <a:gd name="connsiteX782" fmla="*/ 47862 w 1204260"/>
                <a:gd name="connsiteY782" fmla="*/ 453146 h 877827"/>
                <a:gd name="connsiteX783" fmla="*/ 46530 w 1204260"/>
                <a:gd name="connsiteY783" fmla="*/ 454479 h 877827"/>
                <a:gd name="connsiteX784" fmla="*/ 45388 w 1204260"/>
                <a:gd name="connsiteY784" fmla="*/ 456954 h 877827"/>
                <a:gd name="connsiteX785" fmla="*/ 45388 w 1204260"/>
                <a:gd name="connsiteY785" fmla="*/ 460762 h 877827"/>
                <a:gd name="connsiteX786" fmla="*/ 44056 w 1204260"/>
                <a:gd name="connsiteY786" fmla="*/ 460762 h 877827"/>
                <a:gd name="connsiteX787" fmla="*/ 42819 w 1204260"/>
                <a:gd name="connsiteY787" fmla="*/ 459524 h 877827"/>
                <a:gd name="connsiteX788" fmla="*/ 41487 w 1204260"/>
                <a:gd name="connsiteY788" fmla="*/ 459524 h 877827"/>
                <a:gd name="connsiteX789" fmla="*/ 41487 w 1204260"/>
                <a:gd name="connsiteY789" fmla="*/ 460762 h 877827"/>
                <a:gd name="connsiteX790" fmla="*/ 45388 w 1204260"/>
                <a:gd name="connsiteY790" fmla="*/ 478850 h 877827"/>
                <a:gd name="connsiteX791" fmla="*/ 46625 w 1204260"/>
                <a:gd name="connsiteY791" fmla="*/ 478850 h 877827"/>
                <a:gd name="connsiteX792" fmla="*/ 45388 w 1204260"/>
                <a:gd name="connsiteY792" fmla="*/ 483990 h 877827"/>
                <a:gd name="connsiteX793" fmla="*/ 44056 w 1204260"/>
                <a:gd name="connsiteY793" fmla="*/ 486561 h 877827"/>
                <a:gd name="connsiteX794" fmla="*/ 38918 w 1204260"/>
                <a:gd name="connsiteY794" fmla="*/ 486561 h 877827"/>
                <a:gd name="connsiteX795" fmla="*/ 35873 w 1204260"/>
                <a:gd name="connsiteY795" fmla="*/ 489321 h 877827"/>
                <a:gd name="connsiteX796" fmla="*/ 34541 w 1204260"/>
                <a:gd name="connsiteY796" fmla="*/ 491892 h 877827"/>
                <a:gd name="connsiteX797" fmla="*/ 34541 w 1204260"/>
                <a:gd name="connsiteY797" fmla="*/ 493129 h 877827"/>
                <a:gd name="connsiteX798" fmla="*/ 37205 w 1204260"/>
                <a:gd name="connsiteY798" fmla="*/ 495795 h 877827"/>
                <a:gd name="connsiteX799" fmla="*/ 39774 w 1204260"/>
                <a:gd name="connsiteY799" fmla="*/ 502173 h 877827"/>
                <a:gd name="connsiteX800" fmla="*/ 43580 w 1204260"/>
                <a:gd name="connsiteY800" fmla="*/ 509979 h 877827"/>
                <a:gd name="connsiteX801" fmla="*/ 44912 w 1204260"/>
                <a:gd name="connsiteY801" fmla="*/ 512550 h 877827"/>
                <a:gd name="connsiteX802" fmla="*/ 43580 w 1204260"/>
                <a:gd name="connsiteY802" fmla="*/ 512550 h 877827"/>
                <a:gd name="connsiteX803" fmla="*/ 41011 w 1204260"/>
                <a:gd name="connsiteY803" fmla="*/ 511217 h 877827"/>
                <a:gd name="connsiteX804" fmla="*/ 38442 w 1204260"/>
                <a:gd name="connsiteY804" fmla="*/ 508647 h 877827"/>
                <a:gd name="connsiteX805" fmla="*/ 37205 w 1204260"/>
                <a:gd name="connsiteY805" fmla="*/ 506076 h 877827"/>
                <a:gd name="connsiteX806" fmla="*/ 35873 w 1204260"/>
                <a:gd name="connsiteY806" fmla="*/ 503506 h 877827"/>
                <a:gd name="connsiteX807" fmla="*/ 34921 w 1204260"/>
                <a:gd name="connsiteY807" fmla="*/ 503506 h 877827"/>
                <a:gd name="connsiteX808" fmla="*/ 33684 w 1204260"/>
                <a:gd name="connsiteY808" fmla="*/ 504744 h 877827"/>
                <a:gd name="connsiteX809" fmla="*/ 31115 w 1204260"/>
                <a:gd name="connsiteY809" fmla="*/ 507314 h 877827"/>
                <a:gd name="connsiteX810" fmla="*/ 27214 w 1204260"/>
                <a:gd name="connsiteY810" fmla="*/ 512550 h 877827"/>
                <a:gd name="connsiteX811" fmla="*/ 26357 w 1204260"/>
                <a:gd name="connsiteY811" fmla="*/ 514073 h 877827"/>
                <a:gd name="connsiteX812" fmla="*/ 22456 w 1204260"/>
                <a:gd name="connsiteY812" fmla="*/ 512835 h 877827"/>
                <a:gd name="connsiteX813" fmla="*/ 18555 w 1204260"/>
                <a:gd name="connsiteY813" fmla="*/ 510265 h 877827"/>
                <a:gd name="connsiteX814" fmla="*/ 18555 w 1204260"/>
                <a:gd name="connsiteY814" fmla="*/ 508932 h 877827"/>
                <a:gd name="connsiteX815" fmla="*/ 23693 w 1204260"/>
                <a:gd name="connsiteY815" fmla="*/ 488274 h 877827"/>
                <a:gd name="connsiteX816" fmla="*/ 30164 w 1204260"/>
                <a:gd name="connsiteY816" fmla="*/ 465046 h 877827"/>
                <a:gd name="connsiteX817" fmla="*/ 30164 w 1204260"/>
                <a:gd name="connsiteY817" fmla="*/ 454479 h 877827"/>
                <a:gd name="connsiteX818" fmla="*/ 31496 w 1204260"/>
                <a:gd name="connsiteY818" fmla="*/ 453146 h 877827"/>
                <a:gd name="connsiteX819" fmla="*/ 30164 w 1204260"/>
                <a:gd name="connsiteY819" fmla="*/ 451813 h 877827"/>
                <a:gd name="connsiteX820" fmla="*/ 28927 w 1204260"/>
                <a:gd name="connsiteY820" fmla="*/ 451813 h 877827"/>
                <a:gd name="connsiteX821" fmla="*/ 28927 w 1204260"/>
                <a:gd name="connsiteY821" fmla="*/ 450576 h 877827"/>
                <a:gd name="connsiteX822" fmla="*/ 27594 w 1204260"/>
                <a:gd name="connsiteY822" fmla="*/ 450576 h 877827"/>
                <a:gd name="connsiteX823" fmla="*/ 26357 w 1204260"/>
                <a:gd name="connsiteY823" fmla="*/ 451813 h 877827"/>
                <a:gd name="connsiteX824" fmla="*/ 26357 w 1204260"/>
                <a:gd name="connsiteY824" fmla="*/ 453146 h 877827"/>
                <a:gd name="connsiteX825" fmla="*/ 25025 w 1204260"/>
                <a:gd name="connsiteY825" fmla="*/ 457049 h 877827"/>
                <a:gd name="connsiteX826" fmla="*/ 25025 w 1204260"/>
                <a:gd name="connsiteY826" fmla="*/ 458287 h 877827"/>
                <a:gd name="connsiteX827" fmla="*/ 22456 w 1204260"/>
                <a:gd name="connsiteY827" fmla="*/ 468663 h 877827"/>
                <a:gd name="connsiteX828" fmla="*/ 16842 w 1204260"/>
                <a:gd name="connsiteY828" fmla="*/ 484085 h 877827"/>
                <a:gd name="connsiteX829" fmla="*/ 6470 w 1204260"/>
                <a:gd name="connsiteY829" fmla="*/ 521594 h 877827"/>
                <a:gd name="connsiteX830" fmla="*/ 3901 w 1204260"/>
                <a:gd name="connsiteY830" fmla="*/ 524164 h 877827"/>
                <a:gd name="connsiteX831" fmla="*/ 1332 w 1204260"/>
                <a:gd name="connsiteY831" fmla="*/ 528067 h 877827"/>
                <a:gd name="connsiteX832" fmla="*/ 0 w 1204260"/>
                <a:gd name="connsiteY832" fmla="*/ 529305 h 877827"/>
                <a:gd name="connsiteX833" fmla="*/ 0 w 1204260"/>
                <a:gd name="connsiteY833" fmla="*/ 530638 h 877827"/>
                <a:gd name="connsiteX834" fmla="*/ 3901 w 1204260"/>
                <a:gd name="connsiteY834" fmla="*/ 531875 h 877827"/>
                <a:gd name="connsiteX835" fmla="*/ 6470 w 1204260"/>
                <a:gd name="connsiteY835" fmla="*/ 531875 h 877827"/>
                <a:gd name="connsiteX836" fmla="*/ 7803 w 1204260"/>
                <a:gd name="connsiteY836" fmla="*/ 530638 h 877827"/>
                <a:gd name="connsiteX837" fmla="*/ 7803 w 1204260"/>
                <a:gd name="connsiteY837" fmla="*/ 526734 h 877827"/>
                <a:gd name="connsiteX838" fmla="*/ 9040 w 1204260"/>
                <a:gd name="connsiteY838" fmla="*/ 526734 h 877827"/>
                <a:gd name="connsiteX839" fmla="*/ 11609 w 1204260"/>
                <a:gd name="connsiteY839" fmla="*/ 525402 h 877827"/>
                <a:gd name="connsiteX840" fmla="*/ 12941 w 1204260"/>
                <a:gd name="connsiteY840" fmla="*/ 526734 h 877827"/>
                <a:gd name="connsiteX841" fmla="*/ 14178 w 1204260"/>
                <a:gd name="connsiteY841" fmla="*/ 526734 h 877827"/>
                <a:gd name="connsiteX842" fmla="*/ 15510 w 1204260"/>
                <a:gd name="connsiteY842" fmla="*/ 528067 h 877827"/>
                <a:gd name="connsiteX843" fmla="*/ 16842 w 1204260"/>
                <a:gd name="connsiteY843" fmla="*/ 529305 h 877827"/>
                <a:gd name="connsiteX844" fmla="*/ 20648 w 1204260"/>
                <a:gd name="connsiteY844" fmla="*/ 533208 h 877827"/>
                <a:gd name="connsiteX845" fmla="*/ 24550 w 1204260"/>
                <a:gd name="connsiteY845" fmla="*/ 538349 h 877827"/>
                <a:gd name="connsiteX846" fmla="*/ 28451 w 1204260"/>
                <a:gd name="connsiteY846" fmla="*/ 542252 h 877827"/>
                <a:gd name="connsiteX847" fmla="*/ 29688 w 1204260"/>
                <a:gd name="connsiteY847" fmla="*/ 543489 h 877827"/>
                <a:gd name="connsiteX848" fmla="*/ 37490 w 1204260"/>
                <a:gd name="connsiteY848" fmla="*/ 542252 h 877827"/>
                <a:gd name="connsiteX849" fmla="*/ 43866 w 1204260"/>
                <a:gd name="connsiteY849" fmla="*/ 540919 h 877827"/>
                <a:gd name="connsiteX850" fmla="*/ 46435 w 1204260"/>
                <a:gd name="connsiteY850" fmla="*/ 542252 h 877827"/>
                <a:gd name="connsiteX851" fmla="*/ 47767 w 1204260"/>
                <a:gd name="connsiteY851" fmla="*/ 543489 h 877827"/>
                <a:gd name="connsiteX852" fmla="*/ 57282 w 1204260"/>
                <a:gd name="connsiteY852" fmla="*/ 543489 h 877827"/>
                <a:gd name="connsiteX853" fmla="*/ 59851 w 1204260"/>
                <a:gd name="connsiteY853" fmla="*/ 538349 h 877827"/>
                <a:gd name="connsiteX854" fmla="*/ 63753 w 1204260"/>
                <a:gd name="connsiteY854" fmla="*/ 540919 h 877827"/>
                <a:gd name="connsiteX855" fmla="*/ 63753 w 1204260"/>
                <a:gd name="connsiteY855" fmla="*/ 550439 h 877827"/>
                <a:gd name="connsiteX856" fmla="*/ 74029 w 1204260"/>
                <a:gd name="connsiteY856" fmla="*/ 555580 h 877827"/>
                <a:gd name="connsiteX857" fmla="*/ 92108 w 1204260"/>
                <a:gd name="connsiteY857" fmla="*/ 556912 h 877827"/>
                <a:gd name="connsiteX858" fmla="*/ 97247 w 1204260"/>
                <a:gd name="connsiteY858" fmla="*/ 562053 h 877827"/>
                <a:gd name="connsiteX859" fmla="*/ 98579 w 1204260"/>
                <a:gd name="connsiteY859" fmla="*/ 573667 h 877827"/>
                <a:gd name="connsiteX860" fmla="*/ 110188 w 1204260"/>
                <a:gd name="connsiteY860" fmla="*/ 592707 h 877827"/>
                <a:gd name="connsiteX861" fmla="*/ 115326 w 1204260"/>
                <a:gd name="connsiteY861" fmla="*/ 595278 h 877827"/>
                <a:gd name="connsiteX862" fmla="*/ 345977 w 1204260"/>
                <a:gd name="connsiteY862" fmla="*/ 311300 h 877827"/>
                <a:gd name="connsiteX863" fmla="*/ 347214 w 1204260"/>
                <a:gd name="connsiteY863" fmla="*/ 310062 h 877827"/>
                <a:gd name="connsiteX864" fmla="*/ 348547 w 1204260"/>
                <a:gd name="connsiteY864" fmla="*/ 308729 h 877827"/>
                <a:gd name="connsiteX865" fmla="*/ 351116 w 1204260"/>
                <a:gd name="connsiteY865" fmla="*/ 308729 h 877827"/>
                <a:gd name="connsiteX866" fmla="*/ 352448 w 1204260"/>
                <a:gd name="connsiteY866" fmla="*/ 310062 h 877827"/>
                <a:gd name="connsiteX867" fmla="*/ 353685 w 1204260"/>
                <a:gd name="connsiteY867" fmla="*/ 310062 h 877827"/>
                <a:gd name="connsiteX868" fmla="*/ 356254 w 1204260"/>
                <a:gd name="connsiteY868" fmla="*/ 311300 h 877827"/>
                <a:gd name="connsiteX869" fmla="*/ 357586 w 1204260"/>
                <a:gd name="connsiteY869" fmla="*/ 311300 h 877827"/>
                <a:gd name="connsiteX870" fmla="*/ 357586 w 1204260"/>
                <a:gd name="connsiteY870" fmla="*/ 310062 h 877827"/>
                <a:gd name="connsiteX871" fmla="*/ 358823 w 1204260"/>
                <a:gd name="connsiteY871" fmla="*/ 310062 h 877827"/>
                <a:gd name="connsiteX872" fmla="*/ 360155 w 1204260"/>
                <a:gd name="connsiteY872" fmla="*/ 308729 h 877827"/>
                <a:gd name="connsiteX873" fmla="*/ 360155 w 1204260"/>
                <a:gd name="connsiteY873" fmla="*/ 307492 h 877827"/>
                <a:gd name="connsiteX874" fmla="*/ 361392 w 1204260"/>
                <a:gd name="connsiteY874" fmla="*/ 307492 h 877827"/>
                <a:gd name="connsiteX875" fmla="*/ 361392 w 1204260"/>
                <a:gd name="connsiteY875" fmla="*/ 304636 h 877827"/>
                <a:gd name="connsiteX876" fmla="*/ 360155 w 1204260"/>
                <a:gd name="connsiteY876" fmla="*/ 303398 h 877827"/>
                <a:gd name="connsiteX877" fmla="*/ 360155 w 1204260"/>
                <a:gd name="connsiteY877" fmla="*/ 300828 h 877827"/>
                <a:gd name="connsiteX878" fmla="*/ 358823 w 1204260"/>
                <a:gd name="connsiteY878" fmla="*/ 299495 h 877827"/>
                <a:gd name="connsiteX879" fmla="*/ 358823 w 1204260"/>
                <a:gd name="connsiteY879" fmla="*/ 294354 h 877827"/>
                <a:gd name="connsiteX880" fmla="*/ 360155 w 1204260"/>
                <a:gd name="connsiteY880" fmla="*/ 293117 h 877827"/>
                <a:gd name="connsiteX881" fmla="*/ 360155 w 1204260"/>
                <a:gd name="connsiteY881" fmla="*/ 291784 h 877827"/>
                <a:gd name="connsiteX882" fmla="*/ 361392 w 1204260"/>
                <a:gd name="connsiteY882" fmla="*/ 290451 h 877827"/>
                <a:gd name="connsiteX883" fmla="*/ 361392 w 1204260"/>
                <a:gd name="connsiteY883" fmla="*/ 289214 h 877827"/>
                <a:gd name="connsiteX884" fmla="*/ 365294 w 1204260"/>
                <a:gd name="connsiteY884" fmla="*/ 289214 h 877827"/>
                <a:gd name="connsiteX885" fmla="*/ 366626 w 1204260"/>
                <a:gd name="connsiteY885" fmla="*/ 290451 h 877827"/>
                <a:gd name="connsiteX886" fmla="*/ 365294 w 1204260"/>
                <a:gd name="connsiteY886" fmla="*/ 291784 h 877827"/>
                <a:gd name="connsiteX887" fmla="*/ 364057 w 1204260"/>
                <a:gd name="connsiteY887" fmla="*/ 293117 h 877827"/>
                <a:gd name="connsiteX888" fmla="*/ 364057 w 1204260"/>
                <a:gd name="connsiteY888" fmla="*/ 299495 h 877827"/>
                <a:gd name="connsiteX889" fmla="*/ 365294 w 1204260"/>
                <a:gd name="connsiteY889" fmla="*/ 300828 h 877827"/>
                <a:gd name="connsiteX890" fmla="*/ 365294 w 1204260"/>
                <a:gd name="connsiteY890" fmla="*/ 302066 h 877827"/>
                <a:gd name="connsiteX891" fmla="*/ 366626 w 1204260"/>
                <a:gd name="connsiteY891" fmla="*/ 303398 h 877827"/>
                <a:gd name="connsiteX892" fmla="*/ 367863 w 1204260"/>
                <a:gd name="connsiteY892" fmla="*/ 304636 h 877827"/>
                <a:gd name="connsiteX893" fmla="*/ 367863 w 1204260"/>
                <a:gd name="connsiteY893" fmla="*/ 312442 h 877827"/>
                <a:gd name="connsiteX894" fmla="*/ 366626 w 1204260"/>
                <a:gd name="connsiteY894" fmla="*/ 312442 h 877827"/>
                <a:gd name="connsiteX895" fmla="*/ 366626 w 1204260"/>
                <a:gd name="connsiteY895" fmla="*/ 315013 h 877827"/>
                <a:gd name="connsiteX896" fmla="*/ 361392 w 1204260"/>
                <a:gd name="connsiteY896" fmla="*/ 315013 h 877827"/>
                <a:gd name="connsiteX897" fmla="*/ 361392 w 1204260"/>
                <a:gd name="connsiteY897" fmla="*/ 316345 h 877827"/>
                <a:gd name="connsiteX898" fmla="*/ 360155 w 1204260"/>
                <a:gd name="connsiteY898" fmla="*/ 317583 h 877827"/>
                <a:gd name="connsiteX899" fmla="*/ 360155 w 1204260"/>
                <a:gd name="connsiteY899" fmla="*/ 320153 h 877827"/>
                <a:gd name="connsiteX900" fmla="*/ 361392 w 1204260"/>
                <a:gd name="connsiteY900" fmla="*/ 321486 h 877827"/>
                <a:gd name="connsiteX901" fmla="*/ 361392 w 1204260"/>
                <a:gd name="connsiteY901" fmla="*/ 322724 h 877827"/>
                <a:gd name="connsiteX902" fmla="*/ 362724 w 1204260"/>
                <a:gd name="connsiteY902" fmla="*/ 324056 h 877827"/>
                <a:gd name="connsiteX903" fmla="*/ 362724 w 1204260"/>
                <a:gd name="connsiteY903" fmla="*/ 329197 h 877827"/>
                <a:gd name="connsiteX904" fmla="*/ 364057 w 1204260"/>
                <a:gd name="connsiteY904" fmla="*/ 330530 h 877827"/>
                <a:gd name="connsiteX905" fmla="*/ 364057 w 1204260"/>
                <a:gd name="connsiteY905" fmla="*/ 335671 h 877827"/>
                <a:gd name="connsiteX906" fmla="*/ 362724 w 1204260"/>
                <a:gd name="connsiteY906" fmla="*/ 335671 h 877827"/>
                <a:gd name="connsiteX907" fmla="*/ 362724 w 1204260"/>
                <a:gd name="connsiteY907" fmla="*/ 337003 h 877827"/>
                <a:gd name="connsiteX908" fmla="*/ 361392 w 1204260"/>
                <a:gd name="connsiteY908" fmla="*/ 338241 h 877827"/>
                <a:gd name="connsiteX909" fmla="*/ 360155 w 1204260"/>
                <a:gd name="connsiteY909" fmla="*/ 338241 h 877827"/>
                <a:gd name="connsiteX910" fmla="*/ 360155 w 1204260"/>
                <a:gd name="connsiteY910" fmla="*/ 340811 h 877827"/>
                <a:gd name="connsiteX911" fmla="*/ 358823 w 1204260"/>
                <a:gd name="connsiteY911" fmla="*/ 340811 h 877827"/>
                <a:gd name="connsiteX912" fmla="*/ 358823 w 1204260"/>
                <a:gd name="connsiteY912" fmla="*/ 343382 h 877827"/>
                <a:gd name="connsiteX913" fmla="*/ 357586 w 1204260"/>
                <a:gd name="connsiteY913" fmla="*/ 344715 h 877827"/>
                <a:gd name="connsiteX914" fmla="*/ 357586 w 1204260"/>
                <a:gd name="connsiteY914" fmla="*/ 345952 h 877827"/>
                <a:gd name="connsiteX915" fmla="*/ 356254 w 1204260"/>
                <a:gd name="connsiteY915" fmla="*/ 347285 h 877827"/>
                <a:gd name="connsiteX916" fmla="*/ 355017 w 1204260"/>
                <a:gd name="connsiteY916" fmla="*/ 347285 h 877827"/>
                <a:gd name="connsiteX917" fmla="*/ 355017 w 1204260"/>
                <a:gd name="connsiteY917" fmla="*/ 345952 h 877827"/>
                <a:gd name="connsiteX918" fmla="*/ 353685 w 1204260"/>
                <a:gd name="connsiteY918" fmla="*/ 344715 h 877827"/>
                <a:gd name="connsiteX919" fmla="*/ 353685 w 1204260"/>
                <a:gd name="connsiteY919" fmla="*/ 343382 h 877827"/>
                <a:gd name="connsiteX920" fmla="*/ 352448 w 1204260"/>
                <a:gd name="connsiteY920" fmla="*/ 343382 h 877827"/>
                <a:gd name="connsiteX921" fmla="*/ 351116 w 1204260"/>
                <a:gd name="connsiteY921" fmla="*/ 342144 h 877827"/>
                <a:gd name="connsiteX922" fmla="*/ 351116 w 1204260"/>
                <a:gd name="connsiteY922" fmla="*/ 337003 h 877827"/>
                <a:gd name="connsiteX923" fmla="*/ 352448 w 1204260"/>
                <a:gd name="connsiteY923" fmla="*/ 335671 h 877827"/>
                <a:gd name="connsiteX924" fmla="*/ 353685 w 1204260"/>
                <a:gd name="connsiteY924" fmla="*/ 334338 h 877827"/>
                <a:gd name="connsiteX925" fmla="*/ 353685 w 1204260"/>
                <a:gd name="connsiteY925" fmla="*/ 333195 h 877827"/>
                <a:gd name="connsiteX926" fmla="*/ 352448 w 1204260"/>
                <a:gd name="connsiteY926" fmla="*/ 331863 h 877827"/>
                <a:gd name="connsiteX927" fmla="*/ 352448 w 1204260"/>
                <a:gd name="connsiteY927" fmla="*/ 330625 h 877827"/>
                <a:gd name="connsiteX928" fmla="*/ 351116 w 1204260"/>
                <a:gd name="connsiteY928" fmla="*/ 329292 h 877827"/>
                <a:gd name="connsiteX929" fmla="*/ 351116 w 1204260"/>
                <a:gd name="connsiteY929" fmla="*/ 321581 h 877827"/>
                <a:gd name="connsiteX930" fmla="*/ 352448 w 1204260"/>
                <a:gd name="connsiteY930" fmla="*/ 320248 h 877827"/>
                <a:gd name="connsiteX931" fmla="*/ 352448 w 1204260"/>
                <a:gd name="connsiteY931" fmla="*/ 318916 h 877827"/>
                <a:gd name="connsiteX932" fmla="*/ 353685 w 1204260"/>
                <a:gd name="connsiteY932" fmla="*/ 317583 h 877827"/>
                <a:gd name="connsiteX933" fmla="*/ 353685 w 1204260"/>
                <a:gd name="connsiteY933" fmla="*/ 315013 h 877827"/>
                <a:gd name="connsiteX934" fmla="*/ 352448 w 1204260"/>
                <a:gd name="connsiteY934" fmla="*/ 314156 h 877827"/>
                <a:gd name="connsiteX935" fmla="*/ 352448 w 1204260"/>
                <a:gd name="connsiteY935" fmla="*/ 312918 h 877827"/>
                <a:gd name="connsiteX936" fmla="*/ 347214 w 1204260"/>
                <a:gd name="connsiteY936" fmla="*/ 312918 h 877827"/>
                <a:gd name="connsiteX937" fmla="*/ 347214 w 1204260"/>
                <a:gd name="connsiteY937" fmla="*/ 314156 h 877827"/>
                <a:gd name="connsiteX938" fmla="*/ 345977 w 1204260"/>
                <a:gd name="connsiteY938" fmla="*/ 312918 h 8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</a:cxnLst>
              <a:rect l="l" t="t" r="r" b="b"/>
              <a:pathLst>
                <a:path w="1204260" h="877827">
                  <a:moveTo>
                    <a:pt x="129123" y="590232"/>
                  </a:moveTo>
                  <a:lnTo>
                    <a:pt x="138638" y="592802"/>
                  </a:lnTo>
                  <a:lnTo>
                    <a:pt x="167184" y="625075"/>
                  </a:lnTo>
                  <a:lnTo>
                    <a:pt x="172323" y="658585"/>
                  </a:lnTo>
                  <a:lnTo>
                    <a:pt x="170990" y="676672"/>
                  </a:lnTo>
                  <a:lnTo>
                    <a:pt x="165852" y="689619"/>
                  </a:lnTo>
                  <a:lnTo>
                    <a:pt x="167184" y="699901"/>
                  </a:lnTo>
                  <a:lnTo>
                    <a:pt x="160714" y="724462"/>
                  </a:lnTo>
                  <a:lnTo>
                    <a:pt x="161951" y="725700"/>
                  </a:lnTo>
                  <a:lnTo>
                    <a:pt x="174892" y="738647"/>
                  </a:lnTo>
                  <a:lnTo>
                    <a:pt x="204580" y="756735"/>
                  </a:lnTo>
                  <a:lnTo>
                    <a:pt x="217520" y="759305"/>
                  </a:lnTo>
                  <a:lnTo>
                    <a:pt x="223896" y="767016"/>
                  </a:lnTo>
                  <a:lnTo>
                    <a:pt x="260054" y="767016"/>
                  </a:lnTo>
                  <a:lnTo>
                    <a:pt x="279085" y="761875"/>
                  </a:lnTo>
                  <a:lnTo>
                    <a:pt x="285460" y="761875"/>
                  </a:lnTo>
                  <a:lnTo>
                    <a:pt x="294975" y="755402"/>
                  </a:lnTo>
                  <a:lnTo>
                    <a:pt x="309248" y="754164"/>
                  </a:lnTo>
                  <a:lnTo>
                    <a:pt x="323426" y="760543"/>
                  </a:lnTo>
                  <a:lnTo>
                    <a:pt x="353114" y="761875"/>
                  </a:lnTo>
                  <a:lnTo>
                    <a:pt x="367292" y="772252"/>
                  </a:lnTo>
                  <a:lnTo>
                    <a:pt x="384039" y="776060"/>
                  </a:lnTo>
                  <a:lnTo>
                    <a:pt x="397455" y="786246"/>
                  </a:lnTo>
                  <a:lnTo>
                    <a:pt x="397455" y="800431"/>
                  </a:lnTo>
                  <a:lnTo>
                    <a:pt x="400024" y="803001"/>
                  </a:lnTo>
                  <a:lnTo>
                    <a:pt x="423242" y="796528"/>
                  </a:lnTo>
                  <a:lnTo>
                    <a:pt x="436183" y="800431"/>
                  </a:lnTo>
                  <a:lnTo>
                    <a:pt x="438752" y="803001"/>
                  </a:lnTo>
                  <a:lnTo>
                    <a:pt x="441321" y="805572"/>
                  </a:lnTo>
                  <a:lnTo>
                    <a:pt x="451693" y="800431"/>
                  </a:lnTo>
                  <a:lnTo>
                    <a:pt x="491657" y="793957"/>
                  </a:lnTo>
                  <a:lnTo>
                    <a:pt x="499460" y="796528"/>
                  </a:lnTo>
                  <a:lnTo>
                    <a:pt x="512305" y="812045"/>
                  </a:lnTo>
                  <a:lnTo>
                    <a:pt x="553602" y="815948"/>
                  </a:lnTo>
                  <a:lnTo>
                    <a:pt x="565211" y="808142"/>
                  </a:lnTo>
                  <a:lnTo>
                    <a:pt x="593757" y="803001"/>
                  </a:lnTo>
                  <a:lnTo>
                    <a:pt x="611836" y="804334"/>
                  </a:lnTo>
                  <a:lnTo>
                    <a:pt x="642856" y="808142"/>
                  </a:lnTo>
                  <a:lnTo>
                    <a:pt x="660935" y="797860"/>
                  </a:lnTo>
                  <a:lnTo>
                    <a:pt x="673781" y="804334"/>
                  </a:lnTo>
                  <a:lnTo>
                    <a:pt x="704801" y="804334"/>
                  </a:lnTo>
                  <a:lnTo>
                    <a:pt x="729255" y="812045"/>
                  </a:lnTo>
                  <a:lnTo>
                    <a:pt x="757801" y="801668"/>
                  </a:lnTo>
                  <a:lnTo>
                    <a:pt x="1073900" y="877827"/>
                  </a:lnTo>
                  <a:lnTo>
                    <a:pt x="1071331" y="860977"/>
                  </a:lnTo>
                  <a:lnTo>
                    <a:pt x="1067525" y="855836"/>
                  </a:lnTo>
                  <a:lnTo>
                    <a:pt x="1080371" y="839081"/>
                  </a:lnTo>
                  <a:lnTo>
                    <a:pt x="1076469" y="831275"/>
                  </a:lnTo>
                  <a:lnTo>
                    <a:pt x="1076469" y="806904"/>
                  </a:lnTo>
                  <a:lnTo>
                    <a:pt x="1073900" y="799098"/>
                  </a:lnTo>
                  <a:lnTo>
                    <a:pt x="1068762" y="795290"/>
                  </a:lnTo>
                  <a:lnTo>
                    <a:pt x="1076469" y="779773"/>
                  </a:lnTo>
                  <a:lnTo>
                    <a:pt x="1204260" y="216863"/>
                  </a:lnTo>
                  <a:lnTo>
                    <a:pt x="1200930" y="216101"/>
                  </a:lnTo>
                  <a:lnTo>
                    <a:pt x="784729" y="114905"/>
                  </a:lnTo>
                  <a:lnTo>
                    <a:pt x="548559" y="52930"/>
                  </a:lnTo>
                  <a:lnTo>
                    <a:pt x="367863" y="0"/>
                  </a:lnTo>
                  <a:lnTo>
                    <a:pt x="370432" y="7711"/>
                  </a:lnTo>
                  <a:lnTo>
                    <a:pt x="368909" y="10377"/>
                  </a:lnTo>
                  <a:lnTo>
                    <a:pt x="367577" y="10377"/>
                  </a:lnTo>
                  <a:lnTo>
                    <a:pt x="365294" y="9520"/>
                  </a:lnTo>
                  <a:lnTo>
                    <a:pt x="364057" y="6474"/>
                  </a:lnTo>
                  <a:lnTo>
                    <a:pt x="362724" y="5141"/>
                  </a:lnTo>
                  <a:lnTo>
                    <a:pt x="361392" y="5141"/>
                  </a:lnTo>
                  <a:lnTo>
                    <a:pt x="358823" y="9520"/>
                  </a:lnTo>
                  <a:lnTo>
                    <a:pt x="358823" y="12090"/>
                  </a:lnTo>
                  <a:lnTo>
                    <a:pt x="362724" y="14661"/>
                  </a:lnTo>
                  <a:lnTo>
                    <a:pt x="364057" y="15993"/>
                  </a:lnTo>
                  <a:lnTo>
                    <a:pt x="364057" y="17231"/>
                  </a:lnTo>
                  <a:lnTo>
                    <a:pt x="362724" y="19040"/>
                  </a:lnTo>
                  <a:lnTo>
                    <a:pt x="357586" y="21610"/>
                  </a:lnTo>
                  <a:lnTo>
                    <a:pt x="357586" y="24276"/>
                  </a:lnTo>
                  <a:lnTo>
                    <a:pt x="365294" y="35890"/>
                  </a:lnTo>
                  <a:lnTo>
                    <a:pt x="365294" y="37127"/>
                  </a:lnTo>
                  <a:lnTo>
                    <a:pt x="364057" y="43601"/>
                  </a:lnTo>
                  <a:lnTo>
                    <a:pt x="365294" y="43601"/>
                  </a:lnTo>
                  <a:lnTo>
                    <a:pt x="366626" y="44934"/>
                  </a:lnTo>
                  <a:lnTo>
                    <a:pt x="371764" y="51312"/>
                  </a:lnTo>
                  <a:lnTo>
                    <a:pt x="371764" y="54263"/>
                  </a:lnTo>
                  <a:lnTo>
                    <a:pt x="365294" y="60642"/>
                  </a:lnTo>
                  <a:lnTo>
                    <a:pt x="365294" y="65878"/>
                  </a:lnTo>
                  <a:lnTo>
                    <a:pt x="366626" y="67115"/>
                  </a:lnTo>
                  <a:lnTo>
                    <a:pt x="367863" y="65878"/>
                  </a:lnTo>
                  <a:lnTo>
                    <a:pt x="382040" y="56358"/>
                  </a:lnTo>
                  <a:lnTo>
                    <a:pt x="384705" y="56358"/>
                  </a:lnTo>
                  <a:lnTo>
                    <a:pt x="392412" y="64069"/>
                  </a:lnTo>
                  <a:lnTo>
                    <a:pt x="392412" y="65402"/>
                  </a:lnTo>
                  <a:lnTo>
                    <a:pt x="385942" y="70542"/>
                  </a:lnTo>
                  <a:lnTo>
                    <a:pt x="385942" y="71780"/>
                  </a:lnTo>
                  <a:lnTo>
                    <a:pt x="384705" y="78253"/>
                  </a:lnTo>
                  <a:lnTo>
                    <a:pt x="384705" y="83394"/>
                  </a:lnTo>
                  <a:lnTo>
                    <a:pt x="388511" y="89868"/>
                  </a:lnTo>
                  <a:lnTo>
                    <a:pt x="392412" y="96341"/>
                  </a:lnTo>
                  <a:lnTo>
                    <a:pt x="392412" y="101482"/>
                  </a:lnTo>
                  <a:lnTo>
                    <a:pt x="388511" y="105385"/>
                  </a:lnTo>
                  <a:lnTo>
                    <a:pt x="385942" y="106718"/>
                  </a:lnTo>
                  <a:lnTo>
                    <a:pt x="384705" y="106718"/>
                  </a:lnTo>
                  <a:lnTo>
                    <a:pt x="380804" y="105385"/>
                  </a:lnTo>
                  <a:lnTo>
                    <a:pt x="380804" y="104719"/>
                  </a:lnTo>
                  <a:lnTo>
                    <a:pt x="379471" y="106051"/>
                  </a:lnTo>
                  <a:lnTo>
                    <a:pt x="378425" y="106051"/>
                  </a:lnTo>
                  <a:lnTo>
                    <a:pt x="378425" y="127947"/>
                  </a:lnTo>
                  <a:lnTo>
                    <a:pt x="377093" y="129280"/>
                  </a:lnTo>
                  <a:lnTo>
                    <a:pt x="370622" y="127947"/>
                  </a:lnTo>
                  <a:lnTo>
                    <a:pt x="370622" y="126709"/>
                  </a:lnTo>
                  <a:lnTo>
                    <a:pt x="368909" y="126709"/>
                  </a:lnTo>
                  <a:lnTo>
                    <a:pt x="365008" y="117666"/>
                  </a:lnTo>
                  <a:lnTo>
                    <a:pt x="363771" y="116333"/>
                  </a:lnTo>
                  <a:lnTo>
                    <a:pt x="361107" y="111192"/>
                  </a:lnTo>
                  <a:lnTo>
                    <a:pt x="361107" y="109955"/>
                  </a:lnTo>
                  <a:lnTo>
                    <a:pt x="358538" y="109955"/>
                  </a:lnTo>
                  <a:lnTo>
                    <a:pt x="348261" y="111192"/>
                  </a:lnTo>
                  <a:lnTo>
                    <a:pt x="346929" y="112525"/>
                  </a:lnTo>
                  <a:lnTo>
                    <a:pt x="345692" y="113762"/>
                  </a:lnTo>
                  <a:lnTo>
                    <a:pt x="346929" y="120236"/>
                  </a:lnTo>
                  <a:lnTo>
                    <a:pt x="345692" y="127947"/>
                  </a:lnTo>
                  <a:lnTo>
                    <a:pt x="345692" y="129280"/>
                  </a:lnTo>
                  <a:lnTo>
                    <a:pt x="346929" y="130613"/>
                  </a:lnTo>
                  <a:lnTo>
                    <a:pt x="350830" y="133183"/>
                  </a:lnTo>
                  <a:lnTo>
                    <a:pt x="352162" y="131850"/>
                  </a:lnTo>
                  <a:lnTo>
                    <a:pt x="359870" y="131850"/>
                  </a:lnTo>
                  <a:lnTo>
                    <a:pt x="361107" y="133183"/>
                  </a:lnTo>
                  <a:lnTo>
                    <a:pt x="361107" y="137086"/>
                  </a:lnTo>
                  <a:lnTo>
                    <a:pt x="362439" y="142227"/>
                  </a:lnTo>
                  <a:lnTo>
                    <a:pt x="363771" y="144797"/>
                  </a:lnTo>
                  <a:lnTo>
                    <a:pt x="365008" y="144797"/>
                  </a:lnTo>
                  <a:lnTo>
                    <a:pt x="366340" y="146035"/>
                  </a:lnTo>
                  <a:lnTo>
                    <a:pt x="370146" y="153841"/>
                  </a:lnTo>
                  <a:lnTo>
                    <a:pt x="380518" y="164123"/>
                  </a:lnTo>
                  <a:lnTo>
                    <a:pt x="381755" y="165455"/>
                  </a:lnTo>
                  <a:lnTo>
                    <a:pt x="381755" y="166693"/>
                  </a:lnTo>
                  <a:lnTo>
                    <a:pt x="377949" y="173166"/>
                  </a:lnTo>
                  <a:lnTo>
                    <a:pt x="376617" y="177070"/>
                  </a:lnTo>
                  <a:lnTo>
                    <a:pt x="374048" y="178307"/>
                  </a:lnTo>
                  <a:lnTo>
                    <a:pt x="372811" y="178307"/>
                  </a:lnTo>
                  <a:lnTo>
                    <a:pt x="367577" y="173166"/>
                  </a:lnTo>
                  <a:lnTo>
                    <a:pt x="366626" y="171358"/>
                  </a:lnTo>
                  <a:lnTo>
                    <a:pt x="365294" y="170025"/>
                  </a:lnTo>
                  <a:lnTo>
                    <a:pt x="362724" y="171358"/>
                  </a:lnTo>
                  <a:lnTo>
                    <a:pt x="360155" y="171358"/>
                  </a:lnTo>
                  <a:lnTo>
                    <a:pt x="356254" y="172595"/>
                  </a:lnTo>
                  <a:lnTo>
                    <a:pt x="353685" y="173928"/>
                  </a:lnTo>
                  <a:lnTo>
                    <a:pt x="352448" y="175166"/>
                  </a:lnTo>
                  <a:lnTo>
                    <a:pt x="352448" y="194205"/>
                  </a:lnTo>
                  <a:lnTo>
                    <a:pt x="351116" y="196776"/>
                  </a:lnTo>
                  <a:lnTo>
                    <a:pt x="351116" y="198013"/>
                  </a:lnTo>
                  <a:lnTo>
                    <a:pt x="353685" y="199346"/>
                  </a:lnTo>
                  <a:lnTo>
                    <a:pt x="356254" y="200679"/>
                  </a:lnTo>
                  <a:lnTo>
                    <a:pt x="357586" y="201916"/>
                  </a:lnTo>
                  <a:lnTo>
                    <a:pt x="360155" y="208390"/>
                  </a:lnTo>
                  <a:lnTo>
                    <a:pt x="361392" y="213531"/>
                  </a:lnTo>
                  <a:lnTo>
                    <a:pt x="362724" y="216101"/>
                  </a:lnTo>
                  <a:lnTo>
                    <a:pt x="364057" y="217434"/>
                  </a:lnTo>
                  <a:lnTo>
                    <a:pt x="366626" y="218671"/>
                  </a:lnTo>
                  <a:lnTo>
                    <a:pt x="367863" y="220004"/>
                  </a:lnTo>
                  <a:lnTo>
                    <a:pt x="369195" y="218671"/>
                  </a:lnTo>
                  <a:lnTo>
                    <a:pt x="369195" y="213531"/>
                  </a:lnTo>
                  <a:lnTo>
                    <a:pt x="364057" y="204011"/>
                  </a:lnTo>
                  <a:lnTo>
                    <a:pt x="360155" y="200203"/>
                  </a:lnTo>
                  <a:lnTo>
                    <a:pt x="358823" y="196300"/>
                  </a:lnTo>
                  <a:lnTo>
                    <a:pt x="357586" y="191159"/>
                  </a:lnTo>
                  <a:lnTo>
                    <a:pt x="357586" y="188493"/>
                  </a:lnTo>
                  <a:lnTo>
                    <a:pt x="360155" y="187161"/>
                  </a:lnTo>
                  <a:lnTo>
                    <a:pt x="362724" y="187161"/>
                  </a:lnTo>
                  <a:lnTo>
                    <a:pt x="364057" y="185923"/>
                  </a:lnTo>
                  <a:lnTo>
                    <a:pt x="365294" y="183353"/>
                  </a:lnTo>
                  <a:lnTo>
                    <a:pt x="365294" y="180878"/>
                  </a:lnTo>
                  <a:lnTo>
                    <a:pt x="370432" y="180878"/>
                  </a:lnTo>
                  <a:lnTo>
                    <a:pt x="373096" y="182115"/>
                  </a:lnTo>
                  <a:lnTo>
                    <a:pt x="376902" y="184685"/>
                  </a:lnTo>
                  <a:lnTo>
                    <a:pt x="378234" y="186018"/>
                  </a:lnTo>
                  <a:lnTo>
                    <a:pt x="378234" y="189921"/>
                  </a:lnTo>
                  <a:lnTo>
                    <a:pt x="373096" y="204106"/>
                  </a:lnTo>
                  <a:lnTo>
                    <a:pt x="375665" y="216958"/>
                  </a:lnTo>
                  <a:lnTo>
                    <a:pt x="385942" y="231238"/>
                  </a:lnTo>
                  <a:lnTo>
                    <a:pt x="388511" y="231238"/>
                  </a:lnTo>
                  <a:lnTo>
                    <a:pt x="389843" y="228477"/>
                  </a:lnTo>
                  <a:lnTo>
                    <a:pt x="392412" y="229810"/>
                  </a:lnTo>
                  <a:lnTo>
                    <a:pt x="394981" y="231142"/>
                  </a:lnTo>
                  <a:lnTo>
                    <a:pt x="396313" y="233713"/>
                  </a:lnTo>
                  <a:lnTo>
                    <a:pt x="397551" y="234950"/>
                  </a:lnTo>
                  <a:lnTo>
                    <a:pt x="398883" y="237521"/>
                  </a:lnTo>
                  <a:lnTo>
                    <a:pt x="398883" y="240091"/>
                  </a:lnTo>
                  <a:lnTo>
                    <a:pt x="397455" y="240091"/>
                  </a:lnTo>
                  <a:lnTo>
                    <a:pt x="393649" y="237521"/>
                  </a:lnTo>
                  <a:lnTo>
                    <a:pt x="393649" y="233713"/>
                  </a:lnTo>
                  <a:lnTo>
                    <a:pt x="390985" y="233713"/>
                  </a:lnTo>
                  <a:lnTo>
                    <a:pt x="388416" y="237521"/>
                  </a:lnTo>
                  <a:lnTo>
                    <a:pt x="385847" y="242757"/>
                  </a:lnTo>
                  <a:lnTo>
                    <a:pt x="383278" y="243994"/>
                  </a:lnTo>
                  <a:lnTo>
                    <a:pt x="380708" y="245327"/>
                  </a:lnTo>
                  <a:lnTo>
                    <a:pt x="374238" y="246565"/>
                  </a:lnTo>
                  <a:lnTo>
                    <a:pt x="371669" y="245327"/>
                  </a:lnTo>
                  <a:lnTo>
                    <a:pt x="370337" y="245327"/>
                  </a:lnTo>
                  <a:lnTo>
                    <a:pt x="367767" y="250468"/>
                  </a:lnTo>
                  <a:lnTo>
                    <a:pt x="365198" y="255609"/>
                  </a:lnTo>
                  <a:lnTo>
                    <a:pt x="362629" y="260749"/>
                  </a:lnTo>
                  <a:lnTo>
                    <a:pt x="360060" y="264652"/>
                  </a:lnTo>
                  <a:lnTo>
                    <a:pt x="360060" y="265985"/>
                  </a:lnTo>
                  <a:lnTo>
                    <a:pt x="352353" y="271126"/>
                  </a:lnTo>
                  <a:lnTo>
                    <a:pt x="349688" y="272364"/>
                  </a:lnTo>
                  <a:lnTo>
                    <a:pt x="348451" y="273696"/>
                  </a:lnTo>
                  <a:lnTo>
                    <a:pt x="348451" y="281407"/>
                  </a:lnTo>
                  <a:lnTo>
                    <a:pt x="347119" y="286643"/>
                  </a:lnTo>
                  <a:lnTo>
                    <a:pt x="347119" y="294354"/>
                  </a:lnTo>
                  <a:lnTo>
                    <a:pt x="341981" y="296925"/>
                  </a:lnTo>
                  <a:lnTo>
                    <a:pt x="336843" y="299495"/>
                  </a:lnTo>
                  <a:lnTo>
                    <a:pt x="334274" y="300828"/>
                  </a:lnTo>
                  <a:lnTo>
                    <a:pt x="332941" y="300828"/>
                  </a:lnTo>
                  <a:lnTo>
                    <a:pt x="332941" y="304636"/>
                  </a:lnTo>
                  <a:lnTo>
                    <a:pt x="343313" y="315013"/>
                  </a:lnTo>
                  <a:lnTo>
                    <a:pt x="343313" y="317583"/>
                  </a:lnTo>
                  <a:lnTo>
                    <a:pt x="341981" y="325294"/>
                  </a:lnTo>
                  <a:lnTo>
                    <a:pt x="341981" y="326627"/>
                  </a:lnTo>
                  <a:lnTo>
                    <a:pt x="340744" y="325294"/>
                  </a:lnTo>
                  <a:lnTo>
                    <a:pt x="339412" y="322724"/>
                  </a:lnTo>
                  <a:lnTo>
                    <a:pt x="340744" y="320153"/>
                  </a:lnTo>
                  <a:lnTo>
                    <a:pt x="339412" y="320153"/>
                  </a:lnTo>
                  <a:lnTo>
                    <a:pt x="338080" y="318916"/>
                  </a:lnTo>
                  <a:lnTo>
                    <a:pt x="335511" y="321486"/>
                  </a:lnTo>
                  <a:lnTo>
                    <a:pt x="334274" y="321486"/>
                  </a:lnTo>
                  <a:lnTo>
                    <a:pt x="332941" y="324056"/>
                  </a:lnTo>
                  <a:lnTo>
                    <a:pt x="330372" y="331767"/>
                  </a:lnTo>
                  <a:lnTo>
                    <a:pt x="330372" y="337003"/>
                  </a:lnTo>
                  <a:lnTo>
                    <a:pt x="332941" y="342144"/>
                  </a:lnTo>
                  <a:lnTo>
                    <a:pt x="334274" y="343382"/>
                  </a:lnTo>
                  <a:lnTo>
                    <a:pt x="332941" y="345952"/>
                  </a:lnTo>
                  <a:lnTo>
                    <a:pt x="331704" y="348618"/>
                  </a:lnTo>
                  <a:lnTo>
                    <a:pt x="329040" y="351188"/>
                  </a:lnTo>
                  <a:lnTo>
                    <a:pt x="329040" y="352235"/>
                  </a:lnTo>
                  <a:lnTo>
                    <a:pt x="331704" y="360042"/>
                  </a:lnTo>
                  <a:lnTo>
                    <a:pt x="334274" y="365182"/>
                  </a:lnTo>
                  <a:lnTo>
                    <a:pt x="334274" y="367753"/>
                  </a:lnTo>
                  <a:lnTo>
                    <a:pt x="332941" y="372893"/>
                  </a:lnTo>
                  <a:lnTo>
                    <a:pt x="330372" y="375464"/>
                  </a:lnTo>
                  <a:lnTo>
                    <a:pt x="312293" y="378129"/>
                  </a:lnTo>
                  <a:lnTo>
                    <a:pt x="311056" y="378129"/>
                  </a:lnTo>
                  <a:lnTo>
                    <a:pt x="311056" y="380795"/>
                  </a:lnTo>
                  <a:lnTo>
                    <a:pt x="316194" y="385936"/>
                  </a:lnTo>
                  <a:lnTo>
                    <a:pt x="316194" y="388506"/>
                  </a:lnTo>
                  <a:lnTo>
                    <a:pt x="313720" y="390315"/>
                  </a:lnTo>
                  <a:lnTo>
                    <a:pt x="311151" y="390315"/>
                  </a:lnTo>
                  <a:lnTo>
                    <a:pt x="298210" y="376130"/>
                  </a:lnTo>
                  <a:lnTo>
                    <a:pt x="298210" y="374893"/>
                  </a:lnTo>
                  <a:lnTo>
                    <a:pt x="296878" y="374893"/>
                  </a:lnTo>
                  <a:lnTo>
                    <a:pt x="296878" y="380795"/>
                  </a:lnTo>
                  <a:lnTo>
                    <a:pt x="295641" y="383365"/>
                  </a:lnTo>
                  <a:lnTo>
                    <a:pt x="293072" y="387173"/>
                  </a:lnTo>
                  <a:lnTo>
                    <a:pt x="287839" y="393647"/>
                  </a:lnTo>
                  <a:lnTo>
                    <a:pt x="281463" y="400120"/>
                  </a:lnTo>
                  <a:lnTo>
                    <a:pt x="259483" y="413162"/>
                  </a:lnTo>
                  <a:lnTo>
                    <a:pt x="256914" y="414400"/>
                  </a:lnTo>
                  <a:lnTo>
                    <a:pt x="254725" y="414400"/>
                  </a:lnTo>
                  <a:lnTo>
                    <a:pt x="248255" y="396312"/>
                  </a:lnTo>
                  <a:lnTo>
                    <a:pt x="248255" y="393742"/>
                  </a:lnTo>
                  <a:lnTo>
                    <a:pt x="247018" y="393742"/>
                  </a:lnTo>
                  <a:lnTo>
                    <a:pt x="245210" y="395075"/>
                  </a:lnTo>
                  <a:lnTo>
                    <a:pt x="241309" y="407926"/>
                  </a:lnTo>
                  <a:lnTo>
                    <a:pt x="241309" y="409354"/>
                  </a:lnTo>
                  <a:lnTo>
                    <a:pt x="240072" y="408022"/>
                  </a:lnTo>
                  <a:lnTo>
                    <a:pt x="238740" y="402881"/>
                  </a:lnTo>
                  <a:lnTo>
                    <a:pt x="237503" y="401643"/>
                  </a:lnTo>
                  <a:lnTo>
                    <a:pt x="237503" y="399835"/>
                  </a:lnTo>
                  <a:lnTo>
                    <a:pt x="240072" y="394694"/>
                  </a:lnTo>
                  <a:lnTo>
                    <a:pt x="240072" y="393361"/>
                  </a:lnTo>
                  <a:lnTo>
                    <a:pt x="237503" y="392123"/>
                  </a:lnTo>
                  <a:lnTo>
                    <a:pt x="231032" y="394694"/>
                  </a:lnTo>
                  <a:lnTo>
                    <a:pt x="228463" y="413734"/>
                  </a:lnTo>
                  <a:lnTo>
                    <a:pt x="223325" y="413734"/>
                  </a:lnTo>
                  <a:lnTo>
                    <a:pt x="223325" y="404119"/>
                  </a:lnTo>
                  <a:lnTo>
                    <a:pt x="222088" y="404119"/>
                  </a:lnTo>
                  <a:lnTo>
                    <a:pt x="220756" y="402786"/>
                  </a:lnTo>
                  <a:lnTo>
                    <a:pt x="213048" y="406689"/>
                  </a:lnTo>
                  <a:lnTo>
                    <a:pt x="211716" y="405356"/>
                  </a:lnTo>
                  <a:lnTo>
                    <a:pt x="210479" y="404119"/>
                  </a:lnTo>
                  <a:lnTo>
                    <a:pt x="211716" y="402786"/>
                  </a:lnTo>
                  <a:lnTo>
                    <a:pt x="219519" y="398883"/>
                  </a:lnTo>
                  <a:lnTo>
                    <a:pt x="220756" y="397645"/>
                  </a:lnTo>
                  <a:lnTo>
                    <a:pt x="222088" y="393742"/>
                  </a:lnTo>
                  <a:lnTo>
                    <a:pt x="227226" y="391172"/>
                  </a:lnTo>
                  <a:lnTo>
                    <a:pt x="228558" y="388601"/>
                  </a:lnTo>
                  <a:lnTo>
                    <a:pt x="228558" y="386031"/>
                  </a:lnTo>
                  <a:lnTo>
                    <a:pt x="227226" y="386031"/>
                  </a:lnTo>
                  <a:lnTo>
                    <a:pt x="220756" y="392504"/>
                  </a:lnTo>
                  <a:lnTo>
                    <a:pt x="216664" y="392504"/>
                  </a:lnTo>
                  <a:lnTo>
                    <a:pt x="215332" y="391172"/>
                  </a:lnTo>
                  <a:lnTo>
                    <a:pt x="214095" y="393742"/>
                  </a:lnTo>
                  <a:lnTo>
                    <a:pt x="211431" y="397645"/>
                  </a:lnTo>
                  <a:lnTo>
                    <a:pt x="208862" y="397645"/>
                  </a:lnTo>
                  <a:lnTo>
                    <a:pt x="205055" y="398883"/>
                  </a:lnTo>
                  <a:lnTo>
                    <a:pt x="202391" y="398883"/>
                  </a:lnTo>
                  <a:lnTo>
                    <a:pt x="202391" y="396312"/>
                  </a:lnTo>
                  <a:lnTo>
                    <a:pt x="203723" y="393742"/>
                  </a:lnTo>
                  <a:lnTo>
                    <a:pt x="206292" y="392504"/>
                  </a:lnTo>
                  <a:lnTo>
                    <a:pt x="211431" y="391172"/>
                  </a:lnTo>
                  <a:lnTo>
                    <a:pt x="214095" y="388601"/>
                  </a:lnTo>
                  <a:lnTo>
                    <a:pt x="224371" y="384698"/>
                  </a:lnTo>
                  <a:lnTo>
                    <a:pt x="226941" y="382128"/>
                  </a:lnTo>
                  <a:lnTo>
                    <a:pt x="226941" y="379557"/>
                  </a:lnTo>
                  <a:lnTo>
                    <a:pt x="219233" y="378320"/>
                  </a:lnTo>
                  <a:lnTo>
                    <a:pt x="215332" y="376987"/>
                  </a:lnTo>
                  <a:lnTo>
                    <a:pt x="208862" y="374417"/>
                  </a:lnTo>
                  <a:lnTo>
                    <a:pt x="206292" y="373084"/>
                  </a:lnTo>
                  <a:lnTo>
                    <a:pt x="205055" y="370513"/>
                  </a:lnTo>
                  <a:lnTo>
                    <a:pt x="206292" y="370513"/>
                  </a:lnTo>
                  <a:lnTo>
                    <a:pt x="210194" y="369276"/>
                  </a:lnTo>
                  <a:lnTo>
                    <a:pt x="214095" y="367943"/>
                  </a:lnTo>
                  <a:lnTo>
                    <a:pt x="216664" y="369276"/>
                  </a:lnTo>
                  <a:lnTo>
                    <a:pt x="217901" y="370513"/>
                  </a:lnTo>
                  <a:lnTo>
                    <a:pt x="217901" y="373084"/>
                  </a:lnTo>
                  <a:lnTo>
                    <a:pt x="219233" y="374417"/>
                  </a:lnTo>
                  <a:lnTo>
                    <a:pt x="223039" y="374417"/>
                  </a:lnTo>
                  <a:lnTo>
                    <a:pt x="228273" y="376987"/>
                  </a:lnTo>
                  <a:lnTo>
                    <a:pt x="229510" y="376987"/>
                  </a:lnTo>
                  <a:lnTo>
                    <a:pt x="229510" y="375654"/>
                  </a:lnTo>
                  <a:lnTo>
                    <a:pt x="234648" y="364040"/>
                  </a:lnTo>
                  <a:lnTo>
                    <a:pt x="235980" y="364040"/>
                  </a:lnTo>
                  <a:lnTo>
                    <a:pt x="237312" y="362802"/>
                  </a:lnTo>
                  <a:lnTo>
                    <a:pt x="251490" y="360232"/>
                  </a:lnTo>
                  <a:lnTo>
                    <a:pt x="251490" y="358899"/>
                  </a:lnTo>
                  <a:lnTo>
                    <a:pt x="252727" y="358899"/>
                  </a:lnTo>
                  <a:lnTo>
                    <a:pt x="254059" y="349379"/>
                  </a:lnTo>
                  <a:lnTo>
                    <a:pt x="255296" y="348142"/>
                  </a:lnTo>
                  <a:lnTo>
                    <a:pt x="256628" y="346809"/>
                  </a:lnTo>
                  <a:lnTo>
                    <a:pt x="257961" y="346809"/>
                  </a:lnTo>
                  <a:lnTo>
                    <a:pt x="257961" y="348142"/>
                  </a:lnTo>
                  <a:lnTo>
                    <a:pt x="260530" y="354520"/>
                  </a:lnTo>
                  <a:lnTo>
                    <a:pt x="260530" y="364897"/>
                  </a:lnTo>
                  <a:lnTo>
                    <a:pt x="250444" y="376987"/>
                  </a:lnTo>
                  <a:lnTo>
                    <a:pt x="250444" y="379557"/>
                  </a:lnTo>
                  <a:lnTo>
                    <a:pt x="254725" y="392504"/>
                  </a:lnTo>
                  <a:lnTo>
                    <a:pt x="255962" y="393742"/>
                  </a:lnTo>
                  <a:lnTo>
                    <a:pt x="257295" y="393742"/>
                  </a:lnTo>
                  <a:lnTo>
                    <a:pt x="259864" y="391172"/>
                  </a:lnTo>
                  <a:lnTo>
                    <a:pt x="261196" y="391172"/>
                  </a:lnTo>
                  <a:lnTo>
                    <a:pt x="259483" y="390315"/>
                  </a:lnTo>
                  <a:lnTo>
                    <a:pt x="259483" y="386507"/>
                  </a:lnTo>
                  <a:lnTo>
                    <a:pt x="260815" y="386507"/>
                  </a:lnTo>
                  <a:lnTo>
                    <a:pt x="262052" y="385174"/>
                  </a:lnTo>
                  <a:lnTo>
                    <a:pt x="264621" y="386507"/>
                  </a:lnTo>
                  <a:lnTo>
                    <a:pt x="264621" y="385174"/>
                  </a:lnTo>
                  <a:lnTo>
                    <a:pt x="265953" y="383936"/>
                  </a:lnTo>
                  <a:lnTo>
                    <a:pt x="265953" y="378796"/>
                  </a:lnTo>
                  <a:lnTo>
                    <a:pt x="264241" y="376987"/>
                  </a:lnTo>
                  <a:lnTo>
                    <a:pt x="260435" y="374417"/>
                  </a:lnTo>
                  <a:lnTo>
                    <a:pt x="259483" y="374417"/>
                  </a:lnTo>
                  <a:lnTo>
                    <a:pt x="259483" y="373084"/>
                  </a:lnTo>
                  <a:lnTo>
                    <a:pt x="260815" y="371846"/>
                  </a:lnTo>
                  <a:lnTo>
                    <a:pt x="268523" y="364040"/>
                  </a:lnTo>
                  <a:lnTo>
                    <a:pt x="268523" y="362802"/>
                  </a:lnTo>
                  <a:lnTo>
                    <a:pt x="269855" y="360232"/>
                  </a:lnTo>
                  <a:lnTo>
                    <a:pt x="268523" y="358899"/>
                  </a:lnTo>
                  <a:lnTo>
                    <a:pt x="269855" y="357566"/>
                  </a:lnTo>
                  <a:lnTo>
                    <a:pt x="285270" y="353758"/>
                  </a:lnTo>
                  <a:lnTo>
                    <a:pt x="285270" y="354996"/>
                  </a:lnTo>
                  <a:lnTo>
                    <a:pt x="286602" y="354996"/>
                  </a:lnTo>
                  <a:lnTo>
                    <a:pt x="287839" y="356329"/>
                  </a:lnTo>
                  <a:lnTo>
                    <a:pt x="287839" y="357566"/>
                  </a:lnTo>
                  <a:lnTo>
                    <a:pt x="286602" y="358899"/>
                  </a:lnTo>
                  <a:lnTo>
                    <a:pt x="280131" y="360232"/>
                  </a:lnTo>
                  <a:lnTo>
                    <a:pt x="280131" y="361755"/>
                  </a:lnTo>
                  <a:lnTo>
                    <a:pt x="281463" y="364325"/>
                  </a:lnTo>
                  <a:lnTo>
                    <a:pt x="280131" y="364325"/>
                  </a:lnTo>
                  <a:lnTo>
                    <a:pt x="280131" y="365658"/>
                  </a:lnTo>
                  <a:lnTo>
                    <a:pt x="274993" y="366896"/>
                  </a:lnTo>
                  <a:lnTo>
                    <a:pt x="273756" y="366896"/>
                  </a:lnTo>
                  <a:lnTo>
                    <a:pt x="272519" y="372132"/>
                  </a:lnTo>
                  <a:lnTo>
                    <a:pt x="272519" y="374702"/>
                  </a:lnTo>
                  <a:lnTo>
                    <a:pt x="284128" y="379843"/>
                  </a:lnTo>
                  <a:lnTo>
                    <a:pt x="285365" y="382413"/>
                  </a:lnTo>
                  <a:lnTo>
                    <a:pt x="289266" y="384984"/>
                  </a:lnTo>
                  <a:lnTo>
                    <a:pt x="289266" y="383746"/>
                  </a:lnTo>
                  <a:lnTo>
                    <a:pt x="290598" y="383746"/>
                  </a:lnTo>
                  <a:lnTo>
                    <a:pt x="293167" y="379843"/>
                  </a:lnTo>
                  <a:lnTo>
                    <a:pt x="293167" y="367943"/>
                  </a:lnTo>
                  <a:lnTo>
                    <a:pt x="294404" y="367943"/>
                  </a:lnTo>
                  <a:lnTo>
                    <a:pt x="294404" y="366610"/>
                  </a:lnTo>
                  <a:lnTo>
                    <a:pt x="299638" y="360232"/>
                  </a:lnTo>
                  <a:lnTo>
                    <a:pt x="300875" y="360232"/>
                  </a:lnTo>
                  <a:lnTo>
                    <a:pt x="302302" y="348618"/>
                  </a:lnTo>
                  <a:lnTo>
                    <a:pt x="302302" y="347285"/>
                  </a:lnTo>
                  <a:lnTo>
                    <a:pt x="313911" y="334338"/>
                  </a:lnTo>
                  <a:lnTo>
                    <a:pt x="315148" y="333100"/>
                  </a:lnTo>
                  <a:lnTo>
                    <a:pt x="313911" y="331767"/>
                  </a:lnTo>
                  <a:lnTo>
                    <a:pt x="310009" y="329197"/>
                  </a:lnTo>
                  <a:lnTo>
                    <a:pt x="310009" y="326627"/>
                  </a:lnTo>
                  <a:lnTo>
                    <a:pt x="312579" y="315013"/>
                  </a:lnTo>
                  <a:lnTo>
                    <a:pt x="311151" y="314156"/>
                  </a:lnTo>
                  <a:lnTo>
                    <a:pt x="309819" y="314156"/>
                  </a:lnTo>
                  <a:lnTo>
                    <a:pt x="300304" y="320629"/>
                  </a:lnTo>
                  <a:lnTo>
                    <a:pt x="290027" y="321962"/>
                  </a:lnTo>
                  <a:lnTo>
                    <a:pt x="287363" y="321962"/>
                  </a:lnTo>
                  <a:lnTo>
                    <a:pt x="287363" y="320629"/>
                  </a:lnTo>
                  <a:lnTo>
                    <a:pt x="288695" y="319392"/>
                  </a:lnTo>
                  <a:lnTo>
                    <a:pt x="297735" y="316821"/>
                  </a:lnTo>
                  <a:lnTo>
                    <a:pt x="299067" y="315489"/>
                  </a:lnTo>
                  <a:lnTo>
                    <a:pt x="295166" y="310348"/>
                  </a:lnTo>
                  <a:lnTo>
                    <a:pt x="293833" y="309015"/>
                  </a:lnTo>
                  <a:lnTo>
                    <a:pt x="292596" y="310348"/>
                  </a:lnTo>
                  <a:lnTo>
                    <a:pt x="291264" y="310348"/>
                  </a:lnTo>
                  <a:lnTo>
                    <a:pt x="290027" y="309015"/>
                  </a:lnTo>
                  <a:lnTo>
                    <a:pt x="290027" y="300828"/>
                  </a:lnTo>
                  <a:lnTo>
                    <a:pt x="291264" y="300828"/>
                  </a:lnTo>
                  <a:lnTo>
                    <a:pt x="291264" y="299495"/>
                  </a:lnTo>
                  <a:lnTo>
                    <a:pt x="292596" y="298258"/>
                  </a:lnTo>
                  <a:lnTo>
                    <a:pt x="293833" y="296925"/>
                  </a:lnTo>
                  <a:lnTo>
                    <a:pt x="295166" y="298258"/>
                  </a:lnTo>
                  <a:lnTo>
                    <a:pt x="297735" y="309872"/>
                  </a:lnTo>
                  <a:lnTo>
                    <a:pt x="301636" y="312442"/>
                  </a:lnTo>
                  <a:lnTo>
                    <a:pt x="304205" y="312442"/>
                  </a:lnTo>
                  <a:lnTo>
                    <a:pt x="304205" y="311109"/>
                  </a:lnTo>
                  <a:lnTo>
                    <a:pt x="305442" y="309872"/>
                  </a:lnTo>
                  <a:lnTo>
                    <a:pt x="306774" y="300828"/>
                  </a:lnTo>
                  <a:lnTo>
                    <a:pt x="306774" y="286643"/>
                  </a:lnTo>
                  <a:lnTo>
                    <a:pt x="305918" y="285596"/>
                  </a:lnTo>
                  <a:lnTo>
                    <a:pt x="304681" y="283026"/>
                  </a:lnTo>
                  <a:lnTo>
                    <a:pt x="304681" y="280455"/>
                  </a:lnTo>
                  <a:lnTo>
                    <a:pt x="305918" y="279123"/>
                  </a:lnTo>
                  <a:lnTo>
                    <a:pt x="307250" y="280455"/>
                  </a:lnTo>
                  <a:lnTo>
                    <a:pt x="311151" y="285596"/>
                  </a:lnTo>
                  <a:lnTo>
                    <a:pt x="312388" y="289499"/>
                  </a:lnTo>
                  <a:lnTo>
                    <a:pt x="313720" y="289499"/>
                  </a:lnTo>
                  <a:lnTo>
                    <a:pt x="320096" y="283026"/>
                  </a:lnTo>
                  <a:lnTo>
                    <a:pt x="320096" y="279123"/>
                  </a:lnTo>
                  <a:lnTo>
                    <a:pt x="322760" y="279123"/>
                  </a:lnTo>
                  <a:lnTo>
                    <a:pt x="326566" y="280455"/>
                  </a:lnTo>
                  <a:lnTo>
                    <a:pt x="327898" y="283026"/>
                  </a:lnTo>
                  <a:lnTo>
                    <a:pt x="329135" y="283026"/>
                  </a:lnTo>
                  <a:lnTo>
                    <a:pt x="331800" y="280455"/>
                  </a:lnTo>
                  <a:lnTo>
                    <a:pt x="331800" y="279123"/>
                  </a:lnTo>
                  <a:lnTo>
                    <a:pt x="330848" y="271126"/>
                  </a:lnTo>
                  <a:lnTo>
                    <a:pt x="330848" y="268556"/>
                  </a:lnTo>
                  <a:lnTo>
                    <a:pt x="332180" y="267223"/>
                  </a:lnTo>
                  <a:lnTo>
                    <a:pt x="333417" y="267223"/>
                  </a:lnTo>
                  <a:lnTo>
                    <a:pt x="334749" y="265985"/>
                  </a:lnTo>
                  <a:lnTo>
                    <a:pt x="334749" y="263320"/>
                  </a:lnTo>
                  <a:lnTo>
                    <a:pt x="333417" y="263320"/>
                  </a:lnTo>
                  <a:lnTo>
                    <a:pt x="333417" y="262082"/>
                  </a:lnTo>
                  <a:lnTo>
                    <a:pt x="335986" y="246565"/>
                  </a:lnTo>
                  <a:lnTo>
                    <a:pt x="335986" y="245327"/>
                  </a:lnTo>
                  <a:lnTo>
                    <a:pt x="334749" y="242757"/>
                  </a:lnTo>
                  <a:lnTo>
                    <a:pt x="332180" y="240091"/>
                  </a:lnTo>
                  <a:lnTo>
                    <a:pt x="329516" y="238854"/>
                  </a:lnTo>
                  <a:lnTo>
                    <a:pt x="326947" y="240091"/>
                  </a:lnTo>
                  <a:lnTo>
                    <a:pt x="326947" y="242757"/>
                  </a:lnTo>
                  <a:lnTo>
                    <a:pt x="325710" y="263320"/>
                  </a:lnTo>
                  <a:lnTo>
                    <a:pt x="324378" y="264652"/>
                  </a:lnTo>
                  <a:lnTo>
                    <a:pt x="323141" y="264652"/>
                  </a:lnTo>
                  <a:lnTo>
                    <a:pt x="321333" y="263320"/>
                  </a:lnTo>
                  <a:lnTo>
                    <a:pt x="321333" y="262082"/>
                  </a:lnTo>
                  <a:lnTo>
                    <a:pt x="322665" y="256941"/>
                  </a:lnTo>
                  <a:lnTo>
                    <a:pt x="322665" y="255609"/>
                  </a:lnTo>
                  <a:lnTo>
                    <a:pt x="321333" y="254276"/>
                  </a:lnTo>
                  <a:lnTo>
                    <a:pt x="320001" y="255609"/>
                  </a:lnTo>
                  <a:lnTo>
                    <a:pt x="313625" y="258179"/>
                  </a:lnTo>
                  <a:lnTo>
                    <a:pt x="305823" y="262082"/>
                  </a:lnTo>
                  <a:lnTo>
                    <a:pt x="298115" y="268556"/>
                  </a:lnTo>
                  <a:lnTo>
                    <a:pt x="291645" y="277599"/>
                  </a:lnTo>
                  <a:lnTo>
                    <a:pt x="290408" y="284073"/>
                  </a:lnTo>
                  <a:lnTo>
                    <a:pt x="286507" y="289214"/>
                  </a:lnTo>
                  <a:lnTo>
                    <a:pt x="285174" y="290451"/>
                  </a:lnTo>
                  <a:lnTo>
                    <a:pt x="277467" y="293117"/>
                  </a:lnTo>
                  <a:lnTo>
                    <a:pt x="274898" y="291784"/>
                  </a:lnTo>
                  <a:lnTo>
                    <a:pt x="272329" y="289214"/>
                  </a:lnTo>
                  <a:lnTo>
                    <a:pt x="269760" y="289214"/>
                  </a:lnTo>
                  <a:lnTo>
                    <a:pt x="255487" y="294354"/>
                  </a:lnTo>
                  <a:lnTo>
                    <a:pt x="251680" y="296925"/>
                  </a:lnTo>
                  <a:lnTo>
                    <a:pt x="243878" y="302066"/>
                  </a:lnTo>
                  <a:lnTo>
                    <a:pt x="236171" y="309872"/>
                  </a:lnTo>
                  <a:lnTo>
                    <a:pt x="234838" y="315013"/>
                  </a:lnTo>
                  <a:lnTo>
                    <a:pt x="233601" y="316345"/>
                  </a:lnTo>
                  <a:lnTo>
                    <a:pt x="232269" y="317583"/>
                  </a:lnTo>
                  <a:lnTo>
                    <a:pt x="228463" y="317583"/>
                  </a:lnTo>
                  <a:lnTo>
                    <a:pt x="227131" y="318916"/>
                  </a:lnTo>
                  <a:lnTo>
                    <a:pt x="229700" y="321486"/>
                  </a:lnTo>
                  <a:lnTo>
                    <a:pt x="228463" y="322724"/>
                  </a:lnTo>
                  <a:lnTo>
                    <a:pt x="227131" y="322724"/>
                  </a:lnTo>
                  <a:lnTo>
                    <a:pt x="224562" y="321486"/>
                  </a:lnTo>
                  <a:lnTo>
                    <a:pt x="223230" y="322724"/>
                  </a:lnTo>
                  <a:lnTo>
                    <a:pt x="219424" y="327960"/>
                  </a:lnTo>
                  <a:lnTo>
                    <a:pt x="215522" y="331767"/>
                  </a:lnTo>
                  <a:lnTo>
                    <a:pt x="215522" y="335671"/>
                  </a:lnTo>
                  <a:lnTo>
                    <a:pt x="225894" y="342144"/>
                  </a:lnTo>
                  <a:lnTo>
                    <a:pt x="229700" y="342144"/>
                  </a:lnTo>
                  <a:lnTo>
                    <a:pt x="229700" y="344715"/>
                  </a:lnTo>
                  <a:lnTo>
                    <a:pt x="227131" y="344715"/>
                  </a:lnTo>
                  <a:lnTo>
                    <a:pt x="220660" y="343382"/>
                  </a:lnTo>
                  <a:lnTo>
                    <a:pt x="215522" y="339574"/>
                  </a:lnTo>
                  <a:lnTo>
                    <a:pt x="214285" y="340811"/>
                  </a:lnTo>
                  <a:lnTo>
                    <a:pt x="211621" y="343382"/>
                  </a:lnTo>
                  <a:lnTo>
                    <a:pt x="211621" y="342144"/>
                  </a:lnTo>
                  <a:lnTo>
                    <a:pt x="209052" y="339574"/>
                  </a:lnTo>
                  <a:lnTo>
                    <a:pt x="209052" y="333195"/>
                  </a:lnTo>
                  <a:lnTo>
                    <a:pt x="216664" y="321486"/>
                  </a:lnTo>
                  <a:lnTo>
                    <a:pt x="220470" y="317583"/>
                  </a:lnTo>
                  <a:lnTo>
                    <a:pt x="232079" y="311109"/>
                  </a:lnTo>
                  <a:lnTo>
                    <a:pt x="238549" y="300828"/>
                  </a:lnTo>
                  <a:lnTo>
                    <a:pt x="250158" y="290451"/>
                  </a:lnTo>
                  <a:lnTo>
                    <a:pt x="259673" y="284073"/>
                  </a:lnTo>
                  <a:lnTo>
                    <a:pt x="262243" y="284073"/>
                  </a:lnTo>
                  <a:lnTo>
                    <a:pt x="263575" y="282740"/>
                  </a:lnTo>
                  <a:lnTo>
                    <a:pt x="277752" y="267223"/>
                  </a:lnTo>
                  <a:lnTo>
                    <a:pt x="279085" y="264652"/>
                  </a:lnTo>
                  <a:lnTo>
                    <a:pt x="279085" y="262082"/>
                  </a:lnTo>
                  <a:lnTo>
                    <a:pt x="277752" y="255609"/>
                  </a:lnTo>
                  <a:lnTo>
                    <a:pt x="277752" y="253038"/>
                  </a:lnTo>
                  <a:lnTo>
                    <a:pt x="279085" y="250468"/>
                  </a:lnTo>
                  <a:lnTo>
                    <a:pt x="281654" y="249135"/>
                  </a:lnTo>
                  <a:lnTo>
                    <a:pt x="281654" y="250468"/>
                  </a:lnTo>
                  <a:lnTo>
                    <a:pt x="282891" y="254276"/>
                  </a:lnTo>
                  <a:lnTo>
                    <a:pt x="282891" y="255609"/>
                  </a:lnTo>
                  <a:lnTo>
                    <a:pt x="284223" y="256941"/>
                  </a:lnTo>
                  <a:lnTo>
                    <a:pt x="289361" y="245327"/>
                  </a:lnTo>
                  <a:lnTo>
                    <a:pt x="290693" y="243994"/>
                  </a:lnTo>
                  <a:lnTo>
                    <a:pt x="291930" y="245327"/>
                  </a:lnTo>
                  <a:lnTo>
                    <a:pt x="291930" y="249135"/>
                  </a:lnTo>
                  <a:lnTo>
                    <a:pt x="290693" y="253038"/>
                  </a:lnTo>
                  <a:lnTo>
                    <a:pt x="284223" y="271126"/>
                  </a:lnTo>
                  <a:lnTo>
                    <a:pt x="279085" y="276267"/>
                  </a:lnTo>
                  <a:lnTo>
                    <a:pt x="277752" y="277599"/>
                  </a:lnTo>
                  <a:lnTo>
                    <a:pt x="276420" y="281407"/>
                  </a:lnTo>
                  <a:lnTo>
                    <a:pt x="277752" y="282740"/>
                  </a:lnTo>
                  <a:lnTo>
                    <a:pt x="282891" y="282740"/>
                  </a:lnTo>
                  <a:lnTo>
                    <a:pt x="285460" y="281407"/>
                  </a:lnTo>
                  <a:lnTo>
                    <a:pt x="285460" y="273696"/>
                  </a:lnTo>
                  <a:lnTo>
                    <a:pt x="289361" y="271126"/>
                  </a:lnTo>
                  <a:lnTo>
                    <a:pt x="294499" y="264652"/>
                  </a:lnTo>
                  <a:lnTo>
                    <a:pt x="297069" y="256941"/>
                  </a:lnTo>
                  <a:lnTo>
                    <a:pt x="302302" y="255609"/>
                  </a:lnTo>
                  <a:lnTo>
                    <a:pt x="306108" y="253038"/>
                  </a:lnTo>
                  <a:lnTo>
                    <a:pt x="307440" y="249135"/>
                  </a:lnTo>
                  <a:lnTo>
                    <a:pt x="310009" y="246565"/>
                  </a:lnTo>
                  <a:lnTo>
                    <a:pt x="312579" y="247897"/>
                  </a:lnTo>
                  <a:lnTo>
                    <a:pt x="315148" y="249135"/>
                  </a:lnTo>
                  <a:lnTo>
                    <a:pt x="316480" y="249135"/>
                  </a:lnTo>
                  <a:lnTo>
                    <a:pt x="319049" y="247897"/>
                  </a:lnTo>
                  <a:lnTo>
                    <a:pt x="319049" y="246565"/>
                  </a:lnTo>
                  <a:lnTo>
                    <a:pt x="317717" y="243994"/>
                  </a:lnTo>
                  <a:lnTo>
                    <a:pt x="316480" y="242757"/>
                  </a:lnTo>
                  <a:lnTo>
                    <a:pt x="315148" y="240091"/>
                  </a:lnTo>
                  <a:lnTo>
                    <a:pt x="316480" y="238854"/>
                  </a:lnTo>
                  <a:lnTo>
                    <a:pt x="314957" y="237997"/>
                  </a:lnTo>
                  <a:lnTo>
                    <a:pt x="313720" y="237997"/>
                  </a:lnTo>
                  <a:lnTo>
                    <a:pt x="312388" y="235426"/>
                  </a:lnTo>
                  <a:lnTo>
                    <a:pt x="312388" y="230286"/>
                  </a:lnTo>
                  <a:lnTo>
                    <a:pt x="313720" y="227715"/>
                  </a:lnTo>
                  <a:lnTo>
                    <a:pt x="314957" y="226383"/>
                  </a:lnTo>
                  <a:lnTo>
                    <a:pt x="314957" y="224669"/>
                  </a:lnTo>
                  <a:lnTo>
                    <a:pt x="313720" y="222099"/>
                  </a:lnTo>
                  <a:lnTo>
                    <a:pt x="312388" y="220766"/>
                  </a:lnTo>
                  <a:lnTo>
                    <a:pt x="311151" y="219433"/>
                  </a:lnTo>
                  <a:lnTo>
                    <a:pt x="311151" y="214292"/>
                  </a:lnTo>
                  <a:lnTo>
                    <a:pt x="312388" y="211722"/>
                  </a:lnTo>
                  <a:lnTo>
                    <a:pt x="312388" y="209437"/>
                  </a:lnTo>
                  <a:lnTo>
                    <a:pt x="311151" y="206867"/>
                  </a:lnTo>
                  <a:lnTo>
                    <a:pt x="309819" y="204296"/>
                  </a:lnTo>
                  <a:lnTo>
                    <a:pt x="307250" y="199917"/>
                  </a:lnTo>
                  <a:lnTo>
                    <a:pt x="305918" y="197347"/>
                  </a:lnTo>
                  <a:lnTo>
                    <a:pt x="305918" y="194777"/>
                  </a:lnTo>
                  <a:lnTo>
                    <a:pt x="307250" y="194777"/>
                  </a:lnTo>
                  <a:lnTo>
                    <a:pt x="311151" y="193444"/>
                  </a:lnTo>
                  <a:lnTo>
                    <a:pt x="314957" y="192206"/>
                  </a:lnTo>
                  <a:lnTo>
                    <a:pt x="316290" y="190873"/>
                  </a:lnTo>
                  <a:lnTo>
                    <a:pt x="316290" y="185733"/>
                  </a:lnTo>
                  <a:lnTo>
                    <a:pt x="314957" y="184400"/>
                  </a:lnTo>
                  <a:lnTo>
                    <a:pt x="313720" y="183162"/>
                  </a:lnTo>
                  <a:lnTo>
                    <a:pt x="311151" y="183162"/>
                  </a:lnTo>
                  <a:lnTo>
                    <a:pt x="307250" y="181830"/>
                  </a:lnTo>
                  <a:lnTo>
                    <a:pt x="303349" y="183162"/>
                  </a:lnTo>
                  <a:lnTo>
                    <a:pt x="299543" y="184400"/>
                  </a:lnTo>
                  <a:lnTo>
                    <a:pt x="295641" y="186970"/>
                  </a:lnTo>
                  <a:lnTo>
                    <a:pt x="293072" y="189636"/>
                  </a:lnTo>
                  <a:lnTo>
                    <a:pt x="293072" y="194777"/>
                  </a:lnTo>
                  <a:lnTo>
                    <a:pt x="295641" y="198585"/>
                  </a:lnTo>
                  <a:lnTo>
                    <a:pt x="299543" y="202488"/>
                  </a:lnTo>
                  <a:lnTo>
                    <a:pt x="299543" y="206391"/>
                  </a:lnTo>
                  <a:lnTo>
                    <a:pt x="296878" y="208961"/>
                  </a:lnTo>
                  <a:lnTo>
                    <a:pt x="294309" y="212864"/>
                  </a:lnTo>
                  <a:lnTo>
                    <a:pt x="289171" y="212864"/>
                  </a:lnTo>
                  <a:lnTo>
                    <a:pt x="289171" y="210389"/>
                  </a:lnTo>
                  <a:lnTo>
                    <a:pt x="291740" y="207819"/>
                  </a:lnTo>
                  <a:lnTo>
                    <a:pt x="292787" y="206581"/>
                  </a:lnTo>
                  <a:lnTo>
                    <a:pt x="294024" y="204011"/>
                  </a:lnTo>
                  <a:lnTo>
                    <a:pt x="294024" y="202678"/>
                  </a:lnTo>
                  <a:lnTo>
                    <a:pt x="287553" y="194967"/>
                  </a:lnTo>
                  <a:lnTo>
                    <a:pt x="286316" y="193634"/>
                  </a:lnTo>
                  <a:lnTo>
                    <a:pt x="287553" y="191064"/>
                  </a:lnTo>
                  <a:lnTo>
                    <a:pt x="287553" y="187161"/>
                  </a:lnTo>
                  <a:lnTo>
                    <a:pt x="286316" y="185923"/>
                  </a:lnTo>
                  <a:lnTo>
                    <a:pt x="274993" y="185923"/>
                  </a:lnTo>
                  <a:lnTo>
                    <a:pt x="274993" y="198775"/>
                  </a:lnTo>
                  <a:lnTo>
                    <a:pt x="273756" y="199917"/>
                  </a:lnTo>
                  <a:lnTo>
                    <a:pt x="272519" y="198585"/>
                  </a:lnTo>
                  <a:lnTo>
                    <a:pt x="271187" y="197347"/>
                  </a:lnTo>
                  <a:lnTo>
                    <a:pt x="269950" y="192206"/>
                  </a:lnTo>
                  <a:lnTo>
                    <a:pt x="268618" y="181830"/>
                  </a:lnTo>
                  <a:lnTo>
                    <a:pt x="269950" y="176689"/>
                  </a:lnTo>
                  <a:lnTo>
                    <a:pt x="268618" y="174118"/>
                  </a:lnTo>
                  <a:lnTo>
                    <a:pt x="267381" y="170215"/>
                  </a:lnTo>
                  <a:lnTo>
                    <a:pt x="263479" y="167645"/>
                  </a:lnTo>
                  <a:lnTo>
                    <a:pt x="253964" y="166312"/>
                  </a:lnTo>
                  <a:lnTo>
                    <a:pt x="251395" y="167645"/>
                  </a:lnTo>
                  <a:lnTo>
                    <a:pt x="247494" y="170215"/>
                  </a:lnTo>
                  <a:lnTo>
                    <a:pt x="243592" y="170215"/>
                  </a:lnTo>
                  <a:lnTo>
                    <a:pt x="238454" y="168883"/>
                  </a:lnTo>
                  <a:lnTo>
                    <a:pt x="226845" y="166312"/>
                  </a:lnTo>
                  <a:lnTo>
                    <a:pt x="220375" y="163742"/>
                  </a:lnTo>
                  <a:lnTo>
                    <a:pt x="212668" y="157268"/>
                  </a:lnTo>
                  <a:lnTo>
                    <a:pt x="210098" y="157268"/>
                  </a:lnTo>
                  <a:lnTo>
                    <a:pt x="207529" y="156031"/>
                  </a:lnTo>
                  <a:lnTo>
                    <a:pt x="206197" y="157268"/>
                  </a:lnTo>
                  <a:lnTo>
                    <a:pt x="204960" y="156031"/>
                  </a:lnTo>
                  <a:lnTo>
                    <a:pt x="201059" y="153460"/>
                  </a:lnTo>
                  <a:lnTo>
                    <a:pt x="199727" y="150890"/>
                  </a:lnTo>
                  <a:lnTo>
                    <a:pt x="198490" y="149557"/>
                  </a:lnTo>
                  <a:lnTo>
                    <a:pt x="189450" y="148320"/>
                  </a:lnTo>
                  <a:lnTo>
                    <a:pt x="186881" y="149557"/>
                  </a:lnTo>
                  <a:lnTo>
                    <a:pt x="182980" y="146987"/>
                  </a:lnTo>
                  <a:lnTo>
                    <a:pt x="179079" y="140513"/>
                  </a:lnTo>
                  <a:lnTo>
                    <a:pt x="162332" y="137943"/>
                  </a:lnTo>
                  <a:lnTo>
                    <a:pt x="136545" y="127566"/>
                  </a:lnTo>
                  <a:lnTo>
                    <a:pt x="121511" y="116142"/>
                  </a:lnTo>
                  <a:lnTo>
                    <a:pt x="121511" y="113572"/>
                  </a:lnTo>
                  <a:lnTo>
                    <a:pt x="124080" y="111002"/>
                  </a:lnTo>
                  <a:lnTo>
                    <a:pt x="122843" y="109764"/>
                  </a:lnTo>
                  <a:lnTo>
                    <a:pt x="109902" y="96817"/>
                  </a:lnTo>
                  <a:lnTo>
                    <a:pt x="107238" y="96817"/>
                  </a:lnTo>
                  <a:lnTo>
                    <a:pt x="100767" y="95199"/>
                  </a:lnTo>
                  <a:lnTo>
                    <a:pt x="89159" y="86536"/>
                  </a:lnTo>
                  <a:lnTo>
                    <a:pt x="74981" y="71018"/>
                  </a:lnTo>
                  <a:lnTo>
                    <a:pt x="65465" y="59404"/>
                  </a:lnTo>
                  <a:lnTo>
                    <a:pt x="61564" y="59404"/>
                  </a:lnTo>
                  <a:lnTo>
                    <a:pt x="58995" y="58071"/>
                  </a:lnTo>
                  <a:lnTo>
                    <a:pt x="57758" y="58071"/>
                  </a:lnTo>
                  <a:lnTo>
                    <a:pt x="57758" y="57119"/>
                  </a:lnTo>
                  <a:lnTo>
                    <a:pt x="56426" y="57119"/>
                  </a:lnTo>
                  <a:lnTo>
                    <a:pt x="56426" y="51598"/>
                  </a:lnTo>
                  <a:lnTo>
                    <a:pt x="51288" y="49027"/>
                  </a:lnTo>
                  <a:lnTo>
                    <a:pt x="49194" y="49027"/>
                  </a:lnTo>
                  <a:lnTo>
                    <a:pt x="46530" y="47599"/>
                  </a:lnTo>
                  <a:lnTo>
                    <a:pt x="43961" y="48837"/>
                  </a:lnTo>
                  <a:lnTo>
                    <a:pt x="43961" y="54263"/>
                  </a:lnTo>
                  <a:lnTo>
                    <a:pt x="45293" y="58071"/>
                  </a:lnTo>
                  <a:lnTo>
                    <a:pt x="47862" y="60642"/>
                  </a:lnTo>
                  <a:lnTo>
                    <a:pt x="49194" y="64545"/>
                  </a:lnTo>
                  <a:lnTo>
                    <a:pt x="49194" y="65878"/>
                  </a:lnTo>
                  <a:lnTo>
                    <a:pt x="42724" y="75397"/>
                  </a:lnTo>
                  <a:lnTo>
                    <a:pt x="37586" y="80538"/>
                  </a:lnTo>
                  <a:lnTo>
                    <a:pt x="35873" y="91676"/>
                  </a:lnTo>
                  <a:lnTo>
                    <a:pt x="28165" y="98150"/>
                  </a:lnTo>
                  <a:lnTo>
                    <a:pt x="30735" y="108431"/>
                  </a:lnTo>
                  <a:lnTo>
                    <a:pt x="26357" y="139466"/>
                  </a:lnTo>
                  <a:lnTo>
                    <a:pt x="26357" y="158506"/>
                  </a:lnTo>
                  <a:lnTo>
                    <a:pt x="28927" y="163647"/>
                  </a:lnTo>
                  <a:lnTo>
                    <a:pt x="31496" y="162409"/>
                  </a:lnTo>
                  <a:lnTo>
                    <a:pt x="35302" y="166217"/>
                  </a:lnTo>
                  <a:lnTo>
                    <a:pt x="46911" y="198489"/>
                  </a:lnTo>
                  <a:lnTo>
                    <a:pt x="46911" y="224669"/>
                  </a:lnTo>
                  <a:lnTo>
                    <a:pt x="35873" y="286643"/>
                  </a:lnTo>
                  <a:lnTo>
                    <a:pt x="35873" y="287881"/>
                  </a:lnTo>
                  <a:lnTo>
                    <a:pt x="38442" y="287881"/>
                  </a:lnTo>
                  <a:lnTo>
                    <a:pt x="41011" y="289214"/>
                  </a:lnTo>
                  <a:lnTo>
                    <a:pt x="42343" y="290451"/>
                  </a:lnTo>
                  <a:lnTo>
                    <a:pt x="42343" y="291784"/>
                  </a:lnTo>
                  <a:lnTo>
                    <a:pt x="38442" y="291784"/>
                  </a:lnTo>
                  <a:lnTo>
                    <a:pt x="37205" y="294354"/>
                  </a:lnTo>
                  <a:lnTo>
                    <a:pt x="38442" y="299495"/>
                  </a:lnTo>
                  <a:lnTo>
                    <a:pt x="41011" y="303398"/>
                  </a:lnTo>
                  <a:lnTo>
                    <a:pt x="43580" y="307301"/>
                  </a:lnTo>
                  <a:lnTo>
                    <a:pt x="43580" y="317583"/>
                  </a:lnTo>
                  <a:lnTo>
                    <a:pt x="42343" y="331767"/>
                  </a:lnTo>
                  <a:lnTo>
                    <a:pt x="37205" y="364040"/>
                  </a:lnTo>
                  <a:lnTo>
                    <a:pt x="34541" y="366610"/>
                  </a:lnTo>
                  <a:lnTo>
                    <a:pt x="33304" y="370513"/>
                  </a:lnTo>
                  <a:lnTo>
                    <a:pt x="30735" y="376987"/>
                  </a:lnTo>
                  <a:lnTo>
                    <a:pt x="29402" y="380890"/>
                  </a:lnTo>
                  <a:lnTo>
                    <a:pt x="28165" y="383460"/>
                  </a:lnTo>
                  <a:lnTo>
                    <a:pt x="28165" y="384698"/>
                  </a:lnTo>
                  <a:lnTo>
                    <a:pt x="31972" y="384698"/>
                  </a:lnTo>
                  <a:lnTo>
                    <a:pt x="33304" y="383460"/>
                  </a:lnTo>
                  <a:lnTo>
                    <a:pt x="35873" y="382128"/>
                  </a:lnTo>
                  <a:lnTo>
                    <a:pt x="37205" y="380890"/>
                  </a:lnTo>
                  <a:lnTo>
                    <a:pt x="37205" y="379557"/>
                  </a:lnTo>
                  <a:lnTo>
                    <a:pt x="38442" y="376987"/>
                  </a:lnTo>
                  <a:lnTo>
                    <a:pt x="39774" y="371846"/>
                  </a:lnTo>
                  <a:lnTo>
                    <a:pt x="39774" y="366610"/>
                  </a:lnTo>
                  <a:lnTo>
                    <a:pt x="41011" y="364040"/>
                  </a:lnTo>
                  <a:lnTo>
                    <a:pt x="42343" y="364040"/>
                  </a:lnTo>
                  <a:lnTo>
                    <a:pt x="43580" y="362802"/>
                  </a:lnTo>
                  <a:lnTo>
                    <a:pt x="47482" y="364040"/>
                  </a:lnTo>
                  <a:lnTo>
                    <a:pt x="51383" y="364040"/>
                  </a:lnTo>
                  <a:lnTo>
                    <a:pt x="52620" y="365373"/>
                  </a:lnTo>
                  <a:lnTo>
                    <a:pt x="53952" y="365373"/>
                  </a:lnTo>
                  <a:lnTo>
                    <a:pt x="55189" y="369276"/>
                  </a:lnTo>
                  <a:lnTo>
                    <a:pt x="56521" y="374417"/>
                  </a:lnTo>
                  <a:lnTo>
                    <a:pt x="59090" y="380890"/>
                  </a:lnTo>
                  <a:lnTo>
                    <a:pt x="59090" y="382128"/>
                  </a:lnTo>
                  <a:lnTo>
                    <a:pt x="60422" y="382128"/>
                  </a:lnTo>
                  <a:lnTo>
                    <a:pt x="62991" y="383460"/>
                  </a:lnTo>
                  <a:lnTo>
                    <a:pt x="66893" y="384698"/>
                  </a:lnTo>
                  <a:lnTo>
                    <a:pt x="66893" y="387268"/>
                  </a:lnTo>
                  <a:lnTo>
                    <a:pt x="69462" y="387268"/>
                  </a:lnTo>
                  <a:lnTo>
                    <a:pt x="75837" y="388601"/>
                  </a:lnTo>
                  <a:lnTo>
                    <a:pt x="83640" y="391172"/>
                  </a:lnTo>
                  <a:lnTo>
                    <a:pt x="84877" y="391172"/>
                  </a:lnTo>
                  <a:lnTo>
                    <a:pt x="84877" y="393742"/>
                  </a:lnTo>
                  <a:lnTo>
                    <a:pt x="83640" y="395075"/>
                  </a:lnTo>
                  <a:lnTo>
                    <a:pt x="74124" y="395075"/>
                  </a:lnTo>
                  <a:lnTo>
                    <a:pt x="68986" y="396312"/>
                  </a:lnTo>
                  <a:lnTo>
                    <a:pt x="58234" y="396312"/>
                  </a:lnTo>
                  <a:lnTo>
                    <a:pt x="56902" y="397645"/>
                  </a:lnTo>
                  <a:lnTo>
                    <a:pt x="55570" y="397645"/>
                  </a:lnTo>
                  <a:lnTo>
                    <a:pt x="55570" y="398883"/>
                  </a:lnTo>
                  <a:lnTo>
                    <a:pt x="53000" y="399835"/>
                  </a:lnTo>
                  <a:lnTo>
                    <a:pt x="49194" y="399835"/>
                  </a:lnTo>
                  <a:lnTo>
                    <a:pt x="47862" y="398502"/>
                  </a:lnTo>
                  <a:lnTo>
                    <a:pt x="43961" y="398502"/>
                  </a:lnTo>
                  <a:lnTo>
                    <a:pt x="43961" y="401167"/>
                  </a:lnTo>
                  <a:lnTo>
                    <a:pt x="42724" y="402405"/>
                  </a:lnTo>
                  <a:lnTo>
                    <a:pt x="42724" y="403738"/>
                  </a:lnTo>
                  <a:lnTo>
                    <a:pt x="45388" y="403738"/>
                  </a:lnTo>
                  <a:lnTo>
                    <a:pt x="45388" y="404975"/>
                  </a:lnTo>
                  <a:lnTo>
                    <a:pt x="46625" y="404975"/>
                  </a:lnTo>
                  <a:lnTo>
                    <a:pt x="46625" y="406308"/>
                  </a:lnTo>
                  <a:lnTo>
                    <a:pt x="47957" y="408878"/>
                  </a:lnTo>
                  <a:lnTo>
                    <a:pt x="47957" y="410116"/>
                  </a:lnTo>
                  <a:lnTo>
                    <a:pt x="46625" y="411449"/>
                  </a:lnTo>
                  <a:lnTo>
                    <a:pt x="45388" y="413162"/>
                  </a:lnTo>
                  <a:lnTo>
                    <a:pt x="44056" y="413162"/>
                  </a:lnTo>
                  <a:lnTo>
                    <a:pt x="42819" y="411830"/>
                  </a:lnTo>
                  <a:lnTo>
                    <a:pt x="42819" y="410497"/>
                  </a:lnTo>
                  <a:lnTo>
                    <a:pt x="41487" y="407926"/>
                  </a:lnTo>
                  <a:lnTo>
                    <a:pt x="38918" y="407926"/>
                  </a:lnTo>
                  <a:lnTo>
                    <a:pt x="38918" y="406689"/>
                  </a:lnTo>
                  <a:lnTo>
                    <a:pt x="37681" y="406689"/>
                  </a:lnTo>
                  <a:lnTo>
                    <a:pt x="38918" y="402786"/>
                  </a:lnTo>
                  <a:lnTo>
                    <a:pt x="38918" y="391172"/>
                  </a:lnTo>
                  <a:lnTo>
                    <a:pt x="34921" y="391172"/>
                  </a:lnTo>
                  <a:lnTo>
                    <a:pt x="33684" y="392504"/>
                  </a:lnTo>
                  <a:lnTo>
                    <a:pt x="32352" y="392504"/>
                  </a:lnTo>
                  <a:lnTo>
                    <a:pt x="32352" y="393742"/>
                  </a:lnTo>
                  <a:lnTo>
                    <a:pt x="31115" y="397645"/>
                  </a:lnTo>
                  <a:lnTo>
                    <a:pt x="29783" y="409354"/>
                  </a:lnTo>
                  <a:lnTo>
                    <a:pt x="29783" y="419731"/>
                  </a:lnTo>
                  <a:lnTo>
                    <a:pt x="28546" y="428680"/>
                  </a:lnTo>
                  <a:lnTo>
                    <a:pt x="28546" y="431250"/>
                  </a:lnTo>
                  <a:lnTo>
                    <a:pt x="29783" y="432583"/>
                  </a:lnTo>
                  <a:lnTo>
                    <a:pt x="33684" y="436486"/>
                  </a:lnTo>
                  <a:lnTo>
                    <a:pt x="38823" y="439056"/>
                  </a:lnTo>
                  <a:lnTo>
                    <a:pt x="41392" y="441627"/>
                  </a:lnTo>
                  <a:lnTo>
                    <a:pt x="43961" y="442960"/>
                  </a:lnTo>
                  <a:lnTo>
                    <a:pt x="45388" y="442960"/>
                  </a:lnTo>
                  <a:lnTo>
                    <a:pt x="45388" y="439056"/>
                  </a:lnTo>
                  <a:lnTo>
                    <a:pt x="46625" y="436486"/>
                  </a:lnTo>
                  <a:lnTo>
                    <a:pt x="46625" y="435058"/>
                  </a:lnTo>
                  <a:lnTo>
                    <a:pt x="49289" y="435058"/>
                  </a:lnTo>
                  <a:lnTo>
                    <a:pt x="49289" y="436391"/>
                  </a:lnTo>
                  <a:lnTo>
                    <a:pt x="50526" y="437628"/>
                  </a:lnTo>
                  <a:lnTo>
                    <a:pt x="53096" y="438961"/>
                  </a:lnTo>
                  <a:lnTo>
                    <a:pt x="54428" y="438961"/>
                  </a:lnTo>
                  <a:lnTo>
                    <a:pt x="56997" y="437628"/>
                  </a:lnTo>
                  <a:lnTo>
                    <a:pt x="58329" y="436391"/>
                  </a:lnTo>
                  <a:lnTo>
                    <a:pt x="59566" y="435058"/>
                  </a:lnTo>
                  <a:lnTo>
                    <a:pt x="62135" y="438961"/>
                  </a:lnTo>
                  <a:lnTo>
                    <a:pt x="64704" y="442864"/>
                  </a:lnTo>
                  <a:lnTo>
                    <a:pt x="66036" y="444102"/>
                  </a:lnTo>
                  <a:lnTo>
                    <a:pt x="66036" y="445340"/>
                  </a:lnTo>
                  <a:lnTo>
                    <a:pt x="67369" y="449243"/>
                  </a:lnTo>
                  <a:lnTo>
                    <a:pt x="68606" y="453146"/>
                  </a:lnTo>
                  <a:lnTo>
                    <a:pt x="68606" y="455716"/>
                  </a:lnTo>
                  <a:lnTo>
                    <a:pt x="67273" y="455716"/>
                  </a:lnTo>
                  <a:lnTo>
                    <a:pt x="67273" y="454479"/>
                  </a:lnTo>
                  <a:lnTo>
                    <a:pt x="65941" y="454479"/>
                  </a:lnTo>
                  <a:lnTo>
                    <a:pt x="65941" y="451813"/>
                  </a:lnTo>
                  <a:lnTo>
                    <a:pt x="64419" y="450576"/>
                  </a:lnTo>
                  <a:lnTo>
                    <a:pt x="64419" y="449243"/>
                  </a:lnTo>
                  <a:lnTo>
                    <a:pt x="60613" y="448005"/>
                  </a:lnTo>
                  <a:lnTo>
                    <a:pt x="56711" y="448005"/>
                  </a:lnTo>
                  <a:lnTo>
                    <a:pt x="54142" y="449243"/>
                  </a:lnTo>
                  <a:lnTo>
                    <a:pt x="51573" y="449243"/>
                  </a:lnTo>
                  <a:lnTo>
                    <a:pt x="50241" y="450576"/>
                  </a:lnTo>
                  <a:lnTo>
                    <a:pt x="49194" y="450576"/>
                  </a:lnTo>
                  <a:lnTo>
                    <a:pt x="47862" y="453146"/>
                  </a:lnTo>
                  <a:lnTo>
                    <a:pt x="46530" y="454479"/>
                  </a:lnTo>
                  <a:lnTo>
                    <a:pt x="45388" y="456954"/>
                  </a:lnTo>
                  <a:lnTo>
                    <a:pt x="45388" y="460762"/>
                  </a:lnTo>
                  <a:lnTo>
                    <a:pt x="44056" y="460762"/>
                  </a:lnTo>
                  <a:lnTo>
                    <a:pt x="42819" y="459524"/>
                  </a:lnTo>
                  <a:lnTo>
                    <a:pt x="41487" y="459524"/>
                  </a:lnTo>
                  <a:lnTo>
                    <a:pt x="41487" y="460762"/>
                  </a:lnTo>
                  <a:lnTo>
                    <a:pt x="45388" y="478850"/>
                  </a:lnTo>
                  <a:lnTo>
                    <a:pt x="46625" y="478850"/>
                  </a:lnTo>
                  <a:lnTo>
                    <a:pt x="45388" y="483990"/>
                  </a:lnTo>
                  <a:lnTo>
                    <a:pt x="44056" y="486561"/>
                  </a:lnTo>
                  <a:lnTo>
                    <a:pt x="38918" y="486561"/>
                  </a:lnTo>
                  <a:lnTo>
                    <a:pt x="35873" y="489321"/>
                  </a:lnTo>
                  <a:lnTo>
                    <a:pt x="34541" y="491892"/>
                  </a:lnTo>
                  <a:lnTo>
                    <a:pt x="34541" y="493129"/>
                  </a:lnTo>
                  <a:lnTo>
                    <a:pt x="37205" y="495795"/>
                  </a:lnTo>
                  <a:lnTo>
                    <a:pt x="39774" y="502173"/>
                  </a:lnTo>
                  <a:lnTo>
                    <a:pt x="43580" y="509979"/>
                  </a:lnTo>
                  <a:lnTo>
                    <a:pt x="44912" y="512550"/>
                  </a:lnTo>
                  <a:lnTo>
                    <a:pt x="43580" y="512550"/>
                  </a:lnTo>
                  <a:lnTo>
                    <a:pt x="41011" y="511217"/>
                  </a:lnTo>
                  <a:lnTo>
                    <a:pt x="38442" y="508647"/>
                  </a:lnTo>
                  <a:lnTo>
                    <a:pt x="37205" y="506076"/>
                  </a:lnTo>
                  <a:lnTo>
                    <a:pt x="35873" y="503506"/>
                  </a:lnTo>
                  <a:lnTo>
                    <a:pt x="34921" y="503506"/>
                  </a:lnTo>
                  <a:lnTo>
                    <a:pt x="33684" y="504744"/>
                  </a:lnTo>
                  <a:lnTo>
                    <a:pt x="31115" y="507314"/>
                  </a:lnTo>
                  <a:lnTo>
                    <a:pt x="27214" y="512550"/>
                  </a:lnTo>
                  <a:lnTo>
                    <a:pt x="26357" y="514073"/>
                  </a:lnTo>
                  <a:lnTo>
                    <a:pt x="22456" y="512835"/>
                  </a:lnTo>
                  <a:lnTo>
                    <a:pt x="18555" y="510265"/>
                  </a:lnTo>
                  <a:lnTo>
                    <a:pt x="18555" y="508932"/>
                  </a:lnTo>
                  <a:lnTo>
                    <a:pt x="23693" y="488274"/>
                  </a:lnTo>
                  <a:lnTo>
                    <a:pt x="30164" y="465046"/>
                  </a:lnTo>
                  <a:lnTo>
                    <a:pt x="30164" y="454479"/>
                  </a:lnTo>
                  <a:lnTo>
                    <a:pt x="31496" y="453146"/>
                  </a:lnTo>
                  <a:lnTo>
                    <a:pt x="30164" y="451813"/>
                  </a:lnTo>
                  <a:lnTo>
                    <a:pt x="28927" y="451813"/>
                  </a:lnTo>
                  <a:lnTo>
                    <a:pt x="28927" y="450576"/>
                  </a:lnTo>
                  <a:lnTo>
                    <a:pt x="27594" y="450576"/>
                  </a:lnTo>
                  <a:lnTo>
                    <a:pt x="26357" y="451813"/>
                  </a:lnTo>
                  <a:lnTo>
                    <a:pt x="26357" y="453146"/>
                  </a:lnTo>
                  <a:lnTo>
                    <a:pt x="25025" y="457049"/>
                  </a:lnTo>
                  <a:lnTo>
                    <a:pt x="25025" y="458287"/>
                  </a:lnTo>
                  <a:lnTo>
                    <a:pt x="22456" y="468663"/>
                  </a:lnTo>
                  <a:lnTo>
                    <a:pt x="16842" y="484085"/>
                  </a:lnTo>
                  <a:lnTo>
                    <a:pt x="6470" y="521594"/>
                  </a:lnTo>
                  <a:lnTo>
                    <a:pt x="3901" y="524164"/>
                  </a:lnTo>
                  <a:lnTo>
                    <a:pt x="1332" y="528067"/>
                  </a:lnTo>
                  <a:lnTo>
                    <a:pt x="0" y="529305"/>
                  </a:lnTo>
                  <a:lnTo>
                    <a:pt x="0" y="530638"/>
                  </a:lnTo>
                  <a:lnTo>
                    <a:pt x="3901" y="531875"/>
                  </a:lnTo>
                  <a:lnTo>
                    <a:pt x="6470" y="531875"/>
                  </a:lnTo>
                  <a:lnTo>
                    <a:pt x="7803" y="530638"/>
                  </a:lnTo>
                  <a:lnTo>
                    <a:pt x="7803" y="526734"/>
                  </a:lnTo>
                  <a:lnTo>
                    <a:pt x="9040" y="526734"/>
                  </a:lnTo>
                  <a:lnTo>
                    <a:pt x="11609" y="525402"/>
                  </a:lnTo>
                  <a:lnTo>
                    <a:pt x="12941" y="526734"/>
                  </a:lnTo>
                  <a:lnTo>
                    <a:pt x="14178" y="526734"/>
                  </a:lnTo>
                  <a:lnTo>
                    <a:pt x="15510" y="528067"/>
                  </a:lnTo>
                  <a:lnTo>
                    <a:pt x="16842" y="529305"/>
                  </a:lnTo>
                  <a:lnTo>
                    <a:pt x="20648" y="533208"/>
                  </a:lnTo>
                  <a:lnTo>
                    <a:pt x="24550" y="538349"/>
                  </a:lnTo>
                  <a:lnTo>
                    <a:pt x="28451" y="542252"/>
                  </a:lnTo>
                  <a:lnTo>
                    <a:pt x="29688" y="543489"/>
                  </a:lnTo>
                  <a:lnTo>
                    <a:pt x="37490" y="542252"/>
                  </a:lnTo>
                  <a:lnTo>
                    <a:pt x="43866" y="540919"/>
                  </a:lnTo>
                  <a:lnTo>
                    <a:pt x="46435" y="542252"/>
                  </a:lnTo>
                  <a:lnTo>
                    <a:pt x="47767" y="543489"/>
                  </a:lnTo>
                  <a:lnTo>
                    <a:pt x="57282" y="543489"/>
                  </a:lnTo>
                  <a:lnTo>
                    <a:pt x="59851" y="538349"/>
                  </a:lnTo>
                  <a:lnTo>
                    <a:pt x="63753" y="540919"/>
                  </a:lnTo>
                  <a:lnTo>
                    <a:pt x="63753" y="550439"/>
                  </a:lnTo>
                  <a:lnTo>
                    <a:pt x="74029" y="555580"/>
                  </a:lnTo>
                  <a:lnTo>
                    <a:pt x="92108" y="556912"/>
                  </a:lnTo>
                  <a:lnTo>
                    <a:pt x="97247" y="562053"/>
                  </a:lnTo>
                  <a:lnTo>
                    <a:pt x="98579" y="573667"/>
                  </a:lnTo>
                  <a:lnTo>
                    <a:pt x="110188" y="592707"/>
                  </a:lnTo>
                  <a:lnTo>
                    <a:pt x="115326" y="595278"/>
                  </a:lnTo>
                  <a:close/>
                  <a:moveTo>
                    <a:pt x="345977" y="311300"/>
                  </a:moveTo>
                  <a:lnTo>
                    <a:pt x="347214" y="310062"/>
                  </a:lnTo>
                  <a:lnTo>
                    <a:pt x="348547" y="308729"/>
                  </a:lnTo>
                  <a:lnTo>
                    <a:pt x="351116" y="308729"/>
                  </a:lnTo>
                  <a:lnTo>
                    <a:pt x="352448" y="310062"/>
                  </a:lnTo>
                  <a:lnTo>
                    <a:pt x="353685" y="310062"/>
                  </a:lnTo>
                  <a:lnTo>
                    <a:pt x="356254" y="311300"/>
                  </a:lnTo>
                  <a:lnTo>
                    <a:pt x="357586" y="311300"/>
                  </a:lnTo>
                  <a:lnTo>
                    <a:pt x="357586" y="310062"/>
                  </a:lnTo>
                  <a:lnTo>
                    <a:pt x="358823" y="310062"/>
                  </a:lnTo>
                  <a:lnTo>
                    <a:pt x="360155" y="308729"/>
                  </a:lnTo>
                  <a:lnTo>
                    <a:pt x="360155" y="307492"/>
                  </a:lnTo>
                  <a:lnTo>
                    <a:pt x="361392" y="307492"/>
                  </a:lnTo>
                  <a:lnTo>
                    <a:pt x="361392" y="304636"/>
                  </a:lnTo>
                  <a:lnTo>
                    <a:pt x="360155" y="303398"/>
                  </a:lnTo>
                  <a:lnTo>
                    <a:pt x="360155" y="300828"/>
                  </a:lnTo>
                  <a:lnTo>
                    <a:pt x="358823" y="299495"/>
                  </a:lnTo>
                  <a:lnTo>
                    <a:pt x="358823" y="294354"/>
                  </a:lnTo>
                  <a:lnTo>
                    <a:pt x="360155" y="293117"/>
                  </a:lnTo>
                  <a:lnTo>
                    <a:pt x="360155" y="291784"/>
                  </a:lnTo>
                  <a:lnTo>
                    <a:pt x="361392" y="290451"/>
                  </a:lnTo>
                  <a:lnTo>
                    <a:pt x="361392" y="289214"/>
                  </a:lnTo>
                  <a:lnTo>
                    <a:pt x="365294" y="289214"/>
                  </a:lnTo>
                  <a:lnTo>
                    <a:pt x="366626" y="290451"/>
                  </a:lnTo>
                  <a:lnTo>
                    <a:pt x="365294" y="291784"/>
                  </a:lnTo>
                  <a:lnTo>
                    <a:pt x="364057" y="293117"/>
                  </a:lnTo>
                  <a:lnTo>
                    <a:pt x="364057" y="299495"/>
                  </a:lnTo>
                  <a:lnTo>
                    <a:pt x="365294" y="300828"/>
                  </a:lnTo>
                  <a:lnTo>
                    <a:pt x="365294" y="302066"/>
                  </a:lnTo>
                  <a:lnTo>
                    <a:pt x="366626" y="303398"/>
                  </a:lnTo>
                  <a:lnTo>
                    <a:pt x="367863" y="304636"/>
                  </a:lnTo>
                  <a:lnTo>
                    <a:pt x="367863" y="312442"/>
                  </a:lnTo>
                  <a:lnTo>
                    <a:pt x="366626" y="312442"/>
                  </a:lnTo>
                  <a:lnTo>
                    <a:pt x="366626" y="315013"/>
                  </a:lnTo>
                  <a:lnTo>
                    <a:pt x="361392" y="315013"/>
                  </a:lnTo>
                  <a:lnTo>
                    <a:pt x="361392" y="316345"/>
                  </a:lnTo>
                  <a:lnTo>
                    <a:pt x="360155" y="317583"/>
                  </a:lnTo>
                  <a:lnTo>
                    <a:pt x="360155" y="320153"/>
                  </a:lnTo>
                  <a:lnTo>
                    <a:pt x="361392" y="321486"/>
                  </a:lnTo>
                  <a:lnTo>
                    <a:pt x="361392" y="322724"/>
                  </a:lnTo>
                  <a:lnTo>
                    <a:pt x="362724" y="324056"/>
                  </a:lnTo>
                  <a:lnTo>
                    <a:pt x="362724" y="329197"/>
                  </a:lnTo>
                  <a:lnTo>
                    <a:pt x="364057" y="330530"/>
                  </a:lnTo>
                  <a:lnTo>
                    <a:pt x="364057" y="335671"/>
                  </a:lnTo>
                  <a:lnTo>
                    <a:pt x="362724" y="335671"/>
                  </a:lnTo>
                  <a:lnTo>
                    <a:pt x="362724" y="337003"/>
                  </a:lnTo>
                  <a:lnTo>
                    <a:pt x="361392" y="338241"/>
                  </a:lnTo>
                  <a:lnTo>
                    <a:pt x="360155" y="338241"/>
                  </a:lnTo>
                  <a:lnTo>
                    <a:pt x="360155" y="340811"/>
                  </a:lnTo>
                  <a:lnTo>
                    <a:pt x="358823" y="340811"/>
                  </a:lnTo>
                  <a:lnTo>
                    <a:pt x="358823" y="343382"/>
                  </a:lnTo>
                  <a:lnTo>
                    <a:pt x="357586" y="344715"/>
                  </a:lnTo>
                  <a:lnTo>
                    <a:pt x="357586" y="345952"/>
                  </a:lnTo>
                  <a:lnTo>
                    <a:pt x="356254" y="347285"/>
                  </a:lnTo>
                  <a:lnTo>
                    <a:pt x="355017" y="347285"/>
                  </a:lnTo>
                  <a:lnTo>
                    <a:pt x="355017" y="345952"/>
                  </a:lnTo>
                  <a:lnTo>
                    <a:pt x="353685" y="344715"/>
                  </a:lnTo>
                  <a:lnTo>
                    <a:pt x="353685" y="343382"/>
                  </a:lnTo>
                  <a:lnTo>
                    <a:pt x="352448" y="343382"/>
                  </a:lnTo>
                  <a:lnTo>
                    <a:pt x="351116" y="342144"/>
                  </a:lnTo>
                  <a:lnTo>
                    <a:pt x="351116" y="337003"/>
                  </a:lnTo>
                  <a:lnTo>
                    <a:pt x="352448" y="335671"/>
                  </a:lnTo>
                  <a:lnTo>
                    <a:pt x="353685" y="334338"/>
                  </a:lnTo>
                  <a:lnTo>
                    <a:pt x="353685" y="333195"/>
                  </a:lnTo>
                  <a:lnTo>
                    <a:pt x="352448" y="331863"/>
                  </a:lnTo>
                  <a:lnTo>
                    <a:pt x="352448" y="330625"/>
                  </a:lnTo>
                  <a:lnTo>
                    <a:pt x="351116" y="329292"/>
                  </a:lnTo>
                  <a:lnTo>
                    <a:pt x="351116" y="321581"/>
                  </a:lnTo>
                  <a:lnTo>
                    <a:pt x="352448" y="320248"/>
                  </a:lnTo>
                  <a:lnTo>
                    <a:pt x="352448" y="318916"/>
                  </a:lnTo>
                  <a:lnTo>
                    <a:pt x="353685" y="317583"/>
                  </a:lnTo>
                  <a:lnTo>
                    <a:pt x="353685" y="315013"/>
                  </a:lnTo>
                  <a:lnTo>
                    <a:pt x="352448" y="314156"/>
                  </a:lnTo>
                  <a:lnTo>
                    <a:pt x="352448" y="312918"/>
                  </a:lnTo>
                  <a:lnTo>
                    <a:pt x="347214" y="312918"/>
                  </a:lnTo>
                  <a:lnTo>
                    <a:pt x="347214" y="314156"/>
                  </a:lnTo>
                  <a:lnTo>
                    <a:pt x="345977" y="31291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FD132052-E73F-6643-B884-F6C33FB22C0C}"/>
                </a:ext>
              </a:extLst>
            </p:cNvPr>
            <p:cNvSpPr/>
            <p:nvPr/>
          </p:nvSpPr>
          <p:spPr>
            <a:xfrm>
              <a:off x="6838187" y="4396467"/>
              <a:ext cx="1169077" cy="631329"/>
            </a:xfrm>
            <a:custGeom>
              <a:avLst/>
              <a:gdLst>
                <a:gd name="connsiteX0" fmla="*/ 1312354 w 1329196"/>
                <a:gd name="connsiteY0" fmla="*/ 218195 h 717798"/>
                <a:gd name="connsiteX1" fmla="*/ 1302077 w 1329196"/>
                <a:gd name="connsiteY1" fmla="*/ 219528 h 717798"/>
                <a:gd name="connsiteX2" fmla="*/ 1291706 w 1329196"/>
                <a:gd name="connsiteY2" fmla="*/ 213054 h 717798"/>
                <a:gd name="connsiteX3" fmla="*/ 1285236 w 1329196"/>
                <a:gd name="connsiteY3" fmla="*/ 209152 h 717798"/>
                <a:gd name="connsiteX4" fmla="*/ 1283999 w 1329196"/>
                <a:gd name="connsiteY4" fmla="*/ 198870 h 717798"/>
                <a:gd name="connsiteX5" fmla="*/ 1276291 w 1329196"/>
                <a:gd name="connsiteY5" fmla="*/ 193634 h 717798"/>
                <a:gd name="connsiteX6" fmla="*/ 1271058 w 1329196"/>
                <a:gd name="connsiteY6" fmla="*/ 185923 h 717798"/>
                <a:gd name="connsiteX7" fmla="*/ 1272390 w 1329196"/>
                <a:gd name="connsiteY7" fmla="*/ 171738 h 717798"/>
                <a:gd name="connsiteX8" fmla="*/ 1268489 w 1329196"/>
                <a:gd name="connsiteY8" fmla="*/ 171738 h 717798"/>
                <a:gd name="connsiteX9" fmla="*/ 1256880 w 1329196"/>
                <a:gd name="connsiteY9" fmla="*/ 158791 h 717798"/>
                <a:gd name="connsiteX10" fmla="*/ 1247841 w 1329196"/>
                <a:gd name="connsiteY10" fmla="*/ 153651 h 717798"/>
                <a:gd name="connsiteX11" fmla="*/ 1236232 w 1329196"/>
                <a:gd name="connsiteY11" fmla="*/ 134325 h 717798"/>
                <a:gd name="connsiteX12" fmla="*/ 1237564 w 1329196"/>
                <a:gd name="connsiteY12" fmla="*/ 130422 h 717798"/>
                <a:gd name="connsiteX13" fmla="*/ 1245271 w 1329196"/>
                <a:gd name="connsiteY13" fmla="*/ 126519 h 717798"/>
                <a:gd name="connsiteX14" fmla="*/ 1245271 w 1329196"/>
                <a:gd name="connsiteY14" fmla="*/ 116238 h 717798"/>
                <a:gd name="connsiteX15" fmla="*/ 1249172 w 1329196"/>
                <a:gd name="connsiteY15" fmla="*/ 108526 h 717798"/>
                <a:gd name="connsiteX16" fmla="*/ 1258212 w 1329196"/>
                <a:gd name="connsiteY16" fmla="*/ 103290 h 717798"/>
                <a:gd name="connsiteX17" fmla="*/ 1260781 w 1329196"/>
                <a:gd name="connsiteY17" fmla="*/ 93009 h 717798"/>
                <a:gd name="connsiteX18" fmla="*/ 1271058 w 1329196"/>
                <a:gd name="connsiteY18" fmla="*/ 93009 h 717798"/>
                <a:gd name="connsiteX19" fmla="*/ 1274959 w 1329196"/>
                <a:gd name="connsiteY19" fmla="*/ 90439 h 717798"/>
                <a:gd name="connsiteX20" fmla="*/ 1274959 w 1329196"/>
                <a:gd name="connsiteY20" fmla="*/ 85298 h 717798"/>
                <a:gd name="connsiteX21" fmla="*/ 1267252 w 1329196"/>
                <a:gd name="connsiteY21" fmla="*/ 86536 h 717798"/>
                <a:gd name="connsiteX22" fmla="*/ 1265919 w 1329196"/>
                <a:gd name="connsiteY22" fmla="*/ 82632 h 717798"/>
                <a:gd name="connsiteX23" fmla="*/ 1271058 w 1329196"/>
                <a:gd name="connsiteY23" fmla="*/ 78825 h 717798"/>
                <a:gd name="connsiteX24" fmla="*/ 1272390 w 1329196"/>
                <a:gd name="connsiteY24" fmla="*/ 71018 h 717798"/>
                <a:gd name="connsiteX25" fmla="*/ 1264682 w 1329196"/>
                <a:gd name="connsiteY25" fmla="*/ 65877 h 717798"/>
                <a:gd name="connsiteX26" fmla="*/ 1264682 w 1329196"/>
                <a:gd name="connsiteY26" fmla="*/ 55501 h 717798"/>
                <a:gd name="connsiteX27" fmla="*/ 1252979 w 1329196"/>
                <a:gd name="connsiteY27" fmla="*/ 54263 h 717798"/>
                <a:gd name="connsiteX28" fmla="*/ 1243939 w 1329196"/>
                <a:gd name="connsiteY28" fmla="*/ 61974 h 717798"/>
                <a:gd name="connsiteX29" fmla="*/ 1236232 w 1329196"/>
                <a:gd name="connsiteY29" fmla="*/ 60737 h 717798"/>
                <a:gd name="connsiteX30" fmla="*/ 1228524 w 1329196"/>
                <a:gd name="connsiteY30" fmla="*/ 52930 h 717798"/>
                <a:gd name="connsiteX31" fmla="*/ 1220722 w 1329196"/>
                <a:gd name="connsiteY31" fmla="*/ 51693 h 717798"/>
                <a:gd name="connsiteX32" fmla="*/ 1218152 w 1329196"/>
                <a:gd name="connsiteY32" fmla="*/ 45219 h 717798"/>
                <a:gd name="connsiteX33" fmla="*/ 1211682 w 1329196"/>
                <a:gd name="connsiteY33" fmla="*/ 45219 h 717798"/>
                <a:gd name="connsiteX34" fmla="*/ 1201406 w 1329196"/>
                <a:gd name="connsiteY34" fmla="*/ 33605 h 717798"/>
                <a:gd name="connsiteX35" fmla="*/ 943350 w 1329196"/>
                <a:gd name="connsiteY35" fmla="*/ 33605 h 717798"/>
                <a:gd name="connsiteX36" fmla="*/ 650373 w 1329196"/>
                <a:gd name="connsiteY36" fmla="*/ 27131 h 717798"/>
                <a:gd name="connsiteX37" fmla="*/ 267095 w 1329196"/>
                <a:gd name="connsiteY37" fmla="*/ 11614 h 717798"/>
                <a:gd name="connsiteX38" fmla="*/ 41296 w 1329196"/>
                <a:gd name="connsiteY38" fmla="*/ 0 h 717798"/>
                <a:gd name="connsiteX39" fmla="*/ 0 w 1329196"/>
                <a:gd name="connsiteY39" fmla="*/ 684288 h 717798"/>
                <a:gd name="connsiteX40" fmla="*/ 446459 w 1329196"/>
                <a:gd name="connsiteY40" fmla="*/ 706184 h 717798"/>
                <a:gd name="connsiteX41" fmla="*/ 703278 w 1329196"/>
                <a:gd name="connsiteY41" fmla="*/ 712657 h 717798"/>
                <a:gd name="connsiteX42" fmla="*/ 1081417 w 1329196"/>
                <a:gd name="connsiteY42" fmla="*/ 717798 h 717798"/>
                <a:gd name="connsiteX43" fmla="*/ 1329197 w 1329196"/>
                <a:gd name="connsiteY43" fmla="*/ 715228 h 717798"/>
                <a:gd name="connsiteX44" fmla="*/ 1325295 w 1329196"/>
                <a:gd name="connsiteY44" fmla="*/ 226002 h 717798"/>
                <a:gd name="connsiteX45" fmla="*/ 1312354 w 1329196"/>
                <a:gd name="connsiteY45" fmla="*/ 218195 h 71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29196" h="717798">
                  <a:moveTo>
                    <a:pt x="1312354" y="218195"/>
                  </a:moveTo>
                  <a:lnTo>
                    <a:pt x="1302077" y="219528"/>
                  </a:lnTo>
                  <a:lnTo>
                    <a:pt x="1291706" y="213054"/>
                  </a:lnTo>
                  <a:lnTo>
                    <a:pt x="1285236" y="209152"/>
                  </a:lnTo>
                  <a:lnTo>
                    <a:pt x="1283999" y="198870"/>
                  </a:lnTo>
                  <a:lnTo>
                    <a:pt x="1276291" y="193634"/>
                  </a:lnTo>
                  <a:lnTo>
                    <a:pt x="1271058" y="185923"/>
                  </a:lnTo>
                  <a:lnTo>
                    <a:pt x="1272390" y="171738"/>
                  </a:lnTo>
                  <a:lnTo>
                    <a:pt x="1268489" y="171738"/>
                  </a:lnTo>
                  <a:lnTo>
                    <a:pt x="1256880" y="158791"/>
                  </a:lnTo>
                  <a:lnTo>
                    <a:pt x="1247841" y="153651"/>
                  </a:lnTo>
                  <a:lnTo>
                    <a:pt x="1236232" y="134325"/>
                  </a:lnTo>
                  <a:lnTo>
                    <a:pt x="1237564" y="130422"/>
                  </a:lnTo>
                  <a:lnTo>
                    <a:pt x="1245271" y="126519"/>
                  </a:lnTo>
                  <a:lnTo>
                    <a:pt x="1245271" y="116238"/>
                  </a:lnTo>
                  <a:lnTo>
                    <a:pt x="1249172" y="108526"/>
                  </a:lnTo>
                  <a:lnTo>
                    <a:pt x="1258212" y="103290"/>
                  </a:lnTo>
                  <a:lnTo>
                    <a:pt x="1260781" y="93009"/>
                  </a:lnTo>
                  <a:lnTo>
                    <a:pt x="1271058" y="93009"/>
                  </a:lnTo>
                  <a:lnTo>
                    <a:pt x="1274959" y="90439"/>
                  </a:lnTo>
                  <a:lnTo>
                    <a:pt x="1274959" y="85298"/>
                  </a:lnTo>
                  <a:lnTo>
                    <a:pt x="1267252" y="86536"/>
                  </a:lnTo>
                  <a:lnTo>
                    <a:pt x="1265919" y="82632"/>
                  </a:lnTo>
                  <a:lnTo>
                    <a:pt x="1271058" y="78825"/>
                  </a:lnTo>
                  <a:lnTo>
                    <a:pt x="1272390" y="71018"/>
                  </a:lnTo>
                  <a:lnTo>
                    <a:pt x="1264682" y="65877"/>
                  </a:lnTo>
                  <a:lnTo>
                    <a:pt x="1264682" y="55501"/>
                  </a:lnTo>
                  <a:lnTo>
                    <a:pt x="1252979" y="54263"/>
                  </a:lnTo>
                  <a:lnTo>
                    <a:pt x="1243939" y="61974"/>
                  </a:lnTo>
                  <a:lnTo>
                    <a:pt x="1236232" y="60737"/>
                  </a:lnTo>
                  <a:lnTo>
                    <a:pt x="1228524" y="52930"/>
                  </a:lnTo>
                  <a:lnTo>
                    <a:pt x="1220722" y="51693"/>
                  </a:lnTo>
                  <a:lnTo>
                    <a:pt x="1218152" y="45219"/>
                  </a:lnTo>
                  <a:lnTo>
                    <a:pt x="1211682" y="45219"/>
                  </a:lnTo>
                  <a:lnTo>
                    <a:pt x="1201406" y="33605"/>
                  </a:lnTo>
                  <a:lnTo>
                    <a:pt x="943350" y="33605"/>
                  </a:lnTo>
                  <a:lnTo>
                    <a:pt x="650373" y="27131"/>
                  </a:lnTo>
                  <a:lnTo>
                    <a:pt x="267095" y="11614"/>
                  </a:lnTo>
                  <a:lnTo>
                    <a:pt x="41296" y="0"/>
                  </a:lnTo>
                  <a:lnTo>
                    <a:pt x="0" y="684288"/>
                  </a:lnTo>
                  <a:lnTo>
                    <a:pt x="446459" y="706184"/>
                  </a:lnTo>
                  <a:lnTo>
                    <a:pt x="703278" y="712657"/>
                  </a:lnTo>
                  <a:lnTo>
                    <a:pt x="1081417" y="717798"/>
                  </a:lnTo>
                  <a:lnTo>
                    <a:pt x="1329197" y="715228"/>
                  </a:lnTo>
                  <a:lnTo>
                    <a:pt x="1325295" y="226002"/>
                  </a:lnTo>
                  <a:lnTo>
                    <a:pt x="1312354" y="21819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16EA2443-AD2C-454A-9024-02047850EA52}"/>
                </a:ext>
              </a:extLst>
            </p:cNvPr>
            <p:cNvSpPr/>
            <p:nvPr/>
          </p:nvSpPr>
          <p:spPr>
            <a:xfrm>
              <a:off x="5554621" y="3258735"/>
              <a:ext cx="1101957" cy="914088"/>
            </a:xfrm>
            <a:custGeom>
              <a:avLst/>
              <a:gdLst>
                <a:gd name="connsiteX0" fmla="*/ 334179 w 1252883"/>
                <a:gd name="connsiteY0" fmla="*/ 946275 h 1039284"/>
                <a:gd name="connsiteX1" fmla="*/ 814132 w 1252883"/>
                <a:gd name="connsiteY1" fmla="*/ 1005679 h 1039284"/>
                <a:gd name="connsiteX2" fmla="*/ 1027085 w 1252883"/>
                <a:gd name="connsiteY2" fmla="*/ 1027670 h 1039284"/>
                <a:gd name="connsiteX3" fmla="*/ 1176761 w 1252883"/>
                <a:gd name="connsiteY3" fmla="*/ 1039284 h 1039284"/>
                <a:gd name="connsiteX4" fmla="*/ 1214251 w 1252883"/>
                <a:gd name="connsiteY4" fmla="*/ 586138 h 1039284"/>
                <a:gd name="connsiteX5" fmla="*/ 1252884 w 1252883"/>
                <a:gd name="connsiteY5" fmla="*/ 135563 h 1039284"/>
                <a:gd name="connsiteX6" fmla="*/ 834780 w 1252883"/>
                <a:gd name="connsiteY6" fmla="*/ 95484 h 1039284"/>
                <a:gd name="connsiteX7" fmla="*/ 526388 w 1252883"/>
                <a:gd name="connsiteY7" fmla="*/ 56738 h 1039284"/>
                <a:gd name="connsiteX8" fmla="*/ 141969 w 1252883"/>
                <a:gd name="connsiteY8" fmla="*/ 0 h 1039284"/>
                <a:gd name="connsiteX9" fmla="*/ 123890 w 1252883"/>
                <a:gd name="connsiteY9" fmla="*/ 117475 h 1039284"/>
                <a:gd name="connsiteX10" fmla="*/ 36158 w 1252883"/>
                <a:gd name="connsiteY10" fmla="*/ 672579 h 1039284"/>
                <a:gd name="connsiteX11" fmla="*/ 0 w 1252883"/>
                <a:gd name="connsiteY11" fmla="*/ 897248 h 1039284"/>
                <a:gd name="connsiteX12" fmla="*/ 334179 w 1252883"/>
                <a:gd name="connsiteY12" fmla="*/ 946275 h 10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2883" h="1039284">
                  <a:moveTo>
                    <a:pt x="334179" y="946275"/>
                  </a:moveTo>
                  <a:lnTo>
                    <a:pt x="814132" y="1005679"/>
                  </a:lnTo>
                  <a:lnTo>
                    <a:pt x="1027085" y="1027670"/>
                  </a:lnTo>
                  <a:lnTo>
                    <a:pt x="1176761" y="1039284"/>
                  </a:lnTo>
                  <a:lnTo>
                    <a:pt x="1214251" y="586138"/>
                  </a:lnTo>
                  <a:lnTo>
                    <a:pt x="1252884" y="135563"/>
                  </a:lnTo>
                  <a:lnTo>
                    <a:pt x="834780" y="95484"/>
                  </a:lnTo>
                  <a:lnTo>
                    <a:pt x="526388" y="56738"/>
                  </a:lnTo>
                  <a:lnTo>
                    <a:pt x="141969" y="0"/>
                  </a:lnTo>
                  <a:lnTo>
                    <a:pt x="123890" y="117475"/>
                  </a:lnTo>
                  <a:lnTo>
                    <a:pt x="36158" y="672579"/>
                  </a:lnTo>
                  <a:lnTo>
                    <a:pt x="0" y="897248"/>
                  </a:lnTo>
                  <a:lnTo>
                    <a:pt x="334179" y="94627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3B6F38D3-527C-4C4A-92B1-586274DB3600}"/>
                </a:ext>
              </a:extLst>
            </p:cNvPr>
            <p:cNvSpPr/>
            <p:nvPr/>
          </p:nvSpPr>
          <p:spPr>
            <a:xfrm>
              <a:off x="6679342" y="4985848"/>
              <a:ext cx="1363072" cy="714138"/>
            </a:xfrm>
            <a:custGeom>
              <a:avLst/>
              <a:gdLst>
                <a:gd name="connsiteX0" fmla="*/ 1512366 w 1549762"/>
                <a:gd name="connsiteY0" fmla="*/ 160029 h 811949"/>
                <a:gd name="connsiteX1" fmla="*/ 1509798 w 1549762"/>
                <a:gd name="connsiteY1" fmla="*/ 45124 h 811949"/>
                <a:gd name="connsiteX2" fmla="*/ 1262018 w 1549762"/>
                <a:gd name="connsiteY2" fmla="*/ 47695 h 811949"/>
                <a:gd name="connsiteX3" fmla="*/ 883879 w 1549762"/>
                <a:gd name="connsiteY3" fmla="*/ 42554 h 811949"/>
                <a:gd name="connsiteX4" fmla="*/ 627060 w 1549762"/>
                <a:gd name="connsiteY4" fmla="*/ 36080 h 811949"/>
                <a:gd name="connsiteX5" fmla="*/ 180601 w 1549762"/>
                <a:gd name="connsiteY5" fmla="*/ 14185 h 811949"/>
                <a:gd name="connsiteX6" fmla="*/ 9040 w 1549762"/>
                <a:gd name="connsiteY6" fmla="*/ 0 h 811949"/>
                <a:gd name="connsiteX7" fmla="*/ 0 w 1549762"/>
                <a:gd name="connsiteY7" fmla="*/ 114905 h 811949"/>
                <a:gd name="connsiteX8" fmla="*/ 344455 w 1549762"/>
                <a:gd name="connsiteY8" fmla="*/ 138133 h 811949"/>
                <a:gd name="connsiteX9" fmla="*/ 540661 w 1549762"/>
                <a:gd name="connsiteY9" fmla="*/ 145844 h 811949"/>
                <a:gd name="connsiteX10" fmla="*/ 522582 w 1549762"/>
                <a:gd name="connsiteY10" fmla="*/ 584711 h 811949"/>
                <a:gd name="connsiteX11" fmla="*/ 535523 w 1549762"/>
                <a:gd name="connsiteY11" fmla="*/ 582140 h 811949"/>
                <a:gd name="connsiteX12" fmla="*/ 544467 w 1549762"/>
                <a:gd name="connsiteY12" fmla="*/ 588614 h 811949"/>
                <a:gd name="connsiteX13" fmla="*/ 566448 w 1549762"/>
                <a:gd name="connsiteY13" fmla="*/ 618316 h 811949"/>
                <a:gd name="connsiteX14" fmla="*/ 583195 w 1549762"/>
                <a:gd name="connsiteY14" fmla="*/ 631263 h 811949"/>
                <a:gd name="connsiteX15" fmla="*/ 594803 w 1549762"/>
                <a:gd name="connsiteY15" fmla="*/ 632500 h 811949"/>
                <a:gd name="connsiteX16" fmla="*/ 598705 w 1549762"/>
                <a:gd name="connsiteY16" fmla="*/ 623456 h 811949"/>
                <a:gd name="connsiteX17" fmla="*/ 603843 w 1549762"/>
                <a:gd name="connsiteY17" fmla="*/ 622219 h 811949"/>
                <a:gd name="connsiteX18" fmla="*/ 628393 w 1549762"/>
                <a:gd name="connsiteY18" fmla="*/ 633833 h 811949"/>
                <a:gd name="connsiteX19" fmla="*/ 634863 w 1549762"/>
                <a:gd name="connsiteY19" fmla="*/ 616983 h 811949"/>
                <a:gd name="connsiteX20" fmla="*/ 640001 w 1549762"/>
                <a:gd name="connsiteY20" fmla="*/ 615745 h 811949"/>
                <a:gd name="connsiteX21" fmla="*/ 646472 w 1549762"/>
                <a:gd name="connsiteY21" fmla="*/ 623456 h 811949"/>
                <a:gd name="connsiteX22" fmla="*/ 656748 w 1549762"/>
                <a:gd name="connsiteY22" fmla="*/ 627359 h 811949"/>
                <a:gd name="connsiteX23" fmla="*/ 659317 w 1549762"/>
                <a:gd name="connsiteY23" fmla="*/ 633833 h 811949"/>
                <a:gd name="connsiteX24" fmla="*/ 667120 w 1549762"/>
                <a:gd name="connsiteY24" fmla="*/ 642782 h 811949"/>
                <a:gd name="connsiteX25" fmla="*/ 668357 w 1549762"/>
                <a:gd name="connsiteY25" fmla="*/ 663440 h 811949"/>
                <a:gd name="connsiteX26" fmla="*/ 674827 w 1549762"/>
                <a:gd name="connsiteY26" fmla="*/ 671246 h 811949"/>
                <a:gd name="connsiteX27" fmla="*/ 699377 w 1549762"/>
                <a:gd name="connsiteY27" fmla="*/ 673816 h 811949"/>
                <a:gd name="connsiteX28" fmla="*/ 707084 w 1549762"/>
                <a:gd name="connsiteY28" fmla="*/ 672484 h 811949"/>
                <a:gd name="connsiteX29" fmla="*/ 725163 w 1549762"/>
                <a:gd name="connsiteY29" fmla="*/ 684098 h 811949"/>
                <a:gd name="connsiteX30" fmla="*/ 745812 w 1549762"/>
                <a:gd name="connsiteY30" fmla="*/ 690572 h 811949"/>
                <a:gd name="connsiteX31" fmla="*/ 758657 w 1549762"/>
                <a:gd name="connsiteY31" fmla="*/ 691904 h 811949"/>
                <a:gd name="connsiteX32" fmla="*/ 763891 w 1549762"/>
                <a:gd name="connsiteY32" fmla="*/ 686668 h 811949"/>
                <a:gd name="connsiteX33" fmla="*/ 774167 w 1549762"/>
                <a:gd name="connsiteY33" fmla="*/ 685431 h 811949"/>
                <a:gd name="connsiteX34" fmla="*/ 783207 w 1549762"/>
                <a:gd name="connsiteY34" fmla="*/ 689334 h 811949"/>
                <a:gd name="connsiteX35" fmla="*/ 785776 w 1549762"/>
                <a:gd name="connsiteY35" fmla="*/ 698378 h 811949"/>
                <a:gd name="connsiteX36" fmla="*/ 797385 w 1549762"/>
                <a:gd name="connsiteY36" fmla="*/ 707422 h 811949"/>
                <a:gd name="connsiteX37" fmla="*/ 806424 w 1549762"/>
                <a:gd name="connsiteY37" fmla="*/ 709992 h 811949"/>
                <a:gd name="connsiteX38" fmla="*/ 811658 w 1549762"/>
                <a:gd name="connsiteY38" fmla="*/ 707422 h 811949"/>
                <a:gd name="connsiteX39" fmla="*/ 824503 w 1549762"/>
                <a:gd name="connsiteY39" fmla="*/ 690572 h 811949"/>
                <a:gd name="connsiteX40" fmla="*/ 858092 w 1549762"/>
                <a:gd name="connsiteY40" fmla="*/ 697045 h 811949"/>
                <a:gd name="connsiteX41" fmla="*/ 864563 w 1549762"/>
                <a:gd name="connsiteY41" fmla="*/ 693142 h 811949"/>
                <a:gd name="connsiteX42" fmla="*/ 868369 w 1549762"/>
                <a:gd name="connsiteY42" fmla="*/ 690572 h 811949"/>
                <a:gd name="connsiteX43" fmla="*/ 872270 w 1549762"/>
                <a:gd name="connsiteY43" fmla="*/ 693142 h 811949"/>
                <a:gd name="connsiteX44" fmla="*/ 869701 w 1549762"/>
                <a:gd name="connsiteY44" fmla="*/ 708659 h 811949"/>
                <a:gd name="connsiteX45" fmla="*/ 873507 w 1549762"/>
                <a:gd name="connsiteY45" fmla="*/ 722844 h 811949"/>
                <a:gd name="connsiteX46" fmla="*/ 885211 w 1549762"/>
                <a:gd name="connsiteY46" fmla="*/ 726747 h 811949"/>
                <a:gd name="connsiteX47" fmla="*/ 892919 w 1549762"/>
                <a:gd name="connsiteY47" fmla="*/ 724177 h 811949"/>
                <a:gd name="connsiteX48" fmla="*/ 898057 w 1549762"/>
                <a:gd name="connsiteY48" fmla="*/ 730650 h 811949"/>
                <a:gd name="connsiteX49" fmla="*/ 896820 w 1549762"/>
                <a:gd name="connsiteY49" fmla="*/ 735791 h 811949"/>
                <a:gd name="connsiteX50" fmla="*/ 898057 w 1549762"/>
                <a:gd name="connsiteY50" fmla="*/ 739694 h 811949"/>
                <a:gd name="connsiteX51" fmla="*/ 892919 w 1549762"/>
                <a:gd name="connsiteY51" fmla="*/ 744835 h 811949"/>
                <a:gd name="connsiteX52" fmla="*/ 896820 w 1549762"/>
                <a:gd name="connsiteY52" fmla="*/ 751308 h 811949"/>
                <a:gd name="connsiteX53" fmla="*/ 916136 w 1549762"/>
                <a:gd name="connsiteY53" fmla="*/ 757687 h 811949"/>
                <a:gd name="connsiteX54" fmla="*/ 950962 w 1549762"/>
                <a:gd name="connsiteY54" fmla="*/ 728080 h 811949"/>
                <a:gd name="connsiteX55" fmla="*/ 963903 w 1549762"/>
                <a:gd name="connsiteY55" fmla="*/ 733221 h 811949"/>
                <a:gd name="connsiteX56" fmla="*/ 967804 w 1549762"/>
                <a:gd name="connsiteY56" fmla="*/ 747405 h 811949"/>
                <a:gd name="connsiteX57" fmla="*/ 979318 w 1549762"/>
                <a:gd name="connsiteY57" fmla="*/ 744835 h 811949"/>
                <a:gd name="connsiteX58" fmla="*/ 989690 w 1549762"/>
                <a:gd name="connsiteY58" fmla="*/ 748643 h 811949"/>
                <a:gd name="connsiteX59" fmla="*/ 991022 w 1549762"/>
                <a:gd name="connsiteY59" fmla="*/ 762923 h 811949"/>
                <a:gd name="connsiteX60" fmla="*/ 997397 w 1549762"/>
                <a:gd name="connsiteY60" fmla="*/ 766826 h 811949"/>
                <a:gd name="connsiteX61" fmla="*/ 1007769 w 1549762"/>
                <a:gd name="connsiteY61" fmla="*/ 765493 h 811949"/>
                <a:gd name="connsiteX62" fmla="*/ 1011670 w 1549762"/>
                <a:gd name="connsiteY62" fmla="*/ 757687 h 811949"/>
                <a:gd name="connsiteX63" fmla="*/ 1016808 w 1549762"/>
                <a:gd name="connsiteY63" fmla="*/ 756449 h 811949"/>
                <a:gd name="connsiteX64" fmla="*/ 1016808 w 1549762"/>
                <a:gd name="connsiteY64" fmla="*/ 749975 h 811949"/>
                <a:gd name="connsiteX65" fmla="*/ 1025848 w 1549762"/>
                <a:gd name="connsiteY65" fmla="*/ 759019 h 811949"/>
                <a:gd name="connsiteX66" fmla="*/ 1029749 w 1549762"/>
                <a:gd name="connsiteY66" fmla="*/ 751308 h 811949"/>
                <a:gd name="connsiteX67" fmla="*/ 1038789 w 1549762"/>
                <a:gd name="connsiteY67" fmla="*/ 748643 h 811949"/>
                <a:gd name="connsiteX68" fmla="*/ 1045164 w 1549762"/>
                <a:gd name="connsiteY68" fmla="*/ 759019 h 811949"/>
                <a:gd name="connsiteX69" fmla="*/ 1037456 w 1549762"/>
                <a:gd name="connsiteY69" fmla="*/ 765493 h 811949"/>
                <a:gd name="connsiteX70" fmla="*/ 1036219 w 1549762"/>
                <a:gd name="connsiteY70" fmla="*/ 771871 h 811949"/>
                <a:gd name="connsiteX71" fmla="*/ 1040025 w 1549762"/>
                <a:gd name="connsiteY71" fmla="*/ 783581 h 811949"/>
                <a:gd name="connsiteX72" fmla="*/ 1047828 w 1549762"/>
                <a:gd name="connsiteY72" fmla="*/ 788721 h 811949"/>
                <a:gd name="connsiteX73" fmla="*/ 1058105 w 1549762"/>
                <a:gd name="connsiteY73" fmla="*/ 788721 h 811949"/>
                <a:gd name="connsiteX74" fmla="*/ 1058105 w 1549762"/>
                <a:gd name="connsiteY74" fmla="*/ 771871 h 811949"/>
                <a:gd name="connsiteX75" fmla="*/ 1065907 w 1549762"/>
                <a:gd name="connsiteY75" fmla="*/ 766826 h 811949"/>
                <a:gd name="connsiteX76" fmla="*/ 1060674 w 1549762"/>
                <a:gd name="connsiteY76" fmla="*/ 761590 h 811949"/>
                <a:gd name="connsiteX77" fmla="*/ 1071046 w 1549762"/>
                <a:gd name="connsiteY77" fmla="*/ 762923 h 811949"/>
                <a:gd name="connsiteX78" fmla="*/ 1074947 w 1549762"/>
                <a:gd name="connsiteY78" fmla="*/ 761590 h 811949"/>
                <a:gd name="connsiteX79" fmla="*/ 1077516 w 1549762"/>
                <a:gd name="connsiteY79" fmla="*/ 755116 h 811949"/>
                <a:gd name="connsiteX80" fmla="*/ 1077516 w 1549762"/>
                <a:gd name="connsiteY80" fmla="*/ 739694 h 811949"/>
                <a:gd name="connsiteX81" fmla="*/ 1082654 w 1549762"/>
                <a:gd name="connsiteY81" fmla="*/ 740932 h 811949"/>
                <a:gd name="connsiteX82" fmla="*/ 1089125 w 1549762"/>
                <a:gd name="connsiteY82" fmla="*/ 735791 h 811949"/>
                <a:gd name="connsiteX83" fmla="*/ 1094263 w 1549762"/>
                <a:gd name="connsiteY83" fmla="*/ 738361 h 811949"/>
                <a:gd name="connsiteX84" fmla="*/ 1101970 w 1549762"/>
                <a:gd name="connsiteY84" fmla="*/ 759019 h 811949"/>
                <a:gd name="connsiteX85" fmla="*/ 1113579 w 1549762"/>
                <a:gd name="connsiteY85" fmla="*/ 757687 h 811949"/>
                <a:gd name="connsiteX86" fmla="*/ 1122619 w 1549762"/>
                <a:gd name="connsiteY86" fmla="*/ 765493 h 811949"/>
                <a:gd name="connsiteX87" fmla="*/ 1132990 w 1549762"/>
                <a:gd name="connsiteY87" fmla="*/ 762923 h 811949"/>
                <a:gd name="connsiteX88" fmla="*/ 1138129 w 1549762"/>
                <a:gd name="connsiteY88" fmla="*/ 747405 h 811949"/>
                <a:gd name="connsiteX89" fmla="*/ 1153639 w 1549762"/>
                <a:gd name="connsiteY89" fmla="*/ 751308 h 811949"/>
                <a:gd name="connsiteX90" fmla="*/ 1147168 w 1549762"/>
                <a:gd name="connsiteY90" fmla="*/ 759019 h 811949"/>
                <a:gd name="connsiteX91" fmla="*/ 1149737 w 1549762"/>
                <a:gd name="connsiteY91" fmla="*/ 764160 h 811949"/>
                <a:gd name="connsiteX92" fmla="*/ 1166484 w 1549762"/>
                <a:gd name="connsiteY92" fmla="*/ 769396 h 811949"/>
                <a:gd name="connsiteX93" fmla="*/ 1171718 w 1549762"/>
                <a:gd name="connsiteY93" fmla="*/ 778345 h 811949"/>
                <a:gd name="connsiteX94" fmla="*/ 1183326 w 1549762"/>
                <a:gd name="connsiteY94" fmla="*/ 775774 h 811949"/>
                <a:gd name="connsiteX95" fmla="*/ 1197504 w 1549762"/>
                <a:gd name="connsiteY95" fmla="*/ 795195 h 811949"/>
                <a:gd name="connsiteX96" fmla="*/ 1202642 w 1549762"/>
                <a:gd name="connsiteY96" fmla="*/ 796432 h 811949"/>
                <a:gd name="connsiteX97" fmla="*/ 1206544 w 1549762"/>
                <a:gd name="connsiteY97" fmla="*/ 792625 h 811949"/>
                <a:gd name="connsiteX98" fmla="*/ 1210350 w 1549762"/>
                <a:gd name="connsiteY98" fmla="*/ 779677 h 811949"/>
                <a:gd name="connsiteX99" fmla="*/ 1221959 w 1549762"/>
                <a:gd name="connsiteY99" fmla="*/ 783581 h 811949"/>
                <a:gd name="connsiteX100" fmla="*/ 1230998 w 1549762"/>
                <a:gd name="connsiteY100" fmla="*/ 780915 h 811949"/>
                <a:gd name="connsiteX101" fmla="*/ 1236232 w 1549762"/>
                <a:gd name="connsiteY101" fmla="*/ 769396 h 811949"/>
                <a:gd name="connsiteX102" fmla="*/ 1228429 w 1549762"/>
                <a:gd name="connsiteY102" fmla="*/ 771871 h 811949"/>
                <a:gd name="connsiteX103" fmla="*/ 1230998 w 1549762"/>
                <a:gd name="connsiteY103" fmla="*/ 766826 h 811949"/>
                <a:gd name="connsiteX104" fmla="*/ 1241370 w 1549762"/>
                <a:gd name="connsiteY104" fmla="*/ 766826 h 811949"/>
                <a:gd name="connsiteX105" fmla="*/ 1256880 w 1549762"/>
                <a:gd name="connsiteY105" fmla="*/ 761590 h 811949"/>
                <a:gd name="connsiteX106" fmla="*/ 1259354 w 1549762"/>
                <a:gd name="connsiteY106" fmla="*/ 764160 h 811949"/>
                <a:gd name="connsiteX107" fmla="*/ 1262018 w 1549762"/>
                <a:gd name="connsiteY107" fmla="*/ 757687 h 811949"/>
                <a:gd name="connsiteX108" fmla="*/ 1265920 w 1549762"/>
                <a:gd name="connsiteY108" fmla="*/ 760352 h 811949"/>
                <a:gd name="connsiteX109" fmla="*/ 1272295 w 1549762"/>
                <a:gd name="connsiteY109" fmla="*/ 753879 h 811949"/>
                <a:gd name="connsiteX110" fmla="*/ 1294275 w 1549762"/>
                <a:gd name="connsiteY110" fmla="*/ 764160 h 811949"/>
                <a:gd name="connsiteX111" fmla="*/ 1300746 w 1549762"/>
                <a:gd name="connsiteY111" fmla="*/ 759019 h 811949"/>
                <a:gd name="connsiteX112" fmla="*/ 1305884 w 1549762"/>
                <a:gd name="connsiteY112" fmla="*/ 761590 h 811949"/>
                <a:gd name="connsiteX113" fmla="*/ 1308453 w 1549762"/>
                <a:gd name="connsiteY113" fmla="*/ 749975 h 811949"/>
                <a:gd name="connsiteX114" fmla="*/ 1320062 w 1549762"/>
                <a:gd name="connsiteY114" fmla="*/ 751308 h 811949"/>
                <a:gd name="connsiteX115" fmla="*/ 1334240 w 1549762"/>
                <a:gd name="connsiteY115" fmla="*/ 746168 h 811949"/>
                <a:gd name="connsiteX116" fmla="*/ 1335572 w 1549762"/>
                <a:gd name="connsiteY116" fmla="*/ 740932 h 811949"/>
                <a:gd name="connsiteX117" fmla="*/ 1344611 w 1549762"/>
                <a:gd name="connsiteY117" fmla="*/ 743502 h 811949"/>
                <a:gd name="connsiteX118" fmla="*/ 1347180 w 1549762"/>
                <a:gd name="connsiteY118" fmla="*/ 749975 h 811949"/>
                <a:gd name="connsiteX119" fmla="*/ 1352319 w 1549762"/>
                <a:gd name="connsiteY119" fmla="*/ 748643 h 811949"/>
                <a:gd name="connsiteX120" fmla="*/ 1347180 w 1549762"/>
                <a:gd name="connsiteY120" fmla="*/ 753879 h 811949"/>
                <a:gd name="connsiteX121" fmla="*/ 1353651 w 1549762"/>
                <a:gd name="connsiteY121" fmla="*/ 751308 h 811949"/>
                <a:gd name="connsiteX122" fmla="*/ 1356220 w 1549762"/>
                <a:gd name="connsiteY122" fmla="*/ 755116 h 811949"/>
                <a:gd name="connsiteX123" fmla="*/ 1361358 w 1549762"/>
                <a:gd name="connsiteY123" fmla="*/ 753879 h 811949"/>
                <a:gd name="connsiteX124" fmla="*/ 1363927 w 1549762"/>
                <a:gd name="connsiteY124" fmla="*/ 759019 h 811949"/>
                <a:gd name="connsiteX125" fmla="*/ 1385908 w 1549762"/>
                <a:gd name="connsiteY125" fmla="*/ 757687 h 811949"/>
                <a:gd name="connsiteX126" fmla="*/ 1385908 w 1549762"/>
                <a:gd name="connsiteY126" fmla="*/ 751308 h 811949"/>
                <a:gd name="connsiteX127" fmla="*/ 1394947 w 1549762"/>
                <a:gd name="connsiteY127" fmla="*/ 753879 h 811949"/>
                <a:gd name="connsiteX128" fmla="*/ 1397517 w 1549762"/>
                <a:gd name="connsiteY128" fmla="*/ 746168 h 811949"/>
                <a:gd name="connsiteX129" fmla="*/ 1401323 w 1549762"/>
                <a:gd name="connsiteY129" fmla="*/ 749975 h 811949"/>
                <a:gd name="connsiteX130" fmla="*/ 1405224 w 1549762"/>
                <a:gd name="connsiteY130" fmla="*/ 735791 h 811949"/>
                <a:gd name="connsiteX131" fmla="*/ 1420734 w 1549762"/>
                <a:gd name="connsiteY131" fmla="*/ 740932 h 811949"/>
                <a:gd name="connsiteX132" fmla="*/ 1424540 w 1549762"/>
                <a:gd name="connsiteY132" fmla="*/ 740932 h 811949"/>
                <a:gd name="connsiteX133" fmla="*/ 1425872 w 1549762"/>
                <a:gd name="connsiteY133" fmla="*/ 747405 h 811949"/>
                <a:gd name="connsiteX134" fmla="*/ 1433580 w 1549762"/>
                <a:gd name="connsiteY134" fmla="*/ 746168 h 811949"/>
                <a:gd name="connsiteX135" fmla="*/ 1433580 w 1549762"/>
                <a:gd name="connsiteY135" fmla="*/ 752546 h 811949"/>
                <a:gd name="connsiteX136" fmla="*/ 1437481 w 1549762"/>
                <a:gd name="connsiteY136" fmla="*/ 746168 h 811949"/>
                <a:gd name="connsiteX137" fmla="*/ 1441382 w 1549762"/>
                <a:gd name="connsiteY137" fmla="*/ 757687 h 811949"/>
                <a:gd name="connsiteX138" fmla="*/ 1450422 w 1549762"/>
                <a:gd name="connsiteY138" fmla="*/ 760352 h 811949"/>
                <a:gd name="connsiteX139" fmla="*/ 1455560 w 1549762"/>
                <a:gd name="connsiteY139" fmla="*/ 757687 h 811949"/>
                <a:gd name="connsiteX140" fmla="*/ 1460698 w 1549762"/>
                <a:gd name="connsiteY140" fmla="*/ 762923 h 811949"/>
                <a:gd name="connsiteX141" fmla="*/ 1460698 w 1549762"/>
                <a:gd name="connsiteY141" fmla="*/ 769396 h 811949"/>
                <a:gd name="connsiteX142" fmla="*/ 1464600 w 1549762"/>
                <a:gd name="connsiteY142" fmla="*/ 769396 h 811949"/>
                <a:gd name="connsiteX143" fmla="*/ 1464600 w 1549762"/>
                <a:gd name="connsiteY143" fmla="*/ 774537 h 811949"/>
                <a:gd name="connsiteX144" fmla="*/ 1476208 w 1549762"/>
                <a:gd name="connsiteY144" fmla="*/ 783581 h 811949"/>
                <a:gd name="connsiteX145" fmla="*/ 1486580 w 1549762"/>
                <a:gd name="connsiteY145" fmla="*/ 786151 h 811949"/>
                <a:gd name="connsiteX146" fmla="*/ 1492955 w 1549762"/>
                <a:gd name="connsiteY146" fmla="*/ 783581 h 811949"/>
                <a:gd name="connsiteX147" fmla="*/ 1489149 w 1549762"/>
                <a:gd name="connsiteY147" fmla="*/ 786151 h 811949"/>
                <a:gd name="connsiteX148" fmla="*/ 1495525 w 1549762"/>
                <a:gd name="connsiteY148" fmla="*/ 786151 h 811949"/>
                <a:gd name="connsiteX149" fmla="*/ 1494288 w 1549762"/>
                <a:gd name="connsiteY149" fmla="*/ 791292 h 811949"/>
                <a:gd name="connsiteX150" fmla="*/ 1498189 w 1549762"/>
                <a:gd name="connsiteY150" fmla="*/ 791292 h 811949"/>
                <a:gd name="connsiteX151" fmla="*/ 1495525 w 1549762"/>
                <a:gd name="connsiteY151" fmla="*/ 793862 h 811949"/>
                <a:gd name="connsiteX152" fmla="*/ 1513603 w 1549762"/>
                <a:gd name="connsiteY152" fmla="*/ 796432 h 811949"/>
                <a:gd name="connsiteX153" fmla="*/ 1516173 w 1549762"/>
                <a:gd name="connsiteY153" fmla="*/ 800336 h 811949"/>
                <a:gd name="connsiteX154" fmla="*/ 1511035 w 1549762"/>
                <a:gd name="connsiteY154" fmla="*/ 802906 h 811949"/>
                <a:gd name="connsiteX155" fmla="*/ 1516173 w 1549762"/>
                <a:gd name="connsiteY155" fmla="*/ 801668 h 811949"/>
                <a:gd name="connsiteX156" fmla="*/ 1518837 w 1549762"/>
                <a:gd name="connsiteY156" fmla="*/ 797765 h 811949"/>
                <a:gd name="connsiteX157" fmla="*/ 1523975 w 1549762"/>
                <a:gd name="connsiteY157" fmla="*/ 802906 h 811949"/>
                <a:gd name="connsiteX158" fmla="*/ 1526545 w 1549762"/>
                <a:gd name="connsiteY158" fmla="*/ 799098 h 811949"/>
                <a:gd name="connsiteX159" fmla="*/ 1531683 w 1549762"/>
                <a:gd name="connsiteY159" fmla="*/ 801668 h 811949"/>
                <a:gd name="connsiteX160" fmla="*/ 1526545 w 1549762"/>
                <a:gd name="connsiteY160" fmla="*/ 804239 h 811949"/>
                <a:gd name="connsiteX161" fmla="*/ 1535584 w 1549762"/>
                <a:gd name="connsiteY161" fmla="*/ 804239 h 811949"/>
                <a:gd name="connsiteX162" fmla="*/ 1531683 w 1549762"/>
                <a:gd name="connsiteY162" fmla="*/ 808047 h 811949"/>
                <a:gd name="connsiteX163" fmla="*/ 1533015 w 1549762"/>
                <a:gd name="connsiteY163" fmla="*/ 809380 h 811949"/>
                <a:gd name="connsiteX164" fmla="*/ 1539485 w 1549762"/>
                <a:gd name="connsiteY164" fmla="*/ 806809 h 811949"/>
                <a:gd name="connsiteX165" fmla="*/ 1538153 w 1549762"/>
                <a:gd name="connsiteY165" fmla="*/ 811950 h 811949"/>
                <a:gd name="connsiteX166" fmla="*/ 1547193 w 1549762"/>
                <a:gd name="connsiteY166" fmla="*/ 808047 h 811949"/>
                <a:gd name="connsiteX167" fmla="*/ 1549762 w 1549762"/>
                <a:gd name="connsiteY167" fmla="*/ 407831 h 811949"/>
                <a:gd name="connsiteX168" fmla="*/ 1512366 w 1549762"/>
                <a:gd name="connsiteY168" fmla="*/ 160029 h 81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549762" h="811949">
                  <a:moveTo>
                    <a:pt x="1512366" y="160029"/>
                  </a:moveTo>
                  <a:lnTo>
                    <a:pt x="1509798" y="45124"/>
                  </a:lnTo>
                  <a:lnTo>
                    <a:pt x="1262018" y="47695"/>
                  </a:lnTo>
                  <a:lnTo>
                    <a:pt x="883879" y="42554"/>
                  </a:lnTo>
                  <a:lnTo>
                    <a:pt x="627060" y="36080"/>
                  </a:lnTo>
                  <a:lnTo>
                    <a:pt x="180601" y="14185"/>
                  </a:lnTo>
                  <a:lnTo>
                    <a:pt x="9040" y="0"/>
                  </a:lnTo>
                  <a:lnTo>
                    <a:pt x="0" y="114905"/>
                  </a:lnTo>
                  <a:lnTo>
                    <a:pt x="344455" y="138133"/>
                  </a:lnTo>
                  <a:lnTo>
                    <a:pt x="540661" y="145844"/>
                  </a:lnTo>
                  <a:lnTo>
                    <a:pt x="522582" y="584711"/>
                  </a:lnTo>
                  <a:lnTo>
                    <a:pt x="535523" y="582140"/>
                  </a:lnTo>
                  <a:lnTo>
                    <a:pt x="544467" y="588614"/>
                  </a:lnTo>
                  <a:lnTo>
                    <a:pt x="566448" y="618316"/>
                  </a:lnTo>
                  <a:lnTo>
                    <a:pt x="583195" y="631263"/>
                  </a:lnTo>
                  <a:lnTo>
                    <a:pt x="594803" y="632500"/>
                  </a:lnTo>
                  <a:lnTo>
                    <a:pt x="598705" y="623456"/>
                  </a:lnTo>
                  <a:lnTo>
                    <a:pt x="603843" y="622219"/>
                  </a:lnTo>
                  <a:lnTo>
                    <a:pt x="628393" y="633833"/>
                  </a:lnTo>
                  <a:lnTo>
                    <a:pt x="634863" y="616983"/>
                  </a:lnTo>
                  <a:lnTo>
                    <a:pt x="640001" y="615745"/>
                  </a:lnTo>
                  <a:lnTo>
                    <a:pt x="646472" y="623456"/>
                  </a:lnTo>
                  <a:lnTo>
                    <a:pt x="656748" y="627359"/>
                  </a:lnTo>
                  <a:lnTo>
                    <a:pt x="659317" y="633833"/>
                  </a:lnTo>
                  <a:lnTo>
                    <a:pt x="667120" y="642782"/>
                  </a:lnTo>
                  <a:lnTo>
                    <a:pt x="668357" y="663440"/>
                  </a:lnTo>
                  <a:lnTo>
                    <a:pt x="674827" y="671246"/>
                  </a:lnTo>
                  <a:lnTo>
                    <a:pt x="699377" y="673816"/>
                  </a:lnTo>
                  <a:lnTo>
                    <a:pt x="707084" y="672484"/>
                  </a:lnTo>
                  <a:lnTo>
                    <a:pt x="725163" y="684098"/>
                  </a:lnTo>
                  <a:lnTo>
                    <a:pt x="745812" y="690572"/>
                  </a:lnTo>
                  <a:lnTo>
                    <a:pt x="758657" y="691904"/>
                  </a:lnTo>
                  <a:lnTo>
                    <a:pt x="763891" y="686668"/>
                  </a:lnTo>
                  <a:lnTo>
                    <a:pt x="774167" y="685431"/>
                  </a:lnTo>
                  <a:lnTo>
                    <a:pt x="783207" y="689334"/>
                  </a:lnTo>
                  <a:lnTo>
                    <a:pt x="785776" y="698378"/>
                  </a:lnTo>
                  <a:lnTo>
                    <a:pt x="797385" y="707422"/>
                  </a:lnTo>
                  <a:lnTo>
                    <a:pt x="806424" y="709992"/>
                  </a:lnTo>
                  <a:lnTo>
                    <a:pt x="811658" y="707422"/>
                  </a:lnTo>
                  <a:lnTo>
                    <a:pt x="824503" y="690572"/>
                  </a:lnTo>
                  <a:lnTo>
                    <a:pt x="858092" y="697045"/>
                  </a:lnTo>
                  <a:lnTo>
                    <a:pt x="864563" y="693142"/>
                  </a:lnTo>
                  <a:lnTo>
                    <a:pt x="868369" y="690572"/>
                  </a:lnTo>
                  <a:lnTo>
                    <a:pt x="872270" y="693142"/>
                  </a:lnTo>
                  <a:lnTo>
                    <a:pt x="869701" y="708659"/>
                  </a:lnTo>
                  <a:lnTo>
                    <a:pt x="873507" y="722844"/>
                  </a:lnTo>
                  <a:lnTo>
                    <a:pt x="885211" y="726747"/>
                  </a:lnTo>
                  <a:lnTo>
                    <a:pt x="892919" y="724177"/>
                  </a:lnTo>
                  <a:lnTo>
                    <a:pt x="898057" y="730650"/>
                  </a:lnTo>
                  <a:lnTo>
                    <a:pt x="896820" y="735791"/>
                  </a:lnTo>
                  <a:lnTo>
                    <a:pt x="898057" y="739694"/>
                  </a:lnTo>
                  <a:lnTo>
                    <a:pt x="892919" y="744835"/>
                  </a:lnTo>
                  <a:lnTo>
                    <a:pt x="896820" y="751308"/>
                  </a:lnTo>
                  <a:lnTo>
                    <a:pt x="916136" y="757687"/>
                  </a:lnTo>
                  <a:lnTo>
                    <a:pt x="950962" y="728080"/>
                  </a:lnTo>
                  <a:lnTo>
                    <a:pt x="963903" y="733221"/>
                  </a:lnTo>
                  <a:lnTo>
                    <a:pt x="967804" y="747405"/>
                  </a:lnTo>
                  <a:lnTo>
                    <a:pt x="979318" y="744835"/>
                  </a:lnTo>
                  <a:lnTo>
                    <a:pt x="989690" y="748643"/>
                  </a:lnTo>
                  <a:lnTo>
                    <a:pt x="991022" y="762923"/>
                  </a:lnTo>
                  <a:lnTo>
                    <a:pt x="997397" y="766826"/>
                  </a:lnTo>
                  <a:lnTo>
                    <a:pt x="1007769" y="765493"/>
                  </a:lnTo>
                  <a:lnTo>
                    <a:pt x="1011670" y="757687"/>
                  </a:lnTo>
                  <a:lnTo>
                    <a:pt x="1016808" y="756449"/>
                  </a:lnTo>
                  <a:lnTo>
                    <a:pt x="1016808" y="749975"/>
                  </a:lnTo>
                  <a:lnTo>
                    <a:pt x="1025848" y="759019"/>
                  </a:lnTo>
                  <a:lnTo>
                    <a:pt x="1029749" y="751308"/>
                  </a:lnTo>
                  <a:lnTo>
                    <a:pt x="1038789" y="748643"/>
                  </a:lnTo>
                  <a:lnTo>
                    <a:pt x="1045164" y="759019"/>
                  </a:lnTo>
                  <a:lnTo>
                    <a:pt x="1037456" y="765493"/>
                  </a:lnTo>
                  <a:lnTo>
                    <a:pt x="1036219" y="771871"/>
                  </a:lnTo>
                  <a:lnTo>
                    <a:pt x="1040025" y="783581"/>
                  </a:lnTo>
                  <a:lnTo>
                    <a:pt x="1047828" y="788721"/>
                  </a:lnTo>
                  <a:lnTo>
                    <a:pt x="1058105" y="788721"/>
                  </a:lnTo>
                  <a:lnTo>
                    <a:pt x="1058105" y="771871"/>
                  </a:lnTo>
                  <a:lnTo>
                    <a:pt x="1065907" y="766826"/>
                  </a:lnTo>
                  <a:lnTo>
                    <a:pt x="1060674" y="761590"/>
                  </a:lnTo>
                  <a:lnTo>
                    <a:pt x="1071046" y="762923"/>
                  </a:lnTo>
                  <a:lnTo>
                    <a:pt x="1074947" y="761590"/>
                  </a:lnTo>
                  <a:lnTo>
                    <a:pt x="1077516" y="755116"/>
                  </a:lnTo>
                  <a:lnTo>
                    <a:pt x="1077516" y="739694"/>
                  </a:lnTo>
                  <a:lnTo>
                    <a:pt x="1082654" y="740932"/>
                  </a:lnTo>
                  <a:lnTo>
                    <a:pt x="1089125" y="735791"/>
                  </a:lnTo>
                  <a:lnTo>
                    <a:pt x="1094263" y="738361"/>
                  </a:lnTo>
                  <a:lnTo>
                    <a:pt x="1101970" y="759019"/>
                  </a:lnTo>
                  <a:lnTo>
                    <a:pt x="1113579" y="757687"/>
                  </a:lnTo>
                  <a:lnTo>
                    <a:pt x="1122619" y="765493"/>
                  </a:lnTo>
                  <a:lnTo>
                    <a:pt x="1132990" y="762923"/>
                  </a:lnTo>
                  <a:lnTo>
                    <a:pt x="1138129" y="747405"/>
                  </a:lnTo>
                  <a:lnTo>
                    <a:pt x="1153639" y="751308"/>
                  </a:lnTo>
                  <a:lnTo>
                    <a:pt x="1147168" y="759019"/>
                  </a:lnTo>
                  <a:lnTo>
                    <a:pt x="1149737" y="764160"/>
                  </a:lnTo>
                  <a:lnTo>
                    <a:pt x="1166484" y="769396"/>
                  </a:lnTo>
                  <a:lnTo>
                    <a:pt x="1171718" y="778345"/>
                  </a:lnTo>
                  <a:lnTo>
                    <a:pt x="1183326" y="775774"/>
                  </a:lnTo>
                  <a:lnTo>
                    <a:pt x="1197504" y="795195"/>
                  </a:lnTo>
                  <a:lnTo>
                    <a:pt x="1202642" y="796432"/>
                  </a:lnTo>
                  <a:lnTo>
                    <a:pt x="1206544" y="792625"/>
                  </a:lnTo>
                  <a:lnTo>
                    <a:pt x="1210350" y="779677"/>
                  </a:lnTo>
                  <a:lnTo>
                    <a:pt x="1221959" y="783581"/>
                  </a:lnTo>
                  <a:lnTo>
                    <a:pt x="1230998" y="780915"/>
                  </a:lnTo>
                  <a:lnTo>
                    <a:pt x="1236232" y="769396"/>
                  </a:lnTo>
                  <a:lnTo>
                    <a:pt x="1228429" y="771871"/>
                  </a:lnTo>
                  <a:lnTo>
                    <a:pt x="1230998" y="766826"/>
                  </a:lnTo>
                  <a:lnTo>
                    <a:pt x="1241370" y="766826"/>
                  </a:lnTo>
                  <a:lnTo>
                    <a:pt x="1256880" y="761590"/>
                  </a:lnTo>
                  <a:lnTo>
                    <a:pt x="1259354" y="764160"/>
                  </a:lnTo>
                  <a:lnTo>
                    <a:pt x="1262018" y="757687"/>
                  </a:lnTo>
                  <a:lnTo>
                    <a:pt x="1265920" y="760352"/>
                  </a:lnTo>
                  <a:lnTo>
                    <a:pt x="1272295" y="753879"/>
                  </a:lnTo>
                  <a:lnTo>
                    <a:pt x="1294275" y="764160"/>
                  </a:lnTo>
                  <a:lnTo>
                    <a:pt x="1300746" y="759019"/>
                  </a:lnTo>
                  <a:lnTo>
                    <a:pt x="1305884" y="761590"/>
                  </a:lnTo>
                  <a:lnTo>
                    <a:pt x="1308453" y="749975"/>
                  </a:lnTo>
                  <a:lnTo>
                    <a:pt x="1320062" y="751308"/>
                  </a:lnTo>
                  <a:lnTo>
                    <a:pt x="1334240" y="746168"/>
                  </a:lnTo>
                  <a:lnTo>
                    <a:pt x="1335572" y="740932"/>
                  </a:lnTo>
                  <a:lnTo>
                    <a:pt x="1344611" y="743502"/>
                  </a:lnTo>
                  <a:lnTo>
                    <a:pt x="1347180" y="749975"/>
                  </a:lnTo>
                  <a:lnTo>
                    <a:pt x="1352319" y="748643"/>
                  </a:lnTo>
                  <a:lnTo>
                    <a:pt x="1347180" y="753879"/>
                  </a:lnTo>
                  <a:lnTo>
                    <a:pt x="1353651" y="751308"/>
                  </a:lnTo>
                  <a:lnTo>
                    <a:pt x="1356220" y="755116"/>
                  </a:lnTo>
                  <a:lnTo>
                    <a:pt x="1361358" y="753879"/>
                  </a:lnTo>
                  <a:lnTo>
                    <a:pt x="1363927" y="759019"/>
                  </a:lnTo>
                  <a:lnTo>
                    <a:pt x="1385908" y="757687"/>
                  </a:lnTo>
                  <a:lnTo>
                    <a:pt x="1385908" y="751308"/>
                  </a:lnTo>
                  <a:lnTo>
                    <a:pt x="1394947" y="753879"/>
                  </a:lnTo>
                  <a:lnTo>
                    <a:pt x="1397517" y="746168"/>
                  </a:lnTo>
                  <a:lnTo>
                    <a:pt x="1401323" y="749975"/>
                  </a:lnTo>
                  <a:lnTo>
                    <a:pt x="1405224" y="735791"/>
                  </a:lnTo>
                  <a:lnTo>
                    <a:pt x="1420734" y="740932"/>
                  </a:lnTo>
                  <a:lnTo>
                    <a:pt x="1424540" y="740932"/>
                  </a:lnTo>
                  <a:lnTo>
                    <a:pt x="1425872" y="747405"/>
                  </a:lnTo>
                  <a:lnTo>
                    <a:pt x="1433580" y="746168"/>
                  </a:lnTo>
                  <a:lnTo>
                    <a:pt x="1433580" y="752546"/>
                  </a:lnTo>
                  <a:lnTo>
                    <a:pt x="1437481" y="746168"/>
                  </a:lnTo>
                  <a:lnTo>
                    <a:pt x="1441382" y="757687"/>
                  </a:lnTo>
                  <a:lnTo>
                    <a:pt x="1450422" y="760352"/>
                  </a:lnTo>
                  <a:lnTo>
                    <a:pt x="1455560" y="757687"/>
                  </a:lnTo>
                  <a:lnTo>
                    <a:pt x="1460698" y="762923"/>
                  </a:lnTo>
                  <a:lnTo>
                    <a:pt x="1460698" y="769396"/>
                  </a:lnTo>
                  <a:lnTo>
                    <a:pt x="1464600" y="769396"/>
                  </a:lnTo>
                  <a:lnTo>
                    <a:pt x="1464600" y="774537"/>
                  </a:lnTo>
                  <a:lnTo>
                    <a:pt x="1476208" y="783581"/>
                  </a:lnTo>
                  <a:lnTo>
                    <a:pt x="1486580" y="786151"/>
                  </a:lnTo>
                  <a:lnTo>
                    <a:pt x="1492955" y="783581"/>
                  </a:lnTo>
                  <a:lnTo>
                    <a:pt x="1489149" y="786151"/>
                  </a:lnTo>
                  <a:lnTo>
                    <a:pt x="1495525" y="786151"/>
                  </a:lnTo>
                  <a:lnTo>
                    <a:pt x="1494288" y="791292"/>
                  </a:lnTo>
                  <a:lnTo>
                    <a:pt x="1498189" y="791292"/>
                  </a:lnTo>
                  <a:lnTo>
                    <a:pt x="1495525" y="793862"/>
                  </a:lnTo>
                  <a:lnTo>
                    <a:pt x="1513603" y="796432"/>
                  </a:lnTo>
                  <a:lnTo>
                    <a:pt x="1516173" y="800336"/>
                  </a:lnTo>
                  <a:lnTo>
                    <a:pt x="1511035" y="802906"/>
                  </a:lnTo>
                  <a:lnTo>
                    <a:pt x="1516173" y="801668"/>
                  </a:lnTo>
                  <a:lnTo>
                    <a:pt x="1518837" y="797765"/>
                  </a:lnTo>
                  <a:lnTo>
                    <a:pt x="1523975" y="802906"/>
                  </a:lnTo>
                  <a:lnTo>
                    <a:pt x="1526545" y="799098"/>
                  </a:lnTo>
                  <a:lnTo>
                    <a:pt x="1531683" y="801668"/>
                  </a:lnTo>
                  <a:lnTo>
                    <a:pt x="1526545" y="804239"/>
                  </a:lnTo>
                  <a:lnTo>
                    <a:pt x="1535584" y="804239"/>
                  </a:lnTo>
                  <a:lnTo>
                    <a:pt x="1531683" y="808047"/>
                  </a:lnTo>
                  <a:lnTo>
                    <a:pt x="1533015" y="809380"/>
                  </a:lnTo>
                  <a:lnTo>
                    <a:pt x="1539485" y="806809"/>
                  </a:lnTo>
                  <a:lnTo>
                    <a:pt x="1538153" y="811950"/>
                  </a:lnTo>
                  <a:lnTo>
                    <a:pt x="1547193" y="808047"/>
                  </a:lnTo>
                  <a:lnTo>
                    <a:pt x="1549762" y="407831"/>
                  </a:lnTo>
                  <a:lnTo>
                    <a:pt x="1512366" y="16002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326D5058-CDB1-784A-89A3-ABB1F4F51D75}"/>
                </a:ext>
              </a:extLst>
            </p:cNvPr>
            <p:cNvSpPr/>
            <p:nvPr/>
          </p:nvSpPr>
          <p:spPr>
            <a:xfrm>
              <a:off x="5739577" y="4091018"/>
              <a:ext cx="1148573" cy="907306"/>
            </a:xfrm>
            <a:custGeom>
              <a:avLst/>
              <a:gdLst>
                <a:gd name="connsiteX0" fmla="*/ 1290374 w 1305884"/>
                <a:gd name="connsiteY0" fmla="*/ 347285 h 1031573"/>
                <a:gd name="connsiteX1" fmla="*/ 1305884 w 1305884"/>
                <a:gd name="connsiteY1" fmla="*/ 120141 h 1031573"/>
                <a:gd name="connsiteX2" fmla="*/ 966472 w 1305884"/>
                <a:gd name="connsiteY2" fmla="*/ 93009 h 1031573"/>
                <a:gd name="connsiteX3" fmla="*/ 816796 w 1305884"/>
                <a:gd name="connsiteY3" fmla="*/ 81395 h 1031573"/>
                <a:gd name="connsiteX4" fmla="*/ 603843 w 1305884"/>
                <a:gd name="connsiteY4" fmla="*/ 59404 h 1031573"/>
                <a:gd name="connsiteX5" fmla="*/ 123890 w 1305884"/>
                <a:gd name="connsiteY5" fmla="*/ 0 h 1031573"/>
                <a:gd name="connsiteX6" fmla="*/ 0 w 1305884"/>
                <a:gd name="connsiteY6" fmla="*/ 903721 h 1031573"/>
                <a:gd name="connsiteX7" fmla="*/ 387084 w 1305884"/>
                <a:gd name="connsiteY7" fmla="*/ 951511 h 1031573"/>
                <a:gd name="connsiteX8" fmla="*/ 388416 w 1305884"/>
                <a:gd name="connsiteY8" fmla="*/ 954081 h 1031573"/>
                <a:gd name="connsiteX9" fmla="*/ 541993 w 1305884"/>
                <a:gd name="connsiteY9" fmla="*/ 970837 h 1031573"/>
                <a:gd name="connsiteX10" fmla="*/ 898057 w 1305884"/>
                <a:gd name="connsiteY10" fmla="*/ 1004442 h 1031573"/>
                <a:gd name="connsiteX11" fmla="*/ 1077516 w 1305884"/>
                <a:gd name="connsiteY11" fmla="*/ 1017389 h 1031573"/>
                <a:gd name="connsiteX12" fmla="*/ 1249078 w 1305884"/>
                <a:gd name="connsiteY12" fmla="*/ 1031573 h 1031573"/>
                <a:gd name="connsiteX13" fmla="*/ 1290374 w 1305884"/>
                <a:gd name="connsiteY13" fmla="*/ 347285 h 103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5884" h="1031573">
                  <a:moveTo>
                    <a:pt x="1290374" y="347285"/>
                  </a:moveTo>
                  <a:lnTo>
                    <a:pt x="1305884" y="120141"/>
                  </a:lnTo>
                  <a:lnTo>
                    <a:pt x="966472" y="93009"/>
                  </a:lnTo>
                  <a:lnTo>
                    <a:pt x="816796" y="81395"/>
                  </a:lnTo>
                  <a:lnTo>
                    <a:pt x="603843" y="59404"/>
                  </a:lnTo>
                  <a:lnTo>
                    <a:pt x="123890" y="0"/>
                  </a:lnTo>
                  <a:lnTo>
                    <a:pt x="0" y="903721"/>
                  </a:lnTo>
                  <a:lnTo>
                    <a:pt x="387084" y="951511"/>
                  </a:lnTo>
                  <a:lnTo>
                    <a:pt x="388416" y="954081"/>
                  </a:lnTo>
                  <a:lnTo>
                    <a:pt x="541993" y="970837"/>
                  </a:lnTo>
                  <a:lnTo>
                    <a:pt x="898057" y="1004442"/>
                  </a:lnTo>
                  <a:lnTo>
                    <a:pt x="1077516" y="1017389"/>
                  </a:lnTo>
                  <a:lnTo>
                    <a:pt x="1249078" y="1031573"/>
                  </a:lnTo>
                  <a:lnTo>
                    <a:pt x="1290374" y="34728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4553F733-18A6-E445-8ED6-D7428B8E4936}"/>
                </a:ext>
              </a:extLst>
            </p:cNvPr>
            <p:cNvSpPr/>
            <p:nvPr/>
          </p:nvSpPr>
          <p:spPr>
            <a:xfrm>
              <a:off x="8009523" y="5097042"/>
              <a:ext cx="795565" cy="721088"/>
            </a:xfrm>
            <a:custGeom>
              <a:avLst/>
              <a:gdLst>
                <a:gd name="connsiteX0" fmla="*/ 816796 w 904527"/>
                <a:gd name="connsiteY0" fmla="*/ 333100 h 819851"/>
                <a:gd name="connsiteX1" fmla="*/ 820697 w 904527"/>
                <a:gd name="connsiteY1" fmla="*/ 324056 h 819851"/>
                <a:gd name="connsiteX2" fmla="*/ 818128 w 904527"/>
                <a:gd name="connsiteY2" fmla="*/ 317583 h 819851"/>
                <a:gd name="connsiteX3" fmla="*/ 820697 w 904527"/>
                <a:gd name="connsiteY3" fmla="*/ 312442 h 819851"/>
                <a:gd name="connsiteX4" fmla="*/ 834876 w 904527"/>
                <a:gd name="connsiteY4" fmla="*/ 312442 h 819851"/>
                <a:gd name="connsiteX5" fmla="*/ 838681 w 904527"/>
                <a:gd name="connsiteY5" fmla="*/ 309777 h 819851"/>
                <a:gd name="connsiteX6" fmla="*/ 833543 w 904527"/>
                <a:gd name="connsiteY6" fmla="*/ 283978 h 819851"/>
                <a:gd name="connsiteX7" fmla="*/ 829737 w 904527"/>
                <a:gd name="connsiteY7" fmla="*/ 281407 h 819851"/>
                <a:gd name="connsiteX8" fmla="*/ 820697 w 904527"/>
                <a:gd name="connsiteY8" fmla="*/ 281407 h 819851"/>
                <a:gd name="connsiteX9" fmla="*/ 818128 w 904527"/>
                <a:gd name="connsiteY9" fmla="*/ 277599 h 819851"/>
                <a:gd name="connsiteX10" fmla="*/ 819366 w 904527"/>
                <a:gd name="connsiteY10" fmla="*/ 272364 h 819851"/>
                <a:gd name="connsiteX11" fmla="*/ 828405 w 904527"/>
                <a:gd name="connsiteY11" fmla="*/ 269793 h 819851"/>
                <a:gd name="connsiteX12" fmla="*/ 828405 w 904527"/>
                <a:gd name="connsiteY12" fmla="*/ 258179 h 819851"/>
                <a:gd name="connsiteX13" fmla="*/ 832306 w 904527"/>
                <a:gd name="connsiteY13" fmla="*/ 247898 h 819851"/>
                <a:gd name="connsiteX14" fmla="*/ 824504 w 904527"/>
                <a:gd name="connsiteY14" fmla="*/ 246565 h 819851"/>
                <a:gd name="connsiteX15" fmla="*/ 821934 w 904527"/>
                <a:gd name="connsiteY15" fmla="*/ 254371 h 819851"/>
                <a:gd name="connsiteX16" fmla="*/ 818128 w 904527"/>
                <a:gd name="connsiteY16" fmla="*/ 255609 h 819851"/>
                <a:gd name="connsiteX17" fmla="*/ 815464 w 904527"/>
                <a:gd name="connsiteY17" fmla="*/ 246565 h 819851"/>
                <a:gd name="connsiteX18" fmla="*/ 829737 w 904527"/>
                <a:gd name="connsiteY18" fmla="*/ 232380 h 819851"/>
                <a:gd name="connsiteX19" fmla="*/ 836113 w 904527"/>
                <a:gd name="connsiteY19" fmla="*/ 246565 h 819851"/>
                <a:gd name="connsiteX20" fmla="*/ 846484 w 904527"/>
                <a:gd name="connsiteY20" fmla="*/ 238854 h 819851"/>
                <a:gd name="connsiteX21" fmla="*/ 838681 w 904527"/>
                <a:gd name="connsiteY21" fmla="*/ 225907 h 819851"/>
                <a:gd name="connsiteX22" fmla="*/ 837444 w 904527"/>
                <a:gd name="connsiteY22" fmla="*/ 216863 h 819851"/>
                <a:gd name="connsiteX23" fmla="*/ 846484 w 904527"/>
                <a:gd name="connsiteY23" fmla="*/ 211722 h 819851"/>
                <a:gd name="connsiteX24" fmla="*/ 851622 w 904527"/>
                <a:gd name="connsiteY24" fmla="*/ 218196 h 819851"/>
                <a:gd name="connsiteX25" fmla="*/ 858093 w 904527"/>
                <a:gd name="connsiteY25" fmla="*/ 218196 h 819851"/>
                <a:gd name="connsiteX26" fmla="*/ 859425 w 904527"/>
                <a:gd name="connsiteY26" fmla="*/ 214292 h 819851"/>
                <a:gd name="connsiteX27" fmla="*/ 851622 w 904527"/>
                <a:gd name="connsiteY27" fmla="*/ 207914 h 819851"/>
                <a:gd name="connsiteX28" fmla="*/ 851622 w 904527"/>
                <a:gd name="connsiteY28" fmla="*/ 202678 h 819851"/>
                <a:gd name="connsiteX29" fmla="*/ 871034 w 904527"/>
                <a:gd name="connsiteY29" fmla="*/ 191064 h 819851"/>
                <a:gd name="connsiteX30" fmla="*/ 869701 w 904527"/>
                <a:gd name="connsiteY30" fmla="*/ 185923 h 819851"/>
                <a:gd name="connsiteX31" fmla="*/ 863231 w 904527"/>
                <a:gd name="connsiteY31" fmla="*/ 189731 h 819851"/>
                <a:gd name="connsiteX32" fmla="*/ 855524 w 904527"/>
                <a:gd name="connsiteY32" fmla="*/ 185923 h 819851"/>
                <a:gd name="connsiteX33" fmla="*/ 851622 w 904527"/>
                <a:gd name="connsiteY33" fmla="*/ 172976 h 819851"/>
                <a:gd name="connsiteX34" fmla="*/ 858093 w 904527"/>
                <a:gd name="connsiteY34" fmla="*/ 167835 h 819851"/>
                <a:gd name="connsiteX35" fmla="*/ 873602 w 904527"/>
                <a:gd name="connsiteY35" fmla="*/ 165265 h 819851"/>
                <a:gd name="connsiteX36" fmla="*/ 877409 w 904527"/>
                <a:gd name="connsiteY36" fmla="*/ 161457 h 819851"/>
                <a:gd name="connsiteX37" fmla="*/ 878741 w 904527"/>
                <a:gd name="connsiteY37" fmla="*/ 154983 h 819851"/>
                <a:gd name="connsiteX38" fmla="*/ 885211 w 904527"/>
                <a:gd name="connsiteY38" fmla="*/ 151080 h 819851"/>
                <a:gd name="connsiteX39" fmla="*/ 889112 w 904527"/>
                <a:gd name="connsiteY39" fmla="*/ 153746 h 819851"/>
                <a:gd name="connsiteX40" fmla="*/ 895488 w 904527"/>
                <a:gd name="connsiteY40" fmla="*/ 148510 h 819851"/>
                <a:gd name="connsiteX41" fmla="*/ 882642 w 904527"/>
                <a:gd name="connsiteY41" fmla="*/ 134326 h 819851"/>
                <a:gd name="connsiteX42" fmla="*/ 887781 w 904527"/>
                <a:gd name="connsiteY42" fmla="*/ 129185 h 819851"/>
                <a:gd name="connsiteX43" fmla="*/ 900721 w 904527"/>
                <a:gd name="connsiteY43" fmla="*/ 134326 h 819851"/>
                <a:gd name="connsiteX44" fmla="*/ 904527 w 904527"/>
                <a:gd name="connsiteY44" fmla="*/ 129185 h 819851"/>
                <a:gd name="connsiteX45" fmla="*/ 890350 w 904527"/>
                <a:gd name="connsiteY45" fmla="*/ 117570 h 819851"/>
                <a:gd name="connsiteX46" fmla="*/ 887781 w 904527"/>
                <a:gd name="connsiteY46" fmla="*/ 108526 h 819851"/>
                <a:gd name="connsiteX47" fmla="*/ 769029 w 904527"/>
                <a:gd name="connsiteY47" fmla="*/ 118808 h 819851"/>
                <a:gd name="connsiteX48" fmla="*/ 780638 w 904527"/>
                <a:gd name="connsiteY48" fmla="*/ 94342 h 819851"/>
                <a:gd name="connsiteX49" fmla="*/ 794911 w 904527"/>
                <a:gd name="connsiteY49" fmla="*/ 83965 h 819851"/>
                <a:gd name="connsiteX50" fmla="*/ 794911 w 904527"/>
                <a:gd name="connsiteY50" fmla="*/ 76254 h 819851"/>
                <a:gd name="connsiteX51" fmla="*/ 811658 w 904527"/>
                <a:gd name="connsiteY51" fmla="*/ 65878 h 819851"/>
                <a:gd name="connsiteX52" fmla="*/ 815464 w 904527"/>
                <a:gd name="connsiteY52" fmla="*/ 54263 h 819851"/>
                <a:gd name="connsiteX53" fmla="*/ 823267 w 904527"/>
                <a:gd name="connsiteY53" fmla="*/ 46552 h 819851"/>
                <a:gd name="connsiteX54" fmla="*/ 823267 w 904527"/>
                <a:gd name="connsiteY54" fmla="*/ 25894 h 819851"/>
                <a:gd name="connsiteX55" fmla="*/ 810326 w 904527"/>
                <a:gd name="connsiteY55" fmla="*/ 20658 h 819851"/>
                <a:gd name="connsiteX56" fmla="*/ 810326 w 904527"/>
                <a:gd name="connsiteY56" fmla="*/ 12947 h 819851"/>
                <a:gd name="connsiteX57" fmla="*/ 801286 w 904527"/>
                <a:gd name="connsiteY57" fmla="*/ 0 h 819851"/>
                <a:gd name="connsiteX58" fmla="*/ 627156 w 904527"/>
                <a:gd name="connsiteY58" fmla="*/ 11710 h 819851"/>
                <a:gd name="connsiteX59" fmla="*/ 443890 w 904527"/>
                <a:gd name="connsiteY59" fmla="*/ 20658 h 819851"/>
                <a:gd name="connsiteX60" fmla="*/ 0 w 904527"/>
                <a:gd name="connsiteY60" fmla="*/ 33605 h 819851"/>
                <a:gd name="connsiteX61" fmla="*/ 37396 w 904527"/>
                <a:gd name="connsiteY61" fmla="*/ 281407 h 819851"/>
                <a:gd name="connsiteX62" fmla="*/ 34826 w 904527"/>
                <a:gd name="connsiteY62" fmla="*/ 681623 h 819851"/>
                <a:gd name="connsiteX63" fmla="*/ 42534 w 904527"/>
                <a:gd name="connsiteY63" fmla="*/ 681623 h 819851"/>
                <a:gd name="connsiteX64" fmla="*/ 39965 w 904527"/>
                <a:gd name="connsiteY64" fmla="*/ 689429 h 819851"/>
                <a:gd name="connsiteX65" fmla="*/ 47672 w 904527"/>
                <a:gd name="connsiteY65" fmla="*/ 695903 h 819851"/>
                <a:gd name="connsiteX66" fmla="*/ 55475 w 904527"/>
                <a:gd name="connsiteY66" fmla="*/ 691999 h 819851"/>
                <a:gd name="connsiteX67" fmla="*/ 50336 w 904527"/>
                <a:gd name="connsiteY67" fmla="*/ 699711 h 819851"/>
                <a:gd name="connsiteX68" fmla="*/ 55475 w 904527"/>
                <a:gd name="connsiteY68" fmla="*/ 702281 h 819851"/>
                <a:gd name="connsiteX69" fmla="*/ 63182 w 904527"/>
                <a:gd name="connsiteY69" fmla="*/ 695903 h 819851"/>
                <a:gd name="connsiteX70" fmla="*/ 68321 w 904527"/>
                <a:gd name="connsiteY70" fmla="*/ 699711 h 819851"/>
                <a:gd name="connsiteX71" fmla="*/ 68321 w 904527"/>
                <a:gd name="connsiteY71" fmla="*/ 694570 h 819851"/>
                <a:gd name="connsiteX72" fmla="*/ 72222 w 904527"/>
                <a:gd name="connsiteY72" fmla="*/ 691999 h 819851"/>
                <a:gd name="connsiteX73" fmla="*/ 73554 w 904527"/>
                <a:gd name="connsiteY73" fmla="*/ 698473 h 819851"/>
                <a:gd name="connsiteX74" fmla="*/ 80024 w 904527"/>
                <a:gd name="connsiteY74" fmla="*/ 691999 h 819851"/>
                <a:gd name="connsiteX75" fmla="*/ 82594 w 904527"/>
                <a:gd name="connsiteY75" fmla="*/ 693237 h 819851"/>
                <a:gd name="connsiteX76" fmla="*/ 80024 w 904527"/>
                <a:gd name="connsiteY76" fmla="*/ 698473 h 819851"/>
                <a:gd name="connsiteX77" fmla="*/ 85162 w 904527"/>
                <a:gd name="connsiteY77" fmla="*/ 699711 h 819851"/>
                <a:gd name="connsiteX78" fmla="*/ 86399 w 904527"/>
                <a:gd name="connsiteY78" fmla="*/ 693237 h 819851"/>
                <a:gd name="connsiteX79" fmla="*/ 94202 w 904527"/>
                <a:gd name="connsiteY79" fmla="*/ 690667 h 819851"/>
                <a:gd name="connsiteX80" fmla="*/ 95439 w 904527"/>
                <a:gd name="connsiteY80" fmla="*/ 697140 h 819851"/>
                <a:gd name="connsiteX81" fmla="*/ 108380 w 904527"/>
                <a:gd name="connsiteY81" fmla="*/ 693237 h 819851"/>
                <a:gd name="connsiteX82" fmla="*/ 117419 w 904527"/>
                <a:gd name="connsiteY82" fmla="*/ 698473 h 819851"/>
                <a:gd name="connsiteX83" fmla="*/ 119989 w 904527"/>
                <a:gd name="connsiteY83" fmla="*/ 819851 h 819851"/>
                <a:gd name="connsiteX84" fmla="*/ 492895 w 904527"/>
                <a:gd name="connsiteY84" fmla="*/ 810808 h 819851"/>
                <a:gd name="connsiteX85" fmla="*/ 661982 w 904527"/>
                <a:gd name="connsiteY85" fmla="*/ 803096 h 819851"/>
                <a:gd name="connsiteX86" fmla="*/ 663219 w 904527"/>
                <a:gd name="connsiteY86" fmla="*/ 796623 h 819851"/>
                <a:gd name="connsiteX87" fmla="*/ 669689 w 904527"/>
                <a:gd name="connsiteY87" fmla="*/ 795290 h 819851"/>
                <a:gd name="connsiteX88" fmla="*/ 669689 w 904527"/>
                <a:gd name="connsiteY88" fmla="*/ 790149 h 819851"/>
                <a:gd name="connsiteX89" fmla="*/ 655511 w 904527"/>
                <a:gd name="connsiteY89" fmla="*/ 779773 h 819851"/>
                <a:gd name="connsiteX90" fmla="*/ 654179 w 904527"/>
                <a:gd name="connsiteY90" fmla="*/ 774632 h 819851"/>
                <a:gd name="connsiteX91" fmla="*/ 658081 w 904527"/>
                <a:gd name="connsiteY91" fmla="*/ 772062 h 819851"/>
                <a:gd name="connsiteX92" fmla="*/ 668357 w 904527"/>
                <a:gd name="connsiteY92" fmla="*/ 775965 h 819851"/>
                <a:gd name="connsiteX93" fmla="*/ 673591 w 904527"/>
                <a:gd name="connsiteY93" fmla="*/ 772062 h 819851"/>
                <a:gd name="connsiteX94" fmla="*/ 673591 w 904527"/>
                <a:gd name="connsiteY94" fmla="*/ 753974 h 819851"/>
                <a:gd name="connsiteX95" fmla="*/ 680061 w 904527"/>
                <a:gd name="connsiteY95" fmla="*/ 748833 h 819851"/>
                <a:gd name="connsiteX96" fmla="*/ 682630 w 904527"/>
                <a:gd name="connsiteY96" fmla="*/ 741027 h 819851"/>
                <a:gd name="connsiteX97" fmla="*/ 674828 w 904527"/>
                <a:gd name="connsiteY97" fmla="*/ 738456 h 819851"/>
                <a:gd name="connsiteX98" fmla="*/ 670926 w 904527"/>
                <a:gd name="connsiteY98" fmla="*/ 748833 h 819851"/>
                <a:gd name="connsiteX99" fmla="*/ 661982 w 904527"/>
                <a:gd name="connsiteY99" fmla="*/ 731983 h 819851"/>
                <a:gd name="connsiteX100" fmla="*/ 668357 w 904527"/>
                <a:gd name="connsiteY100" fmla="*/ 716561 h 819851"/>
                <a:gd name="connsiteX101" fmla="*/ 676159 w 904527"/>
                <a:gd name="connsiteY101" fmla="*/ 707517 h 819851"/>
                <a:gd name="connsiteX102" fmla="*/ 676159 w 904527"/>
                <a:gd name="connsiteY102" fmla="*/ 701043 h 819851"/>
                <a:gd name="connsiteX103" fmla="*/ 670926 w 904527"/>
                <a:gd name="connsiteY103" fmla="*/ 699711 h 819851"/>
                <a:gd name="connsiteX104" fmla="*/ 669689 w 904527"/>
                <a:gd name="connsiteY104" fmla="*/ 711325 h 819851"/>
                <a:gd name="connsiteX105" fmla="*/ 661982 w 904527"/>
                <a:gd name="connsiteY105" fmla="*/ 717798 h 819851"/>
                <a:gd name="connsiteX106" fmla="*/ 654179 w 904527"/>
                <a:gd name="connsiteY106" fmla="*/ 717798 h 819851"/>
                <a:gd name="connsiteX107" fmla="*/ 650373 w 904527"/>
                <a:gd name="connsiteY107" fmla="*/ 712658 h 819851"/>
                <a:gd name="connsiteX108" fmla="*/ 664551 w 904527"/>
                <a:gd name="connsiteY108" fmla="*/ 703614 h 819851"/>
                <a:gd name="connsiteX109" fmla="*/ 664551 w 904527"/>
                <a:gd name="connsiteY109" fmla="*/ 697140 h 819851"/>
                <a:gd name="connsiteX110" fmla="*/ 659413 w 904527"/>
                <a:gd name="connsiteY110" fmla="*/ 690667 h 819851"/>
                <a:gd name="connsiteX111" fmla="*/ 654179 w 904527"/>
                <a:gd name="connsiteY111" fmla="*/ 691999 h 819851"/>
                <a:gd name="connsiteX112" fmla="*/ 654179 w 904527"/>
                <a:gd name="connsiteY112" fmla="*/ 704851 h 819851"/>
                <a:gd name="connsiteX113" fmla="*/ 643903 w 904527"/>
                <a:gd name="connsiteY113" fmla="*/ 706184 h 819851"/>
                <a:gd name="connsiteX114" fmla="*/ 652943 w 904527"/>
                <a:gd name="connsiteY114" fmla="*/ 689429 h 819851"/>
                <a:gd name="connsiteX115" fmla="*/ 643903 w 904527"/>
                <a:gd name="connsiteY115" fmla="*/ 680385 h 819851"/>
                <a:gd name="connsiteX116" fmla="*/ 642571 w 904527"/>
                <a:gd name="connsiteY116" fmla="*/ 673912 h 819851"/>
                <a:gd name="connsiteX117" fmla="*/ 654179 w 904527"/>
                <a:gd name="connsiteY117" fmla="*/ 675244 h 819851"/>
                <a:gd name="connsiteX118" fmla="*/ 658081 w 904527"/>
                <a:gd name="connsiteY118" fmla="*/ 666201 h 819851"/>
                <a:gd name="connsiteX119" fmla="*/ 656748 w 904527"/>
                <a:gd name="connsiteY119" fmla="*/ 660965 h 819851"/>
                <a:gd name="connsiteX120" fmla="*/ 646472 w 904527"/>
                <a:gd name="connsiteY120" fmla="*/ 654491 h 819851"/>
                <a:gd name="connsiteX121" fmla="*/ 645140 w 904527"/>
                <a:gd name="connsiteY121" fmla="*/ 648113 h 819851"/>
                <a:gd name="connsiteX122" fmla="*/ 654179 w 904527"/>
                <a:gd name="connsiteY122" fmla="*/ 642972 h 819851"/>
                <a:gd name="connsiteX123" fmla="*/ 669689 w 904527"/>
                <a:gd name="connsiteY123" fmla="*/ 654491 h 819851"/>
                <a:gd name="connsiteX124" fmla="*/ 677396 w 904527"/>
                <a:gd name="connsiteY124" fmla="*/ 649350 h 819851"/>
                <a:gd name="connsiteX125" fmla="*/ 673591 w 904527"/>
                <a:gd name="connsiteY125" fmla="*/ 641639 h 819851"/>
                <a:gd name="connsiteX126" fmla="*/ 660650 w 904527"/>
                <a:gd name="connsiteY126" fmla="*/ 644210 h 819851"/>
                <a:gd name="connsiteX127" fmla="*/ 656748 w 904527"/>
                <a:gd name="connsiteY127" fmla="*/ 630025 h 819851"/>
                <a:gd name="connsiteX128" fmla="*/ 670926 w 904527"/>
                <a:gd name="connsiteY128" fmla="*/ 626122 h 819851"/>
                <a:gd name="connsiteX129" fmla="*/ 680061 w 904527"/>
                <a:gd name="connsiteY129" fmla="*/ 631263 h 819851"/>
                <a:gd name="connsiteX130" fmla="*/ 686436 w 904527"/>
                <a:gd name="connsiteY130" fmla="*/ 627455 h 819851"/>
                <a:gd name="connsiteX131" fmla="*/ 672258 w 904527"/>
                <a:gd name="connsiteY131" fmla="*/ 611937 h 819851"/>
                <a:gd name="connsiteX132" fmla="*/ 678729 w 904527"/>
                <a:gd name="connsiteY132" fmla="*/ 592517 h 819851"/>
                <a:gd name="connsiteX133" fmla="*/ 664551 w 904527"/>
                <a:gd name="connsiteY133" fmla="*/ 579665 h 819851"/>
                <a:gd name="connsiteX134" fmla="*/ 668357 w 904527"/>
                <a:gd name="connsiteY134" fmla="*/ 577095 h 819851"/>
                <a:gd name="connsiteX135" fmla="*/ 674828 w 904527"/>
                <a:gd name="connsiteY135" fmla="*/ 580998 h 819851"/>
                <a:gd name="connsiteX136" fmla="*/ 680061 w 904527"/>
                <a:gd name="connsiteY136" fmla="*/ 579665 h 819851"/>
                <a:gd name="connsiteX137" fmla="*/ 683867 w 904527"/>
                <a:gd name="connsiteY137" fmla="*/ 586139 h 819851"/>
                <a:gd name="connsiteX138" fmla="*/ 687768 w 904527"/>
                <a:gd name="connsiteY138" fmla="*/ 584806 h 819851"/>
                <a:gd name="connsiteX139" fmla="*/ 686436 w 904527"/>
                <a:gd name="connsiteY139" fmla="*/ 574524 h 819851"/>
                <a:gd name="connsiteX140" fmla="*/ 690338 w 904527"/>
                <a:gd name="connsiteY140" fmla="*/ 569288 h 819851"/>
                <a:gd name="connsiteX141" fmla="*/ 701946 w 904527"/>
                <a:gd name="connsiteY141" fmla="*/ 566718 h 819851"/>
                <a:gd name="connsiteX142" fmla="*/ 704515 w 904527"/>
                <a:gd name="connsiteY142" fmla="*/ 552533 h 819851"/>
                <a:gd name="connsiteX143" fmla="*/ 696808 w 904527"/>
                <a:gd name="connsiteY143" fmla="*/ 552533 h 819851"/>
                <a:gd name="connsiteX144" fmla="*/ 690338 w 904527"/>
                <a:gd name="connsiteY144" fmla="*/ 548726 h 819851"/>
                <a:gd name="connsiteX145" fmla="*/ 687768 w 904527"/>
                <a:gd name="connsiteY145" fmla="*/ 542252 h 819851"/>
                <a:gd name="connsiteX146" fmla="*/ 691669 w 904527"/>
                <a:gd name="connsiteY146" fmla="*/ 534446 h 819851"/>
                <a:gd name="connsiteX147" fmla="*/ 708416 w 904527"/>
                <a:gd name="connsiteY147" fmla="*/ 542252 h 819851"/>
                <a:gd name="connsiteX148" fmla="*/ 714887 w 904527"/>
                <a:gd name="connsiteY148" fmla="*/ 538349 h 819851"/>
                <a:gd name="connsiteX149" fmla="*/ 712318 w 904527"/>
                <a:gd name="connsiteY149" fmla="*/ 531875 h 819851"/>
                <a:gd name="connsiteX150" fmla="*/ 692906 w 904527"/>
                <a:gd name="connsiteY150" fmla="*/ 530638 h 819851"/>
                <a:gd name="connsiteX151" fmla="*/ 691669 w 904527"/>
                <a:gd name="connsiteY151" fmla="*/ 520261 h 819851"/>
                <a:gd name="connsiteX152" fmla="*/ 701946 w 904527"/>
                <a:gd name="connsiteY152" fmla="*/ 526735 h 819851"/>
                <a:gd name="connsiteX153" fmla="*/ 708416 w 904527"/>
                <a:gd name="connsiteY153" fmla="*/ 525402 h 819851"/>
                <a:gd name="connsiteX154" fmla="*/ 713555 w 904527"/>
                <a:gd name="connsiteY154" fmla="*/ 507409 h 819851"/>
                <a:gd name="connsiteX155" fmla="*/ 722594 w 904527"/>
                <a:gd name="connsiteY155" fmla="*/ 511217 h 819851"/>
                <a:gd name="connsiteX156" fmla="*/ 723926 w 904527"/>
                <a:gd name="connsiteY156" fmla="*/ 509980 h 819851"/>
                <a:gd name="connsiteX157" fmla="*/ 721357 w 904527"/>
                <a:gd name="connsiteY157" fmla="*/ 490559 h 819851"/>
                <a:gd name="connsiteX158" fmla="*/ 734203 w 904527"/>
                <a:gd name="connsiteY158" fmla="*/ 487989 h 819851"/>
                <a:gd name="connsiteX159" fmla="*/ 736773 w 904527"/>
                <a:gd name="connsiteY159" fmla="*/ 502173 h 819851"/>
                <a:gd name="connsiteX160" fmla="*/ 740674 w 904527"/>
                <a:gd name="connsiteY160" fmla="*/ 499603 h 819851"/>
                <a:gd name="connsiteX161" fmla="*/ 741911 w 904527"/>
                <a:gd name="connsiteY161" fmla="*/ 487989 h 819851"/>
                <a:gd name="connsiteX162" fmla="*/ 753614 w 904527"/>
                <a:gd name="connsiteY162" fmla="*/ 475137 h 819851"/>
                <a:gd name="connsiteX163" fmla="*/ 750950 w 904527"/>
                <a:gd name="connsiteY163" fmla="*/ 458287 h 819851"/>
                <a:gd name="connsiteX164" fmla="*/ 761322 w 904527"/>
                <a:gd name="connsiteY164" fmla="*/ 446672 h 819851"/>
                <a:gd name="connsiteX165" fmla="*/ 749713 w 904527"/>
                <a:gd name="connsiteY165" fmla="*/ 431155 h 819851"/>
                <a:gd name="connsiteX166" fmla="*/ 753614 w 904527"/>
                <a:gd name="connsiteY166" fmla="*/ 414400 h 819851"/>
                <a:gd name="connsiteX167" fmla="*/ 757421 w 904527"/>
                <a:gd name="connsiteY167" fmla="*/ 415733 h 819851"/>
                <a:gd name="connsiteX168" fmla="*/ 757421 w 904527"/>
                <a:gd name="connsiteY168" fmla="*/ 426014 h 819851"/>
                <a:gd name="connsiteX169" fmla="*/ 759990 w 904527"/>
                <a:gd name="connsiteY169" fmla="*/ 428585 h 819851"/>
                <a:gd name="connsiteX170" fmla="*/ 765223 w 904527"/>
                <a:gd name="connsiteY170" fmla="*/ 426014 h 819851"/>
                <a:gd name="connsiteX171" fmla="*/ 771598 w 904527"/>
                <a:gd name="connsiteY171" fmla="*/ 416971 h 819851"/>
                <a:gd name="connsiteX172" fmla="*/ 770361 w 904527"/>
                <a:gd name="connsiteY172" fmla="*/ 411830 h 819851"/>
                <a:gd name="connsiteX173" fmla="*/ 758753 w 904527"/>
                <a:gd name="connsiteY173" fmla="*/ 410497 h 819851"/>
                <a:gd name="connsiteX174" fmla="*/ 754851 w 904527"/>
                <a:gd name="connsiteY174" fmla="*/ 392504 h 819851"/>
                <a:gd name="connsiteX175" fmla="*/ 761322 w 904527"/>
                <a:gd name="connsiteY175" fmla="*/ 389934 h 819851"/>
                <a:gd name="connsiteX176" fmla="*/ 765223 w 904527"/>
                <a:gd name="connsiteY176" fmla="*/ 396312 h 819851"/>
                <a:gd name="connsiteX177" fmla="*/ 761322 w 904527"/>
                <a:gd name="connsiteY177" fmla="*/ 405356 h 819851"/>
                <a:gd name="connsiteX178" fmla="*/ 767792 w 904527"/>
                <a:gd name="connsiteY178" fmla="*/ 406689 h 819851"/>
                <a:gd name="connsiteX179" fmla="*/ 774168 w 904527"/>
                <a:gd name="connsiteY179" fmla="*/ 402786 h 819851"/>
                <a:gd name="connsiteX180" fmla="*/ 770361 w 904527"/>
                <a:gd name="connsiteY180" fmla="*/ 389934 h 819851"/>
                <a:gd name="connsiteX181" fmla="*/ 771598 w 904527"/>
                <a:gd name="connsiteY181" fmla="*/ 384698 h 819851"/>
                <a:gd name="connsiteX182" fmla="*/ 766460 w 904527"/>
                <a:gd name="connsiteY182" fmla="*/ 375654 h 819851"/>
                <a:gd name="connsiteX183" fmla="*/ 769029 w 904527"/>
                <a:gd name="connsiteY183" fmla="*/ 370514 h 819851"/>
                <a:gd name="connsiteX184" fmla="*/ 775499 w 904527"/>
                <a:gd name="connsiteY184" fmla="*/ 371846 h 819851"/>
                <a:gd name="connsiteX185" fmla="*/ 776832 w 904527"/>
                <a:gd name="connsiteY185" fmla="*/ 382128 h 819851"/>
                <a:gd name="connsiteX186" fmla="*/ 792246 w 904527"/>
                <a:gd name="connsiteY186" fmla="*/ 375654 h 819851"/>
                <a:gd name="connsiteX187" fmla="*/ 800049 w 904527"/>
                <a:gd name="connsiteY187" fmla="*/ 376987 h 819851"/>
                <a:gd name="connsiteX188" fmla="*/ 800049 w 904527"/>
                <a:gd name="connsiteY188" fmla="*/ 374417 h 819851"/>
                <a:gd name="connsiteX189" fmla="*/ 800049 w 904527"/>
                <a:gd name="connsiteY189" fmla="*/ 369276 h 819851"/>
                <a:gd name="connsiteX190" fmla="*/ 808994 w 904527"/>
                <a:gd name="connsiteY190" fmla="*/ 360232 h 819851"/>
                <a:gd name="connsiteX191" fmla="*/ 808994 w 904527"/>
                <a:gd name="connsiteY191" fmla="*/ 356329 h 819851"/>
                <a:gd name="connsiteX192" fmla="*/ 797480 w 904527"/>
                <a:gd name="connsiteY192" fmla="*/ 348523 h 819851"/>
                <a:gd name="connsiteX193" fmla="*/ 796148 w 904527"/>
                <a:gd name="connsiteY193" fmla="*/ 343382 h 819851"/>
                <a:gd name="connsiteX194" fmla="*/ 798717 w 904527"/>
                <a:gd name="connsiteY194" fmla="*/ 331768 h 819851"/>
                <a:gd name="connsiteX195" fmla="*/ 816796 w 904527"/>
                <a:gd name="connsiteY195" fmla="*/ 333100 h 81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904527" h="819851">
                  <a:moveTo>
                    <a:pt x="816796" y="333100"/>
                  </a:moveTo>
                  <a:lnTo>
                    <a:pt x="820697" y="324056"/>
                  </a:lnTo>
                  <a:lnTo>
                    <a:pt x="818128" y="317583"/>
                  </a:lnTo>
                  <a:lnTo>
                    <a:pt x="820697" y="312442"/>
                  </a:lnTo>
                  <a:lnTo>
                    <a:pt x="834876" y="312442"/>
                  </a:lnTo>
                  <a:lnTo>
                    <a:pt x="838681" y="309777"/>
                  </a:lnTo>
                  <a:lnTo>
                    <a:pt x="833543" y="283978"/>
                  </a:lnTo>
                  <a:lnTo>
                    <a:pt x="829737" y="281407"/>
                  </a:lnTo>
                  <a:lnTo>
                    <a:pt x="820697" y="281407"/>
                  </a:lnTo>
                  <a:lnTo>
                    <a:pt x="818128" y="277599"/>
                  </a:lnTo>
                  <a:lnTo>
                    <a:pt x="819366" y="272364"/>
                  </a:lnTo>
                  <a:lnTo>
                    <a:pt x="828405" y="269793"/>
                  </a:lnTo>
                  <a:lnTo>
                    <a:pt x="828405" y="258179"/>
                  </a:lnTo>
                  <a:lnTo>
                    <a:pt x="832306" y="247898"/>
                  </a:lnTo>
                  <a:lnTo>
                    <a:pt x="824504" y="246565"/>
                  </a:lnTo>
                  <a:lnTo>
                    <a:pt x="821934" y="254371"/>
                  </a:lnTo>
                  <a:lnTo>
                    <a:pt x="818128" y="255609"/>
                  </a:lnTo>
                  <a:lnTo>
                    <a:pt x="815464" y="246565"/>
                  </a:lnTo>
                  <a:lnTo>
                    <a:pt x="829737" y="232380"/>
                  </a:lnTo>
                  <a:lnTo>
                    <a:pt x="836113" y="246565"/>
                  </a:lnTo>
                  <a:lnTo>
                    <a:pt x="846484" y="238854"/>
                  </a:lnTo>
                  <a:lnTo>
                    <a:pt x="838681" y="225907"/>
                  </a:lnTo>
                  <a:lnTo>
                    <a:pt x="837444" y="216863"/>
                  </a:lnTo>
                  <a:lnTo>
                    <a:pt x="846484" y="211722"/>
                  </a:lnTo>
                  <a:lnTo>
                    <a:pt x="851622" y="218196"/>
                  </a:lnTo>
                  <a:lnTo>
                    <a:pt x="858093" y="218196"/>
                  </a:lnTo>
                  <a:lnTo>
                    <a:pt x="859425" y="214292"/>
                  </a:lnTo>
                  <a:lnTo>
                    <a:pt x="851622" y="207914"/>
                  </a:lnTo>
                  <a:lnTo>
                    <a:pt x="851622" y="202678"/>
                  </a:lnTo>
                  <a:lnTo>
                    <a:pt x="871034" y="191064"/>
                  </a:lnTo>
                  <a:lnTo>
                    <a:pt x="869701" y="185923"/>
                  </a:lnTo>
                  <a:lnTo>
                    <a:pt x="863231" y="189731"/>
                  </a:lnTo>
                  <a:lnTo>
                    <a:pt x="855524" y="185923"/>
                  </a:lnTo>
                  <a:lnTo>
                    <a:pt x="851622" y="172976"/>
                  </a:lnTo>
                  <a:lnTo>
                    <a:pt x="858093" y="167835"/>
                  </a:lnTo>
                  <a:lnTo>
                    <a:pt x="873602" y="165265"/>
                  </a:lnTo>
                  <a:lnTo>
                    <a:pt x="877409" y="161457"/>
                  </a:lnTo>
                  <a:lnTo>
                    <a:pt x="878741" y="154983"/>
                  </a:lnTo>
                  <a:lnTo>
                    <a:pt x="885211" y="151080"/>
                  </a:lnTo>
                  <a:lnTo>
                    <a:pt x="889112" y="153746"/>
                  </a:lnTo>
                  <a:lnTo>
                    <a:pt x="895488" y="148510"/>
                  </a:lnTo>
                  <a:lnTo>
                    <a:pt x="882642" y="134326"/>
                  </a:lnTo>
                  <a:lnTo>
                    <a:pt x="887781" y="129185"/>
                  </a:lnTo>
                  <a:lnTo>
                    <a:pt x="900721" y="134326"/>
                  </a:lnTo>
                  <a:lnTo>
                    <a:pt x="904527" y="129185"/>
                  </a:lnTo>
                  <a:lnTo>
                    <a:pt x="890350" y="117570"/>
                  </a:lnTo>
                  <a:lnTo>
                    <a:pt x="887781" y="108526"/>
                  </a:lnTo>
                  <a:lnTo>
                    <a:pt x="769029" y="118808"/>
                  </a:lnTo>
                  <a:lnTo>
                    <a:pt x="780638" y="94342"/>
                  </a:lnTo>
                  <a:lnTo>
                    <a:pt x="794911" y="83965"/>
                  </a:lnTo>
                  <a:lnTo>
                    <a:pt x="794911" y="76254"/>
                  </a:lnTo>
                  <a:lnTo>
                    <a:pt x="811658" y="65878"/>
                  </a:lnTo>
                  <a:lnTo>
                    <a:pt x="815464" y="54263"/>
                  </a:lnTo>
                  <a:lnTo>
                    <a:pt x="823267" y="46552"/>
                  </a:lnTo>
                  <a:lnTo>
                    <a:pt x="823267" y="25894"/>
                  </a:lnTo>
                  <a:lnTo>
                    <a:pt x="810326" y="20658"/>
                  </a:lnTo>
                  <a:lnTo>
                    <a:pt x="810326" y="12947"/>
                  </a:lnTo>
                  <a:lnTo>
                    <a:pt x="801286" y="0"/>
                  </a:lnTo>
                  <a:lnTo>
                    <a:pt x="627156" y="11710"/>
                  </a:lnTo>
                  <a:lnTo>
                    <a:pt x="443890" y="20658"/>
                  </a:lnTo>
                  <a:lnTo>
                    <a:pt x="0" y="33605"/>
                  </a:lnTo>
                  <a:lnTo>
                    <a:pt x="37396" y="281407"/>
                  </a:lnTo>
                  <a:lnTo>
                    <a:pt x="34826" y="681623"/>
                  </a:lnTo>
                  <a:lnTo>
                    <a:pt x="42534" y="681623"/>
                  </a:lnTo>
                  <a:lnTo>
                    <a:pt x="39965" y="689429"/>
                  </a:lnTo>
                  <a:lnTo>
                    <a:pt x="47672" y="695903"/>
                  </a:lnTo>
                  <a:lnTo>
                    <a:pt x="55475" y="691999"/>
                  </a:lnTo>
                  <a:lnTo>
                    <a:pt x="50336" y="699711"/>
                  </a:lnTo>
                  <a:lnTo>
                    <a:pt x="55475" y="702281"/>
                  </a:lnTo>
                  <a:lnTo>
                    <a:pt x="63182" y="695903"/>
                  </a:lnTo>
                  <a:lnTo>
                    <a:pt x="68321" y="699711"/>
                  </a:lnTo>
                  <a:lnTo>
                    <a:pt x="68321" y="694570"/>
                  </a:lnTo>
                  <a:lnTo>
                    <a:pt x="72222" y="691999"/>
                  </a:lnTo>
                  <a:lnTo>
                    <a:pt x="73554" y="698473"/>
                  </a:lnTo>
                  <a:lnTo>
                    <a:pt x="80024" y="691999"/>
                  </a:lnTo>
                  <a:lnTo>
                    <a:pt x="82594" y="693237"/>
                  </a:lnTo>
                  <a:lnTo>
                    <a:pt x="80024" y="698473"/>
                  </a:lnTo>
                  <a:lnTo>
                    <a:pt x="85162" y="699711"/>
                  </a:lnTo>
                  <a:lnTo>
                    <a:pt x="86399" y="693237"/>
                  </a:lnTo>
                  <a:lnTo>
                    <a:pt x="94202" y="690667"/>
                  </a:lnTo>
                  <a:lnTo>
                    <a:pt x="95439" y="697140"/>
                  </a:lnTo>
                  <a:lnTo>
                    <a:pt x="108380" y="693237"/>
                  </a:lnTo>
                  <a:lnTo>
                    <a:pt x="117419" y="698473"/>
                  </a:lnTo>
                  <a:lnTo>
                    <a:pt x="119989" y="819851"/>
                  </a:lnTo>
                  <a:lnTo>
                    <a:pt x="492895" y="810808"/>
                  </a:lnTo>
                  <a:lnTo>
                    <a:pt x="661982" y="803096"/>
                  </a:lnTo>
                  <a:lnTo>
                    <a:pt x="663219" y="796623"/>
                  </a:lnTo>
                  <a:lnTo>
                    <a:pt x="669689" y="795290"/>
                  </a:lnTo>
                  <a:lnTo>
                    <a:pt x="669689" y="790149"/>
                  </a:lnTo>
                  <a:lnTo>
                    <a:pt x="655511" y="779773"/>
                  </a:lnTo>
                  <a:lnTo>
                    <a:pt x="654179" y="774632"/>
                  </a:lnTo>
                  <a:lnTo>
                    <a:pt x="658081" y="772062"/>
                  </a:lnTo>
                  <a:lnTo>
                    <a:pt x="668357" y="775965"/>
                  </a:lnTo>
                  <a:lnTo>
                    <a:pt x="673591" y="772062"/>
                  </a:lnTo>
                  <a:lnTo>
                    <a:pt x="673591" y="753974"/>
                  </a:lnTo>
                  <a:lnTo>
                    <a:pt x="680061" y="748833"/>
                  </a:lnTo>
                  <a:lnTo>
                    <a:pt x="682630" y="741027"/>
                  </a:lnTo>
                  <a:lnTo>
                    <a:pt x="674828" y="738456"/>
                  </a:lnTo>
                  <a:lnTo>
                    <a:pt x="670926" y="748833"/>
                  </a:lnTo>
                  <a:lnTo>
                    <a:pt x="661982" y="731983"/>
                  </a:lnTo>
                  <a:lnTo>
                    <a:pt x="668357" y="716561"/>
                  </a:lnTo>
                  <a:lnTo>
                    <a:pt x="676159" y="707517"/>
                  </a:lnTo>
                  <a:lnTo>
                    <a:pt x="676159" y="701043"/>
                  </a:lnTo>
                  <a:lnTo>
                    <a:pt x="670926" y="699711"/>
                  </a:lnTo>
                  <a:lnTo>
                    <a:pt x="669689" y="711325"/>
                  </a:lnTo>
                  <a:lnTo>
                    <a:pt x="661982" y="717798"/>
                  </a:lnTo>
                  <a:lnTo>
                    <a:pt x="654179" y="717798"/>
                  </a:lnTo>
                  <a:lnTo>
                    <a:pt x="650373" y="712658"/>
                  </a:lnTo>
                  <a:lnTo>
                    <a:pt x="664551" y="703614"/>
                  </a:lnTo>
                  <a:lnTo>
                    <a:pt x="664551" y="697140"/>
                  </a:lnTo>
                  <a:lnTo>
                    <a:pt x="659413" y="690667"/>
                  </a:lnTo>
                  <a:lnTo>
                    <a:pt x="654179" y="691999"/>
                  </a:lnTo>
                  <a:lnTo>
                    <a:pt x="654179" y="704851"/>
                  </a:lnTo>
                  <a:lnTo>
                    <a:pt x="643903" y="706184"/>
                  </a:lnTo>
                  <a:lnTo>
                    <a:pt x="652943" y="689429"/>
                  </a:lnTo>
                  <a:lnTo>
                    <a:pt x="643903" y="680385"/>
                  </a:lnTo>
                  <a:lnTo>
                    <a:pt x="642571" y="673912"/>
                  </a:lnTo>
                  <a:lnTo>
                    <a:pt x="654179" y="675244"/>
                  </a:lnTo>
                  <a:lnTo>
                    <a:pt x="658081" y="666201"/>
                  </a:lnTo>
                  <a:lnTo>
                    <a:pt x="656748" y="660965"/>
                  </a:lnTo>
                  <a:lnTo>
                    <a:pt x="646472" y="654491"/>
                  </a:lnTo>
                  <a:lnTo>
                    <a:pt x="645140" y="648113"/>
                  </a:lnTo>
                  <a:lnTo>
                    <a:pt x="654179" y="642972"/>
                  </a:lnTo>
                  <a:lnTo>
                    <a:pt x="669689" y="654491"/>
                  </a:lnTo>
                  <a:lnTo>
                    <a:pt x="677396" y="649350"/>
                  </a:lnTo>
                  <a:lnTo>
                    <a:pt x="673591" y="641639"/>
                  </a:lnTo>
                  <a:lnTo>
                    <a:pt x="660650" y="644210"/>
                  </a:lnTo>
                  <a:lnTo>
                    <a:pt x="656748" y="630025"/>
                  </a:lnTo>
                  <a:lnTo>
                    <a:pt x="670926" y="626122"/>
                  </a:lnTo>
                  <a:lnTo>
                    <a:pt x="680061" y="631263"/>
                  </a:lnTo>
                  <a:lnTo>
                    <a:pt x="686436" y="627455"/>
                  </a:lnTo>
                  <a:lnTo>
                    <a:pt x="672258" y="611937"/>
                  </a:lnTo>
                  <a:lnTo>
                    <a:pt x="678729" y="592517"/>
                  </a:lnTo>
                  <a:lnTo>
                    <a:pt x="664551" y="579665"/>
                  </a:lnTo>
                  <a:lnTo>
                    <a:pt x="668357" y="577095"/>
                  </a:lnTo>
                  <a:lnTo>
                    <a:pt x="674828" y="580998"/>
                  </a:lnTo>
                  <a:lnTo>
                    <a:pt x="680061" y="579665"/>
                  </a:lnTo>
                  <a:lnTo>
                    <a:pt x="683867" y="586139"/>
                  </a:lnTo>
                  <a:lnTo>
                    <a:pt x="687768" y="584806"/>
                  </a:lnTo>
                  <a:lnTo>
                    <a:pt x="686436" y="574524"/>
                  </a:lnTo>
                  <a:lnTo>
                    <a:pt x="690338" y="569288"/>
                  </a:lnTo>
                  <a:lnTo>
                    <a:pt x="701946" y="566718"/>
                  </a:lnTo>
                  <a:lnTo>
                    <a:pt x="704515" y="552533"/>
                  </a:lnTo>
                  <a:lnTo>
                    <a:pt x="696808" y="552533"/>
                  </a:lnTo>
                  <a:lnTo>
                    <a:pt x="690338" y="548726"/>
                  </a:lnTo>
                  <a:lnTo>
                    <a:pt x="687768" y="542252"/>
                  </a:lnTo>
                  <a:lnTo>
                    <a:pt x="691669" y="534446"/>
                  </a:lnTo>
                  <a:lnTo>
                    <a:pt x="708416" y="542252"/>
                  </a:lnTo>
                  <a:lnTo>
                    <a:pt x="714887" y="538349"/>
                  </a:lnTo>
                  <a:lnTo>
                    <a:pt x="712318" y="531875"/>
                  </a:lnTo>
                  <a:lnTo>
                    <a:pt x="692906" y="530638"/>
                  </a:lnTo>
                  <a:lnTo>
                    <a:pt x="691669" y="520261"/>
                  </a:lnTo>
                  <a:lnTo>
                    <a:pt x="701946" y="526735"/>
                  </a:lnTo>
                  <a:lnTo>
                    <a:pt x="708416" y="525402"/>
                  </a:lnTo>
                  <a:lnTo>
                    <a:pt x="713555" y="507409"/>
                  </a:lnTo>
                  <a:lnTo>
                    <a:pt x="722594" y="511217"/>
                  </a:lnTo>
                  <a:lnTo>
                    <a:pt x="723926" y="509980"/>
                  </a:lnTo>
                  <a:lnTo>
                    <a:pt x="721357" y="490559"/>
                  </a:lnTo>
                  <a:lnTo>
                    <a:pt x="734203" y="487989"/>
                  </a:lnTo>
                  <a:lnTo>
                    <a:pt x="736773" y="502173"/>
                  </a:lnTo>
                  <a:lnTo>
                    <a:pt x="740674" y="499603"/>
                  </a:lnTo>
                  <a:lnTo>
                    <a:pt x="741911" y="487989"/>
                  </a:lnTo>
                  <a:lnTo>
                    <a:pt x="753614" y="475137"/>
                  </a:lnTo>
                  <a:lnTo>
                    <a:pt x="750950" y="458287"/>
                  </a:lnTo>
                  <a:lnTo>
                    <a:pt x="761322" y="446672"/>
                  </a:lnTo>
                  <a:lnTo>
                    <a:pt x="749713" y="431155"/>
                  </a:lnTo>
                  <a:lnTo>
                    <a:pt x="753614" y="414400"/>
                  </a:lnTo>
                  <a:lnTo>
                    <a:pt x="757421" y="415733"/>
                  </a:lnTo>
                  <a:lnTo>
                    <a:pt x="757421" y="426014"/>
                  </a:lnTo>
                  <a:lnTo>
                    <a:pt x="759990" y="428585"/>
                  </a:lnTo>
                  <a:lnTo>
                    <a:pt x="765223" y="426014"/>
                  </a:lnTo>
                  <a:lnTo>
                    <a:pt x="771598" y="416971"/>
                  </a:lnTo>
                  <a:lnTo>
                    <a:pt x="770361" y="411830"/>
                  </a:lnTo>
                  <a:lnTo>
                    <a:pt x="758753" y="410497"/>
                  </a:lnTo>
                  <a:lnTo>
                    <a:pt x="754851" y="392504"/>
                  </a:lnTo>
                  <a:lnTo>
                    <a:pt x="761322" y="389934"/>
                  </a:lnTo>
                  <a:lnTo>
                    <a:pt x="765223" y="396312"/>
                  </a:lnTo>
                  <a:lnTo>
                    <a:pt x="761322" y="405356"/>
                  </a:lnTo>
                  <a:lnTo>
                    <a:pt x="767792" y="406689"/>
                  </a:lnTo>
                  <a:lnTo>
                    <a:pt x="774168" y="402786"/>
                  </a:lnTo>
                  <a:lnTo>
                    <a:pt x="770361" y="389934"/>
                  </a:lnTo>
                  <a:lnTo>
                    <a:pt x="771598" y="384698"/>
                  </a:lnTo>
                  <a:lnTo>
                    <a:pt x="766460" y="375654"/>
                  </a:lnTo>
                  <a:lnTo>
                    <a:pt x="769029" y="370514"/>
                  </a:lnTo>
                  <a:lnTo>
                    <a:pt x="775499" y="371846"/>
                  </a:lnTo>
                  <a:lnTo>
                    <a:pt x="776832" y="382128"/>
                  </a:lnTo>
                  <a:lnTo>
                    <a:pt x="792246" y="375654"/>
                  </a:lnTo>
                  <a:lnTo>
                    <a:pt x="800049" y="376987"/>
                  </a:lnTo>
                  <a:lnTo>
                    <a:pt x="800049" y="374417"/>
                  </a:lnTo>
                  <a:lnTo>
                    <a:pt x="800049" y="369276"/>
                  </a:lnTo>
                  <a:lnTo>
                    <a:pt x="808994" y="360232"/>
                  </a:lnTo>
                  <a:lnTo>
                    <a:pt x="808994" y="356329"/>
                  </a:lnTo>
                  <a:lnTo>
                    <a:pt x="797480" y="348523"/>
                  </a:lnTo>
                  <a:lnTo>
                    <a:pt x="796148" y="343382"/>
                  </a:lnTo>
                  <a:lnTo>
                    <a:pt x="798717" y="331768"/>
                  </a:lnTo>
                  <a:lnTo>
                    <a:pt x="816796" y="333100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A1C76396-0D15-954B-B5DC-C770F2CF34F3}"/>
                </a:ext>
              </a:extLst>
            </p:cNvPr>
            <p:cNvSpPr/>
            <p:nvPr/>
          </p:nvSpPr>
          <p:spPr>
            <a:xfrm>
              <a:off x="4963345" y="3774265"/>
              <a:ext cx="885031" cy="1111608"/>
            </a:xfrm>
            <a:custGeom>
              <a:avLst/>
              <a:gdLst>
                <a:gd name="connsiteX0" fmla="*/ 672258 w 1006246"/>
                <a:gd name="connsiteY0" fmla="*/ 311109 h 1263857"/>
                <a:gd name="connsiteX1" fmla="*/ 708416 w 1006246"/>
                <a:gd name="connsiteY1" fmla="*/ 86440 h 1263857"/>
                <a:gd name="connsiteX2" fmla="*/ 215427 w 1006246"/>
                <a:gd name="connsiteY2" fmla="*/ 0 h 1263857"/>
                <a:gd name="connsiteX3" fmla="*/ 0 w 1006246"/>
                <a:gd name="connsiteY3" fmla="*/ 1118014 h 1263857"/>
                <a:gd name="connsiteX4" fmla="*/ 396123 w 1006246"/>
                <a:gd name="connsiteY4" fmla="*/ 1188937 h 1263857"/>
                <a:gd name="connsiteX5" fmla="*/ 627060 w 1006246"/>
                <a:gd name="connsiteY5" fmla="*/ 1225112 h 1263857"/>
                <a:gd name="connsiteX6" fmla="*/ 661887 w 1006246"/>
                <a:gd name="connsiteY6" fmla="*/ 1232918 h 1263857"/>
                <a:gd name="connsiteX7" fmla="*/ 882547 w 1006246"/>
                <a:gd name="connsiteY7" fmla="*/ 1263858 h 1263857"/>
                <a:gd name="connsiteX8" fmla="*/ 1006246 w 1006246"/>
                <a:gd name="connsiteY8" fmla="*/ 360137 h 126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6246" h="1263857">
                  <a:moveTo>
                    <a:pt x="672258" y="311109"/>
                  </a:moveTo>
                  <a:lnTo>
                    <a:pt x="708416" y="86440"/>
                  </a:lnTo>
                  <a:lnTo>
                    <a:pt x="215427" y="0"/>
                  </a:lnTo>
                  <a:lnTo>
                    <a:pt x="0" y="1118014"/>
                  </a:lnTo>
                  <a:lnTo>
                    <a:pt x="396123" y="1188937"/>
                  </a:lnTo>
                  <a:lnTo>
                    <a:pt x="627060" y="1225112"/>
                  </a:lnTo>
                  <a:lnTo>
                    <a:pt x="661887" y="1232918"/>
                  </a:lnTo>
                  <a:lnTo>
                    <a:pt x="882547" y="1263858"/>
                  </a:lnTo>
                  <a:lnTo>
                    <a:pt x="1006246" y="36013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B1E72302-AC47-3846-A6A6-1D920CC72438}"/>
                </a:ext>
              </a:extLst>
            </p:cNvPr>
            <p:cNvSpPr/>
            <p:nvPr/>
          </p:nvSpPr>
          <p:spPr>
            <a:xfrm>
              <a:off x="6622599" y="3190578"/>
              <a:ext cx="1103128" cy="735825"/>
            </a:xfrm>
            <a:custGeom>
              <a:avLst/>
              <a:gdLst>
                <a:gd name="connsiteX0" fmla="*/ 394791 w 1254215"/>
                <a:gd name="connsiteY0" fmla="*/ 694570 h 836606"/>
                <a:gd name="connsiteX1" fmla="*/ 914804 w 1254215"/>
                <a:gd name="connsiteY1" fmla="*/ 716561 h 836606"/>
                <a:gd name="connsiteX2" fmla="*/ 922606 w 1254215"/>
                <a:gd name="connsiteY2" fmla="*/ 730745 h 836606"/>
                <a:gd name="connsiteX3" fmla="*/ 972943 w 1254215"/>
                <a:gd name="connsiteY3" fmla="*/ 753974 h 836606"/>
                <a:gd name="connsiteX4" fmla="*/ 974180 w 1254215"/>
                <a:gd name="connsiteY4" fmla="*/ 757877 h 836606"/>
                <a:gd name="connsiteX5" fmla="*/ 992259 w 1254215"/>
                <a:gd name="connsiteY5" fmla="*/ 769491 h 836606"/>
                <a:gd name="connsiteX6" fmla="*/ 1009006 w 1254215"/>
                <a:gd name="connsiteY6" fmla="*/ 763018 h 836606"/>
                <a:gd name="connsiteX7" fmla="*/ 1016808 w 1254215"/>
                <a:gd name="connsiteY7" fmla="*/ 748833 h 836606"/>
                <a:gd name="connsiteX8" fmla="*/ 1027085 w 1254215"/>
                <a:gd name="connsiteY8" fmla="*/ 748833 h 836606"/>
                <a:gd name="connsiteX9" fmla="*/ 1033555 w 1254215"/>
                <a:gd name="connsiteY9" fmla="*/ 752641 h 836606"/>
                <a:gd name="connsiteX10" fmla="*/ 1043832 w 1254215"/>
                <a:gd name="connsiteY10" fmla="*/ 748833 h 836606"/>
                <a:gd name="connsiteX11" fmla="*/ 1049065 w 1254215"/>
                <a:gd name="connsiteY11" fmla="*/ 753974 h 836606"/>
                <a:gd name="connsiteX12" fmla="*/ 1058105 w 1254215"/>
                <a:gd name="connsiteY12" fmla="*/ 748833 h 836606"/>
                <a:gd name="connsiteX13" fmla="*/ 1064575 w 1254215"/>
                <a:gd name="connsiteY13" fmla="*/ 752641 h 836606"/>
                <a:gd name="connsiteX14" fmla="*/ 1090362 w 1254215"/>
                <a:gd name="connsiteY14" fmla="*/ 750071 h 836606"/>
                <a:gd name="connsiteX15" fmla="*/ 1109678 w 1254215"/>
                <a:gd name="connsiteY15" fmla="*/ 748833 h 836606"/>
                <a:gd name="connsiteX16" fmla="*/ 1121287 w 1254215"/>
                <a:gd name="connsiteY16" fmla="*/ 752641 h 836606"/>
                <a:gd name="connsiteX17" fmla="*/ 1126520 w 1254215"/>
                <a:gd name="connsiteY17" fmla="*/ 761685 h 836606"/>
                <a:gd name="connsiteX18" fmla="*/ 1139461 w 1254215"/>
                <a:gd name="connsiteY18" fmla="*/ 770729 h 836606"/>
                <a:gd name="connsiteX19" fmla="*/ 1166484 w 1254215"/>
                <a:gd name="connsiteY19" fmla="*/ 774632 h 836606"/>
                <a:gd name="connsiteX20" fmla="*/ 1166484 w 1254215"/>
                <a:gd name="connsiteY20" fmla="*/ 782343 h 836606"/>
                <a:gd name="connsiteX21" fmla="*/ 1181994 w 1254215"/>
                <a:gd name="connsiteY21" fmla="*/ 781105 h 836606"/>
                <a:gd name="connsiteX22" fmla="*/ 1192271 w 1254215"/>
                <a:gd name="connsiteY22" fmla="*/ 786246 h 836606"/>
                <a:gd name="connsiteX23" fmla="*/ 1194935 w 1254215"/>
                <a:gd name="connsiteY23" fmla="*/ 794052 h 836606"/>
                <a:gd name="connsiteX24" fmla="*/ 1210350 w 1254215"/>
                <a:gd name="connsiteY24" fmla="*/ 796528 h 836606"/>
                <a:gd name="connsiteX25" fmla="*/ 1207781 w 1254215"/>
                <a:gd name="connsiteY25" fmla="*/ 806904 h 836606"/>
                <a:gd name="connsiteX26" fmla="*/ 1221959 w 1254215"/>
                <a:gd name="connsiteY26" fmla="*/ 822422 h 836606"/>
                <a:gd name="connsiteX27" fmla="*/ 1223291 w 1254215"/>
                <a:gd name="connsiteY27" fmla="*/ 830133 h 836606"/>
                <a:gd name="connsiteX28" fmla="*/ 1230998 w 1254215"/>
                <a:gd name="connsiteY28" fmla="*/ 828895 h 836606"/>
                <a:gd name="connsiteX29" fmla="*/ 1234900 w 1254215"/>
                <a:gd name="connsiteY29" fmla="*/ 828895 h 836606"/>
                <a:gd name="connsiteX30" fmla="*/ 1243939 w 1254215"/>
                <a:gd name="connsiteY30" fmla="*/ 836606 h 836606"/>
                <a:gd name="connsiteX31" fmla="*/ 1254216 w 1254215"/>
                <a:gd name="connsiteY31" fmla="*/ 836606 h 836606"/>
                <a:gd name="connsiteX32" fmla="*/ 1246508 w 1254215"/>
                <a:gd name="connsiteY32" fmla="*/ 830133 h 836606"/>
                <a:gd name="connsiteX33" fmla="*/ 1241370 w 1254215"/>
                <a:gd name="connsiteY33" fmla="*/ 804334 h 836606"/>
                <a:gd name="connsiteX34" fmla="*/ 1237469 w 1254215"/>
                <a:gd name="connsiteY34" fmla="*/ 797860 h 836606"/>
                <a:gd name="connsiteX35" fmla="*/ 1223291 w 1254215"/>
                <a:gd name="connsiteY35" fmla="*/ 786246 h 836606"/>
                <a:gd name="connsiteX36" fmla="*/ 1220722 w 1254215"/>
                <a:gd name="connsiteY36" fmla="*/ 779773 h 836606"/>
                <a:gd name="connsiteX37" fmla="*/ 1221959 w 1254215"/>
                <a:gd name="connsiteY37" fmla="*/ 770729 h 836606"/>
                <a:gd name="connsiteX38" fmla="*/ 1227192 w 1254215"/>
                <a:gd name="connsiteY38" fmla="*/ 765588 h 836606"/>
                <a:gd name="connsiteX39" fmla="*/ 1229761 w 1254215"/>
                <a:gd name="connsiteY39" fmla="*/ 757877 h 836606"/>
                <a:gd name="connsiteX40" fmla="*/ 1234900 w 1254215"/>
                <a:gd name="connsiteY40" fmla="*/ 755211 h 836606"/>
                <a:gd name="connsiteX41" fmla="*/ 1237469 w 1254215"/>
                <a:gd name="connsiteY41" fmla="*/ 739789 h 836606"/>
                <a:gd name="connsiteX42" fmla="*/ 1243939 w 1254215"/>
                <a:gd name="connsiteY42" fmla="*/ 717798 h 836606"/>
                <a:gd name="connsiteX43" fmla="*/ 1241370 w 1254215"/>
                <a:gd name="connsiteY43" fmla="*/ 708754 h 836606"/>
                <a:gd name="connsiteX44" fmla="*/ 1250410 w 1254215"/>
                <a:gd name="connsiteY44" fmla="*/ 703614 h 836606"/>
                <a:gd name="connsiteX45" fmla="*/ 1252979 w 1254215"/>
                <a:gd name="connsiteY45" fmla="*/ 691999 h 836606"/>
                <a:gd name="connsiteX46" fmla="*/ 1249077 w 1254215"/>
                <a:gd name="connsiteY46" fmla="*/ 672674 h 836606"/>
                <a:gd name="connsiteX47" fmla="*/ 1233567 w 1254215"/>
                <a:gd name="connsiteY47" fmla="*/ 667438 h 836606"/>
                <a:gd name="connsiteX48" fmla="*/ 1232331 w 1254215"/>
                <a:gd name="connsiteY48" fmla="*/ 654586 h 836606"/>
                <a:gd name="connsiteX49" fmla="*/ 1237469 w 1254215"/>
                <a:gd name="connsiteY49" fmla="*/ 650683 h 836606"/>
                <a:gd name="connsiteX50" fmla="*/ 1241370 w 1254215"/>
                <a:gd name="connsiteY50" fmla="*/ 633928 h 836606"/>
                <a:gd name="connsiteX51" fmla="*/ 1229761 w 1254215"/>
                <a:gd name="connsiteY51" fmla="*/ 620981 h 836606"/>
                <a:gd name="connsiteX52" fmla="*/ 1228429 w 1254215"/>
                <a:gd name="connsiteY52" fmla="*/ 606797 h 836606"/>
                <a:gd name="connsiteX53" fmla="*/ 1251647 w 1254215"/>
                <a:gd name="connsiteY53" fmla="*/ 608129 h 836606"/>
                <a:gd name="connsiteX54" fmla="*/ 1254216 w 1254215"/>
                <a:gd name="connsiteY54" fmla="*/ 201440 h 836606"/>
                <a:gd name="connsiteX55" fmla="*/ 1242607 w 1254215"/>
                <a:gd name="connsiteY55" fmla="*/ 182020 h 836606"/>
                <a:gd name="connsiteX56" fmla="*/ 1216821 w 1254215"/>
                <a:gd name="connsiteY56" fmla="*/ 174309 h 836606"/>
                <a:gd name="connsiteX57" fmla="*/ 1205212 w 1254215"/>
                <a:gd name="connsiteY57" fmla="*/ 149748 h 836606"/>
                <a:gd name="connsiteX58" fmla="*/ 1191034 w 1254215"/>
                <a:gd name="connsiteY58" fmla="*/ 131660 h 836606"/>
                <a:gd name="connsiteX59" fmla="*/ 1194935 w 1254215"/>
                <a:gd name="connsiteY59" fmla="*/ 120141 h 836606"/>
                <a:gd name="connsiteX60" fmla="*/ 1224528 w 1254215"/>
                <a:gd name="connsiteY60" fmla="*/ 98150 h 836606"/>
                <a:gd name="connsiteX61" fmla="*/ 1234900 w 1254215"/>
                <a:gd name="connsiteY61" fmla="*/ 78729 h 836606"/>
                <a:gd name="connsiteX62" fmla="*/ 1237469 w 1254215"/>
                <a:gd name="connsiteY62" fmla="*/ 55501 h 836606"/>
                <a:gd name="connsiteX63" fmla="*/ 1014239 w 1254215"/>
                <a:gd name="connsiteY63" fmla="*/ 54263 h 836606"/>
                <a:gd name="connsiteX64" fmla="*/ 614214 w 1254215"/>
                <a:gd name="connsiteY64" fmla="*/ 37508 h 836606"/>
                <a:gd name="connsiteX65" fmla="*/ 312198 w 1254215"/>
                <a:gd name="connsiteY65" fmla="*/ 20658 h 836606"/>
                <a:gd name="connsiteX66" fmla="*/ 58044 w 1254215"/>
                <a:gd name="connsiteY66" fmla="*/ 0 h 836606"/>
                <a:gd name="connsiteX67" fmla="*/ 41201 w 1254215"/>
                <a:gd name="connsiteY67" fmla="*/ 213055 h 836606"/>
                <a:gd name="connsiteX68" fmla="*/ 38632 w 1254215"/>
                <a:gd name="connsiteY68" fmla="*/ 213055 h 836606"/>
                <a:gd name="connsiteX69" fmla="*/ 0 w 1254215"/>
                <a:gd name="connsiteY69" fmla="*/ 663630 h 836606"/>
                <a:gd name="connsiteX70" fmla="*/ 394791 w 1254215"/>
                <a:gd name="connsiteY70" fmla="*/ 694570 h 8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254215" h="836606">
                  <a:moveTo>
                    <a:pt x="394791" y="694570"/>
                  </a:moveTo>
                  <a:lnTo>
                    <a:pt x="914804" y="716561"/>
                  </a:lnTo>
                  <a:lnTo>
                    <a:pt x="922606" y="730745"/>
                  </a:lnTo>
                  <a:lnTo>
                    <a:pt x="972943" y="753974"/>
                  </a:lnTo>
                  <a:lnTo>
                    <a:pt x="974180" y="757877"/>
                  </a:lnTo>
                  <a:lnTo>
                    <a:pt x="992259" y="769491"/>
                  </a:lnTo>
                  <a:lnTo>
                    <a:pt x="1009006" y="763018"/>
                  </a:lnTo>
                  <a:lnTo>
                    <a:pt x="1016808" y="748833"/>
                  </a:lnTo>
                  <a:lnTo>
                    <a:pt x="1027085" y="748833"/>
                  </a:lnTo>
                  <a:lnTo>
                    <a:pt x="1033555" y="752641"/>
                  </a:lnTo>
                  <a:lnTo>
                    <a:pt x="1043832" y="748833"/>
                  </a:lnTo>
                  <a:lnTo>
                    <a:pt x="1049065" y="753974"/>
                  </a:lnTo>
                  <a:lnTo>
                    <a:pt x="1058105" y="748833"/>
                  </a:lnTo>
                  <a:lnTo>
                    <a:pt x="1064575" y="752641"/>
                  </a:lnTo>
                  <a:lnTo>
                    <a:pt x="1090362" y="750071"/>
                  </a:lnTo>
                  <a:lnTo>
                    <a:pt x="1109678" y="748833"/>
                  </a:lnTo>
                  <a:lnTo>
                    <a:pt x="1121287" y="752641"/>
                  </a:lnTo>
                  <a:lnTo>
                    <a:pt x="1126520" y="761685"/>
                  </a:lnTo>
                  <a:lnTo>
                    <a:pt x="1139461" y="770729"/>
                  </a:lnTo>
                  <a:lnTo>
                    <a:pt x="1166484" y="774632"/>
                  </a:lnTo>
                  <a:lnTo>
                    <a:pt x="1166484" y="782343"/>
                  </a:lnTo>
                  <a:lnTo>
                    <a:pt x="1181994" y="781105"/>
                  </a:lnTo>
                  <a:lnTo>
                    <a:pt x="1192271" y="786246"/>
                  </a:lnTo>
                  <a:lnTo>
                    <a:pt x="1194935" y="794052"/>
                  </a:lnTo>
                  <a:lnTo>
                    <a:pt x="1210350" y="796528"/>
                  </a:lnTo>
                  <a:lnTo>
                    <a:pt x="1207781" y="806904"/>
                  </a:lnTo>
                  <a:lnTo>
                    <a:pt x="1221959" y="822422"/>
                  </a:lnTo>
                  <a:lnTo>
                    <a:pt x="1223291" y="830133"/>
                  </a:lnTo>
                  <a:lnTo>
                    <a:pt x="1230998" y="828895"/>
                  </a:lnTo>
                  <a:lnTo>
                    <a:pt x="1234900" y="828895"/>
                  </a:lnTo>
                  <a:lnTo>
                    <a:pt x="1243939" y="836606"/>
                  </a:lnTo>
                  <a:lnTo>
                    <a:pt x="1254216" y="836606"/>
                  </a:lnTo>
                  <a:lnTo>
                    <a:pt x="1246508" y="830133"/>
                  </a:lnTo>
                  <a:lnTo>
                    <a:pt x="1241370" y="804334"/>
                  </a:lnTo>
                  <a:lnTo>
                    <a:pt x="1237469" y="797860"/>
                  </a:lnTo>
                  <a:lnTo>
                    <a:pt x="1223291" y="786246"/>
                  </a:lnTo>
                  <a:lnTo>
                    <a:pt x="1220722" y="779773"/>
                  </a:lnTo>
                  <a:lnTo>
                    <a:pt x="1221959" y="770729"/>
                  </a:lnTo>
                  <a:lnTo>
                    <a:pt x="1227192" y="765588"/>
                  </a:lnTo>
                  <a:lnTo>
                    <a:pt x="1229761" y="757877"/>
                  </a:lnTo>
                  <a:lnTo>
                    <a:pt x="1234900" y="755211"/>
                  </a:lnTo>
                  <a:lnTo>
                    <a:pt x="1237469" y="739789"/>
                  </a:lnTo>
                  <a:lnTo>
                    <a:pt x="1243939" y="717798"/>
                  </a:lnTo>
                  <a:lnTo>
                    <a:pt x="1241370" y="708754"/>
                  </a:lnTo>
                  <a:lnTo>
                    <a:pt x="1250410" y="703614"/>
                  </a:lnTo>
                  <a:lnTo>
                    <a:pt x="1252979" y="691999"/>
                  </a:lnTo>
                  <a:lnTo>
                    <a:pt x="1249077" y="672674"/>
                  </a:lnTo>
                  <a:lnTo>
                    <a:pt x="1233567" y="667438"/>
                  </a:lnTo>
                  <a:lnTo>
                    <a:pt x="1232331" y="654586"/>
                  </a:lnTo>
                  <a:lnTo>
                    <a:pt x="1237469" y="650683"/>
                  </a:lnTo>
                  <a:lnTo>
                    <a:pt x="1241370" y="633928"/>
                  </a:lnTo>
                  <a:lnTo>
                    <a:pt x="1229761" y="620981"/>
                  </a:lnTo>
                  <a:lnTo>
                    <a:pt x="1228429" y="606797"/>
                  </a:lnTo>
                  <a:lnTo>
                    <a:pt x="1251647" y="608129"/>
                  </a:lnTo>
                  <a:lnTo>
                    <a:pt x="1254216" y="201440"/>
                  </a:lnTo>
                  <a:lnTo>
                    <a:pt x="1242607" y="182020"/>
                  </a:lnTo>
                  <a:lnTo>
                    <a:pt x="1216821" y="174309"/>
                  </a:lnTo>
                  <a:lnTo>
                    <a:pt x="1205212" y="149748"/>
                  </a:lnTo>
                  <a:lnTo>
                    <a:pt x="1191034" y="131660"/>
                  </a:lnTo>
                  <a:lnTo>
                    <a:pt x="1194935" y="120141"/>
                  </a:lnTo>
                  <a:lnTo>
                    <a:pt x="1224528" y="98150"/>
                  </a:lnTo>
                  <a:lnTo>
                    <a:pt x="1234900" y="78729"/>
                  </a:lnTo>
                  <a:lnTo>
                    <a:pt x="1237469" y="55501"/>
                  </a:lnTo>
                  <a:lnTo>
                    <a:pt x="1014239" y="54263"/>
                  </a:lnTo>
                  <a:lnTo>
                    <a:pt x="614214" y="37508"/>
                  </a:lnTo>
                  <a:lnTo>
                    <a:pt x="312198" y="20658"/>
                  </a:lnTo>
                  <a:lnTo>
                    <a:pt x="58044" y="0"/>
                  </a:lnTo>
                  <a:lnTo>
                    <a:pt x="41201" y="213055"/>
                  </a:lnTo>
                  <a:lnTo>
                    <a:pt x="38632" y="213055"/>
                  </a:lnTo>
                  <a:lnTo>
                    <a:pt x="0" y="663630"/>
                  </a:lnTo>
                  <a:lnTo>
                    <a:pt x="394791" y="69457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19A4287C-4109-CF49-BA61-A6D2D5F7A4E2}"/>
                </a:ext>
              </a:extLst>
            </p:cNvPr>
            <p:cNvSpPr/>
            <p:nvPr/>
          </p:nvSpPr>
          <p:spPr>
            <a:xfrm>
              <a:off x="11053442" y="3752662"/>
              <a:ext cx="293922" cy="176001"/>
            </a:xfrm>
            <a:custGeom>
              <a:avLst/>
              <a:gdLst>
                <a:gd name="connsiteX0" fmla="*/ 331609 w 334178"/>
                <a:gd name="connsiteY0" fmla="*/ 2570 h 200107"/>
                <a:gd name="connsiteX1" fmla="*/ 329040 w 334178"/>
                <a:gd name="connsiteY1" fmla="*/ 2570 h 200107"/>
                <a:gd name="connsiteX2" fmla="*/ 326471 w 334178"/>
                <a:gd name="connsiteY2" fmla="*/ 2570 h 200107"/>
                <a:gd name="connsiteX3" fmla="*/ 323902 w 334178"/>
                <a:gd name="connsiteY3" fmla="*/ 3903 h 200107"/>
                <a:gd name="connsiteX4" fmla="*/ 323902 w 334178"/>
                <a:gd name="connsiteY4" fmla="*/ 5141 h 200107"/>
                <a:gd name="connsiteX5" fmla="*/ 326471 w 334178"/>
                <a:gd name="connsiteY5" fmla="*/ 7711 h 200107"/>
                <a:gd name="connsiteX6" fmla="*/ 326471 w 334178"/>
                <a:gd name="connsiteY6" fmla="*/ 9044 h 200107"/>
                <a:gd name="connsiteX7" fmla="*/ 323902 w 334178"/>
                <a:gd name="connsiteY7" fmla="*/ 10377 h 200107"/>
                <a:gd name="connsiteX8" fmla="*/ 318764 w 334178"/>
                <a:gd name="connsiteY8" fmla="*/ 11614 h 200107"/>
                <a:gd name="connsiteX9" fmla="*/ 314863 w 334178"/>
                <a:gd name="connsiteY9" fmla="*/ 12947 h 200107"/>
                <a:gd name="connsiteX10" fmla="*/ 313530 w 334178"/>
                <a:gd name="connsiteY10" fmla="*/ 14185 h 200107"/>
                <a:gd name="connsiteX11" fmla="*/ 312293 w 334178"/>
                <a:gd name="connsiteY11" fmla="*/ 15517 h 200107"/>
                <a:gd name="connsiteX12" fmla="*/ 310961 w 334178"/>
                <a:gd name="connsiteY12" fmla="*/ 18088 h 200107"/>
                <a:gd name="connsiteX13" fmla="*/ 309629 w 334178"/>
                <a:gd name="connsiteY13" fmla="*/ 23229 h 200107"/>
                <a:gd name="connsiteX14" fmla="*/ 307060 w 334178"/>
                <a:gd name="connsiteY14" fmla="*/ 25799 h 200107"/>
                <a:gd name="connsiteX15" fmla="*/ 305823 w 334178"/>
                <a:gd name="connsiteY15" fmla="*/ 25799 h 200107"/>
                <a:gd name="connsiteX16" fmla="*/ 305823 w 334178"/>
                <a:gd name="connsiteY16" fmla="*/ 27132 h 200107"/>
                <a:gd name="connsiteX17" fmla="*/ 303254 w 334178"/>
                <a:gd name="connsiteY17" fmla="*/ 28369 h 200107"/>
                <a:gd name="connsiteX18" fmla="*/ 301921 w 334178"/>
                <a:gd name="connsiteY18" fmla="*/ 29702 h 200107"/>
                <a:gd name="connsiteX19" fmla="*/ 299353 w 334178"/>
                <a:gd name="connsiteY19" fmla="*/ 29702 h 200107"/>
                <a:gd name="connsiteX20" fmla="*/ 298115 w 334178"/>
                <a:gd name="connsiteY20" fmla="*/ 29702 h 200107"/>
                <a:gd name="connsiteX21" fmla="*/ 294214 w 334178"/>
                <a:gd name="connsiteY21" fmla="*/ 28369 h 200107"/>
                <a:gd name="connsiteX22" fmla="*/ 291645 w 334178"/>
                <a:gd name="connsiteY22" fmla="*/ 27132 h 200107"/>
                <a:gd name="connsiteX23" fmla="*/ 290313 w 334178"/>
                <a:gd name="connsiteY23" fmla="*/ 25799 h 200107"/>
                <a:gd name="connsiteX24" fmla="*/ 286506 w 334178"/>
                <a:gd name="connsiteY24" fmla="*/ 20658 h 200107"/>
                <a:gd name="connsiteX25" fmla="*/ 285175 w 334178"/>
                <a:gd name="connsiteY25" fmla="*/ 20658 h 200107"/>
                <a:gd name="connsiteX26" fmla="*/ 283842 w 334178"/>
                <a:gd name="connsiteY26" fmla="*/ 23229 h 200107"/>
                <a:gd name="connsiteX27" fmla="*/ 282605 w 334178"/>
                <a:gd name="connsiteY27" fmla="*/ 24561 h 200107"/>
                <a:gd name="connsiteX28" fmla="*/ 281273 w 334178"/>
                <a:gd name="connsiteY28" fmla="*/ 24561 h 200107"/>
                <a:gd name="connsiteX29" fmla="*/ 277372 w 334178"/>
                <a:gd name="connsiteY29" fmla="*/ 25799 h 200107"/>
                <a:gd name="connsiteX30" fmla="*/ 276135 w 334178"/>
                <a:gd name="connsiteY30" fmla="*/ 28369 h 200107"/>
                <a:gd name="connsiteX31" fmla="*/ 273566 w 334178"/>
                <a:gd name="connsiteY31" fmla="*/ 31035 h 200107"/>
                <a:gd name="connsiteX32" fmla="*/ 273566 w 334178"/>
                <a:gd name="connsiteY32" fmla="*/ 32272 h 200107"/>
                <a:gd name="connsiteX33" fmla="*/ 270996 w 334178"/>
                <a:gd name="connsiteY33" fmla="*/ 34843 h 200107"/>
                <a:gd name="connsiteX34" fmla="*/ 267095 w 334178"/>
                <a:gd name="connsiteY34" fmla="*/ 36176 h 200107"/>
                <a:gd name="connsiteX35" fmla="*/ 264526 w 334178"/>
                <a:gd name="connsiteY35" fmla="*/ 37413 h 200107"/>
                <a:gd name="connsiteX36" fmla="*/ 263194 w 334178"/>
                <a:gd name="connsiteY36" fmla="*/ 37413 h 200107"/>
                <a:gd name="connsiteX37" fmla="*/ 265858 w 334178"/>
                <a:gd name="connsiteY37" fmla="*/ 34843 h 200107"/>
                <a:gd name="connsiteX38" fmla="*/ 264526 w 334178"/>
                <a:gd name="connsiteY38" fmla="*/ 33605 h 200107"/>
                <a:gd name="connsiteX39" fmla="*/ 263194 w 334178"/>
                <a:gd name="connsiteY39" fmla="*/ 31035 h 200107"/>
                <a:gd name="connsiteX40" fmla="*/ 261957 w 334178"/>
                <a:gd name="connsiteY40" fmla="*/ 31035 h 200107"/>
                <a:gd name="connsiteX41" fmla="*/ 260625 w 334178"/>
                <a:gd name="connsiteY41" fmla="*/ 31035 h 200107"/>
                <a:gd name="connsiteX42" fmla="*/ 259388 w 334178"/>
                <a:gd name="connsiteY42" fmla="*/ 31035 h 200107"/>
                <a:gd name="connsiteX43" fmla="*/ 259388 w 334178"/>
                <a:gd name="connsiteY43" fmla="*/ 32272 h 200107"/>
                <a:gd name="connsiteX44" fmla="*/ 259388 w 334178"/>
                <a:gd name="connsiteY44" fmla="*/ 33605 h 200107"/>
                <a:gd name="connsiteX45" fmla="*/ 259388 w 334178"/>
                <a:gd name="connsiteY45" fmla="*/ 36176 h 200107"/>
                <a:gd name="connsiteX46" fmla="*/ 261957 w 334178"/>
                <a:gd name="connsiteY46" fmla="*/ 37413 h 200107"/>
                <a:gd name="connsiteX47" fmla="*/ 261957 w 334178"/>
                <a:gd name="connsiteY47" fmla="*/ 38746 h 200107"/>
                <a:gd name="connsiteX48" fmla="*/ 260625 w 334178"/>
                <a:gd name="connsiteY48" fmla="*/ 38746 h 200107"/>
                <a:gd name="connsiteX49" fmla="*/ 256819 w 334178"/>
                <a:gd name="connsiteY49" fmla="*/ 39983 h 200107"/>
                <a:gd name="connsiteX50" fmla="*/ 256819 w 334178"/>
                <a:gd name="connsiteY50" fmla="*/ 41316 h 200107"/>
                <a:gd name="connsiteX51" fmla="*/ 255486 w 334178"/>
                <a:gd name="connsiteY51" fmla="*/ 42554 h 200107"/>
                <a:gd name="connsiteX52" fmla="*/ 254250 w 334178"/>
                <a:gd name="connsiteY52" fmla="*/ 45219 h 200107"/>
                <a:gd name="connsiteX53" fmla="*/ 251585 w 334178"/>
                <a:gd name="connsiteY53" fmla="*/ 50360 h 200107"/>
                <a:gd name="connsiteX54" fmla="*/ 250348 w 334178"/>
                <a:gd name="connsiteY54" fmla="*/ 51693 h 200107"/>
                <a:gd name="connsiteX55" fmla="*/ 249016 w 334178"/>
                <a:gd name="connsiteY55" fmla="*/ 51693 h 200107"/>
                <a:gd name="connsiteX56" fmla="*/ 246447 w 334178"/>
                <a:gd name="connsiteY56" fmla="*/ 52930 h 200107"/>
                <a:gd name="connsiteX57" fmla="*/ 245115 w 334178"/>
                <a:gd name="connsiteY57" fmla="*/ 55501 h 200107"/>
                <a:gd name="connsiteX58" fmla="*/ 245115 w 334178"/>
                <a:gd name="connsiteY58" fmla="*/ 56834 h 200107"/>
                <a:gd name="connsiteX59" fmla="*/ 246447 w 334178"/>
                <a:gd name="connsiteY59" fmla="*/ 60642 h 200107"/>
                <a:gd name="connsiteX60" fmla="*/ 246447 w 334178"/>
                <a:gd name="connsiteY60" fmla="*/ 61974 h 200107"/>
                <a:gd name="connsiteX61" fmla="*/ 246447 w 334178"/>
                <a:gd name="connsiteY61" fmla="*/ 63307 h 200107"/>
                <a:gd name="connsiteX62" fmla="*/ 239977 w 334178"/>
                <a:gd name="connsiteY62" fmla="*/ 65877 h 200107"/>
                <a:gd name="connsiteX63" fmla="*/ 234838 w 334178"/>
                <a:gd name="connsiteY63" fmla="*/ 67115 h 200107"/>
                <a:gd name="connsiteX64" fmla="*/ 225799 w 334178"/>
                <a:gd name="connsiteY64" fmla="*/ 69686 h 200107"/>
                <a:gd name="connsiteX65" fmla="*/ 220661 w 334178"/>
                <a:gd name="connsiteY65" fmla="*/ 71018 h 200107"/>
                <a:gd name="connsiteX66" fmla="*/ 219328 w 334178"/>
                <a:gd name="connsiteY66" fmla="*/ 71018 h 200107"/>
                <a:gd name="connsiteX67" fmla="*/ 218091 w 334178"/>
                <a:gd name="connsiteY67" fmla="*/ 68448 h 200107"/>
                <a:gd name="connsiteX68" fmla="*/ 218091 w 334178"/>
                <a:gd name="connsiteY68" fmla="*/ 67115 h 200107"/>
                <a:gd name="connsiteX69" fmla="*/ 219328 w 334178"/>
                <a:gd name="connsiteY69" fmla="*/ 67115 h 200107"/>
                <a:gd name="connsiteX70" fmla="*/ 220661 w 334178"/>
                <a:gd name="connsiteY70" fmla="*/ 65877 h 200107"/>
                <a:gd name="connsiteX71" fmla="*/ 221993 w 334178"/>
                <a:gd name="connsiteY71" fmla="*/ 65877 h 200107"/>
                <a:gd name="connsiteX72" fmla="*/ 224562 w 334178"/>
                <a:gd name="connsiteY72" fmla="*/ 63307 h 200107"/>
                <a:gd name="connsiteX73" fmla="*/ 224562 w 334178"/>
                <a:gd name="connsiteY73" fmla="*/ 61974 h 200107"/>
                <a:gd name="connsiteX74" fmla="*/ 225799 w 334178"/>
                <a:gd name="connsiteY74" fmla="*/ 60642 h 200107"/>
                <a:gd name="connsiteX75" fmla="*/ 225799 w 334178"/>
                <a:gd name="connsiteY75" fmla="*/ 56834 h 200107"/>
                <a:gd name="connsiteX76" fmla="*/ 228368 w 334178"/>
                <a:gd name="connsiteY76" fmla="*/ 52930 h 200107"/>
                <a:gd name="connsiteX77" fmla="*/ 229700 w 334178"/>
                <a:gd name="connsiteY77" fmla="*/ 51693 h 200107"/>
                <a:gd name="connsiteX78" fmla="*/ 231032 w 334178"/>
                <a:gd name="connsiteY78" fmla="*/ 51693 h 200107"/>
                <a:gd name="connsiteX79" fmla="*/ 233506 w 334178"/>
                <a:gd name="connsiteY79" fmla="*/ 50360 h 200107"/>
                <a:gd name="connsiteX80" fmla="*/ 237408 w 334178"/>
                <a:gd name="connsiteY80" fmla="*/ 49027 h 200107"/>
                <a:gd name="connsiteX81" fmla="*/ 238740 w 334178"/>
                <a:gd name="connsiteY81" fmla="*/ 46457 h 200107"/>
                <a:gd name="connsiteX82" fmla="*/ 237408 w 334178"/>
                <a:gd name="connsiteY82" fmla="*/ 45219 h 200107"/>
                <a:gd name="connsiteX83" fmla="*/ 237408 w 334178"/>
                <a:gd name="connsiteY83" fmla="*/ 42554 h 200107"/>
                <a:gd name="connsiteX84" fmla="*/ 238740 w 334178"/>
                <a:gd name="connsiteY84" fmla="*/ 41316 h 200107"/>
                <a:gd name="connsiteX85" fmla="*/ 239977 w 334178"/>
                <a:gd name="connsiteY85" fmla="*/ 38746 h 200107"/>
                <a:gd name="connsiteX86" fmla="*/ 242546 w 334178"/>
                <a:gd name="connsiteY86" fmla="*/ 37413 h 200107"/>
                <a:gd name="connsiteX87" fmla="*/ 246447 w 334178"/>
                <a:gd name="connsiteY87" fmla="*/ 34843 h 200107"/>
                <a:gd name="connsiteX88" fmla="*/ 249016 w 334178"/>
                <a:gd name="connsiteY88" fmla="*/ 33605 h 200107"/>
                <a:gd name="connsiteX89" fmla="*/ 249016 w 334178"/>
                <a:gd name="connsiteY89" fmla="*/ 32272 h 200107"/>
                <a:gd name="connsiteX90" fmla="*/ 249016 w 334178"/>
                <a:gd name="connsiteY90" fmla="*/ 31035 h 200107"/>
                <a:gd name="connsiteX91" fmla="*/ 246447 w 334178"/>
                <a:gd name="connsiteY91" fmla="*/ 29702 h 200107"/>
                <a:gd name="connsiteX92" fmla="*/ 243878 w 334178"/>
                <a:gd name="connsiteY92" fmla="*/ 29702 h 200107"/>
                <a:gd name="connsiteX93" fmla="*/ 243878 w 334178"/>
                <a:gd name="connsiteY93" fmla="*/ 28369 h 200107"/>
                <a:gd name="connsiteX94" fmla="*/ 245115 w 334178"/>
                <a:gd name="connsiteY94" fmla="*/ 25799 h 200107"/>
                <a:gd name="connsiteX95" fmla="*/ 249016 w 334178"/>
                <a:gd name="connsiteY95" fmla="*/ 18088 h 200107"/>
                <a:gd name="connsiteX96" fmla="*/ 252918 w 334178"/>
                <a:gd name="connsiteY96" fmla="*/ 10377 h 200107"/>
                <a:gd name="connsiteX97" fmla="*/ 254250 w 334178"/>
                <a:gd name="connsiteY97" fmla="*/ 10377 h 200107"/>
                <a:gd name="connsiteX98" fmla="*/ 255486 w 334178"/>
                <a:gd name="connsiteY98" fmla="*/ 10377 h 200107"/>
                <a:gd name="connsiteX99" fmla="*/ 258056 w 334178"/>
                <a:gd name="connsiteY99" fmla="*/ 9044 h 200107"/>
                <a:gd name="connsiteX100" fmla="*/ 261957 w 334178"/>
                <a:gd name="connsiteY100" fmla="*/ 7711 h 200107"/>
                <a:gd name="connsiteX101" fmla="*/ 264526 w 334178"/>
                <a:gd name="connsiteY101" fmla="*/ 6474 h 200107"/>
                <a:gd name="connsiteX102" fmla="*/ 265858 w 334178"/>
                <a:gd name="connsiteY102" fmla="*/ 5141 h 200107"/>
                <a:gd name="connsiteX103" fmla="*/ 267095 w 334178"/>
                <a:gd name="connsiteY103" fmla="*/ 3903 h 200107"/>
                <a:gd name="connsiteX104" fmla="*/ 267095 w 334178"/>
                <a:gd name="connsiteY104" fmla="*/ 1333 h 200107"/>
                <a:gd name="connsiteX105" fmla="*/ 267095 w 334178"/>
                <a:gd name="connsiteY105" fmla="*/ 0 h 200107"/>
                <a:gd name="connsiteX106" fmla="*/ 265858 w 334178"/>
                <a:gd name="connsiteY106" fmla="*/ 0 h 200107"/>
                <a:gd name="connsiteX107" fmla="*/ 263194 w 334178"/>
                <a:gd name="connsiteY107" fmla="*/ 0 h 200107"/>
                <a:gd name="connsiteX108" fmla="*/ 261957 w 334178"/>
                <a:gd name="connsiteY108" fmla="*/ 1333 h 200107"/>
                <a:gd name="connsiteX109" fmla="*/ 260625 w 334178"/>
                <a:gd name="connsiteY109" fmla="*/ 1333 h 200107"/>
                <a:gd name="connsiteX110" fmla="*/ 256819 w 334178"/>
                <a:gd name="connsiteY110" fmla="*/ 2570 h 200107"/>
                <a:gd name="connsiteX111" fmla="*/ 255486 w 334178"/>
                <a:gd name="connsiteY111" fmla="*/ 3903 h 200107"/>
                <a:gd name="connsiteX112" fmla="*/ 254250 w 334178"/>
                <a:gd name="connsiteY112" fmla="*/ 5141 h 200107"/>
                <a:gd name="connsiteX113" fmla="*/ 251585 w 334178"/>
                <a:gd name="connsiteY113" fmla="*/ 7711 h 200107"/>
                <a:gd name="connsiteX114" fmla="*/ 250348 w 334178"/>
                <a:gd name="connsiteY114" fmla="*/ 9044 h 200107"/>
                <a:gd name="connsiteX115" fmla="*/ 249016 w 334178"/>
                <a:gd name="connsiteY115" fmla="*/ 9044 h 200107"/>
                <a:gd name="connsiteX116" fmla="*/ 243878 w 334178"/>
                <a:gd name="connsiteY116" fmla="*/ 14185 h 200107"/>
                <a:gd name="connsiteX117" fmla="*/ 242546 w 334178"/>
                <a:gd name="connsiteY117" fmla="*/ 16755 h 200107"/>
                <a:gd name="connsiteX118" fmla="*/ 242546 w 334178"/>
                <a:gd name="connsiteY118" fmla="*/ 18088 h 200107"/>
                <a:gd name="connsiteX119" fmla="*/ 236171 w 334178"/>
                <a:gd name="connsiteY119" fmla="*/ 25799 h 200107"/>
                <a:gd name="connsiteX120" fmla="*/ 234838 w 334178"/>
                <a:gd name="connsiteY120" fmla="*/ 27132 h 200107"/>
                <a:gd name="connsiteX121" fmla="*/ 233506 w 334178"/>
                <a:gd name="connsiteY121" fmla="*/ 32272 h 200107"/>
                <a:gd name="connsiteX122" fmla="*/ 232270 w 334178"/>
                <a:gd name="connsiteY122" fmla="*/ 34843 h 200107"/>
                <a:gd name="connsiteX123" fmla="*/ 227131 w 334178"/>
                <a:gd name="connsiteY123" fmla="*/ 41316 h 200107"/>
                <a:gd name="connsiteX124" fmla="*/ 224562 w 334178"/>
                <a:gd name="connsiteY124" fmla="*/ 43887 h 200107"/>
                <a:gd name="connsiteX125" fmla="*/ 221993 w 334178"/>
                <a:gd name="connsiteY125" fmla="*/ 47790 h 200107"/>
                <a:gd name="connsiteX126" fmla="*/ 218091 w 334178"/>
                <a:gd name="connsiteY126" fmla="*/ 52930 h 200107"/>
                <a:gd name="connsiteX127" fmla="*/ 214190 w 334178"/>
                <a:gd name="connsiteY127" fmla="*/ 55501 h 200107"/>
                <a:gd name="connsiteX128" fmla="*/ 187072 w 334178"/>
                <a:gd name="connsiteY128" fmla="*/ 65877 h 200107"/>
                <a:gd name="connsiteX129" fmla="*/ 148344 w 334178"/>
                <a:gd name="connsiteY129" fmla="*/ 74921 h 200107"/>
                <a:gd name="connsiteX130" fmla="*/ 139400 w 334178"/>
                <a:gd name="connsiteY130" fmla="*/ 76159 h 200107"/>
                <a:gd name="connsiteX131" fmla="*/ 138068 w 334178"/>
                <a:gd name="connsiteY131" fmla="*/ 77492 h 200107"/>
                <a:gd name="connsiteX132" fmla="*/ 141874 w 334178"/>
                <a:gd name="connsiteY132" fmla="*/ 78729 h 200107"/>
                <a:gd name="connsiteX133" fmla="*/ 141874 w 334178"/>
                <a:gd name="connsiteY133" fmla="*/ 80062 h 200107"/>
                <a:gd name="connsiteX134" fmla="*/ 140637 w 334178"/>
                <a:gd name="connsiteY134" fmla="*/ 81395 h 200107"/>
                <a:gd name="connsiteX135" fmla="*/ 138068 w 334178"/>
                <a:gd name="connsiteY135" fmla="*/ 82633 h 200107"/>
                <a:gd name="connsiteX136" fmla="*/ 135498 w 334178"/>
                <a:gd name="connsiteY136" fmla="*/ 82633 h 200107"/>
                <a:gd name="connsiteX137" fmla="*/ 134166 w 334178"/>
                <a:gd name="connsiteY137" fmla="*/ 82633 h 200107"/>
                <a:gd name="connsiteX138" fmla="*/ 132929 w 334178"/>
                <a:gd name="connsiteY138" fmla="*/ 80062 h 200107"/>
                <a:gd name="connsiteX139" fmla="*/ 134166 w 334178"/>
                <a:gd name="connsiteY139" fmla="*/ 77492 h 200107"/>
                <a:gd name="connsiteX140" fmla="*/ 131597 w 334178"/>
                <a:gd name="connsiteY140" fmla="*/ 76159 h 200107"/>
                <a:gd name="connsiteX141" fmla="*/ 130360 w 334178"/>
                <a:gd name="connsiteY141" fmla="*/ 77492 h 200107"/>
                <a:gd name="connsiteX142" fmla="*/ 127791 w 334178"/>
                <a:gd name="connsiteY142" fmla="*/ 78729 h 200107"/>
                <a:gd name="connsiteX143" fmla="*/ 126459 w 334178"/>
                <a:gd name="connsiteY143" fmla="*/ 80062 h 200107"/>
                <a:gd name="connsiteX144" fmla="*/ 126459 w 334178"/>
                <a:gd name="connsiteY144" fmla="*/ 82633 h 200107"/>
                <a:gd name="connsiteX145" fmla="*/ 129028 w 334178"/>
                <a:gd name="connsiteY145" fmla="*/ 85203 h 200107"/>
                <a:gd name="connsiteX146" fmla="*/ 130360 w 334178"/>
                <a:gd name="connsiteY146" fmla="*/ 86536 h 200107"/>
                <a:gd name="connsiteX147" fmla="*/ 130360 w 334178"/>
                <a:gd name="connsiteY147" fmla="*/ 87773 h 200107"/>
                <a:gd name="connsiteX148" fmla="*/ 129028 w 334178"/>
                <a:gd name="connsiteY148" fmla="*/ 87773 h 200107"/>
                <a:gd name="connsiteX149" fmla="*/ 126459 w 334178"/>
                <a:gd name="connsiteY149" fmla="*/ 89106 h 200107"/>
                <a:gd name="connsiteX150" fmla="*/ 121320 w 334178"/>
                <a:gd name="connsiteY150" fmla="*/ 92914 h 200107"/>
                <a:gd name="connsiteX151" fmla="*/ 119988 w 334178"/>
                <a:gd name="connsiteY151" fmla="*/ 95580 h 200107"/>
                <a:gd name="connsiteX152" fmla="*/ 117419 w 334178"/>
                <a:gd name="connsiteY152" fmla="*/ 95580 h 200107"/>
                <a:gd name="connsiteX153" fmla="*/ 112281 w 334178"/>
                <a:gd name="connsiteY153" fmla="*/ 95580 h 200107"/>
                <a:gd name="connsiteX154" fmla="*/ 108380 w 334178"/>
                <a:gd name="connsiteY154" fmla="*/ 95580 h 200107"/>
                <a:gd name="connsiteX155" fmla="*/ 105810 w 334178"/>
                <a:gd name="connsiteY155" fmla="*/ 94247 h 200107"/>
                <a:gd name="connsiteX156" fmla="*/ 104478 w 334178"/>
                <a:gd name="connsiteY156" fmla="*/ 94247 h 200107"/>
                <a:gd name="connsiteX157" fmla="*/ 100672 w 334178"/>
                <a:gd name="connsiteY157" fmla="*/ 95580 h 200107"/>
                <a:gd name="connsiteX158" fmla="*/ 98103 w 334178"/>
                <a:gd name="connsiteY158" fmla="*/ 96817 h 200107"/>
                <a:gd name="connsiteX159" fmla="*/ 95439 w 334178"/>
                <a:gd name="connsiteY159" fmla="*/ 96817 h 200107"/>
                <a:gd name="connsiteX160" fmla="*/ 90300 w 334178"/>
                <a:gd name="connsiteY160" fmla="*/ 91676 h 200107"/>
                <a:gd name="connsiteX161" fmla="*/ 89063 w 334178"/>
                <a:gd name="connsiteY161" fmla="*/ 91676 h 200107"/>
                <a:gd name="connsiteX162" fmla="*/ 87732 w 334178"/>
                <a:gd name="connsiteY162" fmla="*/ 92914 h 200107"/>
                <a:gd name="connsiteX163" fmla="*/ 89063 w 334178"/>
                <a:gd name="connsiteY163" fmla="*/ 99387 h 200107"/>
                <a:gd name="connsiteX164" fmla="*/ 90300 w 334178"/>
                <a:gd name="connsiteY164" fmla="*/ 100720 h 200107"/>
                <a:gd name="connsiteX165" fmla="*/ 91633 w 334178"/>
                <a:gd name="connsiteY165" fmla="*/ 102053 h 200107"/>
                <a:gd name="connsiteX166" fmla="*/ 90300 w 334178"/>
                <a:gd name="connsiteY166" fmla="*/ 103291 h 200107"/>
                <a:gd name="connsiteX167" fmla="*/ 89063 w 334178"/>
                <a:gd name="connsiteY167" fmla="*/ 104528 h 200107"/>
                <a:gd name="connsiteX168" fmla="*/ 86495 w 334178"/>
                <a:gd name="connsiteY168" fmla="*/ 104528 h 200107"/>
                <a:gd name="connsiteX169" fmla="*/ 86495 w 334178"/>
                <a:gd name="connsiteY169" fmla="*/ 105861 h 200107"/>
                <a:gd name="connsiteX170" fmla="*/ 87732 w 334178"/>
                <a:gd name="connsiteY170" fmla="*/ 108431 h 200107"/>
                <a:gd name="connsiteX171" fmla="*/ 86495 w 334178"/>
                <a:gd name="connsiteY171" fmla="*/ 108431 h 200107"/>
                <a:gd name="connsiteX172" fmla="*/ 83830 w 334178"/>
                <a:gd name="connsiteY172" fmla="*/ 107194 h 200107"/>
                <a:gd name="connsiteX173" fmla="*/ 82593 w 334178"/>
                <a:gd name="connsiteY173" fmla="*/ 105861 h 200107"/>
                <a:gd name="connsiteX174" fmla="*/ 83830 w 334178"/>
                <a:gd name="connsiteY174" fmla="*/ 105861 h 200107"/>
                <a:gd name="connsiteX175" fmla="*/ 83830 w 334178"/>
                <a:gd name="connsiteY175" fmla="*/ 102053 h 200107"/>
                <a:gd name="connsiteX176" fmla="*/ 83830 w 334178"/>
                <a:gd name="connsiteY176" fmla="*/ 99387 h 200107"/>
                <a:gd name="connsiteX177" fmla="*/ 83830 w 334178"/>
                <a:gd name="connsiteY177" fmla="*/ 98150 h 200107"/>
                <a:gd name="connsiteX178" fmla="*/ 82593 w 334178"/>
                <a:gd name="connsiteY178" fmla="*/ 98150 h 200107"/>
                <a:gd name="connsiteX179" fmla="*/ 80024 w 334178"/>
                <a:gd name="connsiteY179" fmla="*/ 96817 h 200107"/>
                <a:gd name="connsiteX180" fmla="*/ 76123 w 334178"/>
                <a:gd name="connsiteY180" fmla="*/ 96817 h 200107"/>
                <a:gd name="connsiteX181" fmla="*/ 73553 w 334178"/>
                <a:gd name="connsiteY181" fmla="*/ 96817 h 200107"/>
                <a:gd name="connsiteX182" fmla="*/ 73553 w 334178"/>
                <a:gd name="connsiteY182" fmla="*/ 98150 h 200107"/>
                <a:gd name="connsiteX183" fmla="*/ 74790 w 334178"/>
                <a:gd name="connsiteY183" fmla="*/ 103291 h 200107"/>
                <a:gd name="connsiteX184" fmla="*/ 77360 w 334178"/>
                <a:gd name="connsiteY184" fmla="*/ 108431 h 200107"/>
                <a:gd name="connsiteX185" fmla="*/ 80024 w 334178"/>
                <a:gd name="connsiteY185" fmla="*/ 109764 h 200107"/>
                <a:gd name="connsiteX186" fmla="*/ 80024 w 334178"/>
                <a:gd name="connsiteY186" fmla="*/ 111002 h 200107"/>
                <a:gd name="connsiteX187" fmla="*/ 80024 w 334178"/>
                <a:gd name="connsiteY187" fmla="*/ 112335 h 200107"/>
                <a:gd name="connsiteX188" fmla="*/ 78692 w 334178"/>
                <a:gd name="connsiteY188" fmla="*/ 112335 h 200107"/>
                <a:gd name="connsiteX189" fmla="*/ 76123 w 334178"/>
                <a:gd name="connsiteY189" fmla="*/ 109764 h 200107"/>
                <a:gd name="connsiteX190" fmla="*/ 74790 w 334178"/>
                <a:gd name="connsiteY190" fmla="*/ 109764 h 200107"/>
                <a:gd name="connsiteX191" fmla="*/ 73553 w 334178"/>
                <a:gd name="connsiteY191" fmla="*/ 111002 h 200107"/>
                <a:gd name="connsiteX192" fmla="*/ 74790 w 334178"/>
                <a:gd name="connsiteY192" fmla="*/ 113572 h 200107"/>
                <a:gd name="connsiteX193" fmla="*/ 73553 w 334178"/>
                <a:gd name="connsiteY193" fmla="*/ 114905 h 200107"/>
                <a:gd name="connsiteX194" fmla="*/ 72222 w 334178"/>
                <a:gd name="connsiteY194" fmla="*/ 114905 h 200107"/>
                <a:gd name="connsiteX195" fmla="*/ 69652 w 334178"/>
                <a:gd name="connsiteY195" fmla="*/ 112335 h 200107"/>
                <a:gd name="connsiteX196" fmla="*/ 69652 w 334178"/>
                <a:gd name="connsiteY196" fmla="*/ 111002 h 200107"/>
                <a:gd name="connsiteX197" fmla="*/ 69652 w 334178"/>
                <a:gd name="connsiteY197" fmla="*/ 107194 h 200107"/>
                <a:gd name="connsiteX198" fmla="*/ 69652 w 334178"/>
                <a:gd name="connsiteY198" fmla="*/ 105861 h 200107"/>
                <a:gd name="connsiteX199" fmla="*/ 68415 w 334178"/>
                <a:gd name="connsiteY199" fmla="*/ 105861 h 200107"/>
                <a:gd name="connsiteX200" fmla="*/ 60613 w 334178"/>
                <a:gd name="connsiteY200" fmla="*/ 108431 h 200107"/>
                <a:gd name="connsiteX201" fmla="*/ 55475 w 334178"/>
                <a:gd name="connsiteY201" fmla="*/ 111002 h 200107"/>
                <a:gd name="connsiteX202" fmla="*/ 52905 w 334178"/>
                <a:gd name="connsiteY202" fmla="*/ 113572 h 200107"/>
                <a:gd name="connsiteX203" fmla="*/ 50336 w 334178"/>
                <a:gd name="connsiteY203" fmla="*/ 118808 h 200107"/>
                <a:gd name="connsiteX204" fmla="*/ 51573 w 334178"/>
                <a:gd name="connsiteY204" fmla="*/ 126519 h 200107"/>
                <a:gd name="connsiteX205" fmla="*/ 51573 w 334178"/>
                <a:gd name="connsiteY205" fmla="*/ 127852 h 200107"/>
                <a:gd name="connsiteX206" fmla="*/ 50336 w 334178"/>
                <a:gd name="connsiteY206" fmla="*/ 127852 h 200107"/>
                <a:gd name="connsiteX207" fmla="*/ 42534 w 334178"/>
                <a:gd name="connsiteY207" fmla="*/ 122616 h 200107"/>
                <a:gd name="connsiteX208" fmla="*/ 41297 w 334178"/>
                <a:gd name="connsiteY208" fmla="*/ 122616 h 200107"/>
                <a:gd name="connsiteX209" fmla="*/ 41297 w 334178"/>
                <a:gd name="connsiteY209" fmla="*/ 123949 h 200107"/>
                <a:gd name="connsiteX210" fmla="*/ 38727 w 334178"/>
                <a:gd name="connsiteY210" fmla="*/ 127852 h 200107"/>
                <a:gd name="connsiteX211" fmla="*/ 38727 w 334178"/>
                <a:gd name="connsiteY211" fmla="*/ 129089 h 200107"/>
                <a:gd name="connsiteX212" fmla="*/ 39965 w 334178"/>
                <a:gd name="connsiteY212" fmla="*/ 130422 h 200107"/>
                <a:gd name="connsiteX213" fmla="*/ 43866 w 334178"/>
                <a:gd name="connsiteY213" fmla="*/ 129089 h 200107"/>
                <a:gd name="connsiteX214" fmla="*/ 45103 w 334178"/>
                <a:gd name="connsiteY214" fmla="*/ 130422 h 200107"/>
                <a:gd name="connsiteX215" fmla="*/ 45103 w 334178"/>
                <a:gd name="connsiteY215" fmla="*/ 131660 h 200107"/>
                <a:gd name="connsiteX216" fmla="*/ 46435 w 334178"/>
                <a:gd name="connsiteY216" fmla="*/ 134325 h 200107"/>
                <a:gd name="connsiteX217" fmla="*/ 46435 w 334178"/>
                <a:gd name="connsiteY217" fmla="*/ 136896 h 200107"/>
                <a:gd name="connsiteX218" fmla="*/ 45103 w 334178"/>
                <a:gd name="connsiteY218" fmla="*/ 138133 h 200107"/>
                <a:gd name="connsiteX219" fmla="*/ 43866 w 334178"/>
                <a:gd name="connsiteY219" fmla="*/ 138133 h 200107"/>
                <a:gd name="connsiteX220" fmla="*/ 38727 w 334178"/>
                <a:gd name="connsiteY220" fmla="*/ 134325 h 200107"/>
                <a:gd name="connsiteX221" fmla="*/ 37395 w 334178"/>
                <a:gd name="connsiteY221" fmla="*/ 134325 h 200107"/>
                <a:gd name="connsiteX222" fmla="*/ 36158 w 334178"/>
                <a:gd name="connsiteY222" fmla="*/ 134325 h 200107"/>
                <a:gd name="connsiteX223" fmla="*/ 38727 w 334178"/>
                <a:gd name="connsiteY223" fmla="*/ 142036 h 200107"/>
                <a:gd name="connsiteX224" fmla="*/ 37395 w 334178"/>
                <a:gd name="connsiteY224" fmla="*/ 143274 h 200107"/>
                <a:gd name="connsiteX225" fmla="*/ 36158 w 334178"/>
                <a:gd name="connsiteY225" fmla="*/ 144607 h 200107"/>
                <a:gd name="connsiteX226" fmla="*/ 34826 w 334178"/>
                <a:gd name="connsiteY226" fmla="*/ 143274 h 200107"/>
                <a:gd name="connsiteX227" fmla="*/ 29688 w 334178"/>
                <a:gd name="connsiteY227" fmla="*/ 142036 h 200107"/>
                <a:gd name="connsiteX228" fmla="*/ 27118 w 334178"/>
                <a:gd name="connsiteY228" fmla="*/ 142036 h 200107"/>
                <a:gd name="connsiteX229" fmla="*/ 25787 w 334178"/>
                <a:gd name="connsiteY229" fmla="*/ 143274 h 200107"/>
                <a:gd name="connsiteX230" fmla="*/ 24550 w 334178"/>
                <a:gd name="connsiteY230" fmla="*/ 143274 h 200107"/>
                <a:gd name="connsiteX231" fmla="*/ 21885 w 334178"/>
                <a:gd name="connsiteY231" fmla="*/ 143274 h 200107"/>
                <a:gd name="connsiteX232" fmla="*/ 19316 w 334178"/>
                <a:gd name="connsiteY232" fmla="*/ 145940 h 200107"/>
                <a:gd name="connsiteX233" fmla="*/ 19316 w 334178"/>
                <a:gd name="connsiteY233" fmla="*/ 147177 h 200107"/>
                <a:gd name="connsiteX234" fmla="*/ 19316 w 334178"/>
                <a:gd name="connsiteY234" fmla="*/ 148510 h 200107"/>
                <a:gd name="connsiteX235" fmla="*/ 14178 w 334178"/>
                <a:gd name="connsiteY235" fmla="*/ 151080 h 200107"/>
                <a:gd name="connsiteX236" fmla="*/ 12941 w 334178"/>
                <a:gd name="connsiteY236" fmla="*/ 151080 h 200107"/>
                <a:gd name="connsiteX237" fmla="*/ 11609 w 334178"/>
                <a:gd name="connsiteY237" fmla="*/ 153651 h 200107"/>
                <a:gd name="connsiteX238" fmla="*/ 9040 w 334178"/>
                <a:gd name="connsiteY238" fmla="*/ 157459 h 200107"/>
                <a:gd name="connsiteX239" fmla="*/ 7707 w 334178"/>
                <a:gd name="connsiteY239" fmla="*/ 167835 h 200107"/>
                <a:gd name="connsiteX240" fmla="*/ 6470 w 334178"/>
                <a:gd name="connsiteY240" fmla="*/ 169073 h 200107"/>
                <a:gd name="connsiteX241" fmla="*/ 5138 w 334178"/>
                <a:gd name="connsiteY241" fmla="*/ 172976 h 200107"/>
                <a:gd name="connsiteX242" fmla="*/ 1237 w 334178"/>
                <a:gd name="connsiteY242" fmla="*/ 178212 h 200107"/>
                <a:gd name="connsiteX243" fmla="*/ 0 w 334178"/>
                <a:gd name="connsiteY243" fmla="*/ 179450 h 200107"/>
                <a:gd name="connsiteX244" fmla="*/ 0 w 334178"/>
                <a:gd name="connsiteY244" fmla="*/ 184590 h 200107"/>
                <a:gd name="connsiteX245" fmla="*/ 1237 w 334178"/>
                <a:gd name="connsiteY245" fmla="*/ 192397 h 200107"/>
                <a:gd name="connsiteX246" fmla="*/ 5138 w 334178"/>
                <a:gd name="connsiteY246" fmla="*/ 196205 h 200107"/>
                <a:gd name="connsiteX247" fmla="*/ 6470 w 334178"/>
                <a:gd name="connsiteY247" fmla="*/ 198775 h 200107"/>
                <a:gd name="connsiteX248" fmla="*/ 7707 w 334178"/>
                <a:gd name="connsiteY248" fmla="*/ 198775 h 200107"/>
                <a:gd name="connsiteX249" fmla="*/ 9040 w 334178"/>
                <a:gd name="connsiteY249" fmla="*/ 200108 h 200107"/>
                <a:gd name="connsiteX250" fmla="*/ 11609 w 334178"/>
                <a:gd name="connsiteY250" fmla="*/ 198775 h 200107"/>
                <a:gd name="connsiteX251" fmla="*/ 16747 w 334178"/>
                <a:gd name="connsiteY251" fmla="*/ 197537 h 200107"/>
                <a:gd name="connsiteX252" fmla="*/ 19316 w 334178"/>
                <a:gd name="connsiteY252" fmla="*/ 196205 h 200107"/>
                <a:gd name="connsiteX253" fmla="*/ 20648 w 334178"/>
                <a:gd name="connsiteY253" fmla="*/ 194967 h 200107"/>
                <a:gd name="connsiteX254" fmla="*/ 21885 w 334178"/>
                <a:gd name="connsiteY254" fmla="*/ 192397 h 200107"/>
                <a:gd name="connsiteX255" fmla="*/ 21885 w 334178"/>
                <a:gd name="connsiteY255" fmla="*/ 189826 h 200107"/>
                <a:gd name="connsiteX256" fmla="*/ 23217 w 334178"/>
                <a:gd name="connsiteY256" fmla="*/ 188493 h 200107"/>
                <a:gd name="connsiteX257" fmla="*/ 24550 w 334178"/>
                <a:gd name="connsiteY257" fmla="*/ 188493 h 200107"/>
                <a:gd name="connsiteX258" fmla="*/ 25787 w 334178"/>
                <a:gd name="connsiteY258" fmla="*/ 187161 h 200107"/>
                <a:gd name="connsiteX259" fmla="*/ 25787 w 334178"/>
                <a:gd name="connsiteY259" fmla="*/ 185923 h 200107"/>
                <a:gd name="connsiteX260" fmla="*/ 24550 w 334178"/>
                <a:gd name="connsiteY260" fmla="*/ 184590 h 200107"/>
                <a:gd name="connsiteX261" fmla="*/ 20648 w 334178"/>
                <a:gd name="connsiteY261" fmla="*/ 185923 h 200107"/>
                <a:gd name="connsiteX262" fmla="*/ 19316 w 334178"/>
                <a:gd name="connsiteY262" fmla="*/ 184590 h 200107"/>
                <a:gd name="connsiteX263" fmla="*/ 30925 w 334178"/>
                <a:gd name="connsiteY263" fmla="*/ 176879 h 200107"/>
                <a:gd name="connsiteX264" fmla="*/ 45103 w 334178"/>
                <a:gd name="connsiteY264" fmla="*/ 178212 h 200107"/>
                <a:gd name="connsiteX265" fmla="*/ 46435 w 334178"/>
                <a:gd name="connsiteY265" fmla="*/ 183353 h 200107"/>
                <a:gd name="connsiteX266" fmla="*/ 43866 w 334178"/>
                <a:gd name="connsiteY266" fmla="*/ 184590 h 200107"/>
                <a:gd name="connsiteX267" fmla="*/ 38727 w 334178"/>
                <a:gd name="connsiteY267" fmla="*/ 185923 h 200107"/>
                <a:gd name="connsiteX268" fmla="*/ 36158 w 334178"/>
                <a:gd name="connsiteY268" fmla="*/ 188493 h 200107"/>
                <a:gd name="connsiteX269" fmla="*/ 36158 w 334178"/>
                <a:gd name="connsiteY269" fmla="*/ 189826 h 200107"/>
                <a:gd name="connsiteX270" fmla="*/ 33494 w 334178"/>
                <a:gd name="connsiteY270" fmla="*/ 192397 h 200107"/>
                <a:gd name="connsiteX271" fmla="*/ 33494 w 334178"/>
                <a:gd name="connsiteY271" fmla="*/ 193634 h 200107"/>
                <a:gd name="connsiteX272" fmla="*/ 33494 w 334178"/>
                <a:gd name="connsiteY272" fmla="*/ 194967 h 200107"/>
                <a:gd name="connsiteX273" fmla="*/ 37395 w 334178"/>
                <a:gd name="connsiteY273" fmla="*/ 193634 h 200107"/>
                <a:gd name="connsiteX274" fmla="*/ 39965 w 334178"/>
                <a:gd name="connsiteY274" fmla="*/ 192397 h 200107"/>
                <a:gd name="connsiteX275" fmla="*/ 49004 w 334178"/>
                <a:gd name="connsiteY275" fmla="*/ 185923 h 200107"/>
                <a:gd name="connsiteX276" fmla="*/ 50336 w 334178"/>
                <a:gd name="connsiteY276" fmla="*/ 187161 h 200107"/>
                <a:gd name="connsiteX277" fmla="*/ 59376 w 334178"/>
                <a:gd name="connsiteY277" fmla="*/ 185923 h 200107"/>
                <a:gd name="connsiteX278" fmla="*/ 67083 w 334178"/>
                <a:gd name="connsiteY278" fmla="*/ 184590 h 200107"/>
                <a:gd name="connsiteX279" fmla="*/ 73553 w 334178"/>
                <a:gd name="connsiteY279" fmla="*/ 183353 h 200107"/>
                <a:gd name="connsiteX280" fmla="*/ 77360 w 334178"/>
                <a:gd name="connsiteY280" fmla="*/ 182020 h 200107"/>
                <a:gd name="connsiteX281" fmla="*/ 77360 w 334178"/>
                <a:gd name="connsiteY281" fmla="*/ 180782 h 200107"/>
                <a:gd name="connsiteX282" fmla="*/ 78692 w 334178"/>
                <a:gd name="connsiteY282" fmla="*/ 180782 h 200107"/>
                <a:gd name="connsiteX283" fmla="*/ 78692 w 334178"/>
                <a:gd name="connsiteY283" fmla="*/ 179450 h 200107"/>
                <a:gd name="connsiteX284" fmla="*/ 78692 w 334178"/>
                <a:gd name="connsiteY284" fmla="*/ 178212 h 200107"/>
                <a:gd name="connsiteX285" fmla="*/ 77360 w 334178"/>
                <a:gd name="connsiteY285" fmla="*/ 178212 h 200107"/>
                <a:gd name="connsiteX286" fmla="*/ 76123 w 334178"/>
                <a:gd name="connsiteY286" fmla="*/ 178212 h 200107"/>
                <a:gd name="connsiteX287" fmla="*/ 68415 w 334178"/>
                <a:gd name="connsiteY287" fmla="*/ 180782 h 200107"/>
                <a:gd name="connsiteX288" fmla="*/ 61945 w 334178"/>
                <a:gd name="connsiteY288" fmla="*/ 182020 h 200107"/>
                <a:gd name="connsiteX289" fmla="*/ 60613 w 334178"/>
                <a:gd name="connsiteY289" fmla="*/ 182020 h 200107"/>
                <a:gd name="connsiteX290" fmla="*/ 59376 w 334178"/>
                <a:gd name="connsiteY290" fmla="*/ 182020 h 200107"/>
                <a:gd name="connsiteX291" fmla="*/ 58043 w 334178"/>
                <a:gd name="connsiteY291" fmla="*/ 182020 h 200107"/>
                <a:gd name="connsiteX292" fmla="*/ 56807 w 334178"/>
                <a:gd name="connsiteY292" fmla="*/ 182020 h 200107"/>
                <a:gd name="connsiteX293" fmla="*/ 55475 w 334178"/>
                <a:gd name="connsiteY293" fmla="*/ 180782 h 200107"/>
                <a:gd name="connsiteX294" fmla="*/ 56807 w 334178"/>
                <a:gd name="connsiteY294" fmla="*/ 179450 h 200107"/>
                <a:gd name="connsiteX295" fmla="*/ 58043 w 334178"/>
                <a:gd name="connsiteY295" fmla="*/ 176879 h 200107"/>
                <a:gd name="connsiteX296" fmla="*/ 60613 w 334178"/>
                <a:gd name="connsiteY296" fmla="*/ 175546 h 200107"/>
                <a:gd name="connsiteX297" fmla="*/ 61945 w 334178"/>
                <a:gd name="connsiteY297" fmla="*/ 175546 h 200107"/>
                <a:gd name="connsiteX298" fmla="*/ 63182 w 334178"/>
                <a:gd name="connsiteY298" fmla="*/ 175546 h 200107"/>
                <a:gd name="connsiteX299" fmla="*/ 65751 w 334178"/>
                <a:gd name="connsiteY299" fmla="*/ 175546 h 200107"/>
                <a:gd name="connsiteX300" fmla="*/ 73553 w 334178"/>
                <a:gd name="connsiteY300" fmla="*/ 171739 h 200107"/>
                <a:gd name="connsiteX301" fmla="*/ 77360 w 334178"/>
                <a:gd name="connsiteY301" fmla="*/ 169073 h 200107"/>
                <a:gd name="connsiteX302" fmla="*/ 77360 w 334178"/>
                <a:gd name="connsiteY302" fmla="*/ 167835 h 200107"/>
                <a:gd name="connsiteX303" fmla="*/ 78692 w 334178"/>
                <a:gd name="connsiteY303" fmla="*/ 166503 h 200107"/>
                <a:gd name="connsiteX304" fmla="*/ 80024 w 334178"/>
                <a:gd name="connsiteY304" fmla="*/ 165265 h 200107"/>
                <a:gd name="connsiteX305" fmla="*/ 89063 w 334178"/>
                <a:gd name="connsiteY305" fmla="*/ 163932 h 200107"/>
                <a:gd name="connsiteX306" fmla="*/ 96771 w 334178"/>
                <a:gd name="connsiteY306" fmla="*/ 161362 h 200107"/>
                <a:gd name="connsiteX307" fmla="*/ 104478 w 334178"/>
                <a:gd name="connsiteY307" fmla="*/ 158792 h 200107"/>
                <a:gd name="connsiteX308" fmla="*/ 108380 w 334178"/>
                <a:gd name="connsiteY308" fmla="*/ 156221 h 200107"/>
                <a:gd name="connsiteX309" fmla="*/ 110949 w 334178"/>
                <a:gd name="connsiteY309" fmla="*/ 152318 h 200107"/>
                <a:gd name="connsiteX310" fmla="*/ 116087 w 334178"/>
                <a:gd name="connsiteY310" fmla="*/ 149748 h 200107"/>
                <a:gd name="connsiteX311" fmla="*/ 119988 w 334178"/>
                <a:gd name="connsiteY311" fmla="*/ 145940 h 200107"/>
                <a:gd name="connsiteX312" fmla="*/ 123890 w 334178"/>
                <a:gd name="connsiteY312" fmla="*/ 144607 h 200107"/>
                <a:gd name="connsiteX313" fmla="*/ 126459 w 334178"/>
                <a:gd name="connsiteY313" fmla="*/ 143274 h 200107"/>
                <a:gd name="connsiteX314" fmla="*/ 127791 w 334178"/>
                <a:gd name="connsiteY314" fmla="*/ 140704 h 200107"/>
                <a:gd name="connsiteX315" fmla="*/ 129028 w 334178"/>
                <a:gd name="connsiteY315" fmla="*/ 136896 h 200107"/>
                <a:gd name="connsiteX316" fmla="*/ 130360 w 334178"/>
                <a:gd name="connsiteY316" fmla="*/ 136896 h 200107"/>
                <a:gd name="connsiteX317" fmla="*/ 136830 w 334178"/>
                <a:gd name="connsiteY317" fmla="*/ 138133 h 200107"/>
                <a:gd name="connsiteX318" fmla="*/ 141874 w 334178"/>
                <a:gd name="connsiteY318" fmla="*/ 138133 h 200107"/>
                <a:gd name="connsiteX319" fmla="*/ 143206 w 334178"/>
                <a:gd name="connsiteY319" fmla="*/ 138133 h 200107"/>
                <a:gd name="connsiteX320" fmla="*/ 144538 w 334178"/>
                <a:gd name="connsiteY320" fmla="*/ 136896 h 200107"/>
                <a:gd name="connsiteX321" fmla="*/ 144538 w 334178"/>
                <a:gd name="connsiteY321" fmla="*/ 134325 h 200107"/>
                <a:gd name="connsiteX322" fmla="*/ 144538 w 334178"/>
                <a:gd name="connsiteY322" fmla="*/ 132993 h 200107"/>
                <a:gd name="connsiteX323" fmla="*/ 143206 w 334178"/>
                <a:gd name="connsiteY323" fmla="*/ 132993 h 200107"/>
                <a:gd name="connsiteX324" fmla="*/ 141874 w 334178"/>
                <a:gd name="connsiteY324" fmla="*/ 131660 h 200107"/>
                <a:gd name="connsiteX325" fmla="*/ 140637 w 334178"/>
                <a:gd name="connsiteY325" fmla="*/ 130422 h 200107"/>
                <a:gd name="connsiteX326" fmla="*/ 141874 w 334178"/>
                <a:gd name="connsiteY326" fmla="*/ 129089 h 200107"/>
                <a:gd name="connsiteX327" fmla="*/ 145775 w 334178"/>
                <a:gd name="connsiteY327" fmla="*/ 130422 h 200107"/>
                <a:gd name="connsiteX328" fmla="*/ 151008 w 334178"/>
                <a:gd name="connsiteY328" fmla="*/ 131660 h 200107"/>
                <a:gd name="connsiteX329" fmla="*/ 154815 w 334178"/>
                <a:gd name="connsiteY329" fmla="*/ 131660 h 200107"/>
                <a:gd name="connsiteX330" fmla="*/ 156147 w 334178"/>
                <a:gd name="connsiteY330" fmla="*/ 129089 h 200107"/>
                <a:gd name="connsiteX331" fmla="*/ 158716 w 334178"/>
                <a:gd name="connsiteY331" fmla="*/ 129089 h 200107"/>
                <a:gd name="connsiteX332" fmla="*/ 161285 w 334178"/>
                <a:gd name="connsiteY332" fmla="*/ 126519 h 200107"/>
                <a:gd name="connsiteX333" fmla="*/ 162617 w 334178"/>
                <a:gd name="connsiteY333" fmla="*/ 122616 h 200107"/>
                <a:gd name="connsiteX334" fmla="*/ 163854 w 334178"/>
                <a:gd name="connsiteY334" fmla="*/ 122616 h 200107"/>
                <a:gd name="connsiteX335" fmla="*/ 166423 w 334178"/>
                <a:gd name="connsiteY335" fmla="*/ 122616 h 200107"/>
                <a:gd name="connsiteX336" fmla="*/ 171562 w 334178"/>
                <a:gd name="connsiteY336" fmla="*/ 121378 h 200107"/>
                <a:gd name="connsiteX337" fmla="*/ 175463 w 334178"/>
                <a:gd name="connsiteY337" fmla="*/ 121378 h 200107"/>
                <a:gd name="connsiteX338" fmla="*/ 176795 w 334178"/>
                <a:gd name="connsiteY338" fmla="*/ 120046 h 200107"/>
                <a:gd name="connsiteX339" fmla="*/ 176795 w 334178"/>
                <a:gd name="connsiteY339" fmla="*/ 118808 h 200107"/>
                <a:gd name="connsiteX340" fmla="*/ 176795 w 334178"/>
                <a:gd name="connsiteY340" fmla="*/ 116142 h 200107"/>
                <a:gd name="connsiteX341" fmla="*/ 178032 w 334178"/>
                <a:gd name="connsiteY341" fmla="*/ 116142 h 200107"/>
                <a:gd name="connsiteX342" fmla="*/ 178032 w 334178"/>
                <a:gd name="connsiteY342" fmla="*/ 114905 h 200107"/>
                <a:gd name="connsiteX343" fmla="*/ 181933 w 334178"/>
                <a:gd name="connsiteY343" fmla="*/ 113572 h 200107"/>
                <a:gd name="connsiteX344" fmla="*/ 183265 w 334178"/>
                <a:gd name="connsiteY344" fmla="*/ 112335 h 200107"/>
                <a:gd name="connsiteX345" fmla="*/ 184502 w 334178"/>
                <a:gd name="connsiteY345" fmla="*/ 113572 h 200107"/>
                <a:gd name="connsiteX346" fmla="*/ 185835 w 334178"/>
                <a:gd name="connsiteY346" fmla="*/ 114905 h 200107"/>
                <a:gd name="connsiteX347" fmla="*/ 185835 w 334178"/>
                <a:gd name="connsiteY347" fmla="*/ 117475 h 200107"/>
                <a:gd name="connsiteX348" fmla="*/ 187072 w 334178"/>
                <a:gd name="connsiteY348" fmla="*/ 117475 h 200107"/>
                <a:gd name="connsiteX349" fmla="*/ 190973 w 334178"/>
                <a:gd name="connsiteY349" fmla="*/ 114905 h 200107"/>
                <a:gd name="connsiteX350" fmla="*/ 192305 w 334178"/>
                <a:gd name="connsiteY350" fmla="*/ 113572 h 200107"/>
                <a:gd name="connsiteX351" fmla="*/ 193542 w 334178"/>
                <a:gd name="connsiteY351" fmla="*/ 111002 h 200107"/>
                <a:gd name="connsiteX352" fmla="*/ 196111 w 334178"/>
                <a:gd name="connsiteY352" fmla="*/ 109764 h 200107"/>
                <a:gd name="connsiteX353" fmla="*/ 196111 w 334178"/>
                <a:gd name="connsiteY353" fmla="*/ 108431 h 200107"/>
                <a:gd name="connsiteX354" fmla="*/ 192305 w 334178"/>
                <a:gd name="connsiteY354" fmla="*/ 105861 h 200107"/>
                <a:gd name="connsiteX355" fmla="*/ 192305 w 334178"/>
                <a:gd name="connsiteY355" fmla="*/ 104528 h 200107"/>
                <a:gd name="connsiteX356" fmla="*/ 194874 w 334178"/>
                <a:gd name="connsiteY356" fmla="*/ 104528 h 200107"/>
                <a:gd name="connsiteX357" fmla="*/ 197443 w 334178"/>
                <a:gd name="connsiteY357" fmla="*/ 105861 h 200107"/>
                <a:gd name="connsiteX358" fmla="*/ 198680 w 334178"/>
                <a:gd name="connsiteY358" fmla="*/ 105861 h 200107"/>
                <a:gd name="connsiteX359" fmla="*/ 201249 w 334178"/>
                <a:gd name="connsiteY359" fmla="*/ 104528 h 200107"/>
                <a:gd name="connsiteX360" fmla="*/ 203913 w 334178"/>
                <a:gd name="connsiteY360" fmla="*/ 103291 h 200107"/>
                <a:gd name="connsiteX361" fmla="*/ 205150 w 334178"/>
                <a:gd name="connsiteY361" fmla="*/ 103291 h 200107"/>
                <a:gd name="connsiteX362" fmla="*/ 205150 w 334178"/>
                <a:gd name="connsiteY362" fmla="*/ 100720 h 200107"/>
                <a:gd name="connsiteX363" fmla="*/ 206483 w 334178"/>
                <a:gd name="connsiteY363" fmla="*/ 98150 h 200107"/>
                <a:gd name="connsiteX364" fmla="*/ 206483 w 334178"/>
                <a:gd name="connsiteY364" fmla="*/ 95580 h 200107"/>
                <a:gd name="connsiteX365" fmla="*/ 207720 w 334178"/>
                <a:gd name="connsiteY365" fmla="*/ 95580 h 200107"/>
                <a:gd name="connsiteX366" fmla="*/ 209052 w 334178"/>
                <a:gd name="connsiteY366" fmla="*/ 96817 h 200107"/>
                <a:gd name="connsiteX367" fmla="*/ 211621 w 334178"/>
                <a:gd name="connsiteY367" fmla="*/ 98150 h 200107"/>
                <a:gd name="connsiteX368" fmla="*/ 212953 w 334178"/>
                <a:gd name="connsiteY368" fmla="*/ 98150 h 200107"/>
                <a:gd name="connsiteX369" fmla="*/ 214190 w 334178"/>
                <a:gd name="connsiteY369" fmla="*/ 96817 h 200107"/>
                <a:gd name="connsiteX370" fmla="*/ 215522 w 334178"/>
                <a:gd name="connsiteY370" fmla="*/ 94247 h 200107"/>
                <a:gd name="connsiteX371" fmla="*/ 216760 w 334178"/>
                <a:gd name="connsiteY371" fmla="*/ 92914 h 200107"/>
                <a:gd name="connsiteX372" fmla="*/ 218091 w 334178"/>
                <a:gd name="connsiteY372" fmla="*/ 92914 h 200107"/>
                <a:gd name="connsiteX373" fmla="*/ 219328 w 334178"/>
                <a:gd name="connsiteY373" fmla="*/ 92914 h 200107"/>
                <a:gd name="connsiteX374" fmla="*/ 220661 w 334178"/>
                <a:gd name="connsiteY374" fmla="*/ 92914 h 200107"/>
                <a:gd name="connsiteX375" fmla="*/ 221993 w 334178"/>
                <a:gd name="connsiteY375" fmla="*/ 94247 h 200107"/>
                <a:gd name="connsiteX376" fmla="*/ 221993 w 334178"/>
                <a:gd name="connsiteY376" fmla="*/ 95580 h 200107"/>
                <a:gd name="connsiteX377" fmla="*/ 220661 w 334178"/>
                <a:gd name="connsiteY377" fmla="*/ 95580 h 200107"/>
                <a:gd name="connsiteX378" fmla="*/ 218091 w 334178"/>
                <a:gd name="connsiteY378" fmla="*/ 96817 h 200107"/>
                <a:gd name="connsiteX379" fmla="*/ 207720 w 334178"/>
                <a:gd name="connsiteY379" fmla="*/ 105861 h 200107"/>
                <a:gd name="connsiteX380" fmla="*/ 206483 w 334178"/>
                <a:gd name="connsiteY380" fmla="*/ 107194 h 200107"/>
                <a:gd name="connsiteX381" fmla="*/ 207720 w 334178"/>
                <a:gd name="connsiteY381" fmla="*/ 107194 h 200107"/>
                <a:gd name="connsiteX382" fmla="*/ 215522 w 334178"/>
                <a:gd name="connsiteY382" fmla="*/ 102053 h 200107"/>
                <a:gd name="connsiteX383" fmla="*/ 220661 w 334178"/>
                <a:gd name="connsiteY383" fmla="*/ 99387 h 200107"/>
                <a:gd name="connsiteX384" fmla="*/ 225799 w 334178"/>
                <a:gd name="connsiteY384" fmla="*/ 95580 h 200107"/>
                <a:gd name="connsiteX385" fmla="*/ 231032 w 334178"/>
                <a:gd name="connsiteY385" fmla="*/ 92914 h 200107"/>
                <a:gd name="connsiteX386" fmla="*/ 237408 w 334178"/>
                <a:gd name="connsiteY386" fmla="*/ 87773 h 200107"/>
                <a:gd name="connsiteX387" fmla="*/ 241309 w 334178"/>
                <a:gd name="connsiteY387" fmla="*/ 85203 h 200107"/>
                <a:gd name="connsiteX388" fmla="*/ 243878 w 334178"/>
                <a:gd name="connsiteY388" fmla="*/ 83965 h 200107"/>
                <a:gd name="connsiteX389" fmla="*/ 245115 w 334178"/>
                <a:gd name="connsiteY389" fmla="*/ 82633 h 200107"/>
                <a:gd name="connsiteX390" fmla="*/ 245115 w 334178"/>
                <a:gd name="connsiteY390" fmla="*/ 81395 h 200107"/>
                <a:gd name="connsiteX391" fmla="*/ 243878 w 334178"/>
                <a:gd name="connsiteY391" fmla="*/ 80062 h 200107"/>
                <a:gd name="connsiteX392" fmla="*/ 242546 w 334178"/>
                <a:gd name="connsiteY392" fmla="*/ 77492 h 200107"/>
                <a:gd name="connsiteX393" fmla="*/ 241309 w 334178"/>
                <a:gd name="connsiteY393" fmla="*/ 74921 h 200107"/>
                <a:gd name="connsiteX394" fmla="*/ 241309 w 334178"/>
                <a:gd name="connsiteY394" fmla="*/ 73589 h 200107"/>
                <a:gd name="connsiteX395" fmla="*/ 241309 w 334178"/>
                <a:gd name="connsiteY395" fmla="*/ 72351 h 200107"/>
                <a:gd name="connsiteX396" fmla="*/ 242546 w 334178"/>
                <a:gd name="connsiteY396" fmla="*/ 71018 h 200107"/>
                <a:gd name="connsiteX397" fmla="*/ 245115 w 334178"/>
                <a:gd name="connsiteY397" fmla="*/ 71018 h 200107"/>
                <a:gd name="connsiteX398" fmla="*/ 249016 w 334178"/>
                <a:gd name="connsiteY398" fmla="*/ 69686 h 200107"/>
                <a:gd name="connsiteX399" fmla="*/ 250348 w 334178"/>
                <a:gd name="connsiteY399" fmla="*/ 71018 h 200107"/>
                <a:gd name="connsiteX400" fmla="*/ 251585 w 334178"/>
                <a:gd name="connsiteY400" fmla="*/ 71018 h 200107"/>
                <a:gd name="connsiteX401" fmla="*/ 251585 w 334178"/>
                <a:gd name="connsiteY401" fmla="*/ 72351 h 200107"/>
                <a:gd name="connsiteX402" fmla="*/ 250348 w 334178"/>
                <a:gd name="connsiteY402" fmla="*/ 73589 h 200107"/>
                <a:gd name="connsiteX403" fmla="*/ 249016 w 334178"/>
                <a:gd name="connsiteY403" fmla="*/ 74921 h 200107"/>
                <a:gd name="connsiteX404" fmla="*/ 247779 w 334178"/>
                <a:gd name="connsiteY404" fmla="*/ 77492 h 200107"/>
                <a:gd name="connsiteX405" fmla="*/ 247779 w 334178"/>
                <a:gd name="connsiteY405" fmla="*/ 78729 h 200107"/>
                <a:gd name="connsiteX406" fmla="*/ 249016 w 334178"/>
                <a:gd name="connsiteY406" fmla="*/ 78729 h 200107"/>
                <a:gd name="connsiteX407" fmla="*/ 251585 w 334178"/>
                <a:gd name="connsiteY407" fmla="*/ 77492 h 200107"/>
                <a:gd name="connsiteX408" fmla="*/ 254250 w 334178"/>
                <a:gd name="connsiteY408" fmla="*/ 74921 h 200107"/>
                <a:gd name="connsiteX409" fmla="*/ 258056 w 334178"/>
                <a:gd name="connsiteY409" fmla="*/ 73589 h 200107"/>
                <a:gd name="connsiteX410" fmla="*/ 264526 w 334178"/>
                <a:gd name="connsiteY410" fmla="*/ 67115 h 200107"/>
                <a:gd name="connsiteX411" fmla="*/ 272233 w 334178"/>
                <a:gd name="connsiteY411" fmla="*/ 60642 h 200107"/>
                <a:gd name="connsiteX412" fmla="*/ 273566 w 334178"/>
                <a:gd name="connsiteY412" fmla="*/ 59404 h 200107"/>
                <a:gd name="connsiteX413" fmla="*/ 276135 w 334178"/>
                <a:gd name="connsiteY413" fmla="*/ 58071 h 200107"/>
                <a:gd name="connsiteX414" fmla="*/ 281273 w 334178"/>
                <a:gd name="connsiteY414" fmla="*/ 52930 h 200107"/>
                <a:gd name="connsiteX415" fmla="*/ 289076 w 334178"/>
                <a:gd name="connsiteY415" fmla="*/ 45219 h 200107"/>
                <a:gd name="connsiteX416" fmla="*/ 295546 w 334178"/>
                <a:gd name="connsiteY416" fmla="*/ 39983 h 200107"/>
                <a:gd name="connsiteX417" fmla="*/ 301921 w 334178"/>
                <a:gd name="connsiteY417" fmla="*/ 36176 h 200107"/>
                <a:gd name="connsiteX418" fmla="*/ 307060 w 334178"/>
                <a:gd name="connsiteY418" fmla="*/ 32272 h 200107"/>
                <a:gd name="connsiteX419" fmla="*/ 316194 w 334178"/>
                <a:gd name="connsiteY419" fmla="*/ 24561 h 200107"/>
                <a:gd name="connsiteX420" fmla="*/ 321333 w 334178"/>
                <a:gd name="connsiteY420" fmla="*/ 20658 h 200107"/>
                <a:gd name="connsiteX421" fmla="*/ 326471 w 334178"/>
                <a:gd name="connsiteY421" fmla="*/ 16755 h 200107"/>
                <a:gd name="connsiteX422" fmla="*/ 331609 w 334178"/>
                <a:gd name="connsiteY422" fmla="*/ 10377 h 200107"/>
                <a:gd name="connsiteX423" fmla="*/ 332941 w 334178"/>
                <a:gd name="connsiteY423" fmla="*/ 7711 h 200107"/>
                <a:gd name="connsiteX424" fmla="*/ 334178 w 334178"/>
                <a:gd name="connsiteY424" fmla="*/ 3903 h 200107"/>
                <a:gd name="connsiteX425" fmla="*/ 334178 w 334178"/>
                <a:gd name="connsiteY425" fmla="*/ 2570 h 200107"/>
                <a:gd name="connsiteX426" fmla="*/ 332941 w 334178"/>
                <a:gd name="connsiteY426" fmla="*/ 2570 h 200107"/>
                <a:gd name="connsiteX427" fmla="*/ 331609 w 334178"/>
                <a:gd name="connsiteY427" fmla="*/ 2570 h 20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</a:cxnLst>
              <a:rect l="l" t="t" r="r" b="b"/>
              <a:pathLst>
                <a:path w="334178" h="200107">
                  <a:moveTo>
                    <a:pt x="331609" y="2570"/>
                  </a:moveTo>
                  <a:lnTo>
                    <a:pt x="329040" y="2570"/>
                  </a:lnTo>
                  <a:lnTo>
                    <a:pt x="326471" y="2570"/>
                  </a:lnTo>
                  <a:lnTo>
                    <a:pt x="323902" y="3903"/>
                  </a:lnTo>
                  <a:lnTo>
                    <a:pt x="323902" y="5141"/>
                  </a:lnTo>
                  <a:lnTo>
                    <a:pt x="326471" y="7711"/>
                  </a:lnTo>
                  <a:lnTo>
                    <a:pt x="326471" y="9044"/>
                  </a:lnTo>
                  <a:lnTo>
                    <a:pt x="323902" y="10377"/>
                  </a:lnTo>
                  <a:lnTo>
                    <a:pt x="318764" y="11614"/>
                  </a:lnTo>
                  <a:lnTo>
                    <a:pt x="314863" y="12947"/>
                  </a:lnTo>
                  <a:lnTo>
                    <a:pt x="313530" y="14185"/>
                  </a:lnTo>
                  <a:lnTo>
                    <a:pt x="312293" y="15517"/>
                  </a:lnTo>
                  <a:lnTo>
                    <a:pt x="310961" y="18088"/>
                  </a:lnTo>
                  <a:lnTo>
                    <a:pt x="309629" y="23229"/>
                  </a:lnTo>
                  <a:lnTo>
                    <a:pt x="307060" y="25799"/>
                  </a:lnTo>
                  <a:lnTo>
                    <a:pt x="305823" y="25799"/>
                  </a:lnTo>
                  <a:lnTo>
                    <a:pt x="305823" y="27132"/>
                  </a:lnTo>
                  <a:lnTo>
                    <a:pt x="303254" y="28369"/>
                  </a:lnTo>
                  <a:lnTo>
                    <a:pt x="301921" y="29702"/>
                  </a:lnTo>
                  <a:lnTo>
                    <a:pt x="299353" y="29702"/>
                  </a:lnTo>
                  <a:lnTo>
                    <a:pt x="298115" y="29702"/>
                  </a:lnTo>
                  <a:lnTo>
                    <a:pt x="294214" y="28369"/>
                  </a:lnTo>
                  <a:lnTo>
                    <a:pt x="291645" y="27132"/>
                  </a:lnTo>
                  <a:lnTo>
                    <a:pt x="290313" y="25799"/>
                  </a:lnTo>
                  <a:lnTo>
                    <a:pt x="286506" y="20658"/>
                  </a:lnTo>
                  <a:lnTo>
                    <a:pt x="285175" y="20658"/>
                  </a:lnTo>
                  <a:lnTo>
                    <a:pt x="283842" y="23229"/>
                  </a:lnTo>
                  <a:lnTo>
                    <a:pt x="282605" y="24561"/>
                  </a:lnTo>
                  <a:lnTo>
                    <a:pt x="281273" y="24561"/>
                  </a:lnTo>
                  <a:lnTo>
                    <a:pt x="277372" y="25799"/>
                  </a:lnTo>
                  <a:lnTo>
                    <a:pt x="276135" y="28369"/>
                  </a:lnTo>
                  <a:lnTo>
                    <a:pt x="273566" y="31035"/>
                  </a:lnTo>
                  <a:lnTo>
                    <a:pt x="273566" y="32272"/>
                  </a:lnTo>
                  <a:lnTo>
                    <a:pt x="270996" y="34843"/>
                  </a:lnTo>
                  <a:lnTo>
                    <a:pt x="267095" y="36176"/>
                  </a:lnTo>
                  <a:lnTo>
                    <a:pt x="264526" y="37413"/>
                  </a:lnTo>
                  <a:lnTo>
                    <a:pt x="263194" y="37413"/>
                  </a:lnTo>
                  <a:lnTo>
                    <a:pt x="265858" y="34843"/>
                  </a:lnTo>
                  <a:lnTo>
                    <a:pt x="264526" y="33605"/>
                  </a:lnTo>
                  <a:lnTo>
                    <a:pt x="263194" y="31035"/>
                  </a:lnTo>
                  <a:lnTo>
                    <a:pt x="261957" y="31035"/>
                  </a:lnTo>
                  <a:lnTo>
                    <a:pt x="260625" y="31035"/>
                  </a:lnTo>
                  <a:lnTo>
                    <a:pt x="259388" y="31035"/>
                  </a:lnTo>
                  <a:lnTo>
                    <a:pt x="259388" y="32272"/>
                  </a:lnTo>
                  <a:lnTo>
                    <a:pt x="259388" y="33605"/>
                  </a:lnTo>
                  <a:lnTo>
                    <a:pt x="259388" y="36176"/>
                  </a:lnTo>
                  <a:lnTo>
                    <a:pt x="261957" y="37413"/>
                  </a:lnTo>
                  <a:lnTo>
                    <a:pt x="261957" y="38746"/>
                  </a:lnTo>
                  <a:lnTo>
                    <a:pt x="260625" y="38746"/>
                  </a:lnTo>
                  <a:lnTo>
                    <a:pt x="256819" y="39983"/>
                  </a:lnTo>
                  <a:lnTo>
                    <a:pt x="256819" y="41316"/>
                  </a:lnTo>
                  <a:lnTo>
                    <a:pt x="255486" y="42554"/>
                  </a:lnTo>
                  <a:lnTo>
                    <a:pt x="254250" y="45219"/>
                  </a:lnTo>
                  <a:lnTo>
                    <a:pt x="251585" y="50360"/>
                  </a:lnTo>
                  <a:lnTo>
                    <a:pt x="250348" y="51693"/>
                  </a:lnTo>
                  <a:lnTo>
                    <a:pt x="249016" y="51693"/>
                  </a:lnTo>
                  <a:lnTo>
                    <a:pt x="246447" y="52930"/>
                  </a:lnTo>
                  <a:lnTo>
                    <a:pt x="245115" y="55501"/>
                  </a:lnTo>
                  <a:lnTo>
                    <a:pt x="245115" y="56834"/>
                  </a:lnTo>
                  <a:lnTo>
                    <a:pt x="246447" y="60642"/>
                  </a:lnTo>
                  <a:lnTo>
                    <a:pt x="246447" y="61974"/>
                  </a:lnTo>
                  <a:lnTo>
                    <a:pt x="246447" y="63307"/>
                  </a:lnTo>
                  <a:lnTo>
                    <a:pt x="239977" y="65877"/>
                  </a:lnTo>
                  <a:lnTo>
                    <a:pt x="234838" y="67115"/>
                  </a:lnTo>
                  <a:lnTo>
                    <a:pt x="225799" y="69686"/>
                  </a:lnTo>
                  <a:lnTo>
                    <a:pt x="220661" y="71018"/>
                  </a:lnTo>
                  <a:lnTo>
                    <a:pt x="219328" y="71018"/>
                  </a:lnTo>
                  <a:lnTo>
                    <a:pt x="218091" y="68448"/>
                  </a:lnTo>
                  <a:lnTo>
                    <a:pt x="218091" y="67115"/>
                  </a:lnTo>
                  <a:lnTo>
                    <a:pt x="219328" y="67115"/>
                  </a:lnTo>
                  <a:lnTo>
                    <a:pt x="220661" y="65877"/>
                  </a:lnTo>
                  <a:lnTo>
                    <a:pt x="221993" y="65877"/>
                  </a:lnTo>
                  <a:lnTo>
                    <a:pt x="224562" y="63307"/>
                  </a:lnTo>
                  <a:lnTo>
                    <a:pt x="224562" y="61974"/>
                  </a:lnTo>
                  <a:lnTo>
                    <a:pt x="225799" y="60642"/>
                  </a:lnTo>
                  <a:lnTo>
                    <a:pt x="225799" y="56834"/>
                  </a:lnTo>
                  <a:lnTo>
                    <a:pt x="228368" y="52930"/>
                  </a:lnTo>
                  <a:lnTo>
                    <a:pt x="229700" y="51693"/>
                  </a:lnTo>
                  <a:lnTo>
                    <a:pt x="231032" y="51693"/>
                  </a:lnTo>
                  <a:lnTo>
                    <a:pt x="233506" y="50360"/>
                  </a:lnTo>
                  <a:lnTo>
                    <a:pt x="237408" y="49027"/>
                  </a:lnTo>
                  <a:lnTo>
                    <a:pt x="238740" y="46457"/>
                  </a:lnTo>
                  <a:lnTo>
                    <a:pt x="237408" y="45219"/>
                  </a:lnTo>
                  <a:lnTo>
                    <a:pt x="237408" y="42554"/>
                  </a:lnTo>
                  <a:lnTo>
                    <a:pt x="238740" y="41316"/>
                  </a:lnTo>
                  <a:lnTo>
                    <a:pt x="239977" y="38746"/>
                  </a:lnTo>
                  <a:lnTo>
                    <a:pt x="242546" y="37413"/>
                  </a:lnTo>
                  <a:lnTo>
                    <a:pt x="246447" y="34843"/>
                  </a:lnTo>
                  <a:lnTo>
                    <a:pt x="249016" y="33605"/>
                  </a:lnTo>
                  <a:lnTo>
                    <a:pt x="249016" y="32272"/>
                  </a:lnTo>
                  <a:lnTo>
                    <a:pt x="249016" y="31035"/>
                  </a:lnTo>
                  <a:lnTo>
                    <a:pt x="246447" y="29702"/>
                  </a:lnTo>
                  <a:lnTo>
                    <a:pt x="243878" y="29702"/>
                  </a:lnTo>
                  <a:lnTo>
                    <a:pt x="243878" y="28369"/>
                  </a:lnTo>
                  <a:lnTo>
                    <a:pt x="245115" y="25799"/>
                  </a:lnTo>
                  <a:lnTo>
                    <a:pt x="249016" y="18088"/>
                  </a:lnTo>
                  <a:lnTo>
                    <a:pt x="252918" y="10377"/>
                  </a:lnTo>
                  <a:lnTo>
                    <a:pt x="254250" y="10377"/>
                  </a:lnTo>
                  <a:lnTo>
                    <a:pt x="255486" y="10377"/>
                  </a:lnTo>
                  <a:lnTo>
                    <a:pt x="258056" y="9044"/>
                  </a:lnTo>
                  <a:lnTo>
                    <a:pt x="261957" y="7711"/>
                  </a:lnTo>
                  <a:lnTo>
                    <a:pt x="264526" y="6474"/>
                  </a:lnTo>
                  <a:lnTo>
                    <a:pt x="265858" y="5141"/>
                  </a:lnTo>
                  <a:lnTo>
                    <a:pt x="267095" y="3903"/>
                  </a:lnTo>
                  <a:lnTo>
                    <a:pt x="267095" y="1333"/>
                  </a:lnTo>
                  <a:lnTo>
                    <a:pt x="267095" y="0"/>
                  </a:lnTo>
                  <a:lnTo>
                    <a:pt x="265858" y="0"/>
                  </a:lnTo>
                  <a:lnTo>
                    <a:pt x="263194" y="0"/>
                  </a:lnTo>
                  <a:lnTo>
                    <a:pt x="261957" y="1333"/>
                  </a:lnTo>
                  <a:lnTo>
                    <a:pt x="260625" y="1333"/>
                  </a:lnTo>
                  <a:lnTo>
                    <a:pt x="256819" y="2570"/>
                  </a:lnTo>
                  <a:lnTo>
                    <a:pt x="255486" y="3903"/>
                  </a:lnTo>
                  <a:lnTo>
                    <a:pt x="254250" y="5141"/>
                  </a:lnTo>
                  <a:lnTo>
                    <a:pt x="251585" y="7711"/>
                  </a:lnTo>
                  <a:lnTo>
                    <a:pt x="250348" y="9044"/>
                  </a:lnTo>
                  <a:lnTo>
                    <a:pt x="249016" y="9044"/>
                  </a:lnTo>
                  <a:lnTo>
                    <a:pt x="243878" y="14185"/>
                  </a:lnTo>
                  <a:lnTo>
                    <a:pt x="242546" y="16755"/>
                  </a:lnTo>
                  <a:lnTo>
                    <a:pt x="242546" y="18088"/>
                  </a:lnTo>
                  <a:lnTo>
                    <a:pt x="236171" y="25799"/>
                  </a:lnTo>
                  <a:lnTo>
                    <a:pt x="234838" y="27132"/>
                  </a:lnTo>
                  <a:lnTo>
                    <a:pt x="233506" y="32272"/>
                  </a:lnTo>
                  <a:lnTo>
                    <a:pt x="232270" y="34843"/>
                  </a:lnTo>
                  <a:lnTo>
                    <a:pt x="227131" y="41316"/>
                  </a:lnTo>
                  <a:lnTo>
                    <a:pt x="224562" y="43887"/>
                  </a:lnTo>
                  <a:lnTo>
                    <a:pt x="221993" y="47790"/>
                  </a:lnTo>
                  <a:lnTo>
                    <a:pt x="218091" y="52930"/>
                  </a:lnTo>
                  <a:lnTo>
                    <a:pt x="214190" y="55501"/>
                  </a:lnTo>
                  <a:lnTo>
                    <a:pt x="187072" y="65877"/>
                  </a:lnTo>
                  <a:lnTo>
                    <a:pt x="148344" y="74921"/>
                  </a:lnTo>
                  <a:lnTo>
                    <a:pt x="139400" y="76159"/>
                  </a:lnTo>
                  <a:lnTo>
                    <a:pt x="138068" y="77492"/>
                  </a:lnTo>
                  <a:lnTo>
                    <a:pt x="141874" y="78729"/>
                  </a:lnTo>
                  <a:lnTo>
                    <a:pt x="141874" y="80062"/>
                  </a:lnTo>
                  <a:lnTo>
                    <a:pt x="140637" y="81395"/>
                  </a:lnTo>
                  <a:lnTo>
                    <a:pt x="138068" y="82633"/>
                  </a:lnTo>
                  <a:lnTo>
                    <a:pt x="135498" y="82633"/>
                  </a:lnTo>
                  <a:lnTo>
                    <a:pt x="134166" y="82633"/>
                  </a:lnTo>
                  <a:lnTo>
                    <a:pt x="132929" y="80062"/>
                  </a:lnTo>
                  <a:lnTo>
                    <a:pt x="134166" y="77492"/>
                  </a:lnTo>
                  <a:lnTo>
                    <a:pt x="131597" y="76159"/>
                  </a:lnTo>
                  <a:lnTo>
                    <a:pt x="130360" y="77492"/>
                  </a:lnTo>
                  <a:lnTo>
                    <a:pt x="127791" y="78729"/>
                  </a:lnTo>
                  <a:lnTo>
                    <a:pt x="126459" y="80062"/>
                  </a:lnTo>
                  <a:lnTo>
                    <a:pt x="126459" y="82633"/>
                  </a:lnTo>
                  <a:lnTo>
                    <a:pt x="129028" y="85203"/>
                  </a:lnTo>
                  <a:lnTo>
                    <a:pt x="130360" y="86536"/>
                  </a:lnTo>
                  <a:lnTo>
                    <a:pt x="130360" y="87773"/>
                  </a:lnTo>
                  <a:lnTo>
                    <a:pt x="129028" y="87773"/>
                  </a:lnTo>
                  <a:lnTo>
                    <a:pt x="126459" y="89106"/>
                  </a:lnTo>
                  <a:lnTo>
                    <a:pt x="121320" y="92914"/>
                  </a:lnTo>
                  <a:lnTo>
                    <a:pt x="119988" y="95580"/>
                  </a:lnTo>
                  <a:lnTo>
                    <a:pt x="117419" y="95580"/>
                  </a:lnTo>
                  <a:lnTo>
                    <a:pt x="112281" y="95580"/>
                  </a:lnTo>
                  <a:lnTo>
                    <a:pt x="108380" y="95580"/>
                  </a:lnTo>
                  <a:lnTo>
                    <a:pt x="105810" y="94247"/>
                  </a:lnTo>
                  <a:lnTo>
                    <a:pt x="104478" y="94247"/>
                  </a:lnTo>
                  <a:lnTo>
                    <a:pt x="100672" y="95580"/>
                  </a:lnTo>
                  <a:lnTo>
                    <a:pt x="98103" y="96817"/>
                  </a:lnTo>
                  <a:lnTo>
                    <a:pt x="95439" y="96817"/>
                  </a:lnTo>
                  <a:lnTo>
                    <a:pt x="90300" y="91676"/>
                  </a:lnTo>
                  <a:lnTo>
                    <a:pt x="89063" y="91676"/>
                  </a:lnTo>
                  <a:lnTo>
                    <a:pt x="87732" y="92914"/>
                  </a:lnTo>
                  <a:lnTo>
                    <a:pt x="89063" y="99387"/>
                  </a:lnTo>
                  <a:lnTo>
                    <a:pt x="90300" y="100720"/>
                  </a:lnTo>
                  <a:lnTo>
                    <a:pt x="91633" y="102053"/>
                  </a:lnTo>
                  <a:lnTo>
                    <a:pt x="90300" y="103291"/>
                  </a:lnTo>
                  <a:lnTo>
                    <a:pt x="89063" y="104528"/>
                  </a:lnTo>
                  <a:lnTo>
                    <a:pt x="86495" y="104528"/>
                  </a:lnTo>
                  <a:lnTo>
                    <a:pt x="86495" y="105861"/>
                  </a:lnTo>
                  <a:lnTo>
                    <a:pt x="87732" y="108431"/>
                  </a:lnTo>
                  <a:lnTo>
                    <a:pt x="86495" y="108431"/>
                  </a:lnTo>
                  <a:lnTo>
                    <a:pt x="83830" y="107194"/>
                  </a:lnTo>
                  <a:lnTo>
                    <a:pt x="82593" y="105861"/>
                  </a:lnTo>
                  <a:lnTo>
                    <a:pt x="83830" y="105861"/>
                  </a:lnTo>
                  <a:lnTo>
                    <a:pt x="83830" y="102053"/>
                  </a:lnTo>
                  <a:lnTo>
                    <a:pt x="83830" y="99387"/>
                  </a:lnTo>
                  <a:lnTo>
                    <a:pt x="83830" y="98150"/>
                  </a:lnTo>
                  <a:lnTo>
                    <a:pt x="82593" y="98150"/>
                  </a:lnTo>
                  <a:lnTo>
                    <a:pt x="80024" y="96817"/>
                  </a:lnTo>
                  <a:lnTo>
                    <a:pt x="76123" y="96817"/>
                  </a:lnTo>
                  <a:lnTo>
                    <a:pt x="73553" y="96817"/>
                  </a:lnTo>
                  <a:lnTo>
                    <a:pt x="73553" y="98150"/>
                  </a:lnTo>
                  <a:lnTo>
                    <a:pt x="74790" y="103291"/>
                  </a:lnTo>
                  <a:lnTo>
                    <a:pt x="77360" y="108431"/>
                  </a:lnTo>
                  <a:lnTo>
                    <a:pt x="80024" y="109764"/>
                  </a:lnTo>
                  <a:lnTo>
                    <a:pt x="80024" y="111002"/>
                  </a:lnTo>
                  <a:lnTo>
                    <a:pt x="80024" y="112335"/>
                  </a:lnTo>
                  <a:lnTo>
                    <a:pt x="78692" y="112335"/>
                  </a:lnTo>
                  <a:lnTo>
                    <a:pt x="76123" y="109764"/>
                  </a:lnTo>
                  <a:lnTo>
                    <a:pt x="74790" y="109764"/>
                  </a:lnTo>
                  <a:lnTo>
                    <a:pt x="73553" y="111002"/>
                  </a:lnTo>
                  <a:lnTo>
                    <a:pt x="74790" y="113572"/>
                  </a:lnTo>
                  <a:lnTo>
                    <a:pt x="73553" y="114905"/>
                  </a:lnTo>
                  <a:lnTo>
                    <a:pt x="72222" y="114905"/>
                  </a:lnTo>
                  <a:lnTo>
                    <a:pt x="69652" y="112335"/>
                  </a:lnTo>
                  <a:lnTo>
                    <a:pt x="69652" y="111002"/>
                  </a:lnTo>
                  <a:lnTo>
                    <a:pt x="69652" y="107194"/>
                  </a:lnTo>
                  <a:lnTo>
                    <a:pt x="69652" y="105861"/>
                  </a:lnTo>
                  <a:lnTo>
                    <a:pt x="68415" y="105861"/>
                  </a:lnTo>
                  <a:lnTo>
                    <a:pt x="60613" y="108431"/>
                  </a:lnTo>
                  <a:lnTo>
                    <a:pt x="55475" y="111002"/>
                  </a:lnTo>
                  <a:lnTo>
                    <a:pt x="52905" y="113572"/>
                  </a:lnTo>
                  <a:lnTo>
                    <a:pt x="50336" y="118808"/>
                  </a:lnTo>
                  <a:lnTo>
                    <a:pt x="51573" y="126519"/>
                  </a:lnTo>
                  <a:lnTo>
                    <a:pt x="51573" y="127852"/>
                  </a:lnTo>
                  <a:lnTo>
                    <a:pt x="50336" y="127852"/>
                  </a:lnTo>
                  <a:lnTo>
                    <a:pt x="42534" y="122616"/>
                  </a:lnTo>
                  <a:lnTo>
                    <a:pt x="41297" y="122616"/>
                  </a:lnTo>
                  <a:lnTo>
                    <a:pt x="41297" y="123949"/>
                  </a:lnTo>
                  <a:lnTo>
                    <a:pt x="38727" y="127852"/>
                  </a:lnTo>
                  <a:lnTo>
                    <a:pt x="38727" y="129089"/>
                  </a:lnTo>
                  <a:lnTo>
                    <a:pt x="39965" y="130422"/>
                  </a:lnTo>
                  <a:lnTo>
                    <a:pt x="43866" y="129089"/>
                  </a:lnTo>
                  <a:lnTo>
                    <a:pt x="45103" y="130422"/>
                  </a:lnTo>
                  <a:lnTo>
                    <a:pt x="45103" y="131660"/>
                  </a:lnTo>
                  <a:lnTo>
                    <a:pt x="46435" y="134325"/>
                  </a:lnTo>
                  <a:lnTo>
                    <a:pt x="46435" y="136896"/>
                  </a:lnTo>
                  <a:lnTo>
                    <a:pt x="45103" y="138133"/>
                  </a:lnTo>
                  <a:lnTo>
                    <a:pt x="43866" y="138133"/>
                  </a:lnTo>
                  <a:lnTo>
                    <a:pt x="38727" y="134325"/>
                  </a:lnTo>
                  <a:lnTo>
                    <a:pt x="37395" y="134325"/>
                  </a:lnTo>
                  <a:lnTo>
                    <a:pt x="36158" y="134325"/>
                  </a:lnTo>
                  <a:lnTo>
                    <a:pt x="38727" y="142036"/>
                  </a:lnTo>
                  <a:lnTo>
                    <a:pt x="37395" y="143274"/>
                  </a:lnTo>
                  <a:lnTo>
                    <a:pt x="36158" y="144607"/>
                  </a:lnTo>
                  <a:lnTo>
                    <a:pt x="34826" y="143274"/>
                  </a:lnTo>
                  <a:lnTo>
                    <a:pt x="29688" y="142036"/>
                  </a:lnTo>
                  <a:lnTo>
                    <a:pt x="27118" y="142036"/>
                  </a:lnTo>
                  <a:lnTo>
                    <a:pt x="25787" y="143274"/>
                  </a:lnTo>
                  <a:lnTo>
                    <a:pt x="24550" y="143274"/>
                  </a:lnTo>
                  <a:lnTo>
                    <a:pt x="21885" y="143274"/>
                  </a:lnTo>
                  <a:lnTo>
                    <a:pt x="19316" y="145940"/>
                  </a:lnTo>
                  <a:lnTo>
                    <a:pt x="19316" y="147177"/>
                  </a:lnTo>
                  <a:lnTo>
                    <a:pt x="19316" y="148510"/>
                  </a:lnTo>
                  <a:lnTo>
                    <a:pt x="14178" y="151080"/>
                  </a:lnTo>
                  <a:lnTo>
                    <a:pt x="12941" y="151080"/>
                  </a:lnTo>
                  <a:lnTo>
                    <a:pt x="11609" y="153651"/>
                  </a:lnTo>
                  <a:lnTo>
                    <a:pt x="9040" y="157459"/>
                  </a:lnTo>
                  <a:lnTo>
                    <a:pt x="7707" y="167835"/>
                  </a:lnTo>
                  <a:lnTo>
                    <a:pt x="6470" y="169073"/>
                  </a:lnTo>
                  <a:lnTo>
                    <a:pt x="5138" y="172976"/>
                  </a:lnTo>
                  <a:lnTo>
                    <a:pt x="1237" y="178212"/>
                  </a:lnTo>
                  <a:lnTo>
                    <a:pt x="0" y="179450"/>
                  </a:lnTo>
                  <a:lnTo>
                    <a:pt x="0" y="184590"/>
                  </a:lnTo>
                  <a:lnTo>
                    <a:pt x="1237" y="192397"/>
                  </a:lnTo>
                  <a:lnTo>
                    <a:pt x="5138" y="196205"/>
                  </a:lnTo>
                  <a:lnTo>
                    <a:pt x="6470" y="198775"/>
                  </a:lnTo>
                  <a:lnTo>
                    <a:pt x="7707" y="198775"/>
                  </a:lnTo>
                  <a:lnTo>
                    <a:pt x="9040" y="200108"/>
                  </a:lnTo>
                  <a:lnTo>
                    <a:pt x="11609" y="198775"/>
                  </a:lnTo>
                  <a:lnTo>
                    <a:pt x="16747" y="197537"/>
                  </a:lnTo>
                  <a:lnTo>
                    <a:pt x="19316" y="196205"/>
                  </a:lnTo>
                  <a:lnTo>
                    <a:pt x="20648" y="194967"/>
                  </a:lnTo>
                  <a:lnTo>
                    <a:pt x="21885" y="192397"/>
                  </a:lnTo>
                  <a:lnTo>
                    <a:pt x="21885" y="189826"/>
                  </a:lnTo>
                  <a:lnTo>
                    <a:pt x="23217" y="188493"/>
                  </a:lnTo>
                  <a:lnTo>
                    <a:pt x="24550" y="188493"/>
                  </a:lnTo>
                  <a:lnTo>
                    <a:pt x="25787" y="187161"/>
                  </a:lnTo>
                  <a:lnTo>
                    <a:pt x="25787" y="185923"/>
                  </a:lnTo>
                  <a:lnTo>
                    <a:pt x="24550" y="184590"/>
                  </a:lnTo>
                  <a:lnTo>
                    <a:pt x="20648" y="185923"/>
                  </a:lnTo>
                  <a:lnTo>
                    <a:pt x="19316" y="184590"/>
                  </a:lnTo>
                  <a:lnTo>
                    <a:pt x="30925" y="176879"/>
                  </a:lnTo>
                  <a:lnTo>
                    <a:pt x="45103" y="178212"/>
                  </a:lnTo>
                  <a:lnTo>
                    <a:pt x="46435" y="183353"/>
                  </a:lnTo>
                  <a:lnTo>
                    <a:pt x="43866" y="184590"/>
                  </a:lnTo>
                  <a:lnTo>
                    <a:pt x="38727" y="185923"/>
                  </a:lnTo>
                  <a:lnTo>
                    <a:pt x="36158" y="188493"/>
                  </a:lnTo>
                  <a:lnTo>
                    <a:pt x="36158" y="189826"/>
                  </a:lnTo>
                  <a:lnTo>
                    <a:pt x="33494" y="192397"/>
                  </a:lnTo>
                  <a:lnTo>
                    <a:pt x="33494" y="193634"/>
                  </a:lnTo>
                  <a:lnTo>
                    <a:pt x="33494" y="194967"/>
                  </a:lnTo>
                  <a:lnTo>
                    <a:pt x="37395" y="193634"/>
                  </a:lnTo>
                  <a:lnTo>
                    <a:pt x="39965" y="192397"/>
                  </a:lnTo>
                  <a:lnTo>
                    <a:pt x="49004" y="185923"/>
                  </a:lnTo>
                  <a:lnTo>
                    <a:pt x="50336" y="187161"/>
                  </a:lnTo>
                  <a:lnTo>
                    <a:pt x="59376" y="185923"/>
                  </a:lnTo>
                  <a:lnTo>
                    <a:pt x="67083" y="184590"/>
                  </a:lnTo>
                  <a:lnTo>
                    <a:pt x="73553" y="183353"/>
                  </a:lnTo>
                  <a:lnTo>
                    <a:pt x="77360" y="182020"/>
                  </a:lnTo>
                  <a:lnTo>
                    <a:pt x="77360" y="180782"/>
                  </a:lnTo>
                  <a:lnTo>
                    <a:pt x="78692" y="180782"/>
                  </a:lnTo>
                  <a:lnTo>
                    <a:pt x="78692" y="179450"/>
                  </a:lnTo>
                  <a:lnTo>
                    <a:pt x="78692" y="178212"/>
                  </a:lnTo>
                  <a:lnTo>
                    <a:pt x="77360" y="178212"/>
                  </a:lnTo>
                  <a:lnTo>
                    <a:pt x="76123" y="178212"/>
                  </a:lnTo>
                  <a:lnTo>
                    <a:pt x="68415" y="180782"/>
                  </a:lnTo>
                  <a:lnTo>
                    <a:pt x="61945" y="182020"/>
                  </a:lnTo>
                  <a:lnTo>
                    <a:pt x="60613" y="182020"/>
                  </a:lnTo>
                  <a:lnTo>
                    <a:pt x="59376" y="182020"/>
                  </a:lnTo>
                  <a:lnTo>
                    <a:pt x="58043" y="182020"/>
                  </a:lnTo>
                  <a:lnTo>
                    <a:pt x="56807" y="182020"/>
                  </a:lnTo>
                  <a:lnTo>
                    <a:pt x="55475" y="180782"/>
                  </a:lnTo>
                  <a:lnTo>
                    <a:pt x="56807" y="179450"/>
                  </a:lnTo>
                  <a:lnTo>
                    <a:pt x="58043" y="176879"/>
                  </a:lnTo>
                  <a:lnTo>
                    <a:pt x="60613" y="175546"/>
                  </a:lnTo>
                  <a:lnTo>
                    <a:pt x="61945" y="175546"/>
                  </a:lnTo>
                  <a:lnTo>
                    <a:pt x="63182" y="175546"/>
                  </a:lnTo>
                  <a:lnTo>
                    <a:pt x="65751" y="175546"/>
                  </a:lnTo>
                  <a:lnTo>
                    <a:pt x="73553" y="171739"/>
                  </a:lnTo>
                  <a:lnTo>
                    <a:pt x="77360" y="169073"/>
                  </a:lnTo>
                  <a:lnTo>
                    <a:pt x="77360" y="167835"/>
                  </a:lnTo>
                  <a:lnTo>
                    <a:pt x="78692" y="166503"/>
                  </a:lnTo>
                  <a:lnTo>
                    <a:pt x="80024" y="165265"/>
                  </a:lnTo>
                  <a:lnTo>
                    <a:pt x="89063" y="163932"/>
                  </a:lnTo>
                  <a:lnTo>
                    <a:pt x="96771" y="161362"/>
                  </a:lnTo>
                  <a:lnTo>
                    <a:pt x="104478" y="158792"/>
                  </a:lnTo>
                  <a:lnTo>
                    <a:pt x="108380" y="156221"/>
                  </a:lnTo>
                  <a:lnTo>
                    <a:pt x="110949" y="152318"/>
                  </a:lnTo>
                  <a:lnTo>
                    <a:pt x="116087" y="149748"/>
                  </a:lnTo>
                  <a:lnTo>
                    <a:pt x="119988" y="145940"/>
                  </a:lnTo>
                  <a:lnTo>
                    <a:pt x="123890" y="144607"/>
                  </a:lnTo>
                  <a:lnTo>
                    <a:pt x="126459" y="143274"/>
                  </a:lnTo>
                  <a:lnTo>
                    <a:pt x="127791" y="140704"/>
                  </a:lnTo>
                  <a:lnTo>
                    <a:pt x="129028" y="136896"/>
                  </a:lnTo>
                  <a:lnTo>
                    <a:pt x="130360" y="136896"/>
                  </a:lnTo>
                  <a:lnTo>
                    <a:pt x="136830" y="138133"/>
                  </a:lnTo>
                  <a:lnTo>
                    <a:pt x="141874" y="138133"/>
                  </a:lnTo>
                  <a:lnTo>
                    <a:pt x="143206" y="138133"/>
                  </a:lnTo>
                  <a:lnTo>
                    <a:pt x="144538" y="136896"/>
                  </a:lnTo>
                  <a:lnTo>
                    <a:pt x="144538" y="134325"/>
                  </a:lnTo>
                  <a:lnTo>
                    <a:pt x="144538" y="132993"/>
                  </a:lnTo>
                  <a:lnTo>
                    <a:pt x="143206" y="132993"/>
                  </a:lnTo>
                  <a:lnTo>
                    <a:pt x="141874" y="131660"/>
                  </a:lnTo>
                  <a:lnTo>
                    <a:pt x="140637" y="130422"/>
                  </a:lnTo>
                  <a:lnTo>
                    <a:pt x="141874" y="129089"/>
                  </a:lnTo>
                  <a:lnTo>
                    <a:pt x="145775" y="130422"/>
                  </a:lnTo>
                  <a:lnTo>
                    <a:pt x="151008" y="131660"/>
                  </a:lnTo>
                  <a:lnTo>
                    <a:pt x="154815" y="131660"/>
                  </a:lnTo>
                  <a:lnTo>
                    <a:pt x="156147" y="129089"/>
                  </a:lnTo>
                  <a:lnTo>
                    <a:pt x="158716" y="129089"/>
                  </a:lnTo>
                  <a:lnTo>
                    <a:pt x="161285" y="126519"/>
                  </a:lnTo>
                  <a:lnTo>
                    <a:pt x="162617" y="122616"/>
                  </a:lnTo>
                  <a:lnTo>
                    <a:pt x="163854" y="122616"/>
                  </a:lnTo>
                  <a:lnTo>
                    <a:pt x="166423" y="122616"/>
                  </a:lnTo>
                  <a:lnTo>
                    <a:pt x="171562" y="121378"/>
                  </a:lnTo>
                  <a:lnTo>
                    <a:pt x="175463" y="121378"/>
                  </a:lnTo>
                  <a:lnTo>
                    <a:pt x="176795" y="120046"/>
                  </a:lnTo>
                  <a:lnTo>
                    <a:pt x="176795" y="118808"/>
                  </a:lnTo>
                  <a:lnTo>
                    <a:pt x="176795" y="116142"/>
                  </a:lnTo>
                  <a:lnTo>
                    <a:pt x="178032" y="116142"/>
                  </a:lnTo>
                  <a:lnTo>
                    <a:pt x="178032" y="114905"/>
                  </a:lnTo>
                  <a:lnTo>
                    <a:pt x="181933" y="113572"/>
                  </a:lnTo>
                  <a:lnTo>
                    <a:pt x="183265" y="112335"/>
                  </a:lnTo>
                  <a:lnTo>
                    <a:pt x="184502" y="113572"/>
                  </a:lnTo>
                  <a:lnTo>
                    <a:pt x="185835" y="114905"/>
                  </a:lnTo>
                  <a:lnTo>
                    <a:pt x="185835" y="117475"/>
                  </a:lnTo>
                  <a:lnTo>
                    <a:pt x="187072" y="117475"/>
                  </a:lnTo>
                  <a:lnTo>
                    <a:pt x="190973" y="114905"/>
                  </a:lnTo>
                  <a:lnTo>
                    <a:pt x="192305" y="113572"/>
                  </a:lnTo>
                  <a:lnTo>
                    <a:pt x="193542" y="111002"/>
                  </a:lnTo>
                  <a:lnTo>
                    <a:pt x="196111" y="109764"/>
                  </a:lnTo>
                  <a:lnTo>
                    <a:pt x="196111" y="108431"/>
                  </a:lnTo>
                  <a:lnTo>
                    <a:pt x="192305" y="105861"/>
                  </a:lnTo>
                  <a:lnTo>
                    <a:pt x="192305" y="104528"/>
                  </a:lnTo>
                  <a:lnTo>
                    <a:pt x="194874" y="104528"/>
                  </a:lnTo>
                  <a:lnTo>
                    <a:pt x="197443" y="105861"/>
                  </a:lnTo>
                  <a:lnTo>
                    <a:pt x="198680" y="105861"/>
                  </a:lnTo>
                  <a:lnTo>
                    <a:pt x="201249" y="104528"/>
                  </a:lnTo>
                  <a:lnTo>
                    <a:pt x="203913" y="103291"/>
                  </a:lnTo>
                  <a:lnTo>
                    <a:pt x="205150" y="103291"/>
                  </a:lnTo>
                  <a:lnTo>
                    <a:pt x="205150" y="100720"/>
                  </a:lnTo>
                  <a:lnTo>
                    <a:pt x="206483" y="98150"/>
                  </a:lnTo>
                  <a:lnTo>
                    <a:pt x="206483" y="95580"/>
                  </a:lnTo>
                  <a:lnTo>
                    <a:pt x="207720" y="95580"/>
                  </a:lnTo>
                  <a:lnTo>
                    <a:pt x="209052" y="96817"/>
                  </a:lnTo>
                  <a:lnTo>
                    <a:pt x="211621" y="98150"/>
                  </a:lnTo>
                  <a:lnTo>
                    <a:pt x="212953" y="98150"/>
                  </a:lnTo>
                  <a:lnTo>
                    <a:pt x="214190" y="96817"/>
                  </a:lnTo>
                  <a:lnTo>
                    <a:pt x="215522" y="94247"/>
                  </a:lnTo>
                  <a:lnTo>
                    <a:pt x="216760" y="92914"/>
                  </a:lnTo>
                  <a:lnTo>
                    <a:pt x="218091" y="92914"/>
                  </a:lnTo>
                  <a:lnTo>
                    <a:pt x="219328" y="92914"/>
                  </a:lnTo>
                  <a:lnTo>
                    <a:pt x="220661" y="92914"/>
                  </a:lnTo>
                  <a:lnTo>
                    <a:pt x="221993" y="94247"/>
                  </a:lnTo>
                  <a:lnTo>
                    <a:pt x="221993" y="95580"/>
                  </a:lnTo>
                  <a:lnTo>
                    <a:pt x="220661" y="95580"/>
                  </a:lnTo>
                  <a:lnTo>
                    <a:pt x="218091" y="96817"/>
                  </a:lnTo>
                  <a:lnTo>
                    <a:pt x="207720" y="105861"/>
                  </a:lnTo>
                  <a:lnTo>
                    <a:pt x="206483" y="107194"/>
                  </a:lnTo>
                  <a:lnTo>
                    <a:pt x="207720" y="107194"/>
                  </a:lnTo>
                  <a:lnTo>
                    <a:pt x="215522" y="102053"/>
                  </a:lnTo>
                  <a:lnTo>
                    <a:pt x="220661" y="99387"/>
                  </a:lnTo>
                  <a:lnTo>
                    <a:pt x="225799" y="95580"/>
                  </a:lnTo>
                  <a:lnTo>
                    <a:pt x="231032" y="92914"/>
                  </a:lnTo>
                  <a:lnTo>
                    <a:pt x="237408" y="87773"/>
                  </a:lnTo>
                  <a:lnTo>
                    <a:pt x="241309" y="85203"/>
                  </a:lnTo>
                  <a:lnTo>
                    <a:pt x="243878" y="83965"/>
                  </a:lnTo>
                  <a:lnTo>
                    <a:pt x="245115" y="82633"/>
                  </a:lnTo>
                  <a:lnTo>
                    <a:pt x="245115" y="81395"/>
                  </a:lnTo>
                  <a:lnTo>
                    <a:pt x="243878" y="80062"/>
                  </a:lnTo>
                  <a:lnTo>
                    <a:pt x="242546" y="77492"/>
                  </a:lnTo>
                  <a:lnTo>
                    <a:pt x="241309" y="74921"/>
                  </a:lnTo>
                  <a:lnTo>
                    <a:pt x="241309" y="73589"/>
                  </a:lnTo>
                  <a:lnTo>
                    <a:pt x="241309" y="72351"/>
                  </a:lnTo>
                  <a:lnTo>
                    <a:pt x="242546" y="71018"/>
                  </a:lnTo>
                  <a:lnTo>
                    <a:pt x="245115" y="71018"/>
                  </a:lnTo>
                  <a:lnTo>
                    <a:pt x="249016" y="69686"/>
                  </a:lnTo>
                  <a:lnTo>
                    <a:pt x="250348" y="71018"/>
                  </a:lnTo>
                  <a:lnTo>
                    <a:pt x="251585" y="71018"/>
                  </a:lnTo>
                  <a:lnTo>
                    <a:pt x="251585" y="72351"/>
                  </a:lnTo>
                  <a:lnTo>
                    <a:pt x="250348" y="73589"/>
                  </a:lnTo>
                  <a:lnTo>
                    <a:pt x="249016" y="74921"/>
                  </a:lnTo>
                  <a:lnTo>
                    <a:pt x="247779" y="77492"/>
                  </a:lnTo>
                  <a:lnTo>
                    <a:pt x="247779" y="78729"/>
                  </a:lnTo>
                  <a:lnTo>
                    <a:pt x="249016" y="78729"/>
                  </a:lnTo>
                  <a:lnTo>
                    <a:pt x="251585" y="77492"/>
                  </a:lnTo>
                  <a:lnTo>
                    <a:pt x="254250" y="74921"/>
                  </a:lnTo>
                  <a:lnTo>
                    <a:pt x="258056" y="73589"/>
                  </a:lnTo>
                  <a:lnTo>
                    <a:pt x="264526" y="67115"/>
                  </a:lnTo>
                  <a:lnTo>
                    <a:pt x="272233" y="60642"/>
                  </a:lnTo>
                  <a:lnTo>
                    <a:pt x="273566" y="59404"/>
                  </a:lnTo>
                  <a:lnTo>
                    <a:pt x="276135" y="58071"/>
                  </a:lnTo>
                  <a:lnTo>
                    <a:pt x="281273" y="52930"/>
                  </a:lnTo>
                  <a:lnTo>
                    <a:pt x="289076" y="45219"/>
                  </a:lnTo>
                  <a:lnTo>
                    <a:pt x="295546" y="39983"/>
                  </a:lnTo>
                  <a:lnTo>
                    <a:pt x="301921" y="36176"/>
                  </a:lnTo>
                  <a:lnTo>
                    <a:pt x="307060" y="32272"/>
                  </a:lnTo>
                  <a:lnTo>
                    <a:pt x="316194" y="24561"/>
                  </a:lnTo>
                  <a:lnTo>
                    <a:pt x="321333" y="20658"/>
                  </a:lnTo>
                  <a:lnTo>
                    <a:pt x="326471" y="16755"/>
                  </a:lnTo>
                  <a:lnTo>
                    <a:pt x="331609" y="10377"/>
                  </a:lnTo>
                  <a:lnTo>
                    <a:pt x="332941" y="7711"/>
                  </a:lnTo>
                  <a:lnTo>
                    <a:pt x="334178" y="3903"/>
                  </a:lnTo>
                  <a:lnTo>
                    <a:pt x="334178" y="2570"/>
                  </a:lnTo>
                  <a:lnTo>
                    <a:pt x="332941" y="2570"/>
                  </a:lnTo>
                  <a:lnTo>
                    <a:pt x="331609" y="257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E941ADBD-0478-9645-B6E8-CD058AF6EC75}"/>
                </a:ext>
              </a:extLst>
            </p:cNvPr>
            <p:cNvSpPr/>
            <p:nvPr/>
          </p:nvSpPr>
          <p:spPr>
            <a:xfrm>
              <a:off x="11250471" y="2411632"/>
              <a:ext cx="580981" cy="914088"/>
            </a:xfrm>
            <a:custGeom>
              <a:avLst/>
              <a:gdLst>
                <a:gd name="connsiteX0" fmla="*/ 588333 w 660554"/>
                <a:gd name="connsiteY0" fmla="*/ 435058 h 1039284"/>
                <a:gd name="connsiteX1" fmla="*/ 584527 w 660554"/>
                <a:gd name="connsiteY1" fmla="*/ 440294 h 1039284"/>
                <a:gd name="connsiteX2" fmla="*/ 571586 w 660554"/>
                <a:gd name="connsiteY2" fmla="*/ 436391 h 1039284"/>
                <a:gd name="connsiteX3" fmla="*/ 554744 w 660554"/>
                <a:gd name="connsiteY3" fmla="*/ 415733 h 1039284"/>
                <a:gd name="connsiteX4" fmla="*/ 556171 w 660554"/>
                <a:gd name="connsiteY4" fmla="*/ 389934 h 1039284"/>
                <a:gd name="connsiteX5" fmla="*/ 535428 w 660554"/>
                <a:gd name="connsiteY5" fmla="*/ 369276 h 1039284"/>
                <a:gd name="connsiteX6" fmla="*/ 540566 w 660554"/>
                <a:gd name="connsiteY6" fmla="*/ 361565 h 1039284"/>
                <a:gd name="connsiteX7" fmla="*/ 544467 w 660554"/>
                <a:gd name="connsiteY7" fmla="*/ 364040 h 1039284"/>
                <a:gd name="connsiteX8" fmla="*/ 548369 w 660554"/>
                <a:gd name="connsiteY8" fmla="*/ 360232 h 1039284"/>
                <a:gd name="connsiteX9" fmla="*/ 540566 w 660554"/>
                <a:gd name="connsiteY9" fmla="*/ 344715 h 1039284"/>
                <a:gd name="connsiteX10" fmla="*/ 534191 w 660554"/>
                <a:gd name="connsiteY10" fmla="*/ 342144 h 1039284"/>
                <a:gd name="connsiteX11" fmla="*/ 527720 w 660554"/>
                <a:gd name="connsiteY11" fmla="*/ 347285 h 1039284"/>
                <a:gd name="connsiteX12" fmla="*/ 501934 w 660554"/>
                <a:gd name="connsiteY12" fmla="*/ 347285 h 1039284"/>
                <a:gd name="connsiteX13" fmla="*/ 488993 w 660554"/>
                <a:gd name="connsiteY13" fmla="*/ 337003 h 1039284"/>
                <a:gd name="connsiteX14" fmla="*/ 486424 w 660554"/>
                <a:gd name="connsiteY14" fmla="*/ 343477 h 1039284"/>
                <a:gd name="connsiteX15" fmla="*/ 477384 w 660554"/>
                <a:gd name="connsiteY15" fmla="*/ 342144 h 1039284"/>
                <a:gd name="connsiteX16" fmla="*/ 473483 w 660554"/>
                <a:gd name="connsiteY16" fmla="*/ 333100 h 1039284"/>
                <a:gd name="connsiteX17" fmla="*/ 476147 w 660554"/>
                <a:gd name="connsiteY17" fmla="*/ 327960 h 1039284"/>
                <a:gd name="connsiteX18" fmla="*/ 470914 w 660554"/>
                <a:gd name="connsiteY18" fmla="*/ 324056 h 1039284"/>
                <a:gd name="connsiteX19" fmla="*/ 469677 w 660554"/>
                <a:gd name="connsiteY19" fmla="*/ 316345 h 1039284"/>
                <a:gd name="connsiteX20" fmla="*/ 474815 w 660554"/>
                <a:gd name="connsiteY20" fmla="*/ 308634 h 1039284"/>
                <a:gd name="connsiteX21" fmla="*/ 474815 w 660554"/>
                <a:gd name="connsiteY21" fmla="*/ 307301 h 1039284"/>
                <a:gd name="connsiteX22" fmla="*/ 465776 w 660554"/>
                <a:gd name="connsiteY22" fmla="*/ 299495 h 1039284"/>
                <a:gd name="connsiteX23" fmla="*/ 469677 w 660554"/>
                <a:gd name="connsiteY23" fmla="*/ 287881 h 1039284"/>
                <a:gd name="connsiteX24" fmla="*/ 464538 w 660554"/>
                <a:gd name="connsiteY24" fmla="*/ 284073 h 1039284"/>
                <a:gd name="connsiteX25" fmla="*/ 388416 w 660554"/>
                <a:gd name="connsiteY25" fmla="*/ 42649 h 1039284"/>
                <a:gd name="connsiteX26" fmla="*/ 371574 w 660554"/>
                <a:gd name="connsiteY26" fmla="*/ 37508 h 1039284"/>
                <a:gd name="connsiteX27" fmla="*/ 353495 w 660554"/>
                <a:gd name="connsiteY27" fmla="*/ 21991 h 1039284"/>
                <a:gd name="connsiteX28" fmla="*/ 304491 w 660554"/>
                <a:gd name="connsiteY28" fmla="*/ 0 h 1039284"/>
                <a:gd name="connsiteX29" fmla="*/ 287744 w 660554"/>
                <a:gd name="connsiteY29" fmla="*/ 3903 h 1039284"/>
                <a:gd name="connsiteX30" fmla="*/ 283842 w 660554"/>
                <a:gd name="connsiteY30" fmla="*/ 11614 h 1039284"/>
                <a:gd name="connsiteX31" fmla="*/ 285174 w 660554"/>
                <a:gd name="connsiteY31" fmla="*/ 21991 h 1039284"/>
                <a:gd name="connsiteX32" fmla="*/ 265763 w 660554"/>
                <a:gd name="connsiteY32" fmla="*/ 24561 h 1039284"/>
                <a:gd name="connsiteX33" fmla="*/ 258056 w 660554"/>
                <a:gd name="connsiteY33" fmla="*/ 31035 h 1039284"/>
                <a:gd name="connsiteX34" fmla="*/ 254155 w 660554"/>
                <a:gd name="connsiteY34" fmla="*/ 38746 h 1039284"/>
                <a:gd name="connsiteX35" fmla="*/ 238645 w 660554"/>
                <a:gd name="connsiteY35" fmla="*/ 46457 h 1039284"/>
                <a:gd name="connsiteX36" fmla="*/ 216760 w 660554"/>
                <a:gd name="connsiteY36" fmla="*/ 65877 h 1039284"/>
                <a:gd name="connsiteX37" fmla="*/ 190973 w 660554"/>
                <a:gd name="connsiteY37" fmla="*/ 55596 h 1039284"/>
                <a:gd name="connsiteX38" fmla="*/ 185739 w 660554"/>
                <a:gd name="connsiteY38" fmla="*/ 47790 h 1039284"/>
                <a:gd name="connsiteX39" fmla="*/ 178032 w 660554"/>
                <a:gd name="connsiteY39" fmla="*/ 20658 h 1039284"/>
                <a:gd name="connsiteX40" fmla="*/ 167660 w 660554"/>
                <a:gd name="connsiteY40" fmla="*/ 21991 h 1039284"/>
                <a:gd name="connsiteX41" fmla="*/ 163854 w 660554"/>
                <a:gd name="connsiteY41" fmla="*/ 18088 h 1039284"/>
                <a:gd name="connsiteX42" fmla="*/ 149676 w 660554"/>
                <a:gd name="connsiteY42" fmla="*/ 21991 h 1039284"/>
                <a:gd name="connsiteX43" fmla="*/ 83830 w 660554"/>
                <a:gd name="connsiteY43" fmla="*/ 219433 h 1039284"/>
                <a:gd name="connsiteX44" fmla="*/ 86399 w 660554"/>
                <a:gd name="connsiteY44" fmla="*/ 246660 h 1039284"/>
                <a:gd name="connsiteX45" fmla="*/ 90300 w 660554"/>
                <a:gd name="connsiteY45" fmla="*/ 278932 h 1039284"/>
                <a:gd name="connsiteX46" fmla="*/ 74790 w 660554"/>
                <a:gd name="connsiteY46" fmla="*/ 304731 h 1039284"/>
                <a:gd name="connsiteX47" fmla="*/ 76123 w 660554"/>
                <a:gd name="connsiteY47" fmla="*/ 315013 h 1039284"/>
                <a:gd name="connsiteX48" fmla="*/ 70889 w 660554"/>
                <a:gd name="connsiteY48" fmla="*/ 322819 h 1039284"/>
                <a:gd name="connsiteX49" fmla="*/ 69652 w 660554"/>
                <a:gd name="connsiteY49" fmla="*/ 340811 h 1039284"/>
                <a:gd name="connsiteX50" fmla="*/ 81261 w 660554"/>
                <a:gd name="connsiteY50" fmla="*/ 349950 h 1039284"/>
                <a:gd name="connsiteX51" fmla="*/ 73553 w 660554"/>
                <a:gd name="connsiteY51" fmla="*/ 369276 h 1039284"/>
                <a:gd name="connsiteX52" fmla="*/ 78692 w 660554"/>
                <a:gd name="connsiteY52" fmla="*/ 370513 h 1039284"/>
                <a:gd name="connsiteX53" fmla="*/ 78692 w 660554"/>
                <a:gd name="connsiteY53" fmla="*/ 389934 h 1039284"/>
                <a:gd name="connsiteX54" fmla="*/ 88968 w 660554"/>
                <a:gd name="connsiteY54" fmla="*/ 392504 h 1039284"/>
                <a:gd name="connsiteX55" fmla="*/ 91633 w 660554"/>
                <a:gd name="connsiteY55" fmla="*/ 404119 h 1039284"/>
                <a:gd name="connsiteX56" fmla="*/ 73553 w 660554"/>
                <a:gd name="connsiteY56" fmla="*/ 432488 h 1039284"/>
                <a:gd name="connsiteX57" fmla="*/ 79929 w 660554"/>
                <a:gd name="connsiteY57" fmla="*/ 446672 h 1039284"/>
                <a:gd name="connsiteX58" fmla="*/ 51573 w 660554"/>
                <a:gd name="connsiteY58" fmla="*/ 477707 h 1039284"/>
                <a:gd name="connsiteX59" fmla="*/ 45103 w 660554"/>
                <a:gd name="connsiteY59" fmla="*/ 493224 h 1039284"/>
                <a:gd name="connsiteX60" fmla="*/ 43866 w 660554"/>
                <a:gd name="connsiteY60" fmla="*/ 506076 h 1039284"/>
                <a:gd name="connsiteX61" fmla="*/ 45103 w 660554"/>
                <a:gd name="connsiteY61" fmla="*/ 512550 h 1039284"/>
                <a:gd name="connsiteX62" fmla="*/ 60613 w 660554"/>
                <a:gd name="connsiteY62" fmla="*/ 522927 h 1039284"/>
                <a:gd name="connsiteX63" fmla="*/ 63182 w 660554"/>
                <a:gd name="connsiteY63" fmla="*/ 529305 h 1039284"/>
                <a:gd name="connsiteX64" fmla="*/ 56712 w 660554"/>
                <a:gd name="connsiteY64" fmla="*/ 533208 h 1039284"/>
                <a:gd name="connsiteX65" fmla="*/ 43866 w 660554"/>
                <a:gd name="connsiteY65" fmla="*/ 526734 h 1039284"/>
                <a:gd name="connsiteX66" fmla="*/ 36063 w 660554"/>
                <a:gd name="connsiteY66" fmla="*/ 528067 h 1039284"/>
                <a:gd name="connsiteX67" fmla="*/ 33494 w 660554"/>
                <a:gd name="connsiteY67" fmla="*/ 537111 h 1039284"/>
                <a:gd name="connsiteX68" fmla="*/ 38632 w 660554"/>
                <a:gd name="connsiteY68" fmla="*/ 544822 h 1039284"/>
                <a:gd name="connsiteX69" fmla="*/ 37395 w 660554"/>
                <a:gd name="connsiteY69" fmla="*/ 574524 h 1039284"/>
                <a:gd name="connsiteX70" fmla="*/ 33494 w 660554"/>
                <a:gd name="connsiteY70" fmla="*/ 574524 h 1039284"/>
                <a:gd name="connsiteX71" fmla="*/ 16747 w 660554"/>
                <a:gd name="connsiteY71" fmla="*/ 553866 h 1039284"/>
                <a:gd name="connsiteX72" fmla="*/ 9040 w 660554"/>
                <a:gd name="connsiteY72" fmla="*/ 555199 h 1039284"/>
                <a:gd name="connsiteX73" fmla="*/ 9040 w 660554"/>
                <a:gd name="connsiteY73" fmla="*/ 560340 h 1039284"/>
                <a:gd name="connsiteX74" fmla="*/ 0 w 660554"/>
                <a:gd name="connsiteY74" fmla="*/ 566813 h 1039284"/>
                <a:gd name="connsiteX75" fmla="*/ 45103 w 660554"/>
                <a:gd name="connsiteY75" fmla="*/ 703614 h 1039284"/>
                <a:gd name="connsiteX76" fmla="*/ 118656 w 660554"/>
                <a:gd name="connsiteY76" fmla="*/ 941134 h 1039284"/>
                <a:gd name="connsiteX77" fmla="*/ 123795 w 660554"/>
                <a:gd name="connsiteY77" fmla="*/ 945038 h 1039284"/>
                <a:gd name="connsiteX78" fmla="*/ 127696 w 660554"/>
                <a:gd name="connsiteY78" fmla="*/ 979880 h 1039284"/>
                <a:gd name="connsiteX79" fmla="*/ 147107 w 660554"/>
                <a:gd name="connsiteY79" fmla="*/ 1000538 h 1039284"/>
                <a:gd name="connsiteX80" fmla="*/ 163854 w 660554"/>
                <a:gd name="connsiteY80" fmla="*/ 1008250 h 1039284"/>
                <a:gd name="connsiteX81" fmla="*/ 166423 w 660554"/>
                <a:gd name="connsiteY81" fmla="*/ 1025100 h 1039284"/>
                <a:gd name="connsiteX82" fmla="*/ 170325 w 660554"/>
                <a:gd name="connsiteY82" fmla="*/ 1032811 h 1039284"/>
                <a:gd name="connsiteX83" fmla="*/ 175463 w 660554"/>
                <a:gd name="connsiteY83" fmla="*/ 1034144 h 1039284"/>
                <a:gd name="connsiteX84" fmla="*/ 181933 w 660554"/>
                <a:gd name="connsiteY84" fmla="*/ 1037952 h 1039284"/>
                <a:gd name="connsiteX85" fmla="*/ 183170 w 660554"/>
                <a:gd name="connsiteY85" fmla="*/ 1039284 h 1039284"/>
                <a:gd name="connsiteX86" fmla="*/ 184502 w 660554"/>
                <a:gd name="connsiteY86" fmla="*/ 1039284 h 1039284"/>
                <a:gd name="connsiteX87" fmla="*/ 184502 w 660554"/>
                <a:gd name="connsiteY87" fmla="*/ 1037952 h 1039284"/>
                <a:gd name="connsiteX88" fmla="*/ 184502 w 660554"/>
                <a:gd name="connsiteY88" fmla="*/ 1034144 h 1039284"/>
                <a:gd name="connsiteX89" fmla="*/ 184502 w 660554"/>
                <a:gd name="connsiteY89" fmla="*/ 1032811 h 1039284"/>
                <a:gd name="connsiteX90" fmla="*/ 188308 w 660554"/>
                <a:gd name="connsiteY90" fmla="*/ 1032811 h 1039284"/>
                <a:gd name="connsiteX91" fmla="*/ 190973 w 660554"/>
                <a:gd name="connsiteY91" fmla="*/ 1036714 h 1039284"/>
                <a:gd name="connsiteX92" fmla="*/ 192210 w 660554"/>
                <a:gd name="connsiteY92" fmla="*/ 1039284 h 1039284"/>
                <a:gd name="connsiteX93" fmla="*/ 194779 w 660554"/>
                <a:gd name="connsiteY93" fmla="*/ 1039284 h 1039284"/>
                <a:gd name="connsiteX94" fmla="*/ 196111 w 660554"/>
                <a:gd name="connsiteY94" fmla="*/ 1037952 h 1039284"/>
                <a:gd name="connsiteX95" fmla="*/ 197443 w 660554"/>
                <a:gd name="connsiteY95" fmla="*/ 1035381 h 1039284"/>
                <a:gd name="connsiteX96" fmla="*/ 198680 w 660554"/>
                <a:gd name="connsiteY96" fmla="*/ 1032811 h 1039284"/>
                <a:gd name="connsiteX97" fmla="*/ 198680 w 660554"/>
                <a:gd name="connsiteY97" fmla="*/ 1029003 h 1039284"/>
                <a:gd name="connsiteX98" fmla="*/ 197443 w 660554"/>
                <a:gd name="connsiteY98" fmla="*/ 1023767 h 1039284"/>
                <a:gd name="connsiteX99" fmla="*/ 199917 w 660554"/>
                <a:gd name="connsiteY99" fmla="*/ 1021197 h 1039284"/>
                <a:gd name="connsiteX100" fmla="*/ 199917 w 660554"/>
                <a:gd name="connsiteY100" fmla="*/ 1014723 h 1039284"/>
                <a:gd name="connsiteX101" fmla="*/ 201249 w 660554"/>
                <a:gd name="connsiteY101" fmla="*/ 1010915 h 1039284"/>
                <a:gd name="connsiteX102" fmla="*/ 201249 w 660554"/>
                <a:gd name="connsiteY102" fmla="*/ 1005774 h 1039284"/>
                <a:gd name="connsiteX103" fmla="*/ 199917 w 660554"/>
                <a:gd name="connsiteY103" fmla="*/ 996635 h 1039284"/>
                <a:gd name="connsiteX104" fmla="*/ 198680 w 660554"/>
                <a:gd name="connsiteY104" fmla="*/ 992827 h 1039284"/>
                <a:gd name="connsiteX105" fmla="*/ 198680 w 660554"/>
                <a:gd name="connsiteY105" fmla="*/ 982451 h 1039284"/>
                <a:gd name="connsiteX106" fmla="*/ 199917 w 660554"/>
                <a:gd name="connsiteY106" fmla="*/ 976072 h 1039284"/>
                <a:gd name="connsiteX107" fmla="*/ 201249 w 660554"/>
                <a:gd name="connsiteY107" fmla="*/ 973407 h 1039284"/>
                <a:gd name="connsiteX108" fmla="*/ 206388 w 660554"/>
                <a:gd name="connsiteY108" fmla="*/ 973407 h 1039284"/>
                <a:gd name="connsiteX109" fmla="*/ 212858 w 660554"/>
                <a:gd name="connsiteY109" fmla="*/ 969599 h 1039284"/>
                <a:gd name="connsiteX110" fmla="*/ 214190 w 660554"/>
                <a:gd name="connsiteY110" fmla="*/ 967028 h 1039284"/>
                <a:gd name="connsiteX111" fmla="*/ 214190 w 660554"/>
                <a:gd name="connsiteY111" fmla="*/ 961793 h 1039284"/>
                <a:gd name="connsiteX112" fmla="*/ 215427 w 660554"/>
                <a:gd name="connsiteY112" fmla="*/ 956652 h 1039284"/>
                <a:gd name="connsiteX113" fmla="*/ 216760 w 660554"/>
                <a:gd name="connsiteY113" fmla="*/ 955319 h 1039284"/>
                <a:gd name="connsiteX114" fmla="*/ 220565 w 660554"/>
                <a:gd name="connsiteY114" fmla="*/ 952749 h 1039284"/>
                <a:gd name="connsiteX115" fmla="*/ 221898 w 660554"/>
                <a:gd name="connsiteY115" fmla="*/ 946370 h 1039284"/>
                <a:gd name="connsiteX116" fmla="*/ 221898 w 660554"/>
                <a:gd name="connsiteY116" fmla="*/ 942467 h 1039284"/>
                <a:gd name="connsiteX117" fmla="*/ 220565 w 660554"/>
                <a:gd name="connsiteY117" fmla="*/ 938564 h 1039284"/>
                <a:gd name="connsiteX118" fmla="*/ 219328 w 660554"/>
                <a:gd name="connsiteY118" fmla="*/ 933423 h 1039284"/>
                <a:gd name="connsiteX119" fmla="*/ 216760 w 660554"/>
                <a:gd name="connsiteY119" fmla="*/ 930853 h 1039284"/>
                <a:gd name="connsiteX120" fmla="*/ 216760 w 660554"/>
                <a:gd name="connsiteY120" fmla="*/ 928283 h 1039284"/>
                <a:gd name="connsiteX121" fmla="*/ 217996 w 660554"/>
                <a:gd name="connsiteY121" fmla="*/ 924379 h 1039284"/>
                <a:gd name="connsiteX122" fmla="*/ 219328 w 660554"/>
                <a:gd name="connsiteY122" fmla="*/ 917906 h 1039284"/>
                <a:gd name="connsiteX123" fmla="*/ 220565 w 660554"/>
                <a:gd name="connsiteY123" fmla="*/ 916668 h 1039284"/>
                <a:gd name="connsiteX124" fmla="*/ 223230 w 660554"/>
                <a:gd name="connsiteY124" fmla="*/ 916668 h 1039284"/>
                <a:gd name="connsiteX125" fmla="*/ 225799 w 660554"/>
                <a:gd name="connsiteY125" fmla="*/ 917906 h 1039284"/>
                <a:gd name="connsiteX126" fmla="*/ 228368 w 660554"/>
                <a:gd name="connsiteY126" fmla="*/ 914003 h 1039284"/>
                <a:gd name="connsiteX127" fmla="*/ 230937 w 660554"/>
                <a:gd name="connsiteY127" fmla="*/ 911528 h 1039284"/>
                <a:gd name="connsiteX128" fmla="*/ 236075 w 660554"/>
                <a:gd name="connsiteY128" fmla="*/ 911528 h 1039284"/>
                <a:gd name="connsiteX129" fmla="*/ 239976 w 660554"/>
                <a:gd name="connsiteY129" fmla="*/ 908862 h 1039284"/>
                <a:gd name="connsiteX130" fmla="*/ 239976 w 660554"/>
                <a:gd name="connsiteY130" fmla="*/ 906292 h 1039284"/>
                <a:gd name="connsiteX131" fmla="*/ 239976 w 660554"/>
                <a:gd name="connsiteY131" fmla="*/ 901151 h 1039284"/>
                <a:gd name="connsiteX132" fmla="*/ 237408 w 660554"/>
                <a:gd name="connsiteY132" fmla="*/ 896010 h 1039284"/>
                <a:gd name="connsiteX133" fmla="*/ 236075 w 660554"/>
                <a:gd name="connsiteY133" fmla="*/ 893440 h 1039284"/>
                <a:gd name="connsiteX134" fmla="*/ 233506 w 660554"/>
                <a:gd name="connsiteY134" fmla="*/ 892107 h 1039284"/>
                <a:gd name="connsiteX135" fmla="*/ 232174 w 660554"/>
                <a:gd name="connsiteY135" fmla="*/ 890774 h 1039284"/>
                <a:gd name="connsiteX136" fmla="*/ 228368 w 660554"/>
                <a:gd name="connsiteY136" fmla="*/ 896010 h 1039284"/>
                <a:gd name="connsiteX137" fmla="*/ 227036 w 660554"/>
                <a:gd name="connsiteY137" fmla="*/ 897248 h 1039284"/>
                <a:gd name="connsiteX138" fmla="*/ 224467 w 660554"/>
                <a:gd name="connsiteY138" fmla="*/ 897248 h 1039284"/>
                <a:gd name="connsiteX139" fmla="*/ 223230 w 660554"/>
                <a:gd name="connsiteY139" fmla="*/ 896010 h 1039284"/>
                <a:gd name="connsiteX140" fmla="*/ 224467 w 660554"/>
                <a:gd name="connsiteY140" fmla="*/ 892107 h 1039284"/>
                <a:gd name="connsiteX141" fmla="*/ 228368 w 660554"/>
                <a:gd name="connsiteY141" fmla="*/ 888204 h 1039284"/>
                <a:gd name="connsiteX142" fmla="*/ 229605 w 660554"/>
                <a:gd name="connsiteY142" fmla="*/ 886966 h 1039284"/>
                <a:gd name="connsiteX143" fmla="*/ 225799 w 660554"/>
                <a:gd name="connsiteY143" fmla="*/ 881826 h 1039284"/>
                <a:gd name="connsiteX144" fmla="*/ 225799 w 660554"/>
                <a:gd name="connsiteY144" fmla="*/ 879160 h 1039284"/>
                <a:gd name="connsiteX145" fmla="*/ 229605 w 660554"/>
                <a:gd name="connsiteY145" fmla="*/ 874019 h 1039284"/>
                <a:gd name="connsiteX146" fmla="*/ 230937 w 660554"/>
                <a:gd name="connsiteY146" fmla="*/ 867546 h 1039284"/>
                <a:gd name="connsiteX147" fmla="*/ 230937 w 660554"/>
                <a:gd name="connsiteY147" fmla="*/ 863738 h 1039284"/>
                <a:gd name="connsiteX148" fmla="*/ 234838 w 660554"/>
                <a:gd name="connsiteY148" fmla="*/ 857264 h 1039284"/>
                <a:gd name="connsiteX149" fmla="*/ 238645 w 660554"/>
                <a:gd name="connsiteY149" fmla="*/ 853361 h 1039284"/>
                <a:gd name="connsiteX150" fmla="*/ 241213 w 660554"/>
                <a:gd name="connsiteY150" fmla="*/ 852124 h 1039284"/>
                <a:gd name="connsiteX151" fmla="*/ 242546 w 660554"/>
                <a:gd name="connsiteY151" fmla="*/ 849553 h 1039284"/>
                <a:gd name="connsiteX152" fmla="*/ 246447 w 660554"/>
                <a:gd name="connsiteY152" fmla="*/ 845650 h 1039284"/>
                <a:gd name="connsiteX153" fmla="*/ 250253 w 660554"/>
                <a:gd name="connsiteY153" fmla="*/ 840509 h 1039284"/>
                <a:gd name="connsiteX154" fmla="*/ 251585 w 660554"/>
                <a:gd name="connsiteY154" fmla="*/ 836606 h 1039284"/>
                <a:gd name="connsiteX155" fmla="*/ 255486 w 660554"/>
                <a:gd name="connsiteY155" fmla="*/ 832703 h 1039284"/>
                <a:gd name="connsiteX156" fmla="*/ 259293 w 660554"/>
                <a:gd name="connsiteY156" fmla="*/ 831466 h 1039284"/>
                <a:gd name="connsiteX157" fmla="*/ 261862 w 660554"/>
                <a:gd name="connsiteY157" fmla="*/ 832703 h 1039284"/>
                <a:gd name="connsiteX158" fmla="*/ 263194 w 660554"/>
                <a:gd name="connsiteY158" fmla="*/ 835369 h 1039284"/>
                <a:gd name="connsiteX159" fmla="*/ 261862 w 660554"/>
                <a:gd name="connsiteY159" fmla="*/ 840509 h 1039284"/>
                <a:gd name="connsiteX160" fmla="*/ 259293 w 660554"/>
                <a:gd name="connsiteY160" fmla="*/ 845650 h 1039284"/>
                <a:gd name="connsiteX161" fmla="*/ 258056 w 660554"/>
                <a:gd name="connsiteY161" fmla="*/ 853361 h 1039284"/>
                <a:gd name="connsiteX162" fmla="*/ 255486 w 660554"/>
                <a:gd name="connsiteY162" fmla="*/ 859835 h 1039284"/>
                <a:gd name="connsiteX163" fmla="*/ 256723 w 660554"/>
                <a:gd name="connsiteY163" fmla="*/ 862405 h 1039284"/>
                <a:gd name="connsiteX164" fmla="*/ 256723 w 660554"/>
                <a:gd name="connsiteY164" fmla="*/ 863738 h 1039284"/>
                <a:gd name="connsiteX165" fmla="*/ 258056 w 660554"/>
                <a:gd name="connsiteY165" fmla="*/ 863738 h 1039284"/>
                <a:gd name="connsiteX166" fmla="*/ 260625 w 660554"/>
                <a:gd name="connsiteY166" fmla="*/ 863738 h 1039284"/>
                <a:gd name="connsiteX167" fmla="*/ 261862 w 660554"/>
                <a:gd name="connsiteY167" fmla="*/ 862405 h 1039284"/>
                <a:gd name="connsiteX168" fmla="*/ 261862 w 660554"/>
                <a:gd name="connsiteY168" fmla="*/ 858502 h 1039284"/>
                <a:gd name="connsiteX169" fmla="*/ 264431 w 660554"/>
                <a:gd name="connsiteY169" fmla="*/ 855932 h 1039284"/>
                <a:gd name="connsiteX170" fmla="*/ 265763 w 660554"/>
                <a:gd name="connsiteY170" fmla="*/ 850791 h 1039284"/>
                <a:gd name="connsiteX171" fmla="*/ 265763 w 660554"/>
                <a:gd name="connsiteY171" fmla="*/ 841747 h 1039284"/>
                <a:gd name="connsiteX172" fmla="*/ 265763 w 660554"/>
                <a:gd name="connsiteY172" fmla="*/ 836606 h 1039284"/>
                <a:gd name="connsiteX173" fmla="*/ 267095 w 660554"/>
                <a:gd name="connsiteY173" fmla="*/ 835369 h 1039284"/>
                <a:gd name="connsiteX174" fmla="*/ 269665 w 660554"/>
                <a:gd name="connsiteY174" fmla="*/ 836606 h 1039284"/>
                <a:gd name="connsiteX175" fmla="*/ 270901 w 660554"/>
                <a:gd name="connsiteY175" fmla="*/ 837844 h 1039284"/>
                <a:gd name="connsiteX176" fmla="*/ 272233 w 660554"/>
                <a:gd name="connsiteY176" fmla="*/ 845650 h 1039284"/>
                <a:gd name="connsiteX177" fmla="*/ 272233 w 660554"/>
                <a:gd name="connsiteY177" fmla="*/ 846888 h 1039284"/>
                <a:gd name="connsiteX178" fmla="*/ 274803 w 660554"/>
                <a:gd name="connsiteY178" fmla="*/ 846888 h 1039284"/>
                <a:gd name="connsiteX179" fmla="*/ 276135 w 660554"/>
                <a:gd name="connsiteY179" fmla="*/ 844413 h 1039284"/>
                <a:gd name="connsiteX180" fmla="*/ 274803 w 660554"/>
                <a:gd name="connsiteY180" fmla="*/ 840509 h 1039284"/>
                <a:gd name="connsiteX181" fmla="*/ 273471 w 660554"/>
                <a:gd name="connsiteY181" fmla="*/ 834036 h 1039284"/>
                <a:gd name="connsiteX182" fmla="*/ 272233 w 660554"/>
                <a:gd name="connsiteY182" fmla="*/ 831466 h 1039284"/>
                <a:gd name="connsiteX183" fmla="*/ 268332 w 660554"/>
                <a:gd name="connsiteY183" fmla="*/ 828895 h 1039284"/>
                <a:gd name="connsiteX184" fmla="*/ 270901 w 660554"/>
                <a:gd name="connsiteY184" fmla="*/ 827562 h 1039284"/>
                <a:gd name="connsiteX185" fmla="*/ 276135 w 660554"/>
                <a:gd name="connsiteY185" fmla="*/ 827562 h 1039284"/>
                <a:gd name="connsiteX186" fmla="*/ 279941 w 660554"/>
                <a:gd name="connsiteY186" fmla="*/ 832703 h 1039284"/>
                <a:gd name="connsiteX187" fmla="*/ 281273 w 660554"/>
                <a:gd name="connsiteY187" fmla="*/ 835369 h 1039284"/>
                <a:gd name="connsiteX188" fmla="*/ 282510 w 660554"/>
                <a:gd name="connsiteY188" fmla="*/ 839177 h 1039284"/>
                <a:gd name="connsiteX189" fmla="*/ 282510 w 660554"/>
                <a:gd name="connsiteY189" fmla="*/ 840509 h 1039284"/>
                <a:gd name="connsiteX190" fmla="*/ 278704 w 660554"/>
                <a:gd name="connsiteY190" fmla="*/ 841747 h 1039284"/>
                <a:gd name="connsiteX191" fmla="*/ 278704 w 660554"/>
                <a:gd name="connsiteY191" fmla="*/ 843080 h 1039284"/>
                <a:gd name="connsiteX192" fmla="*/ 278704 w 660554"/>
                <a:gd name="connsiteY192" fmla="*/ 844413 h 1039284"/>
                <a:gd name="connsiteX193" fmla="*/ 285174 w 660554"/>
                <a:gd name="connsiteY193" fmla="*/ 849553 h 1039284"/>
                <a:gd name="connsiteX194" fmla="*/ 286411 w 660554"/>
                <a:gd name="connsiteY194" fmla="*/ 852124 h 1039284"/>
                <a:gd name="connsiteX195" fmla="*/ 285174 w 660554"/>
                <a:gd name="connsiteY195" fmla="*/ 858502 h 1039284"/>
                <a:gd name="connsiteX196" fmla="*/ 286411 w 660554"/>
                <a:gd name="connsiteY196" fmla="*/ 861168 h 1039284"/>
                <a:gd name="connsiteX197" fmla="*/ 286411 w 660554"/>
                <a:gd name="connsiteY197" fmla="*/ 862405 h 1039284"/>
                <a:gd name="connsiteX198" fmla="*/ 288981 w 660554"/>
                <a:gd name="connsiteY198" fmla="*/ 862405 h 1039284"/>
                <a:gd name="connsiteX199" fmla="*/ 290313 w 660554"/>
                <a:gd name="connsiteY199" fmla="*/ 861168 h 1039284"/>
                <a:gd name="connsiteX200" fmla="*/ 291550 w 660554"/>
                <a:gd name="connsiteY200" fmla="*/ 858502 h 1039284"/>
                <a:gd name="connsiteX201" fmla="*/ 291550 w 660554"/>
                <a:gd name="connsiteY201" fmla="*/ 855932 h 1039284"/>
                <a:gd name="connsiteX202" fmla="*/ 291550 w 660554"/>
                <a:gd name="connsiteY202" fmla="*/ 853361 h 1039284"/>
                <a:gd name="connsiteX203" fmla="*/ 291550 w 660554"/>
                <a:gd name="connsiteY203" fmla="*/ 850791 h 1039284"/>
                <a:gd name="connsiteX204" fmla="*/ 294119 w 660554"/>
                <a:gd name="connsiteY204" fmla="*/ 848221 h 1039284"/>
                <a:gd name="connsiteX205" fmla="*/ 294119 w 660554"/>
                <a:gd name="connsiteY205" fmla="*/ 845650 h 1039284"/>
                <a:gd name="connsiteX206" fmla="*/ 291550 w 660554"/>
                <a:gd name="connsiteY206" fmla="*/ 845650 h 1039284"/>
                <a:gd name="connsiteX207" fmla="*/ 290313 w 660554"/>
                <a:gd name="connsiteY207" fmla="*/ 844413 h 1039284"/>
                <a:gd name="connsiteX208" fmla="*/ 290313 w 660554"/>
                <a:gd name="connsiteY208" fmla="*/ 840509 h 1039284"/>
                <a:gd name="connsiteX209" fmla="*/ 285174 w 660554"/>
                <a:gd name="connsiteY209" fmla="*/ 832703 h 1039284"/>
                <a:gd name="connsiteX210" fmla="*/ 282510 w 660554"/>
                <a:gd name="connsiteY210" fmla="*/ 823659 h 1039284"/>
                <a:gd name="connsiteX211" fmla="*/ 281273 w 660554"/>
                <a:gd name="connsiteY211" fmla="*/ 819756 h 1039284"/>
                <a:gd name="connsiteX212" fmla="*/ 278704 w 660554"/>
                <a:gd name="connsiteY212" fmla="*/ 814615 h 1039284"/>
                <a:gd name="connsiteX213" fmla="*/ 274803 w 660554"/>
                <a:gd name="connsiteY213" fmla="*/ 805667 h 1039284"/>
                <a:gd name="connsiteX214" fmla="*/ 273471 w 660554"/>
                <a:gd name="connsiteY214" fmla="*/ 801764 h 1039284"/>
                <a:gd name="connsiteX215" fmla="*/ 272233 w 660554"/>
                <a:gd name="connsiteY215" fmla="*/ 803001 h 1039284"/>
                <a:gd name="connsiteX216" fmla="*/ 269665 w 660554"/>
                <a:gd name="connsiteY216" fmla="*/ 809475 h 1039284"/>
                <a:gd name="connsiteX217" fmla="*/ 267095 w 660554"/>
                <a:gd name="connsiteY217" fmla="*/ 810807 h 1039284"/>
                <a:gd name="connsiteX218" fmla="*/ 265763 w 660554"/>
                <a:gd name="connsiteY218" fmla="*/ 809475 h 1039284"/>
                <a:gd name="connsiteX219" fmla="*/ 265763 w 660554"/>
                <a:gd name="connsiteY219" fmla="*/ 805667 h 1039284"/>
                <a:gd name="connsiteX220" fmla="*/ 267095 w 660554"/>
                <a:gd name="connsiteY220" fmla="*/ 797860 h 1039284"/>
                <a:gd name="connsiteX221" fmla="*/ 268332 w 660554"/>
                <a:gd name="connsiteY221" fmla="*/ 796623 h 1039284"/>
                <a:gd name="connsiteX222" fmla="*/ 270901 w 660554"/>
                <a:gd name="connsiteY222" fmla="*/ 796623 h 1039284"/>
                <a:gd name="connsiteX223" fmla="*/ 270901 w 660554"/>
                <a:gd name="connsiteY223" fmla="*/ 795290 h 1039284"/>
                <a:gd name="connsiteX224" fmla="*/ 270901 w 660554"/>
                <a:gd name="connsiteY224" fmla="*/ 787579 h 1039284"/>
                <a:gd name="connsiteX225" fmla="*/ 273471 w 660554"/>
                <a:gd name="connsiteY225" fmla="*/ 779773 h 1039284"/>
                <a:gd name="connsiteX226" fmla="*/ 274803 w 660554"/>
                <a:gd name="connsiteY226" fmla="*/ 778440 h 1039284"/>
                <a:gd name="connsiteX227" fmla="*/ 276135 w 660554"/>
                <a:gd name="connsiteY227" fmla="*/ 779773 h 1039284"/>
                <a:gd name="connsiteX228" fmla="*/ 278704 w 660554"/>
                <a:gd name="connsiteY228" fmla="*/ 783676 h 1039284"/>
                <a:gd name="connsiteX229" fmla="*/ 279941 w 660554"/>
                <a:gd name="connsiteY229" fmla="*/ 785009 h 1039284"/>
                <a:gd name="connsiteX230" fmla="*/ 278704 w 660554"/>
                <a:gd name="connsiteY230" fmla="*/ 786246 h 1039284"/>
                <a:gd name="connsiteX231" fmla="*/ 276135 w 660554"/>
                <a:gd name="connsiteY231" fmla="*/ 788817 h 1039284"/>
                <a:gd name="connsiteX232" fmla="*/ 274803 w 660554"/>
                <a:gd name="connsiteY232" fmla="*/ 797860 h 1039284"/>
                <a:gd name="connsiteX233" fmla="*/ 279941 w 660554"/>
                <a:gd name="connsiteY233" fmla="*/ 804334 h 1039284"/>
                <a:gd name="connsiteX234" fmla="*/ 285174 w 660554"/>
                <a:gd name="connsiteY234" fmla="*/ 815948 h 1039284"/>
                <a:gd name="connsiteX235" fmla="*/ 290313 w 660554"/>
                <a:gd name="connsiteY235" fmla="*/ 827562 h 1039284"/>
                <a:gd name="connsiteX236" fmla="*/ 291550 w 660554"/>
                <a:gd name="connsiteY236" fmla="*/ 834036 h 1039284"/>
                <a:gd name="connsiteX237" fmla="*/ 294119 w 660554"/>
                <a:gd name="connsiteY237" fmla="*/ 835369 h 1039284"/>
                <a:gd name="connsiteX238" fmla="*/ 295451 w 660554"/>
                <a:gd name="connsiteY238" fmla="*/ 836606 h 1039284"/>
                <a:gd name="connsiteX239" fmla="*/ 296688 w 660554"/>
                <a:gd name="connsiteY239" fmla="*/ 846888 h 1039284"/>
                <a:gd name="connsiteX240" fmla="*/ 298020 w 660554"/>
                <a:gd name="connsiteY240" fmla="*/ 848221 h 1039284"/>
                <a:gd name="connsiteX241" fmla="*/ 299353 w 660554"/>
                <a:gd name="connsiteY241" fmla="*/ 848221 h 1039284"/>
                <a:gd name="connsiteX242" fmla="*/ 300590 w 660554"/>
                <a:gd name="connsiteY242" fmla="*/ 846888 h 1039284"/>
                <a:gd name="connsiteX243" fmla="*/ 303158 w 660554"/>
                <a:gd name="connsiteY243" fmla="*/ 843080 h 1039284"/>
                <a:gd name="connsiteX244" fmla="*/ 303158 w 660554"/>
                <a:gd name="connsiteY244" fmla="*/ 836606 h 1039284"/>
                <a:gd name="connsiteX245" fmla="*/ 303158 w 660554"/>
                <a:gd name="connsiteY245" fmla="*/ 830133 h 1039284"/>
                <a:gd name="connsiteX246" fmla="*/ 301921 w 660554"/>
                <a:gd name="connsiteY246" fmla="*/ 827562 h 1039284"/>
                <a:gd name="connsiteX247" fmla="*/ 299353 w 660554"/>
                <a:gd name="connsiteY247" fmla="*/ 826230 h 1039284"/>
                <a:gd name="connsiteX248" fmla="*/ 299353 w 660554"/>
                <a:gd name="connsiteY248" fmla="*/ 828895 h 1039284"/>
                <a:gd name="connsiteX249" fmla="*/ 298020 w 660554"/>
                <a:gd name="connsiteY249" fmla="*/ 830133 h 1039284"/>
                <a:gd name="connsiteX250" fmla="*/ 296688 w 660554"/>
                <a:gd name="connsiteY250" fmla="*/ 828895 h 1039284"/>
                <a:gd name="connsiteX251" fmla="*/ 296688 w 660554"/>
                <a:gd name="connsiteY251" fmla="*/ 826230 h 1039284"/>
                <a:gd name="connsiteX252" fmla="*/ 288981 w 660554"/>
                <a:gd name="connsiteY252" fmla="*/ 819756 h 1039284"/>
                <a:gd name="connsiteX253" fmla="*/ 288981 w 660554"/>
                <a:gd name="connsiteY253" fmla="*/ 818519 h 1039284"/>
                <a:gd name="connsiteX254" fmla="*/ 291550 w 660554"/>
                <a:gd name="connsiteY254" fmla="*/ 815948 h 1039284"/>
                <a:gd name="connsiteX255" fmla="*/ 292882 w 660554"/>
                <a:gd name="connsiteY255" fmla="*/ 814615 h 1039284"/>
                <a:gd name="connsiteX256" fmla="*/ 292882 w 660554"/>
                <a:gd name="connsiteY256" fmla="*/ 810807 h 1039284"/>
                <a:gd name="connsiteX257" fmla="*/ 291550 w 660554"/>
                <a:gd name="connsiteY257" fmla="*/ 808237 h 1039284"/>
                <a:gd name="connsiteX258" fmla="*/ 298020 w 660554"/>
                <a:gd name="connsiteY258" fmla="*/ 786246 h 1039284"/>
                <a:gd name="connsiteX259" fmla="*/ 299353 w 660554"/>
                <a:gd name="connsiteY259" fmla="*/ 783676 h 1039284"/>
                <a:gd name="connsiteX260" fmla="*/ 301921 w 660554"/>
                <a:gd name="connsiteY260" fmla="*/ 781105 h 1039284"/>
                <a:gd name="connsiteX261" fmla="*/ 303158 w 660554"/>
                <a:gd name="connsiteY261" fmla="*/ 781105 h 1039284"/>
                <a:gd name="connsiteX262" fmla="*/ 305728 w 660554"/>
                <a:gd name="connsiteY262" fmla="*/ 782343 h 1039284"/>
                <a:gd name="connsiteX263" fmla="*/ 305728 w 660554"/>
                <a:gd name="connsiteY263" fmla="*/ 783676 h 1039284"/>
                <a:gd name="connsiteX264" fmla="*/ 303158 w 660554"/>
                <a:gd name="connsiteY264" fmla="*/ 799193 h 1039284"/>
                <a:gd name="connsiteX265" fmla="*/ 303158 w 660554"/>
                <a:gd name="connsiteY265" fmla="*/ 801764 h 1039284"/>
                <a:gd name="connsiteX266" fmla="*/ 309629 w 660554"/>
                <a:gd name="connsiteY266" fmla="*/ 803001 h 1039284"/>
                <a:gd name="connsiteX267" fmla="*/ 310961 w 660554"/>
                <a:gd name="connsiteY267" fmla="*/ 804334 h 1039284"/>
                <a:gd name="connsiteX268" fmla="*/ 310961 w 660554"/>
                <a:gd name="connsiteY268" fmla="*/ 806904 h 1039284"/>
                <a:gd name="connsiteX269" fmla="*/ 309629 w 660554"/>
                <a:gd name="connsiteY269" fmla="*/ 809475 h 1039284"/>
                <a:gd name="connsiteX270" fmla="*/ 308392 w 660554"/>
                <a:gd name="connsiteY270" fmla="*/ 809475 h 1039284"/>
                <a:gd name="connsiteX271" fmla="*/ 304491 w 660554"/>
                <a:gd name="connsiteY271" fmla="*/ 806904 h 1039284"/>
                <a:gd name="connsiteX272" fmla="*/ 304491 w 660554"/>
                <a:gd name="connsiteY272" fmla="*/ 808237 h 1039284"/>
                <a:gd name="connsiteX273" fmla="*/ 307060 w 660554"/>
                <a:gd name="connsiteY273" fmla="*/ 819756 h 1039284"/>
                <a:gd name="connsiteX274" fmla="*/ 307060 w 660554"/>
                <a:gd name="connsiteY274" fmla="*/ 822422 h 1039284"/>
                <a:gd name="connsiteX275" fmla="*/ 316099 w 660554"/>
                <a:gd name="connsiteY275" fmla="*/ 826230 h 1039284"/>
                <a:gd name="connsiteX276" fmla="*/ 317431 w 660554"/>
                <a:gd name="connsiteY276" fmla="*/ 828895 h 1039284"/>
                <a:gd name="connsiteX277" fmla="*/ 320001 w 660554"/>
                <a:gd name="connsiteY277" fmla="*/ 828895 h 1039284"/>
                <a:gd name="connsiteX278" fmla="*/ 321238 w 660554"/>
                <a:gd name="connsiteY278" fmla="*/ 826230 h 1039284"/>
                <a:gd name="connsiteX279" fmla="*/ 322570 w 660554"/>
                <a:gd name="connsiteY279" fmla="*/ 821089 h 1039284"/>
                <a:gd name="connsiteX280" fmla="*/ 322570 w 660554"/>
                <a:gd name="connsiteY280" fmla="*/ 818519 h 1039284"/>
                <a:gd name="connsiteX281" fmla="*/ 317431 w 660554"/>
                <a:gd name="connsiteY281" fmla="*/ 812045 h 1039284"/>
                <a:gd name="connsiteX282" fmla="*/ 314767 w 660554"/>
                <a:gd name="connsiteY282" fmla="*/ 806904 h 1039284"/>
                <a:gd name="connsiteX283" fmla="*/ 313530 w 660554"/>
                <a:gd name="connsiteY283" fmla="*/ 796623 h 1039284"/>
                <a:gd name="connsiteX284" fmla="*/ 316099 w 660554"/>
                <a:gd name="connsiteY284" fmla="*/ 778440 h 1039284"/>
                <a:gd name="connsiteX285" fmla="*/ 316099 w 660554"/>
                <a:gd name="connsiteY285" fmla="*/ 777202 h 1039284"/>
                <a:gd name="connsiteX286" fmla="*/ 317431 w 660554"/>
                <a:gd name="connsiteY286" fmla="*/ 777202 h 1039284"/>
                <a:gd name="connsiteX287" fmla="*/ 318668 w 660554"/>
                <a:gd name="connsiteY287" fmla="*/ 779773 h 1039284"/>
                <a:gd name="connsiteX288" fmla="*/ 320001 w 660554"/>
                <a:gd name="connsiteY288" fmla="*/ 783676 h 1039284"/>
                <a:gd name="connsiteX289" fmla="*/ 320001 w 660554"/>
                <a:gd name="connsiteY289" fmla="*/ 786246 h 1039284"/>
                <a:gd name="connsiteX290" fmla="*/ 320001 w 660554"/>
                <a:gd name="connsiteY290" fmla="*/ 792720 h 1039284"/>
                <a:gd name="connsiteX291" fmla="*/ 317431 w 660554"/>
                <a:gd name="connsiteY291" fmla="*/ 797860 h 1039284"/>
                <a:gd name="connsiteX292" fmla="*/ 320001 w 660554"/>
                <a:gd name="connsiteY292" fmla="*/ 805667 h 1039284"/>
                <a:gd name="connsiteX293" fmla="*/ 322570 w 660554"/>
                <a:gd name="connsiteY293" fmla="*/ 813378 h 1039284"/>
                <a:gd name="connsiteX294" fmla="*/ 322570 w 660554"/>
                <a:gd name="connsiteY294" fmla="*/ 814615 h 1039284"/>
                <a:gd name="connsiteX295" fmla="*/ 323807 w 660554"/>
                <a:gd name="connsiteY295" fmla="*/ 814615 h 1039284"/>
                <a:gd name="connsiteX296" fmla="*/ 325139 w 660554"/>
                <a:gd name="connsiteY296" fmla="*/ 814615 h 1039284"/>
                <a:gd name="connsiteX297" fmla="*/ 326471 w 660554"/>
                <a:gd name="connsiteY297" fmla="*/ 810807 h 1039284"/>
                <a:gd name="connsiteX298" fmla="*/ 327708 w 660554"/>
                <a:gd name="connsiteY298" fmla="*/ 806904 h 1039284"/>
                <a:gd name="connsiteX299" fmla="*/ 329040 w 660554"/>
                <a:gd name="connsiteY299" fmla="*/ 806904 h 1039284"/>
                <a:gd name="connsiteX300" fmla="*/ 330277 w 660554"/>
                <a:gd name="connsiteY300" fmla="*/ 806904 h 1039284"/>
                <a:gd name="connsiteX301" fmla="*/ 330277 w 660554"/>
                <a:gd name="connsiteY301" fmla="*/ 809475 h 1039284"/>
                <a:gd name="connsiteX302" fmla="*/ 331609 w 660554"/>
                <a:gd name="connsiteY302" fmla="*/ 818519 h 1039284"/>
                <a:gd name="connsiteX303" fmla="*/ 332846 w 660554"/>
                <a:gd name="connsiteY303" fmla="*/ 818519 h 1039284"/>
                <a:gd name="connsiteX304" fmla="*/ 334178 w 660554"/>
                <a:gd name="connsiteY304" fmla="*/ 817281 h 1039284"/>
                <a:gd name="connsiteX305" fmla="*/ 334178 w 660554"/>
                <a:gd name="connsiteY305" fmla="*/ 814615 h 1039284"/>
                <a:gd name="connsiteX306" fmla="*/ 332846 w 660554"/>
                <a:gd name="connsiteY306" fmla="*/ 793957 h 1039284"/>
                <a:gd name="connsiteX307" fmla="*/ 335415 w 660554"/>
                <a:gd name="connsiteY307" fmla="*/ 781105 h 1039284"/>
                <a:gd name="connsiteX308" fmla="*/ 336748 w 660554"/>
                <a:gd name="connsiteY308" fmla="*/ 770729 h 1039284"/>
                <a:gd name="connsiteX309" fmla="*/ 336748 w 660554"/>
                <a:gd name="connsiteY309" fmla="*/ 760447 h 1039284"/>
                <a:gd name="connsiteX310" fmla="*/ 339316 w 660554"/>
                <a:gd name="connsiteY310" fmla="*/ 759115 h 1039284"/>
                <a:gd name="connsiteX311" fmla="*/ 343218 w 660554"/>
                <a:gd name="connsiteY311" fmla="*/ 760447 h 1039284"/>
                <a:gd name="connsiteX312" fmla="*/ 344455 w 660554"/>
                <a:gd name="connsiteY312" fmla="*/ 761685 h 1039284"/>
                <a:gd name="connsiteX313" fmla="*/ 345787 w 660554"/>
                <a:gd name="connsiteY313" fmla="*/ 766921 h 1039284"/>
                <a:gd name="connsiteX314" fmla="*/ 347024 w 660554"/>
                <a:gd name="connsiteY314" fmla="*/ 773299 h 1039284"/>
                <a:gd name="connsiteX315" fmla="*/ 345787 w 660554"/>
                <a:gd name="connsiteY315" fmla="*/ 781105 h 1039284"/>
                <a:gd name="connsiteX316" fmla="*/ 347024 w 660554"/>
                <a:gd name="connsiteY316" fmla="*/ 782343 h 1039284"/>
                <a:gd name="connsiteX317" fmla="*/ 354826 w 660554"/>
                <a:gd name="connsiteY317" fmla="*/ 778440 h 1039284"/>
                <a:gd name="connsiteX318" fmla="*/ 358728 w 660554"/>
                <a:gd name="connsiteY318" fmla="*/ 775965 h 1039284"/>
                <a:gd name="connsiteX319" fmla="*/ 362534 w 660554"/>
                <a:gd name="connsiteY319" fmla="*/ 774632 h 1039284"/>
                <a:gd name="connsiteX320" fmla="*/ 363866 w 660554"/>
                <a:gd name="connsiteY320" fmla="*/ 777202 h 1039284"/>
                <a:gd name="connsiteX321" fmla="*/ 365103 w 660554"/>
                <a:gd name="connsiteY321" fmla="*/ 779773 h 1039284"/>
                <a:gd name="connsiteX322" fmla="*/ 365103 w 660554"/>
                <a:gd name="connsiteY322" fmla="*/ 787579 h 1039284"/>
                <a:gd name="connsiteX323" fmla="*/ 366435 w 660554"/>
                <a:gd name="connsiteY323" fmla="*/ 788817 h 1039284"/>
                <a:gd name="connsiteX324" fmla="*/ 367673 w 660554"/>
                <a:gd name="connsiteY324" fmla="*/ 788817 h 1039284"/>
                <a:gd name="connsiteX325" fmla="*/ 374143 w 660554"/>
                <a:gd name="connsiteY325" fmla="*/ 778440 h 1039284"/>
                <a:gd name="connsiteX326" fmla="*/ 374143 w 660554"/>
                <a:gd name="connsiteY326" fmla="*/ 772062 h 1039284"/>
                <a:gd name="connsiteX327" fmla="*/ 374143 w 660554"/>
                <a:gd name="connsiteY327" fmla="*/ 770729 h 1039284"/>
                <a:gd name="connsiteX328" fmla="*/ 381945 w 660554"/>
                <a:gd name="connsiteY328" fmla="*/ 766921 h 1039284"/>
                <a:gd name="connsiteX329" fmla="*/ 383183 w 660554"/>
                <a:gd name="connsiteY329" fmla="*/ 765588 h 1039284"/>
                <a:gd name="connsiteX330" fmla="*/ 383183 w 660554"/>
                <a:gd name="connsiteY330" fmla="*/ 759115 h 1039284"/>
                <a:gd name="connsiteX331" fmla="*/ 383183 w 660554"/>
                <a:gd name="connsiteY331" fmla="*/ 756544 h 1039284"/>
                <a:gd name="connsiteX332" fmla="*/ 388416 w 660554"/>
                <a:gd name="connsiteY332" fmla="*/ 753974 h 1039284"/>
                <a:gd name="connsiteX333" fmla="*/ 390985 w 660554"/>
                <a:gd name="connsiteY333" fmla="*/ 746263 h 1039284"/>
                <a:gd name="connsiteX334" fmla="*/ 390985 w 660554"/>
                <a:gd name="connsiteY334" fmla="*/ 744930 h 1039284"/>
                <a:gd name="connsiteX335" fmla="*/ 389653 w 660554"/>
                <a:gd name="connsiteY335" fmla="*/ 743692 h 1039284"/>
                <a:gd name="connsiteX336" fmla="*/ 388416 w 660554"/>
                <a:gd name="connsiteY336" fmla="*/ 742360 h 1039284"/>
                <a:gd name="connsiteX337" fmla="*/ 383183 w 660554"/>
                <a:gd name="connsiteY337" fmla="*/ 746263 h 1039284"/>
                <a:gd name="connsiteX338" fmla="*/ 381945 w 660554"/>
                <a:gd name="connsiteY338" fmla="*/ 746263 h 1039284"/>
                <a:gd name="connsiteX339" fmla="*/ 380613 w 660554"/>
                <a:gd name="connsiteY339" fmla="*/ 741122 h 1039284"/>
                <a:gd name="connsiteX340" fmla="*/ 379281 w 660554"/>
                <a:gd name="connsiteY340" fmla="*/ 734648 h 1039284"/>
                <a:gd name="connsiteX341" fmla="*/ 380613 w 660554"/>
                <a:gd name="connsiteY341" fmla="*/ 724272 h 1039284"/>
                <a:gd name="connsiteX342" fmla="*/ 380613 w 660554"/>
                <a:gd name="connsiteY342" fmla="*/ 717798 h 1039284"/>
                <a:gd name="connsiteX343" fmla="*/ 383183 w 660554"/>
                <a:gd name="connsiteY343" fmla="*/ 697140 h 1039284"/>
                <a:gd name="connsiteX344" fmla="*/ 383183 w 660554"/>
                <a:gd name="connsiteY344" fmla="*/ 695903 h 1039284"/>
                <a:gd name="connsiteX345" fmla="*/ 385751 w 660554"/>
                <a:gd name="connsiteY345" fmla="*/ 695903 h 1039284"/>
                <a:gd name="connsiteX346" fmla="*/ 388416 w 660554"/>
                <a:gd name="connsiteY346" fmla="*/ 694570 h 1039284"/>
                <a:gd name="connsiteX347" fmla="*/ 388416 w 660554"/>
                <a:gd name="connsiteY347" fmla="*/ 685526 h 1039284"/>
                <a:gd name="connsiteX348" fmla="*/ 389653 w 660554"/>
                <a:gd name="connsiteY348" fmla="*/ 682956 h 1039284"/>
                <a:gd name="connsiteX349" fmla="*/ 388416 w 660554"/>
                <a:gd name="connsiteY349" fmla="*/ 680385 h 1039284"/>
                <a:gd name="connsiteX350" fmla="*/ 387084 w 660554"/>
                <a:gd name="connsiteY350" fmla="*/ 677815 h 1039284"/>
                <a:gd name="connsiteX351" fmla="*/ 385751 w 660554"/>
                <a:gd name="connsiteY351" fmla="*/ 677815 h 1039284"/>
                <a:gd name="connsiteX352" fmla="*/ 379281 w 660554"/>
                <a:gd name="connsiteY352" fmla="*/ 673912 h 1039284"/>
                <a:gd name="connsiteX353" fmla="*/ 375475 w 660554"/>
                <a:gd name="connsiteY353" fmla="*/ 668771 h 1039284"/>
                <a:gd name="connsiteX354" fmla="*/ 376712 w 660554"/>
                <a:gd name="connsiteY354" fmla="*/ 666201 h 1039284"/>
                <a:gd name="connsiteX355" fmla="*/ 378044 w 660554"/>
                <a:gd name="connsiteY355" fmla="*/ 664868 h 1039284"/>
                <a:gd name="connsiteX356" fmla="*/ 384514 w 660554"/>
                <a:gd name="connsiteY356" fmla="*/ 664868 h 1039284"/>
                <a:gd name="connsiteX357" fmla="*/ 385751 w 660554"/>
                <a:gd name="connsiteY357" fmla="*/ 663630 h 1039284"/>
                <a:gd name="connsiteX358" fmla="*/ 385751 w 660554"/>
                <a:gd name="connsiteY358" fmla="*/ 658489 h 1039284"/>
                <a:gd name="connsiteX359" fmla="*/ 394791 w 660554"/>
                <a:gd name="connsiteY359" fmla="*/ 650683 h 1039284"/>
                <a:gd name="connsiteX360" fmla="*/ 398693 w 660554"/>
                <a:gd name="connsiteY360" fmla="*/ 648113 h 1039284"/>
                <a:gd name="connsiteX361" fmla="*/ 399930 w 660554"/>
                <a:gd name="connsiteY361" fmla="*/ 646875 h 1039284"/>
                <a:gd name="connsiteX362" fmla="*/ 399930 w 660554"/>
                <a:gd name="connsiteY362" fmla="*/ 641639 h 1039284"/>
                <a:gd name="connsiteX363" fmla="*/ 399930 w 660554"/>
                <a:gd name="connsiteY363" fmla="*/ 639069 h 1039284"/>
                <a:gd name="connsiteX364" fmla="*/ 396123 w 660554"/>
                <a:gd name="connsiteY364" fmla="*/ 635166 h 1039284"/>
                <a:gd name="connsiteX365" fmla="*/ 394791 w 660554"/>
                <a:gd name="connsiteY365" fmla="*/ 628788 h 1039284"/>
                <a:gd name="connsiteX366" fmla="*/ 396123 w 660554"/>
                <a:gd name="connsiteY366" fmla="*/ 627455 h 1039284"/>
                <a:gd name="connsiteX367" fmla="*/ 398693 w 660554"/>
                <a:gd name="connsiteY367" fmla="*/ 628788 h 1039284"/>
                <a:gd name="connsiteX368" fmla="*/ 403831 w 660554"/>
                <a:gd name="connsiteY368" fmla="*/ 630025 h 1039284"/>
                <a:gd name="connsiteX369" fmla="*/ 405163 w 660554"/>
                <a:gd name="connsiteY369" fmla="*/ 628788 h 1039284"/>
                <a:gd name="connsiteX370" fmla="*/ 407732 w 660554"/>
                <a:gd name="connsiteY370" fmla="*/ 628788 h 1039284"/>
                <a:gd name="connsiteX371" fmla="*/ 407732 w 660554"/>
                <a:gd name="connsiteY371" fmla="*/ 630025 h 1039284"/>
                <a:gd name="connsiteX372" fmla="*/ 408969 w 660554"/>
                <a:gd name="connsiteY372" fmla="*/ 644210 h 1039284"/>
                <a:gd name="connsiteX373" fmla="*/ 407732 w 660554"/>
                <a:gd name="connsiteY373" fmla="*/ 653254 h 1039284"/>
                <a:gd name="connsiteX374" fmla="*/ 403831 w 660554"/>
                <a:gd name="connsiteY374" fmla="*/ 657157 h 1039284"/>
                <a:gd name="connsiteX375" fmla="*/ 403831 w 660554"/>
                <a:gd name="connsiteY375" fmla="*/ 659727 h 1039284"/>
                <a:gd name="connsiteX376" fmla="*/ 406400 w 660554"/>
                <a:gd name="connsiteY376" fmla="*/ 660965 h 1039284"/>
                <a:gd name="connsiteX377" fmla="*/ 410301 w 660554"/>
                <a:gd name="connsiteY377" fmla="*/ 659727 h 1039284"/>
                <a:gd name="connsiteX378" fmla="*/ 411538 w 660554"/>
                <a:gd name="connsiteY378" fmla="*/ 657157 h 1039284"/>
                <a:gd name="connsiteX379" fmla="*/ 415439 w 660554"/>
                <a:gd name="connsiteY379" fmla="*/ 653254 h 1039284"/>
                <a:gd name="connsiteX380" fmla="*/ 414203 w 660554"/>
                <a:gd name="connsiteY380" fmla="*/ 646875 h 1039284"/>
                <a:gd name="connsiteX381" fmla="*/ 415439 w 660554"/>
                <a:gd name="connsiteY381" fmla="*/ 645542 h 1039284"/>
                <a:gd name="connsiteX382" fmla="*/ 416771 w 660554"/>
                <a:gd name="connsiteY382" fmla="*/ 645542 h 1039284"/>
                <a:gd name="connsiteX383" fmla="*/ 419341 w 660554"/>
                <a:gd name="connsiteY383" fmla="*/ 646875 h 1039284"/>
                <a:gd name="connsiteX384" fmla="*/ 419341 w 660554"/>
                <a:gd name="connsiteY384" fmla="*/ 648113 h 1039284"/>
                <a:gd name="connsiteX385" fmla="*/ 420673 w 660554"/>
                <a:gd name="connsiteY385" fmla="*/ 650683 h 1039284"/>
                <a:gd name="connsiteX386" fmla="*/ 419341 w 660554"/>
                <a:gd name="connsiteY386" fmla="*/ 654586 h 1039284"/>
                <a:gd name="connsiteX387" fmla="*/ 418104 w 660554"/>
                <a:gd name="connsiteY387" fmla="*/ 655824 h 1039284"/>
                <a:gd name="connsiteX388" fmla="*/ 414203 w 660554"/>
                <a:gd name="connsiteY388" fmla="*/ 658489 h 1039284"/>
                <a:gd name="connsiteX389" fmla="*/ 412870 w 660554"/>
                <a:gd name="connsiteY389" fmla="*/ 666201 h 1039284"/>
                <a:gd name="connsiteX390" fmla="*/ 408969 w 660554"/>
                <a:gd name="connsiteY390" fmla="*/ 668771 h 1039284"/>
                <a:gd name="connsiteX391" fmla="*/ 407732 w 660554"/>
                <a:gd name="connsiteY391" fmla="*/ 675244 h 1039284"/>
                <a:gd name="connsiteX392" fmla="*/ 408969 w 660554"/>
                <a:gd name="connsiteY392" fmla="*/ 682956 h 1039284"/>
                <a:gd name="connsiteX393" fmla="*/ 410301 w 660554"/>
                <a:gd name="connsiteY393" fmla="*/ 684288 h 1039284"/>
                <a:gd name="connsiteX394" fmla="*/ 412870 w 660554"/>
                <a:gd name="connsiteY394" fmla="*/ 684288 h 1039284"/>
                <a:gd name="connsiteX395" fmla="*/ 416771 w 660554"/>
                <a:gd name="connsiteY395" fmla="*/ 680385 h 1039284"/>
                <a:gd name="connsiteX396" fmla="*/ 418104 w 660554"/>
                <a:gd name="connsiteY396" fmla="*/ 673912 h 1039284"/>
                <a:gd name="connsiteX397" fmla="*/ 420673 w 660554"/>
                <a:gd name="connsiteY397" fmla="*/ 672674 h 1039284"/>
                <a:gd name="connsiteX398" fmla="*/ 421910 w 660554"/>
                <a:gd name="connsiteY398" fmla="*/ 673912 h 1039284"/>
                <a:gd name="connsiteX399" fmla="*/ 429617 w 660554"/>
                <a:gd name="connsiteY399" fmla="*/ 680385 h 1039284"/>
                <a:gd name="connsiteX400" fmla="*/ 432186 w 660554"/>
                <a:gd name="connsiteY400" fmla="*/ 681718 h 1039284"/>
                <a:gd name="connsiteX401" fmla="*/ 442558 w 660554"/>
                <a:gd name="connsiteY401" fmla="*/ 680385 h 1039284"/>
                <a:gd name="connsiteX402" fmla="*/ 447696 w 660554"/>
                <a:gd name="connsiteY402" fmla="*/ 682956 h 1039284"/>
                <a:gd name="connsiteX403" fmla="*/ 452929 w 660554"/>
                <a:gd name="connsiteY403" fmla="*/ 685526 h 1039284"/>
                <a:gd name="connsiteX404" fmla="*/ 455499 w 660554"/>
                <a:gd name="connsiteY404" fmla="*/ 688096 h 1039284"/>
                <a:gd name="connsiteX405" fmla="*/ 459305 w 660554"/>
                <a:gd name="connsiteY405" fmla="*/ 686859 h 1039284"/>
                <a:gd name="connsiteX406" fmla="*/ 460637 w 660554"/>
                <a:gd name="connsiteY406" fmla="*/ 684288 h 1039284"/>
                <a:gd name="connsiteX407" fmla="*/ 460637 w 660554"/>
                <a:gd name="connsiteY407" fmla="*/ 680385 h 1039284"/>
                <a:gd name="connsiteX408" fmla="*/ 456736 w 660554"/>
                <a:gd name="connsiteY408" fmla="*/ 673912 h 1039284"/>
                <a:gd name="connsiteX409" fmla="*/ 449028 w 660554"/>
                <a:gd name="connsiteY409" fmla="*/ 668771 h 1039284"/>
                <a:gd name="connsiteX410" fmla="*/ 446459 w 660554"/>
                <a:gd name="connsiteY410" fmla="*/ 664868 h 1039284"/>
                <a:gd name="connsiteX411" fmla="*/ 442558 w 660554"/>
                <a:gd name="connsiteY411" fmla="*/ 658489 h 1039284"/>
                <a:gd name="connsiteX412" fmla="*/ 441226 w 660554"/>
                <a:gd name="connsiteY412" fmla="*/ 654586 h 1039284"/>
                <a:gd name="connsiteX413" fmla="*/ 442558 w 660554"/>
                <a:gd name="connsiteY413" fmla="*/ 653254 h 1039284"/>
                <a:gd name="connsiteX414" fmla="*/ 443795 w 660554"/>
                <a:gd name="connsiteY414" fmla="*/ 652016 h 1039284"/>
                <a:gd name="connsiteX415" fmla="*/ 450361 w 660554"/>
                <a:gd name="connsiteY415" fmla="*/ 652016 h 1039284"/>
                <a:gd name="connsiteX416" fmla="*/ 451598 w 660554"/>
                <a:gd name="connsiteY416" fmla="*/ 650683 h 1039284"/>
                <a:gd name="connsiteX417" fmla="*/ 454167 w 660554"/>
                <a:gd name="connsiteY417" fmla="*/ 645542 h 1039284"/>
                <a:gd name="connsiteX418" fmla="*/ 455499 w 660554"/>
                <a:gd name="connsiteY418" fmla="*/ 640402 h 1039284"/>
                <a:gd name="connsiteX419" fmla="*/ 455499 w 660554"/>
                <a:gd name="connsiteY419" fmla="*/ 639069 h 1039284"/>
                <a:gd name="connsiteX420" fmla="*/ 450361 w 660554"/>
                <a:gd name="connsiteY420" fmla="*/ 631358 h 1039284"/>
                <a:gd name="connsiteX421" fmla="*/ 450361 w 660554"/>
                <a:gd name="connsiteY421" fmla="*/ 628788 h 1039284"/>
                <a:gd name="connsiteX422" fmla="*/ 451598 w 660554"/>
                <a:gd name="connsiteY422" fmla="*/ 628788 h 1039284"/>
                <a:gd name="connsiteX423" fmla="*/ 456736 w 660554"/>
                <a:gd name="connsiteY423" fmla="*/ 626122 h 1039284"/>
                <a:gd name="connsiteX424" fmla="*/ 459305 w 660554"/>
                <a:gd name="connsiteY424" fmla="*/ 626122 h 1039284"/>
                <a:gd name="connsiteX425" fmla="*/ 460637 w 660554"/>
                <a:gd name="connsiteY425" fmla="*/ 627455 h 1039284"/>
                <a:gd name="connsiteX426" fmla="*/ 464538 w 660554"/>
                <a:gd name="connsiteY426" fmla="*/ 642972 h 1039284"/>
                <a:gd name="connsiteX427" fmla="*/ 464538 w 660554"/>
                <a:gd name="connsiteY427" fmla="*/ 645542 h 1039284"/>
                <a:gd name="connsiteX428" fmla="*/ 465776 w 660554"/>
                <a:gd name="connsiteY428" fmla="*/ 646875 h 1039284"/>
                <a:gd name="connsiteX429" fmla="*/ 467108 w 660554"/>
                <a:gd name="connsiteY429" fmla="*/ 646875 h 1039284"/>
                <a:gd name="connsiteX430" fmla="*/ 468344 w 660554"/>
                <a:gd name="connsiteY430" fmla="*/ 645542 h 1039284"/>
                <a:gd name="connsiteX431" fmla="*/ 469677 w 660554"/>
                <a:gd name="connsiteY431" fmla="*/ 639069 h 1039284"/>
                <a:gd name="connsiteX432" fmla="*/ 472246 w 660554"/>
                <a:gd name="connsiteY432" fmla="*/ 635166 h 1039284"/>
                <a:gd name="connsiteX433" fmla="*/ 474815 w 660554"/>
                <a:gd name="connsiteY433" fmla="*/ 631358 h 1039284"/>
                <a:gd name="connsiteX434" fmla="*/ 477384 w 660554"/>
                <a:gd name="connsiteY434" fmla="*/ 630025 h 1039284"/>
                <a:gd name="connsiteX435" fmla="*/ 482617 w 660554"/>
                <a:gd name="connsiteY435" fmla="*/ 628788 h 1039284"/>
                <a:gd name="connsiteX436" fmla="*/ 486424 w 660554"/>
                <a:gd name="connsiteY436" fmla="*/ 627455 h 1039284"/>
                <a:gd name="connsiteX437" fmla="*/ 485187 w 660554"/>
                <a:gd name="connsiteY437" fmla="*/ 622314 h 1039284"/>
                <a:gd name="connsiteX438" fmla="*/ 481286 w 660554"/>
                <a:gd name="connsiteY438" fmla="*/ 618411 h 1039284"/>
                <a:gd name="connsiteX439" fmla="*/ 476147 w 660554"/>
                <a:gd name="connsiteY439" fmla="*/ 619744 h 1039284"/>
                <a:gd name="connsiteX440" fmla="*/ 473483 w 660554"/>
                <a:gd name="connsiteY440" fmla="*/ 618411 h 1039284"/>
                <a:gd name="connsiteX441" fmla="*/ 473483 w 660554"/>
                <a:gd name="connsiteY441" fmla="*/ 614508 h 1039284"/>
                <a:gd name="connsiteX442" fmla="*/ 473483 w 660554"/>
                <a:gd name="connsiteY442" fmla="*/ 613270 h 1039284"/>
                <a:gd name="connsiteX443" fmla="*/ 476147 w 660554"/>
                <a:gd name="connsiteY443" fmla="*/ 613270 h 1039284"/>
                <a:gd name="connsiteX444" fmla="*/ 481286 w 660554"/>
                <a:gd name="connsiteY444" fmla="*/ 613270 h 1039284"/>
                <a:gd name="connsiteX445" fmla="*/ 483854 w 660554"/>
                <a:gd name="connsiteY445" fmla="*/ 613270 h 1039284"/>
                <a:gd name="connsiteX446" fmla="*/ 488993 w 660554"/>
                <a:gd name="connsiteY446" fmla="*/ 619744 h 1039284"/>
                <a:gd name="connsiteX447" fmla="*/ 490325 w 660554"/>
                <a:gd name="connsiteY447" fmla="*/ 622314 h 1039284"/>
                <a:gd name="connsiteX448" fmla="*/ 491562 w 660554"/>
                <a:gd name="connsiteY448" fmla="*/ 620981 h 1039284"/>
                <a:gd name="connsiteX449" fmla="*/ 491562 w 660554"/>
                <a:gd name="connsiteY449" fmla="*/ 619744 h 1039284"/>
                <a:gd name="connsiteX450" fmla="*/ 488993 w 660554"/>
                <a:gd name="connsiteY450" fmla="*/ 611937 h 1039284"/>
                <a:gd name="connsiteX451" fmla="*/ 490325 w 660554"/>
                <a:gd name="connsiteY451" fmla="*/ 610700 h 1039284"/>
                <a:gd name="connsiteX452" fmla="*/ 491562 w 660554"/>
                <a:gd name="connsiteY452" fmla="*/ 610700 h 1039284"/>
                <a:gd name="connsiteX453" fmla="*/ 494226 w 660554"/>
                <a:gd name="connsiteY453" fmla="*/ 610700 h 1039284"/>
                <a:gd name="connsiteX454" fmla="*/ 495463 w 660554"/>
                <a:gd name="connsiteY454" fmla="*/ 611937 h 1039284"/>
                <a:gd name="connsiteX455" fmla="*/ 496796 w 660554"/>
                <a:gd name="connsiteY455" fmla="*/ 618411 h 1039284"/>
                <a:gd name="connsiteX456" fmla="*/ 498033 w 660554"/>
                <a:gd name="connsiteY456" fmla="*/ 619744 h 1039284"/>
                <a:gd name="connsiteX457" fmla="*/ 503171 w 660554"/>
                <a:gd name="connsiteY457" fmla="*/ 618411 h 1039284"/>
                <a:gd name="connsiteX458" fmla="*/ 509641 w 660554"/>
                <a:gd name="connsiteY458" fmla="*/ 618411 h 1039284"/>
                <a:gd name="connsiteX459" fmla="*/ 510973 w 660554"/>
                <a:gd name="connsiteY459" fmla="*/ 619744 h 1039284"/>
                <a:gd name="connsiteX460" fmla="*/ 512210 w 660554"/>
                <a:gd name="connsiteY460" fmla="*/ 628788 h 1039284"/>
                <a:gd name="connsiteX461" fmla="*/ 514874 w 660554"/>
                <a:gd name="connsiteY461" fmla="*/ 631358 h 1039284"/>
                <a:gd name="connsiteX462" fmla="*/ 520013 w 660554"/>
                <a:gd name="connsiteY462" fmla="*/ 637831 h 1039284"/>
                <a:gd name="connsiteX463" fmla="*/ 522582 w 660554"/>
                <a:gd name="connsiteY463" fmla="*/ 639069 h 1039284"/>
                <a:gd name="connsiteX464" fmla="*/ 526483 w 660554"/>
                <a:gd name="connsiteY464" fmla="*/ 637831 h 1039284"/>
                <a:gd name="connsiteX465" fmla="*/ 529052 w 660554"/>
                <a:gd name="connsiteY465" fmla="*/ 636499 h 1039284"/>
                <a:gd name="connsiteX466" fmla="*/ 529052 w 660554"/>
                <a:gd name="connsiteY466" fmla="*/ 632595 h 1039284"/>
                <a:gd name="connsiteX467" fmla="*/ 529052 w 660554"/>
                <a:gd name="connsiteY467" fmla="*/ 627455 h 1039284"/>
                <a:gd name="connsiteX468" fmla="*/ 530289 w 660554"/>
                <a:gd name="connsiteY468" fmla="*/ 624884 h 1039284"/>
                <a:gd name="connsiteX469" fmla="*/ 531621 w 660554"/>
                <a:gd name="connsiteY469" fmla="*/ 626122 h 1039284"/>
                <a:gd name="connsiteX470" fmla="*/ 532859 w 660554"/>
                <a:gd name="connsiteY470" fmla="*/ 630025 h 1039284"/>
                <a:gd name="connsiteX471" fmla="*/ 534191 w 660554"/>
                <a:gd name="connsiteY471" fmla="*/ 630025 h 1039284"/>
                <a:gd name="connsiteX472" fmla="*/ 536760 w 660554"/>
                <a:gd name="connsiteY472" fmla="*/ 628788 h 1039284"/>
                <a:gd name="connsiteX473" fmla="*/ 537997 w 660554"/>
                <a:gd name="connsiteY473" fmla="*/ 626122 h 1039284"/>
                <a:gd name="connsiteX474" fmla="*/ 537997 w 660554"/>
                <a:gd name="connsiteY474" fmla="*/ 623552 h 1039284"/>
                <a:gd name="connsiteX475" fmla="*/ 534191 w 660554"/>
                <a:gd name="connsiteY475" fmla="*/ 622314 h 1039284"/>
                <a:gd name="connsiteX476" fmla="*/ 531621 w 660554"/>
                <a:gd name="connsiteY476" fmla="*/ 617078 h 1039284"/>
                <a:gd name="connsiteX477" fmla="*/ 523914 w 660554"/>
                <a:gd name="connsiteY477" fmla="*/ 614508 h 1039284"/>
                <a:gd name="connsiteX478" fmla="*/ 522582 w 660554"/>
                <a:gd name="connsiteY478" fmla="*/ 614508 h 1039284"/>
                <a:gd name="connsiteX479" fmla="*/ 521250 w 660554"/>
                <a:gd name="connsiteY479" fmla="*/ 610700 h 1039284"/>
                <a:gd name="connsiteX480" fmla="*/ 521250 w 660554"/>
                <a:gd name="connsiteY480" fmla="*/ 609367 h 1039284"/>
                <a:gd name="connsiteX481" fmla="*/ 526483 w 660554"/>
                <a:gd name="connsiteY481" fmla="*/ 604226 h 1039284"/>
                <a:gd name="connsiteX482" fmla="*/ 529052 w 660554"/>
                <a:gd name="connsiteY482" fmla="*/ 602989 h 1039284"/>
                <a:gd name="connsiteX483" fmla="*/ 530289 w 660554"/>
                <a:gd name="connsiteY483" fmla="*/ 602989 h 1039284"/>
                <a:gd name="connsiteX484" fmla="*/ 531621 w 660554"/>
                <a:gd name="connsiteY484" fmla="*/ 604226 h 1039284"/>
                <a:gd name="connsiteX485" fmla="*/ 530289 w 660554"/>
                <a:gd name="connsiteY485" fmla="*/ 609367 h 1039284"/>
                <a:gd name="connsiteX486" fmla="*/ 531621 w 660554"/>
                <a:gd name="connsiteY486" fmla="*/ 610700 h 1039284"/>
                <a:gd name="connsiteX487" fmla="*/ 536760 w 660554"/>
                <a:gd name="connsiteY487" fmla="*/ 619744 h 1039284"/>
                <a:gd name="connsiteX488" fmla="*/ 540566 w 660554"/>
                <a:gd name="connsiteY488" fmla="*/ 620981 h 1039284"/>
                <a:gd name="connsiteX489" fmla="*/ 541898 w 660554"/>
                <a:gd name="connsiteY489" fmla="*/ 620981 h 1039284"/>
                <a:gd name="connsiteX490" fmla="*/ 541898 w 660554"/>
                <a:gd name="connsiteY490" fmla="*/ 619744 h 1039284"/>
                <a:gd name="connsiteX491" fmla="*/ 536760 w 660554"/>
                <a:gd name="connsiteY491" fmla="*/ 610700 h 1039284"/>
                <a:gd name="connsiteX492" fmla="*/ 536760 w 660554"/>
                <a:gd name="connsiteY492" fmla="*/ 608129 h 1039284"/>
                <a:gd name="connsiteX493" fmla="*/ 537997 w 660554"/>
                <a:gd name="connsiteY493" fmla="*/ 604226 h 1039284"/>
                <a:gd name="connsiteX494" fmla="*/ 539329 w 660554"/>
                <a:gd name="connsiteY494" fmla="*/ 601656 h 1039284"/>
                <a:gd name="connsiteX495" fmla="*/ 544467 w 660554"/>
                <a:gd name="connsiteY495" fmla="*/ 599086 h 1039284"/>
                <a:gd name="connsiteX496" fmla="*/ 545799 w 660554"/>
                <a:gd name="connsiteY496" fmla="*/ 597753 h 1039284"/>
                <a:gd name="connsiteX497" fmla="*/ 545799 w 660554"/>
                <a:gd name="connsiteY497" fmla="*/ 595182 h 1039284"/>
                <a:gd name="connsiteX498" fmla="*/ 543230 w 660554"/>
                <a:gd name="connsiteY498" fmla="*/ 591279 h 1039284"/>
                <a:gd name="connsiteX499" fmla="*/ 543230 w 660554"/>
                <a:gd name="connsiteY499" fmla="*/ 587471 h 1039284"/>
                <a:gd name="connsiteX500" fmla="*/ 541898 w 660554"/>
                <a:gd name="connsiteY500" fmla="*/ 582235 h 1039284"/>
                <a:gd name="connsiteX501" fmla="*/ 543230 w 660554"/>
                <a:gd name="connsiteY501" fmla="*/ 580998 h 1039284"/>
                <a:gd name="connsiteX502" fmla="*/ 545799 w 660554"/>
                <a:gd name="connsiteY502" fmla="*/ 580998 h 1039284"/>
                <a:gd name="connsiteX503" fmla="*/ 547036 w 660554"/>
                <a:gd name="connsiteY503" fmla="*/ 578427 h 1039284"/>
                <a:gd name="connsiteX504" fmla="*/ 548369 w 660554"/>
                <a:gd name="connsiteY504" fmla="*/ 573191 h 1039284"/>
                <a:gd name="connsiteX505" fmla="*/ 549701 w 660554"/>
                <a:gd name="connsiteY505" fmla="*/ 571954 h 1039284"/>
                <a:gd name="connsiteX506" fmla="*/ 550938 w 660554"/>
                <a:gd name="connsiteY506" fmla="*/ 571954 h 1039284"/>
                <a:gd name="connsiteX507" fmla="*/ 553507 w 660554"/>
                <a:gd name="connsiteY507" fmla="*/ 580998 h 1039284"/>
                <a:gd name="connsiteX508" fmla="*/ 553507 w 660554"/>
                <a:gd name="connsiteY508" fmla="*/ 590042 h 1039284"/>
                <a:gd name="connsiteX509" fmla="*/ 553507 w 660554"/>
                <a:gd name="connsiteY509" fmla="*/ 591279 h 1039284"/>
                <a:gd name="connsiteX510" fmla="*/ 554744 w 660554"/>
                <a:gd name="connsiteY510" fmla="*/ 591279 h 1039284"/>
                <a:gd name="connsiteX511" fmla="*/ 556171 w 660554"/>
                <a:gd name="connsiteY511" fmla="*/ 590042 h 1039284"/>
                <a:gd name="connsiteX512" fmla="*/ 557408 w 660554"/>
                <a:gd name="connsiteY512" fmla="*/ 580998 h 1039284"/>
                <a:gd name="connsiteX513" fmla="*/ 556171 w 660554"/>
                <a:gd name="connsiteY513" fmla="*/ 573191 h 1039284"/>
                <a:gd name="connsiteX514" fmla="*/ 557408 w 660554"/>
                <a:gd name="connsiteY514" fmla="*/ 570621 h 1039284"/>
                <a:gd name="connsiteX515" fmla="*/ 558645 w 660554"/>
                <a:gd name="connsiteY515" fmla="*/ 570621 h 1039284"/>
                <a:gd name="connsiteX516" fmla="*/ 559977 w 660554"/>
                <a:gd name="connsiteY516" fmla="*/ 571954 h 1039284"/>
                <a:gd name="connsiteX517" fmla="*/ 559977 w 660554"/>
                <a:gd name="connsiteY517" fmla="*/ 579665 h 1039284"/>
                <a:gd name="connsiteX518" fmla="*/ 561309 w 660554"/>
                <a:gd name="connsiteY518" fmla="*/ 583568 h 1039284"/>
                <a:gd name="connsiteX519" fmla="*/ 563879 w 660554"/>
                <a:gd name="connsiteY519" fmla="*/ 587471 h 1039284"/>
                <a:gd name="connsiteX520" fmla="*/ 565116 w 660554"/>
                <a:gd name="connsiteY520" fmla="*/ 593850 h 1039284"/>
                <a:gd name="connsiteX521" fmla="*/ 566448 w 660554"/>
                <a:gd name="connsiteY521" fmla="*/ 595182 h 1039284"/>
                <a:gd name="connsiteX522" fmla="*/ 569017 w 660554"/>
                <a:gd name="connsiteY522" fmla="*/ 593850 h 1039284"/>
                <a:gd name="connsiteX523" fmla="*/ 569017 w 660554"/>
                <a:gd name="connsiteY523" fmla="*/ 591279 h 1039284"/>
                <a:gd name="connsiteX524" fmla="*/ 570254 w 660554"/>
                <a:gd name="connsiteY524" fmla="*/ 590042 h 1039284"/>
                <a:gd name="connsiteX525" fmla="*/ 569017 w 660554"/>
                <a:gd name="connsiteY525" fmla="*/ 586138 h 1039284"/>
                <a:gd name="connsiteX526" fmla="*/ 569017 w 660554"/>
                <a:gd name="connsiteY526" fmla="*/ 582235 h 1039284"/>
                <a:gd name="connsiteX527" fmla="*/ 571586 w 660554"/>
                <a:gd name="connsiteY527" fmla="*/ 579665 h 1039284"/>
                <a:gd name="connsiteX528" fmla="*/ 570254 w 660554"/>
                <a:gd name="connsiteY528" fmla="*/ 575857 h 1039284"/>
                <a:gd name="connsiteX529" fmla="*/ 571586 w 660554"/>
                <a:gd name="connsiteY529" fmla="*/ 574524 h 1039284"/>
                <a:gd name="connsiteX530" fmla="*/ 574155 w 660554"/>
                <a:gd name="connsiteY530" fmla="*/ 573191 h 1039284"/>
                <a:gd name="connsiteX531" fmla="*/ 578056 w 660554"/>
                <a:gd name="connsiteY531" fmla="*/ 574524 h 1039284"/>
                <a:gd name="connsiteX532" fmla="*/ 579293 w 660554"/>
                <a:gd name="connsiteY532" fmla="*/ 575857 h 1039284"/>
                <a:gd name="connsiteX533" fmla="*/ 578056 w 660554"/>
                <a:gd name="connsiteY533" fmla="*/ 580998 h 1039284"/>
                <a:gd name="connsiteX534" fmla="*/ 578056 w 660554"/>
                <a:gd name="connsiteY534" fmla="*/ 582235 h 1039284"/>
                <a:gd name="connsiteX535" fmla="*/ 580626 w 660554"/>
                <a:gd name="connsiteY535" fmla="*/ 583568 h 1039284"/>
                <a:gd name="connsiteX536" fmla="*/ 587001 w 660554"/>
                <a:gd name="connsiteY536" fmla="*/ 579665 h 1039284"/>
                <a:gd name="connsiteX537" fmla="*/ 589570 w 660554"/>
                <a:gd name="connsiteY537" fmla="*/ 578427 h 1039284"/>
                <a:gd name="connsiteX538" fmla="*/ 589570 w 660554"/>
                <a:gd name="connsiteY538" fmla="*/ 575857 h 1039284"/>
                <a:gd name="connsiteX539" fmla="*/ 587001 w 660554"/>
                <a:gd name="connsiteY539" fmla="*/ 573191 h 1039284"/>
                <a:gd name="connsiteX540" fmla="*/ 585764 w 660554"/>
                <a:gd name="connsiteY540" fmla="*/ 564148 h 1039284"/>
                <a:gd name="connsiteX541" fmla="*/ 584527 w 660554"/>
                <a:gd name="connsiteY541" fmla="*/ 561577 h 1039284"/>
                <a:gd name="connsiteX542" fmla="*/ 583194 w 660554"/>
                <a:gd name="connsiteY542" fmla="*/ 559007 h 1039284"/>
                <a:gd name="connsiteX543" fmla="*/ 583194 w 660554"/>
                <a:gd name="connsiteY543" fmla="*/ 553866 h 1039284"/>
                <a:gd name="connsiteX544" fmla="*/ 585764 w 660554"/>
                <a:gd name="connsiteY544" fmla="*/ 552533 h 1039284"/>
                <a:gd name="connsiteX545" fmla="*/ 587001 w 660554"/>
                <a:gd name="connsiteY545" fmla="*/ 553866 h 1039284"/>
                <a:gd name="connsiteX546" fmla="*/ 588333 w 660554"/>
                <a:gd name="connsiteY546" fmla="*/ 553866 h 1039284"/>
                <a:gd name="connsiteX547" fmla="*/ 590902 w 660554"/>
                <a:gd name="connsiteY547" fmla="*/ 551296 h 1039284"/>
                <a:gd name="connsiteX548" fmla="*/ 592234 w 660554"/>
                <a:gd name="connsiteY548" fmla="*/ 551296 h 1039284"/>
                <a:gd name="connsiteX549" fmla="*/ 593471 w 660554"/>
                <a:gd name="connsiteY549" fmla="*/ 553866 h 1039284"/>
                <a:gd name="connsiteX550" fmla="*/ 594803 w 660554"/>
                <a:gd name="connsiteY550" fmla="*/ 557769 h 1039284"/>
                <a:gd name="connsiteX551" fmla="*/ 599941 w 660554"/>
                <a:gd name="connsiteY551" fmla="*/ 557769 h 1039284"/>
                <a:gd name="connsiteX552" fmla="*/ 603843 w 660554"/>
                <a:gd name="connsiteY552" fmla="*/ 556436 h 1039284"/>
                <a:gd name="connsiteX553" fmla="*/ 603843 w 660554"/>
                <a:gd name="connsiteY553" fmla="*/ 555199 h 1039284"/>
                <a:gd name="connsiteX554" fmla="*/ 601274 w 660554"/>
                <a:gd name="connsiteY554" fmla="*/ 551296 h 1039284"/>
                <a:gd name="connsiteX555" fmla="*/ 598704 w 660554"/>
                <a:gd name="connsiteY555" fmla="*/ 544822 h 1039284"/>
                <a:gd name="connsiteX556" fmla="*/ 598704 w 660554"/>
                <a:gd name="connsiteY556" fmla="*/ 543489 h 1039284"/>
                <a:gd name="connsiteX557" fmla="*/ 599941 w 660554"/>
                <a:gd name="connsiteY557" fmla="*/ 542252 h 1039284"/>
                <a:gd name="connsiteX558" fmla="*/ 601274 w 660554"/>
                <a:gd name="connsiteY558" fmla="*/ 542252 h 1039284"/>
                <a:gd name="connsiteX559" fmla="*/ 602511 w 660554"/>
                <a:gd name="connsiteY559" fmla="*/ 543489 h 1039284"/>
                <a:gd name="connsiteX560" fmla="*/ 605080 w 660554"/>
                <a:gd name="connsiteY560" fmla="*/ 552533 h 1039284"/>
                <a:gd name="connsiteX561" fmla="*/ 606412 w 660554"/>
                <a:gd name="connsiteY561" fmla="*/ 553866 h 1039284"/>
                <a:gd name="connsiteX562" fmla="*/ 608981 w 660554"/>
                <a:gd name="connsiteY562" fmla="*/ 556436 h 1039284"/>
                <a:gd name="connsiteX563" fmla="*/ 608981 w 660554"/>
                <a:gd name="connsiteY563" fmla="*/ 555199 h 1039284"/>
                <a:gd name="connsiteX564" fmla="*/ 610313 w 660554"/>
                <a:gd name="connsiteY564" fmla="*/ 549963 h 1039284"/>
                <a:gd name="connsiteX565" fmla="*/ 614119 w 660554"/>
                <a:gd name="connsiteY565" fmla="*/ 549963 h 1039284"/>
                <a:gd name="connsiteX566" fmla="*/ 614119 w 660554"/>
                <a:gd name="connsiteY566" fmla="*/ 547393 h 1039284"/>
                <a:gd name="connsiteX567" fmla="*/ 611550 w 660554"/>
                <a:gd name="connsiteY567" fmla="*/ 544822 h 1039284"/>
                <a:gd name="connsiteX568" fmla="*/ 608981 w 660554"/>
                <a:gd name="connsiteY568" fmla="*/ 538349 h 1039284"/>
                <a:gd name="connsiteX569" fmla="*/ 606412 w 660554"/>
                <a:gd name="connsiteY569" fmla="*/ 538349 h 1039284"/>
                <a:gd name="connsiteX570" fmla="*/ 605080 w 660554"/>
                <a:gd name="connsiteY570" fmla="*/ 537111 h 1039284"/>
                <a:gd name="connsiteX571" fmla="*/ 605080 w 660554"/>
                <a:gd name="connsiteY571" fmla="*/ 534541 h 1039284"/>
                <a:gd name="connsiteX572" fmla="*/ 603843 w 660554"/>
                <a:gd name="connsiteY572" fmla="*/ 531875 h 1039284"/>
                <a:gd name="connsiteX573" fmla="*/ 602511 w 660554"/>
                <a:gd name="connsiteY573" fmla="*/ 530638 h 1039284"/>
                <a:gd name="connsiteX574" fmla="*/ 603843 w 660554"/>
                <a:gd name="connsiteY574" fmla="*/ 529305 h 1039284"/>
                <a:gd name="connsiteX575" fmla="*/ 605080 w 660554"/>
                <a:gd name="connsiteY575" fmla="*/ 530638 h 1039284"/>
                <a:gd name="connsiteX576" fmla="*/ 606412 w 660554"/>
                <a:gd name="connsiteY576" fmla="*/ 533208 h 1039284"/>
                <a:gd name="connsiteX577" fmla="*/ 608981 w 660554"/>
                <a:gd name="connsiteY577" fmla="*/ 535778 h 1039284"/>
                <a:gd name="connsiteX578" fmla="*/ 611550 w 660554"/>
                <a:gd name="connsiteY578" fmla="*/ 535778 h 1039284"/>
                <a:gd name="connsiteX579" fmla="*/ 611550 w 660554"/>
                <a:gd name="connsiteY579" fmla="*/ 534541 h 1039284"/>
                <a:gd name="connsiteX580" fmla="*/ 608981 w 660554"/>
                <a:gd name="connsiteY580" fmla="*/ 531875 h 1039284"/>
                <a:gd name="connsiteX581" fmla="*/ 610313 w 660554"/>
                <a:gd name="connsiteY581" fmla="*/ 531875 h 1039284"/>
                <a:gd name="connsiteX582" fmla="*/ 614119 w 660554"/>
                <a:gd name="connsiteY582" fmla="*/ 530638 h 1039284"/>
                <a:gd name="connsiteX583" fmla="*/ 616689 w 660554"/>
                <a:gd name="connsiteY583" fmla="*/ 528067 h 1039284"/>
                <a:gd name="connsiteX584" fmla="*/ 619258 w 660554"/>
                <a:gd name="connsiteY584" fmla="*/ 528067 h 1039284"/>
                <a:gd name="connsiteX585" fmla="*/ 619258 w 660554"/>
                <a:gd name="connsiteY585" fmla="*/ 529305 h 1039284"/>
                <a:gd name="connsiteX586" fmla="*/ 619258 w 660554"/>
                <a:gd name="connsiteY586" fmla="*/ 534541 h 1039284"/>
                <a:gd name="connsiteX587" fmla="*/ 619258 w 660554"/>
                <a:gd name="connsiteY587" fmla="*/ 535778 h 1039284"/>
                <a:gd name="connsiteX588" fmla="*/ 620590 w 660554"/>
                <a:gd name="connsiteY588" fmla="*/ 538349 h 1039284"/>
                <a:gd name="connsiteX589" fmla="*/ 625728 w 660554"/>
                <a:gd name="connsiteY589" fmla="*/ 544822 h 1039284"/>
                <a:gd name="connsiteX590" fmla="*/ 627061 w 660554"/>
                <a:gd name="connsiteY590" fmla="*/ 544822 h 1039284"/>
                <a:gd name="connsiteX591" fmla="*/ 628298 w 660554"/>
                <a:gd name="connsiteY591" fmla="*/ 544822 h 1039284"/>
                <a:gd name="connsiteX592" fmla="*/ 629629 w 660554"/>
                <a:gd name="connsiteY592" fmla="*/ 543489 h 1039284"/>
                <a:gd name="connsiteX593" fmla="*/ 629629 w 660554"/>
                <a:gd name="connsiteY593" fmla="*/ 542252 h 1039284"/>
                <a:gd name="connsiteX594" fmla="*/ 627061 w 660554"/>
                <a:gd name="connsiteY594" fmla="*/ 538349 h 1039284"/>
                <a:gd name="connsiteX595" fmla="*/ 627061 w 660554"/>
                <a:gd name="connsiteY595" fmla="*/ 535778 h 1039284"/>
                <a:gd name="connsiteX596" fmla="*/ 627061 w 660554"/>
                <a:gd name="connsiteY596" fmla="*/ 534541 h 1039284"/>
                <a:gd name="connsiteX597" fmla="*/ 628298 w 660554"/>
                <a:gd name="connsiteY597" fmla="*/ 534541 h 1039284"/>
                <a:gd name="connsiteX598" fmla="*/ 629629 w 660554"/>
                <a:gd name="connsiteY598" fmla="*/ 534541 h 1039284"/>
                <a:gd name="connsiteX599" fmla="*/ 630866 w 660554"/>
                <a:gd name="connsiteY599" fmla="*/ 534541 h 1039284"/>
                <a:gd name="connsiteX600" fmla="*/ 629629 w 660554"/>
                <a:gd name="connsiteY600" fmla="*/ 538349 h 1039284"/>
                <a:gd name="connsiteX601" fmla="*/ 634768 w 660554"/>
                <a:gd name="connsiteY601" fmla="*/ 538349 h 1039284"/>
                <a:gd name="connsiteX602" fmla="*/ 638669 w 660554"/>
                <a:gd name="connsiteY602" fmla="*/ 537111 h 1039284"/>
                <a:gd name="connsiteX603" fmla="*/ 638669 w 660554"/>
                <a:gd name="connsiteY603" fmla="*/ 534541 h 1039284"/>
                <a:gd name="connsiteX604" fmla="*/ 642475 w 660554"/>
                <a:gd name="connsiteY604" fmla="*/ 529305 h 1039284"/>
                <a:gd name="connsiteX605" fmla="*/ 647709 w 660554"/>
                <a:gd name="connsiteY605" fmla="*/ 516453 h 1039284"/>
                <a:gd name="connsiteX606" fmla="*/ 646376 w 660554"/>
                <a:gd name="connsiteY606" fmla="*/ 513883 h 1039284"/>
                <a:gd name="connsiteX607" fmla="*/ 643807 w 660554"/>
                <a:gd name="connsiteY607" fmla="*/ 512550 h 1039284"/>
                <a:gd name="connsiteX608" fmla="*/ 643807 w 660554"/>
                <a:gd name="connsiteY608" fmla="*/ 511312 h 1039284"/>
                <a:gd name="connsiteX609" fmla="*/ 643807 w 660554"/>
                <a:gd name="connsiteY609" fmla="*/ 509979 h 1039284"/>
                <a:gd name="connsiteX610" fmla="*/ 648946 w 660554"/>
                <a:gd name="connsiteY610" fmla="*/ 508647 h 1039284"/>
                <a:gd name="connsiteX611" fmla="*/ 648946 w 660554"/>
                <a:gd name="connsiteY611" fmla="*/ 506076 h 1039284"/>
                <a:gd name="connsiteX612" fmla="*/ 647709 w 660554"/>
                <a:gd name="connsiteY612" fmla="*/ 503506 h 1039284"/>
                <a:gd name="connsiteX613" fmla="*/ 648946 w 660554"/>
                <a:gd name="connsiteY613" fmla="*/ 502268 h 1039284"/>
                <a:gd name="connsiteX614" fmla="*/ 650278 w 660554"/>
                <a:gd name="connsiteY614" fmla="*/ 502268 h 1039284"/>
                <a:gd name="connsiteX615" fmla="*/ 652847 w 660554"/>
                <a:gd name="connsiteY615" fmla="*/ 502268 h 1039284"/>
                <a:gd name="connsiteX616" fmla="*/ 656748 w 660554"/>
                <a:gd name="connsiteY616" fmla="*/ 499698 h 1039284"/>
                <a:gd name="connsiteX617" fmla="*/ 656748 w 660554"/>
                <a:gd name="connsiteY617" fmla="*/ 497032 h 1039284"/>
                <a:gd name="connsiteX618" fmla="*/ 660554 w 660554"/>
                <a:gd name="connsiteY618" fmla="*/ 490559 h 1039284"/>
                <a:gd name="connsiteX619" fmla="*/ 660554 w 660554"/>
                <a:gd name="connsiteY619" fmla="*/ 487989 h 1039284"/>
                <a:gd name="connsiteX620" fmla="*/ 659317 w 660554"/>
                <a:gd name="connsiteY620" fmla="*/ 487989 h 1039284"/>
                <a:gd name="connsiteX621" fmla="*/ 656748 w 660554"/>
                <a:gd name="connsiteY621" fmla="*/ 485418 h 1039284"/>
                <a:gd name="connsiteX622" fmla="*/ 656748 w 660554"/>
                <a:gd name="connsiteY622" fmla="*/ 481610 h 1039284"/>
                <a:gd name="connsiteX623" fmla="*/ 656748 w 660554"/>
                <a:gd name="connsiteY623" fmla="*/ 480277 h 1039284"/>
                <a:gd name="connsiteX624" fmla="*/ 654179 w 660554"/>
                <a:gd name="connsiteY624" fmla="*/ 480277 h 1039284"/>
                <a:gd name="connsiteX625" fmla="*/ 651610 w 660554"/>
                <a:gd name="connsiteY625" fmla="*/ 477707 h 1039284"/>
                <a:gd name="connsiteX626" fmla="*/ 643807 w 660554"/>
                <a:gd name="connsiteY626" fmla="*/ 473804 h 1039284"/>
                <a:gd name="connsiteX627" fmla="*/ 642475 w 660554"/>
                <a:gd name="connsiteY627" fmla="*/ 473804 h 1039284"/>
                <a:gd name="connsiteX628" fmla="*/ 641238 w 660554"/>
                <a:gd name="connsiteY628" fmla="*/ 473804 h 1039284"/>
                <a:gd name="connsiteX629" fmla="*/ 641238 w 660554"/>
                <a:gd name="connsiteY629" fmla="*/ 475137 h 1039284"/>
                <a:gd name="connsiteX630" fmla="*/ 648946 w 660554"/>
                <a:gd name="connsiteY630" fmla="*/ 482848 h 1039284"/>
                <a:gd name="connsiteX631" fmla="*/ 648946 w 660554"/>
                <a:gd name="connsiteY631" fmla="*/ 484181 h 1039284"/>
                <a:gd name="connsiteX632" fmla="*/ 650278 w 660554"/>
                <a:gd name="connsiteY632" fmla="*/ 485418 h 1039284"/>
                <a:gd name="connsiteX633" fmla="*/ 647709 w 660554"/>
                <a:gd name="connsiteY633" fmla="*/ 489321 h 1039284"/>
                <a:gd name="connsiteX634" fmla="*/ 646376 w 660554"/>
                <a:gd name="connsiteY634" fmla="*/ 490559 h 1039284"/>
                <a:gd name="connsiteX635" fmla="*/ 645139 w 660554"/>
                <a:gd name="connsiteY635" fmla="*/ 490559 h 1039284"/>
                <a:gd name="connsiteX636" fmla="*/ 645139 w 660554"/>
                <a:gd name="connsiteY636" fmla="*/ 489321 h 1039284"/>
                <a:gd name="connsiteX637" fmla="*/ 645139 w 660554"/>
                <a:gd name="connsiteY637" fmla="*/ 484181 h 1039284"/>
                <a:gd name="connsiteX638" fmla="*/ 645139 w 660554"/>
                <a:gd name="connsiteY638" fmla="*/ 482848 h 1039284"/>
                <a:gd name="connsiteX639" fmla="*/ 639906 w 660554"/>
                <a:gd name="connsiteY639" fmla="*/ 481610 h 1039284"/>
                <a:gd name="connsiteX640" fmla="*/ 638669 w 660554"/>
                <a:gd name="connsiteY640" fmla="*/ 481610 h 1039284"/>
                <a:gd name="connsiteX641" fmla="*/ 639906 w 660554"/>
                <a:gd name="connsiteY641" fmla="*/ 484181 h 1039284"/>
                <a:gd name="connsiteX642" fmla="*/ 641238 w 660554"/>
                <a:gd name="connsiteY642" fmla="*/ 486751 h 1039284"/>
                <a:gd name="connsiteX643" fmla="*/ 641238 w 660554"/>
                <a:gd name="connsiteY643" fmla="*/ 487989 h 1039284"/>
                <a:gd name="connsiteX644" fmla="*/ 637337 w 660554"/>
                <a:gd name="connsiteY644" fmla="*/ 487989 h 1039284"/>
                <a:gd name="connsiteX645" fmla="*/ 636100 w 660554"/>
                <a:gd name="connsiteY645" fmla="*/ 487989 h 1039284"/>
                <a:gd name="connsiteX646" fmla="*/ 634768 w 660554"/>
                <a:gd name="connsiteY646" fmla="*/ 485418 h 1039284"/>
                <a:gd name="connsiteX647" fmla="*/ 634768 w 660554"/>
                <a:gd name="connsiteY647" fmla="*/ 484181 h 1039284"/>
                <a:gd name="connsiteX648" fmla="*/ 632199 w 660554"/>
                <a:gd name="connsiteY648" fmla="*/ 485418 h 1039284"/>
                <a:gd name="connsiteX649" fmla="*/ 630866 w 660554"/>
                <a:gd name="connsiteY649" fmla="*/ 486751 h 1039284"/>
                <a:gd name="connsiteX650" fmla="*/ 634768 w 660554"/>
                <a:gd name="connsiteY650" fmla="*/ 490559 h 1039284"/>
                <a:gd name="connsiteX651" fmla="*/ 636100 w 660554"/>
                <a:gd name="connsiteY651" fmla="*/ 497032 h 1039284"/>
                <a:gd name="connsiteX652" fmla="*/ 633531 w 660554"/>
                <a:gd name="connsiteY652" fmla="*/ 495795 h 1039284"/>
                <a:gd name="connsiteX653" fmla="*/ 630866 w 660554"/>
                <a:gd name="connsiteY653" fmla="*/ 490559 h 1039284"/>
                <a:gd name="connsiteX654" fmla="*/ 628298 w 660554"/>
                <a:gd name="connsiteY654" fmla="*/ 487989 h 1039284"/>
                <a:gd name="connsiteX655" fmla="*/ 621922 w 660554"/>
                <a:gd name="connsiteY655" fmla="*/ 482848 h 1039284"/>
                <a:gd name="connsiteX656" fmla="*/ 621922 w 660554"/>
                <a:gd name="connsiteY656" fmla="*/ 481610 h 1039284"/>
                <a:gd name="connsiteX657" fmla="*/ 618021 w 660554"/>
                <a:gd name="connsiteY657" fmla="*/ 478945 h 1039284"/>
                <a:gd name="connsiteX658" fmla="*/ 618021 w 660554"/>
                <a:gd name="connsiteY658" fmla="*/ 477707 h 1039284"/>
                <a:gd name="connsiteX659" fmla="*/ 619258 w 660554"/>
                <a:gd name="connsiteY659" fmla="*/ 477707 h 1039284"/>
                <a:gd name="connsiteX660" fmla="*/ 621922 w 660554"/>
                <a:gd name="connsiteY660" fmla="*/ 477707 h 1039284"/>
                <a:gd name="connsiteX661" fmla="*/ 630866 w 660554"/>
                <a:gd name="connsiteY661" fmla="*/ 481610 h 1039284"/>
                <a:gd name="connsiteX662" fmla="*/ 632199 w 660554"/>
                <a:gd name="connsiteY662" fmla="*/ 481610 h 1039284"/>
                <a:gd name="connsiteX663" fmla="*/ 633531 w 660554"/>
                <a:gd name="connsiteY663" fmla="*/ 477707 h 1039284"/>
                <a:gd name="connsiteX664" fmla="*/ 632199 w 660554"/>
                <a:gd name="connsiteY664" fmla="*/ 473804 h 1039284"/>
                <a:gd name="connsiteX665" fmla="*/ 628298 w 660554"/>
                <a:gd name="connsiteY665" fmla="*/ 473804 h 1039284"/>
                <a:gd name="connsiteX666" fmla="*/ 625728 w 660554"/>
                <a:gd name="connsiteY666" fmla="*/ 473804 h 1039284"/>
                <a:gd name="connsiteX667" fmla="*/ 623159 w 660554"/>
                <a:gd name="connsiteY667" fmla="*/ 471234 h 1039284"/>
                <a:gd name="connsiteX668" fmla="*/ 627061 w 660554"/>
                <a:gd name="connsiteY668" fmla="*/ 467330 h 1039284"/>
                <a:gd name="connsiteX669" fmla="*/ 630866 w 660554"/>
                <a:gd name="connsiteY669" fmla="*/ 466093 h 1039284"/>
                <a:gd name="connsiteX670" fmla="*/ 632199 w 660554"/>
                <a:gd name="connsiteY670" fmla="*/ 466093 h 1039284"/>
                <a:gd name="connsiteX671" fmla="*/ 636100 w 660554"/>
                <a:gd name="connsiteY671" fmla="*/ 471234 h 1039284"/>
                <a:gd name="connsiteX672" fmla="*/ 637337 w 660554"/>
                <a:gd name="connsiteY672" fmla="*/ 472566 h 1039284"/>
                <a:gd name="connsiteX673" fmla="*/ 638669 w 660554"/>
                <a:gd name="connsiteY673" fmla="*/ 472566 h 1039284"/>
                <a:gd name="connsiteX674" fmla="*/ 638669 w 660554"/>
                <a:gd name="connsiteY674" fmla="*/ 471234 h 1039284"/>
                <a:gd name="connsiteX675" fmla="*/ 638669 w 660554"/>
                <a:gd name="connsiteY675" fmla="*/ 467330 h 1039284"/>
                <a:gd name="connsiteX676" fmla="*/ 638669 w 660554"/>
                <a:gd name="connsiteY676" fmla="*/ 464760 h 1039284"/>
                <a:gd name="connsiteX677" fmla="*/ 641238 w 660554"/>
                <a:gd name="connsiteY677" fmla="*/ 460952 h 1039284"/>
                <a:gd name="connsiteX678" fmla="*/ 639906 w 660554"/>
                <a:gd name="connsiteY678" fmla="*/ 459619 h 1039284"/>
                <a:gd name="connsiteX679" fmla="*/ 628298 w 660554"/>
                <a:gd name="connsiteY679" fmla="*/ 448005 h 1039284"/>
                <a:gd name="connsiteX680" fmla="*/ 624491 w 660554"/>
                <a:gd name="connsiteY680" fmla="*/ 446672 h 1039284"/>
                <a:gd name="connsiteX681" fmla="*/ 621922 w 660554"/>
                <a:gd name="connsiteY681" fmla="*/ 437724 h 1039284"/>
                <a:gd name="connsiteX682" fmla="*/ 608981 w 660554"/>
                <a:gd name="connsiteY682" fmla="*/ 424777 h 1039284"/>
                <a:gd name="connsiteX683" fmla="*/ 589570 w 660554"/>
                <a:gd name="connsiteY683" fmla="*/ 424777 h 1039284"/>
                <a:gd name="connsiteX684" fmla="*/ 588333 w 660554"/>
                <a:gd name="connsiteY684" fmla="*/ 435058 h 10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</a:cxnLst>
              <a:rect l="l" t="t" r="r" b="b"/>
              <a:pathLst>
                <a:path w="660554" h="1039284">
                  <a:moveTo>
                    <a:pt x="588333" y="435058"/>
                  </a:moveTo>
                  <a:lnTo>
                    <a:pt x="584527" y="440294"/>
                  </a:lnTo>
                  <a:lnTo>
                    <a:pt x="571586" y="436391"/>
                  </a:lnTo>
                  <a:lnTo>
                    <a:pt x="554744" y="415733"/>
                  </a:lnTo>
                  <a:lnTo>
                    <a:pt x="556171" y="389934"/>
                  </a:lnTo>
                  <a:lnTo>
                    <a:pt x="535428" y="369276"/>
                  </a:lnTo>
                  <a:lnTo>
                    <a:pt x="540566" y="361565"/>
                  </a:lnTo>
                  <a:lnTo>
                    <a:pt x="544467" y="364040"/>
                  </a:lnTo>
                  <a:lnTo>
                    <a:pt x="548369" y="360232"/>
                  </a:lnTo>
                  <a:lnTo>
                    <a:pt x="540566" y="344715"/>
                  </a:lnTo>
                  <a:lnTo>
                    <a:pt x="534191" y="342144"/>
                  </a:lnTo>
                  <a:lnTo>
                    <a:pt x="527720" y="347285"/>
                  </a:lnTo>
                  <a:lnTo>
                    <a:pt x="501934" y="347285"/>
                  </a:lnTo>
                  <a:lnTo>
                    <a:pt x="488993" y="337003"/>
                  </a:lnTo>
                  <a:lnTo>
                    <a:pt x="486424" y="343477"/>
                  </a:lnTo>
                  <a:lnTo>
                    <a:pt x="477384" y="342144"/>
                  </a:lnTo>
                  <a:lnTo>
                    <a:pt x="473483" y="333100"/>
                  </a:lnTo>
                  <a:lnTo>
                    <a:pt x="476147" y="327960"/>
                  </a:lnTo>
                  <a:lnTo>
                    <a:pt x="470914" y="324056"/>
                  </a:lnTo>
                  <a:lnTo>
                    <a:pt x="469677" y="316345"/>
                  </a:lnTo>
                  <a:lnTo>
                    <a:pt x="474815" y="308634"/>
                  </a:lnTo>
                  <a:lnTo>
                    <a:pt x="474815" y="307301"/>
                  </a:lnTo>
                  <a:lnTo>
                    <a:pt x="465776" y="299495"/>
                  </a:lnTo>
                  <a:lnTo>
                    <a:pt x="469677" y="287881"/>
                  </a:lnTo>
                  <a:lnTo>
                    <a:pt x="464538" y="284073"/>
                  </a:lnTo>
                  <a:lnTo>
                    <a:pt x="388416" y="42649"/>
                  </a:lnTo>
                  <a:lnTo>
                    <a:pt x="371574" y="37508"/>
                  </a:lnTo>
                  <a:lnTo>
                    <a:pt x="353495" y="21991"/>
                  </a:lnTo>
                  <a:lnTo>
                    <a:pt x="304491" y="0"/>
                  </a:lnTo>
                  <a:lnTo>
                    <a:pt x="287744" y="3903"/>
                  </a:lnTo>
                  <a:lnTo>
                    <a:pt x="283842" y="11614"/>
                  </a:lnTo>
                  <a:lnTo>
                    <a:pt x="285174" y="21991"/>
                  </a:lnTo>
                  <a:lnTo>
                    <a:pt x="265763" y="24561"/>
                  </a:lnTo>
                  <a:lnTo>
                    <a:pt x="258056" y="31035"/>
                  </a:lnTo>
                  <a:lnTo>
                    <a:pt x="254155" y="38746"/>
                  </a:lnTo>
                  <a:lnTo>
                    <a:pt x="238645" y="46457"/>
                  </a:lnTo>
                  <a:lnTo>
                    <a:pt x="216760" y="65877"/>
                  </a:lnTo>
                  <a:lnTo>
                    <a:pt x="190973" y="55596"/>
                  </a:lnTo>
                  <a:lnTo>
                    <a:pt x="185739" y="47790"/>
                  </a:lnTo>
                  <a:lnTo>
                    <a:pt x="178032" y="20658"/>
                  </a:lnTo>
                  <a:lnTo>
                    <a:pt x="167660" y="21991"/>
                  </a:lnTo>
                  <a:lnTo>
                    <a:pt x="163854" y="18088"/>
                  </a:lnTo>
                  <a:lnTo>
                    <a:pt x="149676" y="21991"/>
                  </a:lnTo>
                  <a:lnTo>
                    <a:pt x="83830" y="219433"/>
                  </a:lnTo>
                  <a:lnTo>
                    <a:pt x="86399" y="246660"/>
                  </a:lnTo>
                  <a:lnTo>
                    <a:pt x="90300" y="278932"/>
                  </a:lnTo>
                  <a:lnTo>
                    <a:pt x="74790" y="304731"/>
                  </a:lnTo>
                  <a:lnTo>
                    <a:pt x="76123" y="315013"/>
                  </a:lnTo>
                  <a:lnTo>
                    <a:pt x="70889" y="322819"/>
                  </a:lnTo>
                  <a:lnTo>
                    <a:pt x="69652" y="340811"/>
                  </a:lnTo>
                  <a:lnTo>
                    <a:pt x="81261" y="349950"/>
                  </a:lnTo>
                  <a:lnTo>
                    <a:pt x="73553" y="369276"/>
                  </a:lnTo>
                  <a:lnTo>
                    <a:pt x="78692" y="370513"/>
                  </a:lnTo>
                  <a:lnTo>
                    <a:pt x="78692" y="389934"/>
                  </a:lnTo>
                  <a:lnTo>
                    <a:pt x="88968" y="392504"/>
                  </a:lnTo>
                  <a:lnTo>
                    <a:pt x="91633" y="404119"/>
                  </a:lnTo>
                  <a:lnTo>
                    <a:pt x="73553" y="432488"/>
                  </a:lnTo>
                  <a:lnTo>
                    <a:pt x="79929" y="446672"/>
                  </a:lnTo>
                  <a:lnTo>
                    <a:pt x="51573" y="477707"/>
                  </a:lnTo>
                  <a:lnTo>
                    <a:pt x="45103" y="493224"/>
                  </a:lnTo>
                  <a:lnTo>
                    <a:pt x="43866" y="506076"/>
                  </a:lnTo>
                  <a:lnTo>
                    <a:pt x="45103" y="512550"/>
                  </a:lnTo>
                  <a:lnTo>
                    <a:pt x="60613" y="522927"/>
                  </a:lnTo>
                  <a:lnTo>
                    <a:pt x="63182" y="529305"/>
                  </a:lnTo>
                  <a:lnTo>
                    <a:pt x="56712" y="533208"/>
                  </a:lnTo>
                  <a:lnTo>
                    <a:pt x="43866" y="526734"/>
                  </a:lnTo>
                  <a:lnTo>
                    <a:pt x="36063" y="528067"/>
                  </a:lnTo>
                  <a:lnTo>
                    <a:pt x="33494" y="537111"/>
                  </a:lnTo>
                  <a:lnTo>
                    <a:pt x="38632" y="544822"/>
                  </a:lnTo>
                  <a:lnTo>
                    <a:pt x="37395" y="574524"/>
                  </a:lnTo>
                  <a:lnTo>
                    <a:pt x="33494" y="574524"/>
                  </a:lnTo>
                  <a:lnTo>
                    <a:pt x="16747" y="553866"/>
                  </a:lnTo>
                  <a:lnTo>
                    <a:pt x="9040" y="555199"/>
                  </a:lnTo>
                  <a:lnTo>
                    <a:pt x="9040" y="560340"/>
                  </a:lnTo>
                  <a:lnTo>
                    <a:pt x="0" y="566813"/>
                  </a:lnTo>
                  <a:lnTo>
                    <a:pt x="45103" y="703614"/>
                  </a:lnTo>
                  <a:lnTo>
                    <a:pt x="118656" y="941134"/>
                  </a:lnTo>
                  <a:lnTo>
                    <a:pt x="123795" y="945038"/>
                  </a:lnTo>
                  <a:lnTo>
                    <a:pt x="127696" y="979880"/>
                  </a:lnTo>
                  <a:lnTo>
                    <a:pt x="147107" y="1000538"/>
                  </a:lnTo>
                  <a:lnTo>
                    <a:pt x="163854" y="1008250"/>
                  </a:lnTo>
                  <a:lnTo>
                    <a:pt x="166423" y="1025100"/>
                  </a:lnTo>
                  <a:lnTo>
                    <a:pt x="170325" y="1032811"/>
                  </a:lnTo>
                  <a:lnTo>
                    <a:pt x="175463" y="1034144"/>
                  </a:lnTo>
                  <a:lnTo>
                    <a:pt x="181933" y="1037952"/>
                  </a:lnTo>
                  <a:lnTo>
                    <a:pt x="183170" y="1039284"/>
                  </a:lnTo>
                  <a:lnTo>
                    <a:pt x="184502" y="1039284"/>
                  </a:lnTo>
                  <a:lnTo>
                    <a:pt x="184502" y="1037952"/>
                  </a:lnTo>
                  <a:lnTo>
                    <a:pt x="184502" y="1034144"/>
                  </a:lnTo>
                  <a:lnTo>
                    <a:pt x="184502" y="1032811"/>
                  </a:lnTo>
                  <a:lnTo>
                    <a:pt x="188308" y="1032811"/>
                  </a:lnTo>
                  <a:lnTo>
                    <a:pt x="190973" y="1036714"/>
                  </a:lnTo>
                  <a:lnTo>
                    <a:pt x="192210" y="1039284"/>
                  </a:lnTo>
                  <a:lnTo>
                    <a:pt x="194779" y="1039284"/>
                  </a:lnTo>
                  <a:lnTo>
                    <a:pt x="196111" y="1037952"/>
                  </a:lnTo>
                  <a:lnTo>
                    <a:pt x="197443" y="1035381"/>
                  </a:lnTo>
                  <a:lnTo>
                    <a:pt x="198680" y="1032811"/>
                  </a:lnTo>
                  <a:lnTo>
                    <a:pt x="198680" y="1029003"/>
                  </a:lnTo>
                  <a:lnTo>
                    <a:pt x="197443" y="1023767"/>
                  </a:lnTo>
                  <a:lnTo>
                    <a:pt x="199917" y="1021197"/>
                  </a:lnTo>
                  <a:lnTo>
                    <a:pt x="199917" y="1014723"/>
                  </a:lnTo>
                  <a:lnTo>
                    <a:pt x="201249" y="1010915"/>
                  </a:lnTo>
                  <a:lnTo>
                    <a:pt x="201249" y="1005774"/>
                  </a:lnTo>
                  <a:lnTo>
                    <a:pt x="199917" y="996635"/>
                  </a:lnTo>
                  <a:lnTo>
                    <a:pt x="198680" y="992827"/>
                  </a:lnTo>
                  <a:lnTo>
                    <a:pt x="198680" y="982451"/>
                  </a:lnTo>
                  <a:lnTo>
                    <a:pt x="199917" y="976072"/>
                  </a:lnTo>
                  <a:lnTo>
                    <a:pt x="201249" y="973407"/>
                  </a:lnTo>
                  <a:lnTo>
                    <a:pt x="206388" y="973407"/>
                  </a:lnTo>
                  <a:lnTo>
                    <a:pt x="212858" y="969599"/>
                  </a:lnTo>
                  <a:lnTo>
                    <a:pt x="214190" y="967028"/>
                  </a:lnTo>
                  <a:lnTo>
                    <a:pt x="214190" y="961793"/>
                  </a:lnTo>
                  <a:lnTo>
                    <a:pt x="215427" y="956652"/>
                  </a:lnTo>
                  <a:lnTo>
                    <a:pt x="216760" y="955319"/>
                  </a:lnTo>
                  <a:lnTo>
                    <a:pt x="220565" y="952749"/>
                  </a:lnTo>
                  <a:lnTo>
                    <a:pt x="221898" y="946370"/>
                  </a:lnTo>
                  <a:lnTo>
                    <a:pt x="221898" y="942467"/>
                  </a:lnTo>
                  <a:lnTo>
                    <a:pt x="220565" y="938564"/>
                  </a:lnTo>
                  <a:lnTo>
                    <a:pt x="219328" y="933423"/>
                  </a:lnTo>
                  <a:lnTo>
                    <a:pt x="216760" y="930853"/>
                  </a:lnTo>
                  <a:lnTo>
                    <a:pt x="216760" y="928283"/>
                  </a:lnTo>
                  <a:lnTo>
                    <a:pt x="217996" y="924379"/>
                  </a:lnTo>
                  <a:lnTo>
                    <a:pt x="219328" y="917906"/>
                  </a:lnTo>
                  <a:lnTo>
                    <a:pt x="220565" y="916668"/>
                  </a:lnTo>
                  <a:lnTo>
                    <a:pt x="223230" y="916668"/>
                  </a:lnTo>
                  <a:lnTo>
                    <a:pt x="225799" y="917906"/>
                  </a:lnTo>
                  <a:lnTo>
                    <a:pt x="228368" y="914003"/>
                  </a:lnTo>
                  <a:lnTo>
                    <a:pt x="230937" y="911528"/>
                  </a:lnTo>
                  <a:lnTo>
                    <a:pt x="236075" y="911528"/>
                  </a:lnTo>
                  <a:lnTo>
                    <a:pt x="239976" y="908862"/>
                  </a:lnTo>
                  <a:lnTo>
                    <a:pt x="239976" y="906292"/>
                  </a:lnTo>
                  <a:lnTo>
                    <a:pt x="239976" y="901151"/>
                  </a:lnTo>
                  <a:lnTo>
                    <a:pt x="237408" y="896010"/>
                  </a:lnTo>
                  <a:lnTo>
                    <a:pt x="236075" y="893440"/>
                  </a:lnTo>
                  <a:lnTo>
                    <a:pt x="233506" y="892107"/>
                  </a:lnTo>
                  <a:lnTo>
                    <a:pt x="232174" y="890774"/>
                  </a:lnTo>
                  <a:lnTo>
                    <a:pt x="228368" y="896010"/>
                  </a:lnTo>
                  <a:lnTo>
                    <a:pt x="227036" y="897248"/>
                  </a:lnTo>
                  <a:lnTo>
                    <a:pt x="224467" y="897248"/>
                  </a:lnTo>
                  <a:lnTo>
                    <a:pt x="223230" y="896010"/>
                  </a:lnTo>
                  <a:lnTo>
                    <a:pt x="224467" y="892107"/>
                  </a:lnTo>
                  <a:lnTo>
                    <a:pt x="228368" y="888204"/>
                  </a:lnTo>
                  <a:lnTo>
                    <a:pt x="229605" y="886966"/>
                  </a:lnTo>
                  <a:lnTo>
                    <a:pt x="225799" y="881826"/>
                  </a:lnTo>
                  <a:lnTo>
                    <a:pt x="225799" y="879160"/>
                  </a:lnTo>
                  <a:lnTo>
                    <a:pt x="229605" y="874019"/>
                  </a:lnTo>
                  <a:lnTo>
                    <a:pt x="230937" y="867546"/>
                  </a:lnTo>
                  <a:lnTo>
                    <a:pt x="230937" y="863738"/>
                  </a:lnTo>
                  <a:lnTo>
                    <a:pt x="234838" y="857264"/>
                  </a:lnTo>
                  <a:lnTo>
                    <a:pt x="238645" y="853361"/>
                  </a:lnTo>
                  <a:lnTo>
                    <a:pt x="241213" y="852124"/>
                  </a:lnTo>
                  <a:lnTo>
                    <a:pt x="242546" y="849553"/>
                  </a:lnTo>
                  <a:lnTo>
                    <a:pt x="246447" y="845650"/>
                  </a:lnTo>
                  <a:lnTo>
                    <a:pt x="250253" y="840509"/>
                  </a:lnTo>
                  <a:lnTo>
                    <a:pt x="251585" y="836606"/>
                  </a:lnTo>
                  <a:lnTo>
                    <a:pt x="255486" y="832703"/>
                  </a:lnTo>
                  <a:lnTo>
                    <a:pt x="259293" y="831466"/>
                  </a:lnTo>
                  <a:lnTo>
                    <a:pt x="261862" y="832703"/>
                  </a:lnTo>
                  <a:lnTo>
                    <a:pt x="263194" y="835369"/>
                  </a:lnTo>
                  <a:lnTo>
                    <a:pt x="261862" y="840509"/>
                  </a:lnTo>
                  <a:lnTo>
                    <a:pt x="259293" y="845650"/>
                  </a:lnTo>
                  <a:lnTo>
                    <a:pt x="258056" y="853361"/>
                  </a:lnTo>
                  <a:lnTo>
                    <a:pt x="255486" y="859835"/>
                  </a:lnTo>
                  <a:lnTo>
                    <a:pt x="256723" y="862405"/>
                  </a:lnTo>
                  <a:lnTo>
                    <a:pt x="256723" y="863738"/>
                  </a:lnTo>
                  <a:lnTo>
                    <a:pt x="258056" y="863738"/>
                  </a:lnTo>
                  <a:lnTo>
                    <a:pt x="260625" y="863738"/>
                  </a:lnTo>
                  <a:lnTo>
                    <a:pt x="261862" y="862405"/>
                  </a:lnTo>
                  <a:lnTo>
                    <a:pt x="261862" y="858502"/>
                  </a:lnTo>
                  <a:lnTo>
                    <a:pt x="264431" y="855932"/>
                  </a:lnTo>
                  <a:lnTo>
                    <a:pt x="265763" y="850791"/>
                  </a:lnTo>
                  <a:lnTo>
                    <a:pt x="265763" y="841747"/>
                  </a:lnTo>
                  <a:lnTo>
                    <a:pt x="265763" y="836606"/>
                  </a:lnTo>
                  <a:lnTo>
                    <a:pt x="267095" y="835369"/>
                  </a:lnTo>
                  <a:lnTo>
                    <a:pt x="269665" y="836606"/>
                  </a:lnTo>
                  <a:lnTo>
                    <a:pt x="270901" y="837844"/>
                  </a:lnTo>
                  <a:lnTo>
                    <a:pt x="272233" y="845650"/>
                  </a:lnTo>
                  <a:lnTo>
                    <a:pt x="272233" y="846888"/>
                  </a:lnTo>
                  <a:lnTo>
                    <a:pt x="274803" y="846888"/>
                  </a:lnTo>
                  <a:lnTo>
                    <a:pt x="276135" y="844413"/>
                  </a:lnTo>
                  <a:lnTo>
                    <a:pt x="274803" y="840509"/>
                  </a:lnTo>
                  <a:lnTo>
                    <a:pt x="273471" y="834036"/>
                  </a:lnTo>
                  <a:lnTo>
                    <a:pt x="272233" y="831466"/>
                  </a:lnTo>
                  <a:lnTo>
                    <a:pt x="268332" y="828895"/>
                  </a:lnTo>
                  <a:lnTo>
                    <a:pt x="270901" y="827562"/>
                  </a:lnTo>
                  <a:lnTo>
                    <a:pt x="276135" y="827562"/>
                  </a:lnTo>
                  <a:lnTo>
                    <a:pt x="279941" y="832703"/>
                  </a:lnTo>
                  <a:lnTo>
                    <a:pt x="281273" y="835369"/>
                  </a:lnTo>
                  <a:lnTo>
                    <a:pt x="282510" y="839177"/>
                  </a:lnTo>
                  <a:lnTo>
                    <a:pt x="282510" y="840509"/>
                  </a:lnTo>
                  <a:lnTo>
                    <a:pt x="278704" y="841747"/>
                  </a:lnTo>
                  <a:lnTo>
                    <a:pt x="278704" y="843080"/>
                  </a:lnTo>
                  <a:lnTo>
                    <a:pt x="278704" y="844413"/>
                  </a:lnTo>
                  <a:lnTo>
                    <a:pt x="285174" y="849553"/>
                  </a:lnTo>
                  <a:lnTo>
                    <a:pt x="286411" y="852124"/>
                  </a:lnTo>
                  <a:lnTo>
                    <a:pt x="285174" y="858502"/>
                  </a:lnTo>
                  <a:lnTo>
                    <a:pt x="286411" y="861168"/>
                  </a:lnTo>
                  <a:lnTo>
                    <a:pt x="286411" y="862405"/>
                  </a:lnTo>
                  <a:lnTo>
                    <a:pt x="288981" y="862405"/>
                  </a:lnTo>
                  <a:lnTo>
                    <a:pt x="290313" y="861168"/>
                  </a:lnTo>
                  <a:lnTo>
                    <a:pt x="291550" y="858502"/>
                  </a:lnTo>
                  <a:lnTo>
                    <a:pt x="291550" y="855932"/>
                  </a:lnTo>
                  <a:lnTo>
                    <a:pt x="291550" y="853361"/>
                  </a:lnTo>
                  <a:lnTo>
                    <a:pt x="291550" y="850791"/>
                  </a:lnTo>
                  <a:lnTo>
                    <a:pt x="294119" y="848221"/>
                  </a:lnTo>
                  <a:lnTo>
                    <a:pt x="294119" y="845650"/>
                  </a:lnTo>
                  <a:lnTo>
                    <a:pt x="291550" y="845650"/>
                  </a:lnTo>
                  <a:lnTo>
                    <a:pt x="290313" y="844413"/>
                  </a:lnTo>
                  <a:lnTo>
                    <a:pt x="290313" y="840509"/>
                  </a:lnTo>
                  <a:lnTo>
                    <a:pt x="285174" y="832703"/>
                  </a:lnTo>
                  <a:lnTo>
                    <a:pt x="282510" y="823659"/>
                  </a:lnTo>
                  <a:lnTo>
                    <a:pt x="281273" y="819756"/>
                  </a:lnTo>
                  <a:lnTo>
                    <a:pt x="278704" y="814615"/>
                  </a:lnTo>
                  <a:lnTo>
                    <a:pt x="274803" y="805667"/>
                  </a:lnTo>
                  <a:lnTo>
                    <a:pt x="273471" y="801764"/>
                  </a:lnTo>
                  <a:lnTo>
                    <a:pt x="272233" y="803001"/>
                  </a:lnTo>
                  <a:lnTo>
                    <a:pt x="269665" y="809475"/>
                  </a:lnTo>
                  <a:lnTo>
                    <a:pt x="267095" y="810807"/>
                  </a:lnTo>
                  <a:lnTo>
                    <a:pt x="265763" y="809475"/>
                  </a:lnTo>
                  <a:lnTo>
                    <a:pt x="265763" y="805667"/>
                  </a:lnTo>
                  <a:lnTo>
                    <a:pt x="267095" y="797860"/>
                  </a:lnTo>
                  <a:lnTo>
                    <a:pt x="268332" y="796623"/>
                  </a:lnTo>
                  <a:lnTo>
                    <a:pt x="270901" y="796623"/>
                  </a:lnTo>
                  <a:lnTo>
                    <a:pt x="270901" y="795290"/>
                  </a:lnTo>
                  <a:lnTo>
                    <a:pt x="270901" y="787579"/>
                  </a:lnTo>
                  <a:lnTo>
                    <a:pt x="273471" y="779773"/>
                  </a:lnTo>
                  <a:lnTo>
                    <a:pt x="274803" y="778440"/>
                  </a:lnTo>
                  <a:lnTo>
                    <a:pt x="276135" y="779773"/>
                  </a:lnTo>
                  <a:lnTo>
                    <a:pt x="278704" y="783676"/>
                  </a:lnTo>
                  <a:lnTo>
                    <a:pt x="279941" y="785009"/>
                  </a:lnTo>
                  <a:lnTo>
                    <a:pt x="278704" y="786246"/>
                  </a:lnTo>
                  <a:lnTo>
                    <a:pt x="276135" y="788817"/>
                  </a:lnTo>
                  <a:lnTo>
                    <a:pt x="274803" y="797860"/>
                  </a:lnTo>
                  <a:lnTo>
                    <a:pt x="279941" y="804334"/>
                  </a:lnTo>
                  <a:lnTo>
                    <a:pt x="285174" y="815948"/>
                  </a:lnTo>
                  <a:lnTo>
                    <a:pt x="290313" y="827562"/>
                  </a:lnTo>
                  <a:lnTo>
                    <a:pt x="291550" y="834036"/>
                  </a:lnTo>
                  <a:lnTo>
                    <a:pt x="294119" y="835369"/>
                  </a:lnTo>
                  <a:lnTo>
                    <a:pt x="295451" y="836606"/>
                  </a:lnTo>
                  <a:lnTo>
                    <a:pt x="296688" y="846888"/>
                  </a:lnTo>
                  <a:lnTo>
                    <a:pt x="298020" y="848221"/>
                  </a:lnTo>
                  <a:lnTo>
                    <a:pt x="299353" y="848221"/>
                  </a:lnTo>
                  <a:lnTo>
                    <a:pt x="300590" y="846888"/>
                  </a:lnTo>
                  <a:lnTo>
                    <a:pt x="303158" y="843080"/>
                  </a:lnTo>
                  <a:lnTo>
                    <a:pt x="303158" y="836606"/>
                  </a:lnTo>
                  <a:lnTo>
                    <a:pt x="303158" y="830133"/>
                  </a:lnTo>
                  <a:lnTo>
                    <a:pt x="301921" y="827562"/>
                  </a:lnTo>
                  <a:lnTo>
                    <a:pt x="299353" y="826230"/>
                  </a:lnTo>
                  <a:lnTo>
                    <a:pt x="299353" y="828895"/>
                  </a:lnTo>
                  <a:lnTo>
                    <a:pt x="298020" y="830133"/>
                  </a:lnTo>
                  <a:lnTo>
                    <a:pt x="296688" y="828895"/>
                  </a:lnTo>
                  <a:lnTo>
                    <a:pt x="296688" y="826230"/>
                  </a:lnTo>
                  <a:lnTo>
                    <a:pt x="288981" y="819756"/>
                  </a:lnTo>
                  <a:lnTo>
                    <a:pt x="288981" y="818519"/>
                  </a:lnTo>
                  <a:lnTo>
                    <a:pt x="291550" y="815948"/>
                  </a:lnTo>
                  <a:lnTo>
                    <a:pt x="292882" y="814615"/>
                  </a:lnTo>
                  <a:lnTo>
                    <a:pt x="292882" y="810807"/>
                  </a:lnTo>
                  <a:lnTo>
                    <a:pt x="291550" y="808237"/>
                  </a:lnTo>
                  <a:lnTo>
                    <a:pt x="298020" y="786246"/>
                  </a:lnTo>
                  <a:lnTo>
                    <a:pt x="299353" y="783676"/>
                  </a:lnTo>
                  <a:lnTo>
                    <a:pt x="301921" y="781105"/>
                  </a:lnTo>
                  <a:lnTo>
                    <a:pt x="303158" y="781105"/>
                  </a:lnTo>
                  <a:lnTo>
                    <a:pt x="305728" y="782343"/>
                  </a:lnTo>
                  <a:lnTo>
                    <a:pt x="305728" y="783676"/>
                  </a:lnTo>
                  <a:lnTo>
                    <a:pt x="303158" y="799193"/>
                  </a:lnTo>
                  <a:lnTo>
                    <a:pt x="303158" y="801764"/>
                  </a:lnTo>
                  <a:lnTo>
                    <a:pt x="309629" y="803001"/>
                  </a:lnTo>
                  <a:lnTo>
                    <a:pt x="310961" y="804334"/>
                  </a:lnTo>
                  <a:lnTo>
                    <a:pt x="310961" y="806904"/>
                  </a:lnTo>
                  <a:lnTo>
                    <a:pt x="309629" y="809475"/>
                  </a:lnTo>
                  <a:lnTo>
                    <a:pt x="308392" y="809475"/>
                  </a:lnTo>
                  <a:lnTo>
                    <a:pt x="304491" y="806904"/>
                  </a:lnTo>
                  <a:lnTo>
                    <a:pt x="304491" y="808237"/>
                  </a:lnTo>
                  <a:lnTo>
                    <a:pt x="307060" y="819756"/>
                  </a:lnTo>
                  <a:lnTo>
                    <a:pt x="307060" y="822422"/>
                  </a:lnTo>
                  <a:lnTo>
                    <a:pt x="316099" y="826230"/>
                  </a:lnTo>
                  <a:lnTo>
                    <a:pt x="317431" y="828895"/>
                  </a:lnTo>
                  <a:lnTo>
                    <a:pt x="320001" y="828895"/>
                  </a:lnTo>
                  <a:lnTo>
                    <a:pt x="321238" y="826230"/>
                  </a:lnTo>
                  <a:lnTo>
                    <a:pt x="322570" y="821089"/>
                  </a:lnTo>
                  <a:lnTo>
                    <a:pt x="322570" y="818519"/>
                  </a:lnTo>
                  <a:lnTo>
                    <a:pt x="317431" y="812045"/>
                  </a:lnTo>
                  <a:lnTo>
                    <a:pt x="314767" y="806904"/>
                  </a:lnTo>
                  <a:lnTo>
                    <a:pt x="313530" y="796623"/>
                  </a:lnTo>
                  <a:lnTo>
                    <a:pt x="316099" y="778440"/>
                  </a:lnTo>
                  <a:lnTo>
                    <a:pt x="316099" y="777202"/>
                  </a:lnTo>
                  <a:lnTo>
                    <a:pt x="317431" y="777202"/>
                  </a:lnTo>
                  <a:lnTo>
                    <a:pt x="318668" y="779773"/>
                  </a:lnTo>
                  <a:lnTo>
                    <a:pt x="320001" y="783676"/>
                  </a:lnTo>
                  <a:lnTo>
                    <a:pt x="320001" y="786246"/>
                  </a:lnTo>
                  <a:lnTo>
                    <a:pt x="320001" y="792720"/>
                  </a:lnTo>
                  <a:lnTo>
                    <a:pt x="317431" y="797860"/>
                  </a:lnTo>
                  <a:lnTo>
                    <a:pt x="320001" y="805667"/>
                  </a:lnTo>
                  <a:lnTo>
                    <a:pt x="322570" y="813378"/>
                  </a:lnTo>
                  <a:lnTo>
                    <a:pt x="322570" y="814615"/>
                  </a:lnTo>
                  <a:lnTo>
                    <a:pt x="323807" y="814615"/>
                  </a:lnTo>
                  <a:lnTo>
                    <a:pt x="325139" y="814615"/>
                  </a:lnTo>
                  <a:lnTo>
                    <a:pt x="326471" y="810807"/>
                  </a:lnTo>
                  <a:lnTo>
                    <a:pt x="327708" y="806904"/>
                  </a:lnTo>
                  <a:lnTo>
                    <a:pt x="329040" y="806904"/>
                  </a:lnTo>
                  <a:lnTo>
                    <a:pt x="330277" y="806904"/>
                  </a:lnTo>
                  <a:lnTo>
                    <a:pt x="330277" y="809475"/>
                  </a:lnTo>
                  <a:lnTo>
                    <a:pt x="331609" y="818519"/>
                  </a:lnTo>
                  <a:lnTo>
                    <a:pt x="332846" y="818519"/>
                  </a:lnTo>
                  <a:lnTo>
                    <a:pt x="334178" y="817281"/>
                  </a:lnTo>
                  <a:lnTo>
                    <a:pt x="334178" y="814615"/>
                  </a:lnTo>
                  <a:lnTo>
                    <a:pt x="332846" y="793957"/>
                  </a:lnTo>
                  <a:lnTo>
                    <a:pt x="335415" y="781105"/>
                  </a:lnTo>
                  <a:lnTo>
                    <a:pt x="336748" y="770729"/>
                  </a:lnTo>
                  <a:lnTo>
                    <a:pt x="336748" y="760447"/>
                  </a:lnTo>
                  <a:lnTo>
                    <a:pt x="339316" y="759115"/>
                  </a:lnTo>
                  <a:lnTo>
                    <a:pt x="343218" y="760447"/>
                  </a:lnTo>
                  <a:lnTo>
                    <a:pt x="344455" y="761685"/>
                  </a:lnTo>
                  <a:lnTo>
                    <a:pt x="345787" y="766921"/>
                  </a:lnTo>
                  <a:lnTo>
                    <a:pt x="347024" y="773299"/>
                  </a:lnTo>
                  <a:lnTo>
                    <a:pt x="345787" y="781105"/>
                  </a:lnTo>
                  <a:lnTo>
                    <a:pt x="347024" y="782343"/>
                  </a:lnTo>
                  <a:lnTo>
                    <a:pt x="354826" y="778440"/>
                  </a:lnTo>
                  <a:lnTo>
                    <a:pt x="358728" y="775965"/>
                  </a:lnTo>
                  <a:lnTo>
                    <a:pt x="362534" y="774632"/>
                  </a:lnTo>
                  <a:lnTo>
                    <a:pt x="363866" y="777202"/>
                  </a:lnTo>
                  <a:lnTo>
                    <a:pt x="365103" y="779773"/>
                  </a:lnTo>
                  <a:lnTo>
                    <a:pt x="365103" y="787579"/>
                  </a:lnTo>
                  <a:lnTo>
                    <a:pt x="366435" y="788817"/>
                  </a:lnTo>
                  <a:lnTo>
                    <a:pt x="367673" y="788817"/>
                  </a:lnTo>
                  <a:lnTo>
                    <a:pt x="374143" y="778440"/>
                  </a:lnTo>
                  <a:lnTo>
                    <a:pt x="374143" y="772062"/>
                  </a:lnTo>
                  <a:lnTo>
                    <a:pt x="374143" y="770729"/>
                  </a:lnTo>
                  <a:lnTo>
                    <a:pt x="381945" y="766921"/>
                  </a:lnTo>
                  <a:lnTo>
                    <a:pt x="383183" y="765588"/>
                  </a:lnTo>
                  <a:lnTo>
                    <a:pt x="383183" y="759115"/>
                  </a:lnTo>
                  <a:lnTo>
                    <a:pt x="383183" y="756544"/>
                  </a:lnTo>
                  <a:lnTo>
                    <a:pt x="388416" y="753974"/>
                  </a:lnTo>
                  <a:lnTo>
                    <a:pt x="390985" y="746263"/>
                  </a:lnTo>
                  <a:lnTo>
                    <a:pt x="390985" y="744930"/>
                  </a:lnTo>
                  <a:lnTo>
                    <a:pt x="389653" y="743692"/>
                  </a:lnTo>
                  <a:lnTo>
                    <a:pt x="388416" y="742360"/>
                  </a:lnTo>
                  <a:lnTo>
                    <a:pt x="383183" y="746263"/>
                  </a:lnTo>
                  <a:lnTo>
                    <a:pt x="381945" y="746263"/>
                  </a:lnTo>
                  <a:lnTo>
                    <a:pt x="380613" y="741122"/>
                  </a:lnTo>
                  <a:lnTo>
                    <a:pt x="379281" y="734648"/>
                  </a:lnTo>
                  <a:lnTo>
                    <a:pt x="380613" y="724272"/>
                  </a:lnTo>
                  <a:lnTo>
                    <a:pt x="380613" y="717798"/>
                  </a:lnTo>
                  <a:lnTo>
                    <a:pt x="383183" y="697140"/>
                  </a:lnTo>
                  <a:lnTo>
                    <a:pt x="383183" y="695903"/>
                  </a:lnTo>
                  <a:lnTo>
                    <a:pt x="385751" y="695903"/>
                  </a:lnTo>
                  <a:lnTo>
                    <a:pt x="388416" y="694570"/>
                  </a:lnTo>
                  <a:lnTo>
                    <a:pt x="388416" y="685526"/>
                  </a:lnTo>
                  <a:lnTo>
                    <a:pt x="389653" y="682956"/>
                  </a:lnTo>
                  <a:lnTo>
                    <a:pt x="388416" y="680385"/>
                  </a:lnTo>
                  <a:lnTo>
                    <a:pt x="387084" y="677815"/>
                  </a:lnTo>
                  <a:lnTo>
                    <a:pt x="385751" y="677815"/>
                  </a:lnTo>
                  <a:lnTo>
                    <a:pt x="379281" y="673912"/>
                  </a:lnTo>
                  <a:lnTo>
                    <a:pt x="375475" y="668771"/>
                  </a:lnTo>
                  <a:lnTo>
                    <a:pt x="376712" y="666201"/>
                  </a:lnTo>
                  <a:lnTo>
                    <a:pt x="378044" y="664868"/>
                  </a:lnTo>
                  <a:lnTo>
                    <a:pt x="384514" y="664868"/>
                  </a:lnTo>
                  <a:lnTo>
                    <a:pt x="385751" y="663630"/>
                  </a:lnTo>
                  <a:lnTo>
                    <a:pt x="385751" y="658489"/>
                  </a:lnTo>
                  <a:lnTo>
                    <a:pt x="394791" y="650683"/>
                  </a:lnTo>
                  <a:lnTo>
                    <a:pt x="398693" y="648113"/>
                  </a:lnTo>
                  <a:lnTo>
                    <a:pt x="399930" y="646875"/>
                  </a:lnTo>
                  <a:lnTo>
                    <a:pt x="399930" y="641639"/>
                  </a:lnTo>
                  <a:lnTo>
                    <a:pt x="399930" y="639069"/>
                  </a:lnTo>
                  <a:lnTo>
                    <a:pt x="396123" y="635166"/>
                  </a:lnTo>
                  <a:lnTo>
                    <a:pt x="394791" y="628788"/>
                  </a:lnTo>
                  <a:lnTo>
                    <a:pt x="396123" y="627455"/>
                  </a:lnTo>
                  <a:lnTo>
                    <a:pt x="398693" y="628788"/>
                  </a:lnTo>
                  <a:lnTo>
                    <a:pt x="403831" y="630025"/>
                  </a:lnTo>
                  <a:lnTo>
                    <a:pt x="405163" y="628788"/>
                  </a:lnTo>
                  <a:lnTo>
                    <a:pt x="407732" y="628788"/>
                  </a:lnTo>
                  <a:lnTo>
                    <a:pt x="407732" y="630025"/>
                  </a:lnTo>
                  <a:lnTo>
                    <a:pt x="408969" y="644210"/>
                  </a:lnTo>
                  <a:lnTo>
                    <a:pt x="407732" y="653254"/>
                  </a:lnTo>
                  <a:lnTo>
                    <a:pt x="403831" y="657157"/>
                  </a:lnTo>
                  <a:lnTo>
                    <a:pt x="403831" y="659727"/>
                  </a:lnTo>
                  <a:lnTo>
                    <a:pt x="406400" y="660965"/>
                  </a:lnTo>
                  <a:lnTo>
                    <a:pt x="410301" y="659727"/>
                  </a:lnTo>
                  <a:lnTo>
                    <a:pt x="411538" y="657157"/>
                  </a:lnTo>
                  <a:lnTo>
                    <a:pt x="415439" y="653254"/>
                  </a:lnTo>
                  <a:lnTo>
                    <a:pt x="414203" y="646875"/>
                  </a:lnTo>
                  <a:lnTo>
                    <a:pt x="415439" y="645542"/>
                  </a:lnTo>
                  <a:lnTo>
                    <a:pt x="416771" y="645542"/>
                  </a:lnTo>
                  <a:lnTo>
                    <a:pt x="419341" y="646875"/>
                  </a:lnTo>
                  <a:lnTo>
                    <a:pt x="419341" y="648113"/>
                  </a:lnTo>
                  <a:lnTo>
                    <a:pt x="420673" y="650683"/>
                  </a:lnTo>
                  <a:lnTo>
                    <a:pt x="419341" y="654586"/>
                  </a:lnTo>
                  <a:lnTo>
                    <a:pt x="418104" y="655824"/>
                  </a:lnTo>
                  <a:lnTo>
                    <a:pt x="414203" y="658489"/>
                  </a:lnTo>
                  <a:lnTo>
                    <a:pt x="412870" y="666201"/>
                  </a:lnTo>
                  <a:lnTo>
                    <a:pt x="408969" y="668771"/>
                  </a:lnTo>
                  <a:lnTo>
                    <a:pt x="407732" y="675244"/>
                  </a:lnTo>
                  <a:lnTo>
                    <a:pt x="408969" y="682956"/>
                  </a:lnTo>
                  <a:lnTo>
                    <a:pt x="410301" y="684288"/>
                  </a:lnTo>
                  <a:lnTo>
                    <a:pt x="412870" y="684288"/>
                  </a:lnTo>
                  <a:lnTo>
                    <a:pt x="416771" y="680385"/>
                  </a:lnTo>
                  <a:lnTo>
                    <a:pt x="418104" y="673912"/>
                  </a:lnTo>
                  <a:lnTo>
                    <a:pt x="420673" y="672674"/>
                  </a:lnTo>
                  <a:lnTo>
                    <a:pt x="421910" y="673912"/>
                  </a:lnTo>
                  <a:lnTo>
                    <a:pt x="429617" y="680385"/>
                  </a:lnTo>
                  <a:lnTo>
                    <a:pt x="432186" y="681718"/>
                  </a:lnTo>
                  <a:lnTo>
                    <a:pt x="442558" y="680385"/>
                  </a:lnTo>
                  <a:lnTo>
                    <a:pt x="447696" y="682956"/>
                  </a:lnTo>
                  <a:lnTo>
                    <a:pt x="452929" y="685526"/>
                  </a:lnTo>
                  <a:lnTo>
                    <a:pt x="455499" y="688096"/>
                  </a:lnTo>
                  <a:lnTo>
                    <a:pt x="459305" y="686859"/>
                  </a:lnTo>
                  <a:lnTo>
                    <a:pt x="460637" y="684288"/>
                  </a:lnTo>
                  <a:lnTo>
                    <a:pt x="460637" y="680385"/>
                  </a:lnTo>
                  <a:lnTo>
                    <a:pt x="456736" y="673912"/>
                  </a:lnTo>
                  <a:lnTo>
                    <a:pt x="449028" y="668771"/>
                  </a:lnTo>
                  <a:lnTo>
                    <a:pt x="446459" y="664868"/>
                  </a:lnTo>
                  <a:lnTo>
                    <a:pt x="442558" y="658489"/>
                  </a:lnTo>
                  <a:lnTo>
                    <a:pt x="441226" y="654586"/>
                  </a:lnTo>
                  <a:lnTo>
                    <a:pt x="442558" y="653254"/>
                  </a:lnTo>
                  <a:lnTo>
                    <a:pt x="443795" y="652016"/>
                  </a:lnTo>
                  <a:lnTo>
                    <a:pt x="450361" y="652016"/>
                  </a:lnTo>
                  <a:lnTo>
                    <a:pt x="451598" y="650683"/>
                  </a:lnTo>
                  <a:lnTo>
                    <a:pt x="454167" y="645542"/>
                  </a:lnTo>
                  <a:lnTo>
                    <a:pt x="455499" y="640402"/>
                  </a:lnTo>
                  <a:lnTo>
                    <a:pt x="455499" y="639069"/>
                  </a:lnTo>
                  <a:lnTo>
                    <a:pt x="450361" y="631358"/>
                  </a:lnTo>
                  <a:lnTo>
                    <a:pt x="450361" y="628788"/>
                  </a:lnTo>
                  <a:lnTo>
                    <a:pt x="451598" y="628788"/>
                  </a:lnTo>
                  <a:lnTo>
                    <a:pt x="456736" y="626122"/>
                  </a:lnTo>
                  <a:lnTo>
                    <a:pt x="459305" y="626122"/>
                  </a:lnTo>
                  <a:lnTo>
                    <a:pt x="460637" y="627455"/>
                  </a:lnTo>
                  <a:lnTo>
                    <a:pt x="464538" y="642972"/>
                  </a:lnTo>
                  <a:lnTo>
                    <a:pt x="464538" y="645542"/>
                  </a:lnTo>
                  <a:lnTo>
                    <a:pt x="465776" y="646875"/>
                  </a:lnTo>
                  <a:lnTo>
                    <a:pt x="467108" y="646875"/>
                  </a:lnTo>
                  <a:lnTo>
                    <a:pt x="468344" y="645542"/>
                  </a:lnTo>
                  <a:lnTo>
                    <a:pt x="469677" y="639069"/>
                  </a:lnTo>
                  <a:lnTo>
                    <a:pt x="472246" y="635166"/>
                  </a:lnTo>
                  <a:lnTo>
                    <a:pt x="474815" y="631358"/>
                  </a:lnTo>
                  <a:lnTo>
                    <a:pt x="477384" y="630025"/>
                  </a:lnTo>
                  <a:lnTo>
                    <a:pt x="482617" y="628788"/>
                  </a:lnTo>
                  <a:lnTo>
                    <a:pt x="486424" y="627455"/>
                  </a:lnTo>
                  <a:lnTo>
                    <a:pt x="485187" y="622314"/>
                  </a:lnTo>
                  <a:lnTo>
                    <a:pt x="481286" y="618411"/>
                  </a:lnTo>
                  <a:lnTo>
                    <a:pt x="476147" y="619744"/>
                  </a:lnTo>
                  <a:lnTo>
                    <a:pt x="473483" y="618411"/>
                  </a:lnTo>
                  <a:lnTo>
                    <a:pt x="473483" y="614508"/>
                  </a:lnTo>
                  <a:lnTo>
                    <a:pt x="473483" y="613270"/>
                  </a:lnTo>
                  <a:lnTo>
                    <a:pt x="476147" y="613270"/>
                  </a:lnTo>
                  <a:lnTo>
                    <a:pt x="481286" y="613270"/>
                  </a:lnTo>
                  <a:lnTo>
                    <a:pt x="483854" y="613270"/>
                  </a:lnTo>
                  <a:lnTo>
                    <a:pt x="488993" y="619744"/>
                  </a:lnTo>
                  <a:lnTo>
                    <a:pt x="490325" y="622314"/>
                  </a:lnTo>
                  <a:lnTo>
                    <a:pt x="491562" y="620981"/>
                  </a:lnTo>
                  <a:lnTo>
                    <a:pt x="491562" y="619744"/>
                  </a:lnTo>
                  <a:lnTo>
                    <a:pt x="488993" y="611937"/>
                  </a:lnTo>
                  <a:lnTo>
                    <a:pt x="490325" y="610700"/>
                  </a:lnTo>
                  <a:lnTo>
                    <a:pt x="491562" y="610700"/>
                  </a:lnTo>
                  <a:lnTo>
                    <a:pt x="494226" y="610700"/>
                  </a:lnTo>
                  <a:lnTo>
                    <a:pt x="495463" y="611937"/>
                  </a:lnTo>
                  <a:lnTo>
                    <a:pt x="496796" y="618411"/>
                  </a:lnTo>
                  <a:lnTo>
                    <a:pt x="498033" y="619744"/>
                  </a:lnTo>
                  <a:lnTo>
                    <a:pt x="503171" y="618411"/>
                  </a:lnTo>
                  <a:lnTo>
                    <a:pt x="509641" y="618411"/>
                  </a:lnTo>
                  <a:lnTo>
                    <a:pt x="510973" y="619744"/>
                  </a:lnTo>
                  <a:lnTo>
                    <a:pt x="512210" y="628788"/>
                  </a:lnTo>
                  <a:lnTo>
                    <a:pt x="514874" y="631358"/>
                  </a:lnTo>
                  <a:lnTo>
                    <a:pt x="520013" y="637831"/>
                  </a:lnTo>
                  <a:lnTo>
                    <a:pt x="522582" y="639069"/>
                  </a:lnTo>
                  <a:lnTo>
                    <a:pt x="526483" y="637831"/>
                  </a:lnTo>
                  <a:lnTo>
                    <a:pt x="529052" y="636499"/>
                  </a:lnTo>
                  <a:lnTo>
                    <a:pt x="529052" y="632595"/>
                  </a:lnTo>
                  <a:lnTo>
                    <a:pt x="529052" y="627455"/>
                  </a:lnTo>
                  <a:lnTo>
                    <a:pt x="530289" y="624884"/>
                  </a:lnTo>
                  <a:lnTo>
                    <a:pt x="531621" y="626122"/>
                  </a:lnTo>
                  <a:lnTo>
                    <a:pt x="532859" y="630025"/>
                  </a:lnTo>
                  <a:lnTo>
                    <a:pt x="534191" y="630025"/>
                  </a:lnTo>
                  <a:lnTo>
                    <a:pt x="536760" y="628788"/>
                  </a:lnTo>
                  <a:lnTo>
                    <a:pt x="537997" y="626122"/>
                  </a:lnTo>
                  <a:lnTo>
                    <a:pt x="537997" y="623552"/>
                  </a:lnTo>
                  <a:lnTo>
                    <a:pt x="534191" y="622314"/>
                  </a:lnTo>
                  <a:lnTo>
                    <a:pt x="531621" y="617078"/>
                  </a:lnTo>
                  <a:lnTo>
                    <a:pt x="523914" y="614508"/>
                  </a:lnTo>
                  <a:lnTo>
                    <a:pt x="522582" y="614508"/>
                  </a:lnTo>
                  <a:lnTo>
                    <a:pt x="521250" y="610700"/>
                  </a:lnTo>
                  <a:lnTo>
                    <a:pt x="521250" y="609367"/>
                  </a:lnTo>
                  <a:lnTo>
                    <a:pt x="526483" y="604226"/>
                  </a:lnTo>
                  <a:lnTo>
                    <a:pt x="529052" y="602989"/>
                  </a:lnTo>
                  <a:lnTo>
                    <a:pt x="530289" y="602989"/>
                  </a:lnTo>
                  <a:lnTo>
                    <a:pt x="531621" y="604226"/>
                  </a:lnTo>
                  <a:lnTo>
                    <a:pt x="530289" y="609367"/>
                  </a:lnTo>
                  <a:lnTo>
                    <a:pt x="531621" y="610700"/>
                  </a:lnTo>
                  <a:lnTo>
                    <a:pt x="536760" y="619744"/>
                  </a:lnTo>
                  <a:lnTo>
                    <a:pt x="540566" y="620981"/>
                  </a:lnTo>
                  <a:lnTo>
                    <a:pt x="541898" y="620981"/>
                  </a:lnTo>
                  <a:lnTo>
                    <a:pt x="541898" y="619744"/>
                  </a:lnTo>
                  <a:lnTo>
                    <a:pt x="536760" y="610700"/>
                  </a:lnTo>
                  <a:lnTo>
                    <a:pt x="536760" y="608129"/>
                  </a:lnTo>
                  <a:lnTo>
                    <a:pt x="537997" y="604226"/>
                  </a:lnTo>
                  <a:lnTo>
                    <a:pt x="539329" y="601656"/>
                  </a:lnTo>
                  <a:lnTo>
                    <a:pt x="544467" y="599086"/>
                  </a:lnTo>
                  <a:lnTo>
                    <a:pt x="545799" y="597753"/>
                  </a:lnTo>
                  <a:lnTo>
                    <a:pt x="545799" y="595182"/>
                  </a:lnTo>
                  <a:lnTo>
                    <a:pt x="543230" y="591279"/>
                  </a:lnTo>
                  <a:lnTo>
                    <a:pt x="543230" y="587471"/>
                  </a:lnTo>
                  <a:lnTo>
                    <a:pt x="541898" y="582235"/>
                  </a:lnTo>
                  <a:lnTo>
                    <a:pt x="543230" y="580998"/>
                  </a:lnTo>
                  <a:lnTo>
                    <a:pt x="545799" y="580998"/>
                  </a:lnTo>
                  <a:lnTo>
                    <a:pt x="547036" y="578427"/>
                  </a:lnTo>
                  <a:lnTo>
                    <a:pt x="548369" y="573191"/>
                  </a:lnTo>
                  <a:lnTo>
                    <a:pt x="549701" y="571954"/>
                  </a:lnTo>
                  <a:lnTo>
                    <a:pt x="550938" y="571954"/>
                  </a:lnTo>
                  <a:lnTo>
                    <a:pt x="553507" y="580998"/>
                  </a:lnTo>
                  <a:lnTo>
                    <a:pt x="553507" y="590042"/>
                  </a:lnTo>
                  <a:lnTo>
                    <a:pt x="553507" y="591279"/>
                  </a:lnTo>
                  <a:lnTo>
                    <a:pt x="554744" y="591279"/>
                  </a:lnTo>
                  <a:lnTo>
                    <a:pt x="556171" y="590042"/>
                  </a:lnTo>
                  <a:lnTo>
                    <a:pt x="557408" y="580998"/>
                  </a:lnTo>
                  <a:lnTo>
                    <a:pt x="556171" y="573191"/>
                  </a:lnTo>
                  <a:lnTo>
                    <a:pt x="557408" y="570621"/>
                  </a:lnTo>
                  <a:lnTo>
                    <a:pt x="558645" y="570621"/>
                  </a:lnTo>
                  <a:lnTo>
                    <a:pt x="559977" y="571954"/>
                  </a:lnTo>
                  <a:lnTo>
                    <a:pt x="559977" y="579665"/>
                  </a:lnTo>
                  <a:lnTo>
                    <a:pt x="561309" y="583568"/>
                  </a:lnTo>
                  <a:lnTo>
                    <a:pt x="563879" y="587471"/>
                  </a:lnTo>
                  <a:lnTo>
                    <a:pt x="565116" y="593850"/>
                  </a:lnTo>
                  <a:lnTo>
                    <a:pt x="566448" y="595182"/>
                  </a:lnTo>
                  <a:lnTo>
                    <a:pt x="569017" y="593850"/>
                  </a:lnTo>
                  <a:lnTo>
                    <a:pt x="569017" y="591279"/>
                  </a:lnTo>
                  <a:lnTo>
                    <a:pt x="570254" y="590042"/>
                  </a:lnTo>
                  <a:lnTo>
                    <a:pt x="569017" y="586138"/>
                  </a:lnTo>
                  <a:lnTo>
                    <a:pt x="569017" y="582235"/>
                  </a:lnTo>
                  <a:lnTo>
                    <a:pt x="571586" y="579665"/>
                  </a:lnTo>
                  <a:lnTo>
                    <a:pt x="570254" y="575857"/>
                  </a:lnTo>
                  <a:lnTo>
                    <a:pt x="571586" y="574524"/>
                  </a:lnTo>
                  <a:lnTo>
                    <a:pt x="574155" y="573191"/>
                  </a:lnTo>
                  <a:lnTo>
                    <a:pt x="578056" y="574524"/>
                  </a:lnTo>
                  <a:lnTo>
                    <a:pt x="579293" y="575857"/>
                  </a:lnTo>
                  <a:lnTo>
                    <a:pt x="578056" y="580998"/>
                  </a:lnTo>
                  <a:lnTo>
                    <a:pt x="578056" y="582235"/>
                  </a:lnTo>
                  <a:lnTo>
                    <a:pt x="580626" y="583568"/>
                  </a:lnTo>
                  <a:lnTo>
                    <a:pt x="587001" y="579665"/>
                  </a:lnTo>
                  <a:lnTo>
                    <a:pt x="589570" y="578427"/>
                  </a:lnTo>
                  <a:lnTo>
                    <a:pt x="589570" y="575857"/>
                  </a:lnTo>
                  <a:lnTo>
                    <a:pt x="587001" y="573191"/>
                  </a:lnTo>
                  <a:lnTo>
                    <a:pt x="585764" y="564148"/>
                  </a:lnTo>
                  <a:lnTo>
                    <a:pt x="584527" y="561577"/>
                  </a:lnTo>
                  <a:lnTo>
                    <a:pt x="583194" y="559007"/>
                  </a:lnTo>
                  <a:lnTo>
                    <a:pt x="583194" y="553866"/>
                  </a:lnTo>
                  <a:lnTo>
                    <a:pt x="585764" y="552533"/>
                  </a:lnTo>
                  <a:lnTo>
                    <a:pt x="587001" y="553866"/>
                  </a:lnTo>
                  <a:lnTo>
                    <a:pt x="588333" y="553866"/>
                  </a:lnTo>
                  <a:lnTo>
                    <a:pt x="590902" y="551296"/>
                  </a:lnTo>
                  <a:lnTo>
                    <a:pt x="592234" y="551296"/>
                  </a:lnTo>
                  <a:lnTo>
                    <a:pt x="593471" y="553866"/>
                  </a:lnTo>
                  <a:lnTo>
                    <a:pt x="594803" y="557769"/>
                  </a:lnTo>
                  <a:lnTo>
                    <a:pt x="599941" y="557769"/>
                  </a:lnTo>
                  <a:lnTo>
                    <a:pt x="603843" y="556436"/>
                  </a:lnTo>
                  <a:lnTo>
                    <a:pt x="603843" y="555199"/>
                  </a:lnTo>
                  <a:lnTo>
                    <a:pt x="601274" y="551296"/>
                  </a:lnTo>
                  <a:lnTo>
                    <a:pt x="598704" y="544822"/>
                  </a:lnTo>
                  <a:lnTo>
                    <a:pt x="598704" y="543489"/>
                  </a:lnTo>
                  <a:lnTo>
                    <a:pt x="599941" y="542252"/>
                  </a:lnTo>
                  <a:lnTo>
                    <a:pt x="601274" y="542252"/>
                  </a:lnTo>
                  <a:lnTo>
                    <a:pt x="602511" y="543489"/>
                  </a:lnTo>
                  <a:lnTo>
                    <a:pt x="605080" y="552533"/>
                  </a:lnTo>
                  <a:lnTo>
                    <a:pt x="606412" y="553866"/>
                  </a:lnTo>
                  <a:lnTo>
                    <a:pt x="608981" y="556436"/>
                  </a:lnTo>
                  <a:lnTo>
                    <a:pt x="608981" y="555199"/>
                  </a:lnTo>
                  <a:lnTo>
                    <a:pt x="610313" y="549963"/>
                  </a:lnTo>
                  <a:lnTo>
                    <a:pt x="614119" y="549963"/>
                  </a:lnTo>
                  <a:lnTo>
                    <a:pt x="614119" y="547393"/>
                  </a:lnTo>
                  <a:lnTo>
                    <a:pt x="611550" y="544822"/>
                  </a:lnTo>
                  <a:lnTo>
                    <a:pt x="608981" y="538349"/>
                  </a:lnTo>
                  <a:lnTo>
                    <a:pt x="606412" y="538349"/>
                  </a:lnTo>
                  <a:lnTo>
                    <a:pt x="605080" y="537111"/>
                  </a:lnTo>
                  <a:lnTo>
                    <a:pt x="605080" y="534541"/>
                  </a:lnTo>
                  <a:lnTo>
                    <a:pt x="603843" y="531875"/>
                  </a:lnTo>
                  <a:lnTo>
                    <a:pt x="602511" y="530638"/>
                  </a:lnTo>
                  <a:lnTo>
                    <a:pt x="603843" y="529305"/>
                  </a:lnTo>
                  <a:lnTo>
                    <a:pt x="605080" y="530638"/>
                  </a:lnTo>
                  <a:lnTo>
                    <a:pt x="606412" y="533208"/>
                  </a:lnTo>
                  <a:lnTo>
                    <a:pt x="608981" y="535778"/>
                  </a:lnTo>
                  <a:lnTo>
                    <a:pt x="611550" y="535778"/>
                  </a:lnTo>
                  <a:lnTo>
                    <a:pt x="611550" y="534541"/>
                  </a:lnTo>
                  <a:lnTo>
                    <a:pt x="608981" y="531875"/>
                  </a:lnTo>
                  <a:lnTo>
                    <a:pt x="610313" y="531875"/>
                  </a:lnTo>
                  <a:lnTo>
                    <a:pt x="614119" y="530638"/>
                  </a:lnTo>
                  <a:lnTo>
                    <a:pt x="616689" y="528067"/>
                  </a:lnTo>
                  <a:lnTo>
                    <a:pt x="619258" y="528067"/>
                  </a:lnTo>
                  <a:lnTo>
                    <a:pt x="619258" y="529305"/>
                  </a:lnTo>
                  <a:lnTo>
                    <a:pt x="619258" y="534541"/>
                  </a:lnTo>
                  <a:lnTo>
                    <a:pt x="619258" y="535778"/>
                  </a:lnTo>
                  <a:lnTo>
                    <a:pt x="620590" y="538349"/>
                  </a:lnTo>
                  <a:lnTo>
                    <a:pt x="625728" y="544822"/>
                  </a:lnTo>
                  <a:lnTo>
                    <a:pt x="627061" y="544822"/>
                  </a:lnTo>
                  <a:lnTo>
                    <a:pt x="628298" y="544822"/>
                  </a:lnTo>
                  <a:lnTo>
                    <a:pt x="629629" y="543489"/>
                  </a:lnTo>
                  <a:lnTo>
                    <a:pt x="629629" y="542252"/>
                  </a:lnTo>
                  <a:lnTo>
                    <a:pt x="627061" y="538349"/>
                  </a:lnTo>
                  <a:lnTo>
                    <a:pt x="627061" y="535778"/>
                  </a:lnTo>
                  <a:lnTo>
                    <a:pt x="627061" y="534541"/>
                  </a:lnTo>
                  <a:lnTo>
                    <a:pt x="628298" y="534541"/>
                  </a:lnTo>
                  <a:lnTo>
                    <a:pt x="629629" y="534541"/>
                  </a:lnTo>
                  <a:lnTo>
                    <a:pt x="630866" y="534541"/>
                  </a:lnTo>
                  <a:lnTo>
                    <a:pt x="629629" y="538349"/>
                  </a:lnTo>
                  <a:lnTo>
                    <a:pt x="634768" y="538349"/>
                  </a:lnTo>
                  <a:lnTo>
                    <a:pt x="638669" y="537111"/>
                  </a:lnTo>
                  <a:lnTo>
                    <a:pt x="638669" y="534541"/>
                  </a:lnTo>
                  <a:lnTo>
                    <a:pt x="642475" y="529305"/>
                  </a:lnTo>
                  <a:lnTo>
                    <a:pt x="647709" y="516453"/>
                  </a:lnTo>
                  <a:lnTo>
                    <a:pt x="646376" y="513883"/>
                  </a:lnTo>
                  <a:lnTo>
                    <a:pt x="643807" y="512550"/>
                  </a:lnTo>
                  <a:lnTo>
                    <a:pt x="643807" y="511312"/>
                  </a:lnTo>
                  <a:lnTo>
                    <a:pt x="643807" y="509979"/>
                  </a:lnTo>
                  <a:lnTo>
                    <a:pt x="648946" y="508647"/>
                  </a:lnTo>
                  <a:lnTo>
                    <a:pt x="648946" y="506076"/>
                  </a:lnTo>
                  <a:lnTo>
                    <a:pt x="647709" y="503506"/>
                  </a:lnTo>
                  <a:lnTo>
                    <a:pt x="648946" y="502268"/>
                  </a:lnTo>
                  <a:lnTo>
                    <a:pt x="650278" y="502268"/>
                  </a:lnTo>
                  <a:lnTo>
                    <a:pt x="652847" y="502268"/>
                  </a:lnTo>
                  <a:lnTo>
                    <a:pt x="656748" y="499698"/>
                  </a:lnTo>
                  <a:lnTo>
                    <a:pt x="656748" y="497032"/>
                  </a:lnTo>
                  <a:lnTo>
                    <a:pt x="660554" y="490559"/>
                  </a:lnTo>
                  <a:lnTo>
                    <a:pt x="660554" y="487989"/>
                  </a:lnTo>
                  <a:lnTo>
                    <a:pt x="659317" y="487989"/>
                  </a:lnTo>
                  <a:lnTo>
                    <a:pt x="656748" y="485418"/>
                  </a:lnTo>
                  <a:lnTo>
                    <a:pt x="656748" y="481610"/>
                  </a:lnTo>
                  <a:lnTo>
                    <a:pt x="656748" y="480277"/>
                  </a:lnTo>
                  <a:lnTo>
                    <a:pt x="654179" y="480277"/>
                  </a:lnTo>
                  <a:lnTo>
                    <a:pt x="651610" y="477707"/>
                  </a:lnTo>
                  <a:lnTo>
                    <a:pt x="643807" y="473804"/>
                  </a:lnTo>
                  <a:lnTo>
                    <a:pt x="642475" y="473804"/>
                  </a:lnTo>
                  <a:lnTo>
                    <a:pt x="641238" y="473804"/>
                  </a:lnTo>
                  <a:lnTo>
                    <a:pt x="641238" y="475137"/>
                  </a:lnTo>
                  <a:lnTo>
                    <a:pt x="648946" y="482848"/>
                  </a:lnTo>
                  <a:lnTo>
                    <a:pt x="648946" y="484181"/>
                  </a:lnTo>
                  <a:lnTo>
                    <a:pt x="650278" y="485418"/>
                  </a:lnTo>
                  <a:lnTo>
                    <a:pt x="647709" y="489321"/>
                  </a:lnTo>
                  <a:lnTo>
                    <a:pt x="646376" y="490559"/>
                  </a:lnTo>
                  <a:lnTo>
                    <a:pt x="645139" y="490559"/>
                  </a:lnTo>
                  <a:lnTo>
                    <a:pt x="645139" y="489321"/>
                  </a:lnTo>
                  <a:lnTo>
                    <a:pt x="645139" y="484181"/>
                  </a:lnTo>
                  <a:lnTo>
                    <a:pt x="645139" y="482848"/>
                  </a:lnTo>
                  <a:lnTo>
                    <a:pt x="639906" y="481610"/>
                  </a:lnTo>
                  <a:lnTo>
                    <a:pt x="638669" y="481610"/>
                  </a:lnTo>
                  <a:lnTo>
                    <a:pt x="639906" y="484181"/>
                  </a:lnTo>
                  <a:lnTo>
                    <a:pt x="641238" y="486751"/>
                  </a:lnTo>
                  <a:lnTo>
                    <a:pt x="641238" y="487989"/>
                  </a:lnTo>
                  <a:lnTo>
                    <a:pt x="637337" y="487989"/>
                  </a:lnTo>
                  <a:lnTo>
                    <a:pt x="636100" y="487989"/>
                  </a:lnTo>
                  <a:lnTo>
                    <a:pt x="634768" y="485418"/>
                  </a:lnTo>
                  <a:lnTo>
                    <a:pt x="634768" y="484181"/>
                  </a:lnTo>
                  <a:lnTo>
                    <a:pt x="632199" y="485418"/>
                  </a:lnTo>
                  <a:lnTo>
                    <a:pt x="630866" y="486751"/>
                  </a:lnTo>
                  <a:lnTo>
                    <a:pt x="634768" y="490559"/>
                  </a:lnTo>
                  <a:lnTo>
                    <a:pt x="636100" y="497032"/>
                  </a:lnTo>
                  <a:lnTo>
                    <a:pt x="633531" y="495795"/>
                  </a:lnTo>
                  <a:lnTo>
                    <a:pt x="630866" y="490559"/>
                  </a:lnTo>
                  <a:lnTo>
                    <a:pt x="628298" y="487989"/>
                  </a:lnTo>
                  <a:lnTo>
                    <a:pt x="621922" y="482848"/>
                  </a:lnTo>
                  <a:lnTo>
                    <a:pt x="621922" y="481610"/>
                  </a:lnTo>
                  <a:lnTo>
                    <a:pt x="618021" y="478945"/>
                  </a:lnTo>
                  <a:lnTo>
                    <a:pt x="618021" y="477707"/>
                  </a:lnTo>
                  <a:lnTo>
                    <a:pt x="619258" y="477707"/>
                  </a:lnTo>
                  <a:lnTo>
                    <a:pt x="621922" y="477707"/>
                  </a:lnTo>
                  <a:lnTo>
                    <a:pt x="630866" y="481610"/>
                  </a:lnTo>
                  <a:lnTo>
                    <a:pt x="632199" y="481610"/>
                  </a:lnTo>
                  <a:lnTo>
                    <a:pt x="633531" y="477707"/>
                  </a:lnTo>
                  <a:lnTo>
                    <a:pt x="632199" y="473804"/>
                  </a:lnTo>
                  <a:lnTo>
                    <a:pt x="628298" y="473804"/>
                  </a:lnTo>
                  <a:lnTo>
                    <a:pt x="625728" y="473804"/>
                  </a:lnTo>
                  <a:lnTo>
                    <a:pt x="623159" y="471234"/>
                  </a:lnTo>
                  <a:lnTo>
                    <a:pt x="627061" y="467330"/>
                  </a:lnTo>
                  <a:lnTo>
                    <a:pt x="630866" y="466093"/>
                  </a:lnTo>
                  <a:lnTo>
                    <a:pt x="632199" y="466093"/>
                  </a:lnTo>
                  <a:lnTo>
                    <a:pt x="636100" y="471234"/>
                  </a:lnTo>
                  <a:lnTo>
                    <a:pt x="637337" y="472566"/>
                  </a:lnTo>
                  <a:lnTo>
                    <a:pt x="638669" y="472566"/>
                  </a:lnTo>
                  <a:lnTo>
                    <a:pt x="638669" y="471234"/>
                  </a:lnTo>
                  <a:lnTo>
                    <a:pt x="638669" y="467330"/>
                  </a:lnTo>
                  <a:lnTo>
                    <a:pt x="638669" y="464760"/>
                  </a:lnTo>
                  <a:lnTo>
                    <a:pt x="641238" y="460952"/>
                  </a:lnTo>
                  <a:lnTo>
                    <a:pt x="639906" y="459619"/>
                  </a:lnTo>
                  <a:lnTo>
                    <a:pt x="628298" y="448005"/>
                  </a:lnTo>
                  <a:lnTo>
                    <a:pt x="624491" y="446672"/>
                  </a:lnTo>
                  <a:lnTo>
                    <a:pt x="621922" y="437724"/>
                  </a:lnTo>
                  <a:lnTo>
                    <a:pt x="608981" y="424777"/>
                  </a:lnTo>
                  <a:lnTo>
                    <a:pt x="589570" y="424777"/>
                  </a:lnTo>
                  <a:lnTo>
                    <a:pt x="588333" y="43505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583F0B65-F3A4-1F43-B040-FF9794B4CAD1}"/>
                </a:ext>
              </a:extLst>
            </p:cNvPr>
            <p:cNvSpPr/>
            <p:nvPr/>
          </p:nvSpPr>
          <p:spPr>
            <a:xfrm>
              <a:off x="11063652" y="3368841"/>
              <a:ext cx="527753" cy="277064"/>
            </a:xfrm>
            <a:custGeom>
              <a:avLst/>
              <a:gdLst>
                <a:gd name="connsiteX0" fmla="*/ 370336 w 600036"/>
                <a:gd name="connsiteY0" fmla="*/ 0 h 315012"/>
                <a:gd name="connsiteX1" fmla="*/ 354826 w 600036"/>
                <a:gd name="connsiteY1" fmla="*/ 12947 h 315012"/>
                <a:gd name="connsiteX2" fmla="*/ 351020 w 600036"/>
                <a:gd name="connsiteY2" fmla="*/ 24561 h 315012"/>
                <a:gd name="connsiteX3" fmla="*/ 340649 w 600036"/>
                <a:gd name="connsiteY3" fmla="*/ 24561 h 315012"/>
                <a:gd name="connsiteX4" fmla="*/ 331609 w 600036"/>
                <a:gd name="connsiteY4" fmla="*/ 29797 h 315012"/>
                <a:gd name="connsiteX5" fmla="*/ 335510 w 600036"/>
                <a:gd name="connsiteY5" fmla="*/ 43887 h 315012"/>
                <a:gd name="connsiteX6" fmla="*/ 326471 w 600036"/>
                <a:gd name="connsiteY6" fmla="*/ 45219 h 315012"/>
                <a:gd name="connsiteX7" fmla="*/ 321332 w 600036"/>
                <a:gd name="connsiteY7" fmla="*/ 58166 h 315012"/>
                <a:gd name="connsiteX8" fmla="*/ 132929 w 600036"/>
                <a:gd name="connsiteY8" fmla="*/ 100720 h 315012"/>
                <a:gd name="connsiteX9" fmla="*/ 2569 w 600036"/>
                <a:gd name="connsiteY9" fmla="*/ 127852 h 315012"/>
                <a:gd name="connsiteX10" fmla="*/ 0 w 600036"/>
                <a:gd name="connsiteY10" fmla="*/ 285311 h 315012"/>
                <a:gd name="connsiteX11" fmla="*/ 3901 w 600036"/>
                <a:gd name="connsiteY11" fmla="*/ 290547 h 315012"/>
                <a:gd name="connsiteX12" fmla="*/ 113518 w 600036"/>
                <a:gd name="connsiteY12" fmla="*/ 267318 h 315012"/>
                <a:gd name="connsiteX13" fmla="*/ 114850 w 600036"/>
                <a:gd name="connsiteY13" fmla="*/ 275029 h 315012"/>
                <a:gd name="connsiteX14" fmla="*/ 122557 w 600036"/>
                <a:gd name="connsiteY14" fmla="*/ 272459 h 315012"/>
                <a:gd name="connsiteX15" fmla="*/ 122557 w 600036"/>
                <a:gd name="connsiteY15" fmla="*/ 264748 h 315012"/>
                <a:gd name="connsiteX16" fmla="*/ 152245 w 600036"/>
                <a:gd name="connsiteY16" fmla="*/ 260844 h 315012"/>
                <a:gd name="connsiteX17" fmla="*/ 162617 w 600036"/>
                <a:gd name="connsiteY17" fmla="*/ 255609 h 315012"/>
                <a:gd name="connsiteX18" fmla="*/ 278704 w 600036"/>
                <a:gd name="connsiteY18" fmla="*/ 228572 h 315012"/>
                <a:gd name="connsiteX19" fmla="*/ 280036 w 600036"/>
                <a:gd name="connsiteY19" fmla="*/ 232380 h 315012"/>
                <a:gd name="connsiteX20" fmla="*/ 347119 w 600036"/>
                <a:gd name="connsiteY20" fmla="*/ 211817 h 315012"/>
                <a:gd name="connsiteX21" fmla="*/ 353589 w 600036"/>
                <a:gd name="connsiteY21" fmla="*/ 240186 h 315012"/>
                <a:gd name="connsiteX22" fmla="*/ 361297 w 600036"/>
                <a:gd name="connsiteY22" fmla="*/ 236283 h 315012"/>
                <a:gd name="connsiteX23" fmla="*/ 366530 w 600036"/>
                <a:gd name="connsiteY23" fmla="*/ 260844 h 315012"/>
                <a:gd name="connsiteX24" fmla="*/ 380708 w 600036"/>
                <a:gd name="connsiteY24" fmla="*/ 264748 h 315012"/>
                <a:gd name="connsiteX25" fmla="*/ 388415 w 600036"/>
                <a:gd name="connsiteY25" fmla="*/ 272459 h 315012"/>
                <a:gd name="connsiteX26" fmla="*/ 389652 w 600036"/>
                <a:gd name="connsiteY26" fmla="*/ 269888 h 315012"/>
                <a:gd name="connsiteX27" fmla="*/ 390985 w 600036"/>
                <a:gd name="connsiteY27" fmla="*/ 269888 h 315012"/>
                <a:gd name="connsiteX28" fmla="*/ 390985 w 600036"/>
                <a:gd name="connsiteY28" fmla="*/ 272459 h 315012"/>
                <a:gd name="connsiteX29" fmla="*/ 393554 w 600036"/>
                <a:gd name="connsiteY29" fmla="*/ 272459 h 315012"/>
                <a:gd name="connsiteX30" fmla="*/ 394886 w 600036"/>
                <a:gd name="connsiteY30" fmla="*/ 272459 h 315012"/>
                <a:gd name="connsiteX31" fmla="*/ 394886 w 600036"/>
                <a:gd name="connsiteY31" fmla="*/ 268556 h 315012"/>
                <a:gd name="connsiteX32" fmla="*/ 396123 w 600036"/>
                <a:gd name="connsiteY32" fmla="*/ 263415 h 315012"/>
                <a:gd name="connsiteX33" fmla="*/ 397455 w 600036"/>
                <a:gd name="connsiteY33" fmla="*/ 262082 h 315012"/>
                <a:gd name="connsiteX34" fmla="*/ 398787 w 600036"/>
                <a:gd name="connsiteY34" fmla="*/ 259512 h 315012"/>
                <a:gd name="connsiteX35" fmla="*/ 398787 w 600036"/>
                <a:gd name="connsiteY35" fmla="*/ 250468 h 315012"/>
                <a:gd name="connsiteX36" fmla="*/ 400024 w 600036"/>
                <a:gd name="connsiteY36" fmla="*/ 243994 h 315012"/>
                <a:gd name="connsiteX37" fmla="*/ 402594 w 600036"/>
                <a:gd name="connsiteY37" fmla="*/ 243994 h 315012"/>
                <a:gd name="connsiteX38" fmla="*/ 403925 w 600036"/>
                <a:gd name="connsiteY38" fmla="*/ 246660 h 315012"/>
                <a:gd name="connsiteX39" fmla="*/ 405162 w 600036"/>
                <a:gd name="connsiteY39" fmla="*/ 250468 h 315012"/>
                <a:gd name="connsiteX40" fmla="*/ 405162 w 600036"/>
                <a:gd name="connsiteY40" fmla="*/ 251801 h 315012"/>
                <a:gd name="connsiteX41" fmla="*/ 405162 w 600036"/>
                <a:gd name="connsiteY41" fmla="*/ 256941 h 315012"/>
                <a:gd name="connsiteX42" fmla="*/ 402594 w 600036"/>
                <a:gd name="connsiteY42" fmla="*/ 263415 h 315012"/>
                <a:gd name="connsiteX43" fmla="*/ 401261 w 600036"/>
                <a:gd name="connsiteY43" fmla="*/ 268556 h 315012"/>
                <a:gd name="connsiteX44" fmla="*/ 397455 w 600036"/>
                <a:gd name="connsiteY44" fmla="*/ 275029 h 315012"/>
                <a:gd name="connsiteX45" fmla="*/ 396123 w 600036"/>
                <a:gd name="connsiteY45" fmla="*/ 277599 h 315012"/>
                <a:gd name="connsiteX46" fmla="*/ 406495 w 600036"/>
                <a:gd name="connsiteY46" fmla="*/ 280170 h 315012"/>
                <a:gd name="connsiteX47" fmla="*/ 419340 w 600036"/>
                <a:gd name="connsiteY47" fmla="*/ 315013 h 315012"/>
                <a:gd name="connsiteX48" fmla="*/ 421909 w 600036"/>
                <a:gd name="connsiteY48" fmla="*/ 315013 h 315012"/>
                <a:gd name="connsiteX49" fmla="*/ 421909 w 600036"/>
                <a:gd name="connsiteY49" fmla="*/ 312442 h 315012"/>
                <a:gd name="connsiteX50" fmla="*/ 421909 w 600036"/>
                <a:gd name="connsiteY50" fmla="*/ 311205 h 315012"/>
                <a:gd name="connsiteX51" fmla="*/ 418104 w 600036"/>
                <a:gd name="connsiteY51" fmla="*/ 305969 h 315012"/>
                <a:gd name="connsiteX52" fmla="*/ 418104 w 600036"/>
                <a:gd name="connsiteY52" fmla="*/ 304731 h 315012"/>
                <a:gd name="connsiteX53" fmla="*/ 419340 w 600036"/>
                <a:gd name="connsiteY53" fmla="*/ 304731 h 315012"/>
                <a:gd name="connsiteX54" fmla="*/ 421909 w 600036"/>
                <a:gd name="connsiteY54" fmla="*/ 308539 h 315012"/>
                <a:gd name="connsiteX55" fmla="*/ 424574 w 600036"/>
                <a:gd name="connsiteY55" fmla="*/ 305969 h 315012"/>
                <a:gd name="connsiteX56" fmla="*/ 424574 w 600036"/>
                <a:gd name="connsiteY56" fmla="*/ 304731 h 315012"/>
                <a:gd name="connsiteX57" fmla="*/ 421909 w 600036"/>
                <a:gd name="connsiteY57" fmla="*/ 296925 h 315012"/>
                <a:gd name="connsiteX58" fmla="*/ 420672 w 600036"/>
                <a:gd name="connsiteY58" fmla="*/ 291784 h 315012"/>
                <a:gd name="connsiteX59" fmla="*/ 420672 w 600036"/>
                <a:gd name="connsiteY59" fmla="*/ 289214 h 315012"/>
                <a:gd name="connsiteX60" fmla="*/ 423242 w 600036"/>
                <a:gd name="connsiteY60" fmla="*/ 290547 h 315012"/>
                <a:gd name="connsiteX61" fmla="*/ 425811 w 600036"/>
                <a:gd name="connsiteY61" fmla="*/ 294354 h 315012"/>
                <a:gd name="connsiteX62" fmla="*/ 428380 w 600036"/>
                <a:gd name="connsiteY62" fmla="*/ 300828 h 315012"/>
                <a:gd name="connsiteX63" fmla="*/ 430949 w 600036"/>
                <a:gd name="connsiteY63" fmla="*/ 305969 h 315012"/>
                <a:gd name="connsiteX64" fmla="*/ 429712 w 600036"/>
                <a:gd name="connsiteY64" fmla="*/ 307301 h 315012"/>
                <a:gd name="connsiteX65" fmla="*/ 427143 w 600036"/>
                <a:gd name="connsiteY65" fmla="*/ 308539 h 315012"/>
                <a:gd name="connsiteX66" fmla="*/ 425811 w 600036"/>
                <a:gd name="connsiteY66" fmla="*/ 311205 h 315012"/>
                <a:gd name="connsiteX67" fmla="*/ 428380 w 600036"/>
                <a:gd name="connsiteY67" fmla="*/ 312442 h 315012"/>
                <a:gd name="connsiteX68" fmla="*/ 430949 w 600036"/>
                <a:gd name="connsiteY68" fmla="*/ 311205 h 315012"/>
                <a:gd name="connsiteX69" fmla="*/ 432281 w 600036"/>
                <a:gd name="connsiteY69" fmla="*/ 311205 h 315012"/>
                <a:gd name="connsiteX70" fmla="*/ 434850 w 600036"/>
                <a:gd name="connsiteY70" fmla="*/ 311205 h 315012"/>
                <a:gd name="connsiteX71" fmla="*/ 437419 w 600036"/>
                <a:gd name="connsiteY71" fmla="*/ 309872 h 315012"/>
                <a:gd name="connsiteX72" fmla="*/ 438752 w 600036"/>
                <a:gd name="connsiteY72" fmla="*/ 308539 h 315012"/>
                <a:gd name="connsiteX73" fmla="*/ 439989 w 600036"/>
                <a:gd name="connsiteY73" fmla="*/ 305969 h 315012"/>
                <a:gd name="connsiteX74" fmla="*/ 439989 w 600036"/>
                <a:gd name="connsiteY74" fmla="*/ 304731 h 315012"/>
                <a:gd name="connsiteX75" fmla="*/ 437419 w 600036"/>
                <a:gd name="connsiteY75" fmla="*/ 302161 h 315012"/>
                <a:gd name="connsiteX76" fmla="*/ 437419 w 600036"/>
                <a:gd name="connsiteY76" fmla="*/ 300828 h 315012"/>
                <a:gd name="connsiteX77" fmla="*/ 438752 w 600036"/>
                <a:gd name="connsiteY77" fmla="*/ 299590 h 315012"/>
                <a:gd name="connsiteX78" fmla="*/ 441320 w 600036"/>
                <a:gd name="connsiteY78" fmla="*/ 298258 h 315012"/>
                <a:gd name="connsiteX79" fmla="*/ 445222 w 600036"/>
                <a:gd name="connsiteY79" fmla="*/ 298258 h 315012"/>
                <a:gd name="connsiteX80" fmla="*/ 446459 w 600036"/>
                <a:gd name="connsiteY80" fmla="*/ 298258 h 315012"/>
                <a:gd name="connsiteX81" fmla="*/ 447791 w 600036"/>
                <a:gd name="connsiteY81" fmla="*/ 296925 h 315012"/>
                <a:gd name="connsiteX82" fmla="*/ 447791 w 600036"/>
                <a:gd name="connsiteY82" fmla="*/ 295687 h 315012"/>
                <a:gd name="connsiteX83" fmla="*/ 438752 w 600036"/>
                <a:gd name="connsiteY83" fmla="*/ 287976 h 315012"/>
                <a:gd name="connsiteX84" fmla="*/ 438752 w 600036"/>
                <a:gd name="connsiteY84" fmla="*/ 286643 h 315012"/>
                <a:gd name="connsiteX85" fmla="*/ 439989 w 600036"/>
                <a:gd name="connsiteY85" fmla="*/ 285311 h 315012"/>
                <a:gd name="connsiteX86" fmla="*/ 441320 w 600036"/>
                <a:gd name="connsiteY86" fmla="*/ 284073 h 315012"/>
                <a:gd name="connsiteX87" fmla="*/ 442558 w 600036"/>
                <a:gd name="connsiteY87" fmla="*/ 286643 h 315012"/>
                <a:gd name="connsiteX88" fmla="*/ 445222 w 600036"/>
                <a:gd name="connsiteY88" fmla="*/ 286643 h 315012"/>
                <a:gd name="connsiteX89" fmla="*/ 445222 w 600036"/>
                <a:gd name="connsiteY89" fmla="*/ 284073 h 315012"/>
                <a:gd name="connsiteX90" fmla="*/ 443890 w 600036"/>
                <a:gd name="connsiteY90" fmla="*/ 281503 h 315012"/>
                <a:gd name="connsiteX91" fmla="*/ 442558 w 600036"/>
                <a:gd name="connsiteY91" fmla="*/ 273696 h 315012"/>
                <a:gd name="connsiteX92" fmla="*/ 441320 w 600036"/>
                <a:gd name="connsiteY92" fmla="*/ 271126 h 315012"/>
                <a:gd name="connsiteX93" fmla="*/ 441320 w 600036"/>
                <a:gd name="connsiteY93" fmla="*/ 268556 h 315012"/>
                <a:gd name="connsiteX94" fmla="*/ 442558 w 600036"/>
                <a:gd name="connsiteY94" fmla="*/ 267318 h 315012"/>
                <a:gd name="connsiteX95" fmla="*/ 443890 w 600036"/>
                <a:gd name="connsiteY95" fmla="*/ 268556 h 315012"/>
                <a:gd name="connsiteX96" fmla="*/ 445222 w 600036"/>
                <a:gd name="connsiteY96" fmla="*/ 275029 h 315012"/>
                <a:gd name="connsiteX97" fmla="*/ 450360 w 600036"/>
                <a:gd name="connsiteY97" fmla="*/ 276267 h 315012"/>
                <a:gd name="connsiteX98" fmla="*/ 451597 w 600036"/>
                <a:gd name="connsiteY98" fmla="*/ 275029 h 315012"/>
                <a:gd name="connsiteX99" fmla="*/ 460637 w 600036"/>
                <a:gd name="connsiteY99" fmla="*/ 275029 h 315012"/>
                <a:gd name="connsiteX100" fmla="*/ 461969 w 600036"/>
                <a:gd name="connsiteY100" fmla="*/ 272459 h 315012"/>
                <a:gd name="connsiteX101" fmla="*/ 461969 w 600036"/>
                <a:gd name="connsiteY101" fmla="*/ 271126 h 315012"/>
                <a:gd name="connsiteX102" fmla="*/ 459400 w 600036"/>
                <a:gd name="connsiteY102" fmla="*/ 268556 h 315012"/>
                <a:gd name="connsiteX103" fmla="*/ 459400 w 600036"/>
                <a:gd name="connsiteY103" fmla="*/ 265985 h 315012"/>
                <a:gd name="connsiteX104" fmla="*/ 460637 w 600036"/>
                <a:gd name="connsiteY104" fmla="*/ 264748 h 315012"/>
                <a:gd name="connsiteX105" fmla="*/ 463206 w 600036"/>
                <a:gd name="connsiteY105" fmla="*/ 264748 h 315012"/>
                <a:gd name="connsiteX106" fmla="*/ 464538 w 600036"/>
                <a:gd name="connsiteY106" fmla="*/ 265985 h 315012"/>
                <a:gd name="connsiteX107" fmla="*/ 465775 w 600036"/>
                <a:gd name="connsiteY107" fmla="*/ 268556 h 315012"/>
                <a:gd name="connsiteX108" fmla="*/ 467107 w 600036"/>
                <a:gd name="connsiteY108" fmla="*/ 268556 h 315012"/>
                <a:gd name="connsiteX109" fmla="*/ 468440 w 600036"/>
                <a:gd name="connsiteY109" fmla="*/ 265985 h 315012"/>
                <a:gd name="connsiteX110" fmla="*/ 467107 w 600036"/>
                <a:gd name="connsiteY110" fmla="*/ 259512 h 315012"/>
                <a:gd name="connsiteX111" fmla="*/ 467107 w 600036"/>
                <a:gd name="connsiteY111" fmla="*/ 253038 h 315012"/>
                <a:gd name="connsiteX112" fmla="*/ 468440 w 600036"/>
                <a:gd name="connsiteY112" fmla="*/ 246660 h 315012"/>
                <a:gd name="connsiteX113" fmla="*/ 469677 w 600036"/>
                <a:gd name="connsiteY113" fmla="*/ 242757 h 315012"/>
                <a:gd name="connsiteX114" fmla="*/ 472245 w 600036"/>
                <a:gd name="connsiteY114" fmla="*/ 241424 h 315012"/>
                <a:gd name="connsiteX115" fmla="*/ 473578 w 600036"/>
                <a:gd name="connsiteY115" fmla="*/ 242757 h 315012"/>
                <a:gd name="connsiteX116" fmla="*/ 473578 w 600036"/>
                <a:gd name="connsiteY116" fmla="*/ 246660 h 315012"/>
                <a:gd name="connsiteX117" fmla="*/ 474815 w 600036"/>
                <a:gd name="connsiteY117" fmla="*/ 246660 h 315012"/>
                <a:gd name="connsiteX118" fmla="*/ 477479 w 600036"/>
                <a:gd name="connsiteY118" fmla="*/ 246660 h 315012"/>
                <a:gd name="connsiteX119" fmla="*/ 480048 w 600036"/>
                <a:gd name="connsiteY119" fmla="*/ 241424 h 315012"/>
                <a:gd name="connsiteX120" fmla="*/ 483854 w 600036"/>
                <a:gd name="connsiteY120" fmla="*/ 238854 h 315012"/>
                <a:gd name="connsiteX121" fmla="*/ 486518 w 600036"/>
                <a:gd name="connsiteY121" fmla="*/ 238854 h 315012"/>
                <a:gd name="connsiteX122" fmla="*/ 486518 w 600036"/>
                <a:gd name="connsiteY122" fmla="*/ 241424 h 315012"/>
                <a:gd name="connsiteX123" fmla="*/ 485187 w 600036"/>
                <a:gd name="connsiteY123" fmla="*/ 243994 h 315012"/>
                <a:gd name="connsiteX124" fmla="*/ 487755 w 600036"/>
                <a:gd name="connsiteY124" fmla="*/ 246660 h 315012"/>
                <a:gd name="connsiteX125" fmla="*/ 489088 w 600036"/>
                <a:gd name="connsiteY125" fmla="*/ 249230 h 315012"/>
                <a:gd name="connsiteX126" fmla="*/ 490325 w 600036"/>
                <a:gd name="connsiteY126" fmla="*/ 253038 h 315012"/>
                <a:gd name="connsiteX127" fmla="*/ 489088 w 600036"/>
                <a:gd name="connsiteY127" fmla="*/ 258274 h 315012"/>
                <a:gd name="connsiteX128" fmla="*/ 486518 w 600036"/>
                <a:gd name="connsiteY128" fmla="*/ 262082 h 315012"/>
                <a:gd name="connsiteX129" fmla="*/ 486518 w 600036"/>
                <a:gd name="connsiteY129" fmla="*/ 264748 h 315012"/>
                <a:gd name="connsiteX130" fmla="*/ 491657 w 600036"/>
                <a:gd name="connsiteY130" fmla="*/ 277599 h 315012"/>
                <a:gd name="connsiteX131" fmla="*/ 490325 w 600036"/>
                <a:gd name="connsiteY131" fmla="*/ 284073 h 315012"/>
                <a:gd name="connsiteX132" fmla="*/ 491657 w 600036"/>
                <a:gd name="connsiteY132" fmla="*/ 285311 h 315012"/>
                <a:gd name="connsiteX133" fmla="*/ 494226 w 600036"/>
                <a:gd name="connsiteY133" fmla="*/ 285311 h 315012"/>
                <a:gd name="connsiteX134" fmla="*/ 501934 w 600036"/>
                <a:gd name="connsiteY134" fmla="*/ 281503 h 315012"/>
                <a:gd name="connsiteX135" fmla="*/ 503265 w 600036"/>
                <a:gd name="connsiteY135" fmla="*/ 280170 h 315012"/>
                <a:gd name="connsiteX136" fmla="*/ 510973 w 600036"/>
                <a:gd name="connsiteY136" fmla="*/ 277599 h 315012"/>
                <a:gd name="connsiteX137" fmla="*/ 513542 w 600036"/>
                <a:gd name="connsiteY137" fmla="*/ 276267 h 315012"/>
                <a:gd name="connsiteX138" fmla="*/ 518775 w 600036"/>
                <a:gd name="connsiteY138" fmla="*/ 275029 h 315012"/>
                <a:gd name="connsiteX139" fmla="*/ 520012 w 600036"/>
                <a:gd name="connsiteY139" fmla="*/ 272459 h 315012"/>
                <a:gd name="connsiteX140" fmla="*/ 521345 w 600036"/>
                <a:gd name="connsiteY140" fmla="*/ 269888 h 315012"/>
                <a:gd name="connsiteX141" fmla="*/ 522582 w 600036"/>
                <a:gd name="connsiteY141" fmla="*/ 264748 h 315012"/>
                <a:gd name="connsiteX142" fmla="*/ 525151 w 600036"/>
                <a:gd name="connsiteY142" fmla="*/ 258274 h 315012"/>
                <a:gd name="connsiteX143" fmla="*/ 526483 w 600036"/>
                <a:gd name="connsiteY143" fmla="*/ 256941 h 315012"/>
                <a:gd name="connsiteX144" fmla="*/ 530384 w 600036"/>
                <a:gd name="connsiteY144" fmla="*/ 258274 h 315012"/>
                <a:gd name="connsiteX145" fmla="*/ 532953 w 600036"/>
                <a:gd name="connsiteY145" fmla="*/ 256941 h 315012"/>
                <a:gd name="connsiteX146" fmla="*/ 536760 w 600036"/>
                <a:gd name="connsiteY146" fmla="*/ 250468 h 315012"/>
                <a:gd name="connsiteX147" fmla="*/ 539329 w 600036"/>
                <a:gd name="connsiteY147" fmla="*/ 247897 h 315012"/>
                <a:gd name="connsiteX148" fmla="*/ 547132 w 600036"/>
                <a:gd name="connsiteY148" fmla="*/ 245327 h 315012"/>
                <a:gd name="connsiteX149" fmla="*/ 549700 w 600036"/>
                <a:gd name="connsiteY149" fmla="*/ 245327 h 315012"/>
                <a:gd name="connsiteX150" fmla="*/ 553602 w 600036"/>
                <a:gd name="connsiteY150" fmla="*/ 245327 h 315012"/>
                <a:gd name="connsiteX151" fmla="*/ 552270 w 600036"/>
                <a:gd name="connsiteY151" fmla="*/ 247897 h 315012"/>
                <a:gd name="connsiteX152" fmla="*/ 549700 w 600036"/>
                <a:gd name="connsiteY152" fmla="*/ 249230 h 315012"/>
                <a:gd name="connsiteX153" fmla="*/ 548368 w 600036"/>
                <a:gd name="connsiteY153" fmla="*/ 251801 h 315012"/>
                <a:gd name="connsiteX154" fmla="*/ 549700 w 600036"/>
                <a:gd name="connsiteY154" fmla="*/ 253038 h 315012"/>
                <a:gd name="connsiteX155" fmla="*/ 551033 w 600036"/>
                <a:gd name="connsiteY155" fmla="*/ 253038 h 315012"/>
                <a:gd name="connsiteX156" fmla="*/ 556171 w 600036"/>
                <a:gd name="connsiteY156" fmla="*/ 250468 h 315012"/>
                <a:gd name="connsiteX157" fmla="*/ 560072 w 600036"/>
                <a:gd name="connsiteY157" fmla="*/ 243994 h 315012"/>
                <a:gd name="connsiteX158" fmla="*/ 561309 w 600036"/>
                <a:gd name="connsiteY158" fmla="*/ 240186 h 315012"/>
                <a:gd name="connsiteX159" fmla="*/ 569017 w 600036"/>
                <a:gd name="connsiteY159" fmla="*/ 238854 h 315012"/>
                <a:gd name="connsiteX160" fmla="*/ 580625 w 600036"/>
                <a:gd name="connsiteY160" fmla="*/ 236283 h 315012"/>
                <a:gd name="connsiteX161" fmla="*/ 589760 w 600036"/>
                <a:gd name="connsiteY161" fmla="*/ 231142 h 315012"/>
                <a:gd name="connsiteX162" fmla="*/ 597467 w 600036"/>
                <a:gd name="connsiteY162" fmla="*/ 226002 h 315012"/>
                <a:gd name="connsiteX163" fmla="*/ 596135 w 600036"/>
                <a:gd name="connsiteY163" fmla="*/ 216958 h 315012"/>
                <a:gd name="connsiteX164" fmla="*/ 587095 w 600036"/>
                <a:gd name="connsiteY164" fmla="*/ 216958 h 315012"/>
                <a:gd name="connsiteX165" fmla="*/ 590997 w 600036"/>
                <a:gd name="connsiteY165" fmla="*/ 211817 h 315012"/>
                <a:gd name="connsiteX166" fmla="*/ 588428 w 600036"/>
                <a:gd name="connsiteY166" fmla="*/ 202678 h 315012"/>
                <a:gd name="connsiteX167" fmla="*/ 592329 w 600036"/>
                <a:gd name="connsiteY167" fmla="*/ 201441 h 315012"/>
                <a:gd name="connsiteX168" fmla="*/ 594898 w 600036"/>
                <a:gd name="connsiteY168" fmla="*/ 206581 h 315012"/>
                <a:gd name="connsiteX169" fmla="*/ 600037 w 600036"/>
                <a:gd name="connsiteY169" fmla="*/ 227239 h 315012"/>
                <a:gd name="connsiteX170" fmla="*/ 600037 w 600036"/>
                <a:gd name="connsiteY170" fmla="*/ 216958 h 315012"/>
                <a:gd name="connsiteX171" fmla="*/ 593566 w 600036"/>
                <a:gd name="connsiteY171" fmla="*/ 196300 h 315012"/>
                <a:gd name="connsiteX172" fmla="*/ 590997 w 600036"/>
                <a:gd name="connsiteY172" fmla="*/ 198870 h 315012"/>
                <a:gd name="connsiteX173" fmla="*/ 589760 w 600036"/>
                <a:gd name="connsiteY173" fmla="*/ 196300 h 315012"/>
                <a:gd name="connsiteX174" fmla="*/ 585858 w 600036"/>
                <a:gd name="connsiteY174" fmla="*/ 200108 h 315012"/>
                <a:gd name="connsiteX175" fmla="*/ 588428 w 600036"/>
                <a:gd name="connsiteY175" fmla="*/ 188493 h 315012"/>
                <a:gd name="connsiteX176" fmla="*/ 581957 w 600036"/>
                <a:gd name="connsiteY176" fmla="*/ 173071 h 315012"/>
                <a:gd name="connsiteX177" fmla="*/ 560072 w 600036"/>
                <a:gd name="connsiteY177" fmla="*/ 151080 h 315012"/>
                <a:gd name="connsiteX178" fmla="*/ 552270 w 600036"/>
                <a:gd name="connsiteY178" fmla="*/ 145940 h 315012"/>
                <a:gd name="connsiteX179" fmla="*/ 538092 w 600036"/>
                <a:gd name="connsiteY179" fmla="*/ 144607 h 315012"/>
                <a:gd name="connsiteX180" fmla="*/ 527815 w 600036"/>
                <a:gd name="connsiteY180" fmla="*/ 147177 h 315012"/>
                <a:gd name="connsiteX181" fmla="*/ 525151 w 600036"/>
                <a:gd name="connsiteY181" fmla="*/ 152413 h 315012"/>
                <a:gd name="connsiteX182" fmla="*/ 535522 w 600036"/>
                <a:gd name="connsiteY182" fmla="*/ 157554 h 315012"/>
                <a:gd name="connsiteX183" fmla="*/ 539329 w 600036"/>
                <a:gd name="connsiteY183" fmla="*/ 151080 h 315012"/>
                <a:gd name="connsiteX184" fmla="*/ 549700 w 600036"/>
                <a:gd name="connsiteY184" fmla="*/ 152413 h 315012"/>
                <a:gd name="connsiteX185" fmla="*/ 556171 w 600036"/>
                <a:gd name="connsiteY185" fmla="*/ 161457 h 315012"/>
                <a:gd name="connsiteX186" fmla="*/ 565210 w 600036"/>
                <a:gd name="connsiteY186" fmla="*/ 184685 h 315012"/>
                <a:gd name="connsiteX187" fmla="*/ 566447 w 600036"/>
                <a:gd name="connsiteY187" fmla="*/ 182115 h 315012"/>
                <a:gd name="connsiteX188" fmla="*/ 563878 w 600036"/>
                <a:gd name="connsiteY188" fmla="*/ 174309 h 315012"/>
                <a:gd name="connsiteX189" fmla="*/ 567780 w 600036"/>
                <a:gd name="connsiteY189" fmla="*/ 171738 h 315012"/>
                <a:gd name="connsiteX190" fmla="*/ 569017 w 600036"/>
                <a:gd name="connsiteY190" fmla="*/ 175642 h 315012"/>
                <a:gd name="connsiteX191" fmla="*/ 572918 w 600036"/>
                <a:gd name="connsiteY191" fmla="*/ 175642 h 315012"/>
                <a:gd name="connsiteX192" fmla="*/ 571585 w 600036"/>
                <a:gd name="connsiteY192" fmla="*/ 179450 h 315012"/>
                <a:gd name="connsiteX193" fmla="*/ 575487 w 600036"/>
                <a:gd name="connsiteY193" fmla="*/ 182115 h 315012"/>
                <a:gd name="connsiteX194" fmla="*/ 580625 w 600036"/>
                <a:gd name="connsiteY194" fmla="*/ 196300 h 315012"/>
                <a:gd name="connsiteX195" fmla="*/ 576819 w 600036"/>
                <a:gd name="connsiteY195" fmla="*/ 205344 h 315012"/>
                <a:gd name="connsiteX196" fmla="*/ 574250 w 600036"/>
                <a:gd name="connsiteY196" fmla="*/ 207914 h 315012"/>
                <a:gd name="connsiteX197" fmla="*/ 567780 w 600036"/>
                <a:gd name="connsiteY197" fmla="*/ 214388 h 315012"/>
                <a:gd name="connsiteX198" fmla="*/ 558740 w 600036"/>
                <a:gd name="connsiteY198" fmla="*/ 218195 h 315012"/>
                <a:gd name="connsiteX199" fmla="*/ 552270 w 600036"/>
                <a:gd name="connsiteY199" fmla="*/ 220766 h 315012"/>
                <a:gd name="connsiteX200" fmla="*/ 549700 w 600036"/>
                <a:gd name="connsiteY200" fmla="*/ 223431 h 315012"/>
                <a:gd name="connsiteX201" fmla="*/ 548368 w 600036"/>
                <a:gd name="connsiteY201" fmla="*/ 226002 h 315012"/>
                <a:gd name="connsiteX202" fmla="*/ 545799 w 600036"/>
                <a:gd name="connsiteY202" fmla="*/ 231142 h 315012"/>
                <a:gd name="connsiteX203" fmla="*/ 540661 w 600036"/>
                <a:gd name="connsiteY203" fmla="*/ 233713 h 315012"/>
                <a:gd name="connsiteX204" fmla="*/ 534190 w 600036"/>
                <a:gd name="connsiteY204" fmla="*/ 235046 h 315012"/>
                <a:gd name="connsiteX205" fmla="*/ 531621 w 600036"/>
                <a:gd name="connsiteY205" fmla="*/ 233713 h 315012"/>
                <a:gd name="connsiteX206" fmla="*/ 530384 w 600036"/>
                <a:gd name="connsiteY206" fmla="*/ 231142 h 315012"/>
                <a:gd name="connsiteX207" fmla="*/ 517443 w 600036"/>
                <a:gd name="connsiteY207" fmla="*/ 229810 h 315012"/>
                <a:gd name="connsiteX208" fmla="*/ 507072 w 600036"/>
                <a:gd name="connsiteY208" fmla="*/ 227239 h 315012"/>
                <a:gd name="connsiteX209" fmla="*/ 499364 w 600036"/>
                <a:gd name="connsiteY209" fmla="*/ 223431 h 315012"/>
                <a:gd name="connsiteX210" fmla="*/ 494226 w 600036"/>
                <a:gd name="connsiteY210" fmla="*/ 220766 h 315012"/>
                <a:gd name="connsiteX211" fmla="*/ 490325 w 600036"/>
                <a:gd name="connsiteY211" fmla="*/ 215625 h 315012"/>
                <a:gd name="connsiteX212" fmla="*/ 487755 w 600036"/>
                <a:gd name="connsiteY212" fmla="*/ 207914 h 315012"/>
                <a:gd name="connsiteX213" fmla="*/ 486518 w 600036"/>
                <a:gd name="connsiteY213" fmla="*/ 197537 h 315012"/>
                <a:gd name="connsiteX214" fmla="*/ 486518 w 600036"/>
                <a:gd name="connsiteY214" fmla="*/ 193729 h 315012"/>
                <a:gd name="connsiteX215" fmla="*/ 483854 w 600036"/>
                <a:gd name="connsiteY215" fmla="*/ 192397 h 315012"/>
                <a:gd name="connsiteX216" fmla="*/ 480048 w 600036"/>
                <a:gd name="connsiteY216" fmla="*/ 192397 h 315012"/>
                <a:gd name="connsiteX217" fmla="*/ 478716 w 600036"/>
                <a:gd name="connsiteY217" fmla="*/ 192397 h 315012"/>
                <a:gd name="connsiteX218" fmla="*/ 473578 w 600036"/>
                <a:gd name="connsiteY218" fmla="*/ 194967 h 315012"/>
                <a:gd name="connsiteX219" fmla="*/ 469677 w 600036"/>
                <a:gd name="connsiteY219" fmla="*/ 193729 h 315012"/>
                <a:gd name="connsiteX220" fmla="*/ 461969 w 600036"/>
                <a:gd name="connsiteY220" fmla="*/ 192397 h 315012"/>
                <a:gd name="connsiteX221" fmla="*/ 456831 w 600036"/>
                <a:gd name="connsiteY221" fmla="*/ 188493 h 315012"/>
                <a:gd name="connsiteX222" fmla="*/ 456831 w 600036"/>
                <a:gd name="connsiteY222" fmla="*/ 185923 h 315012"/>
                <a:gd name="connsiteX223" fmla="*/ 455499 w 600036"/>
                <a:gd name="connsiteY223" fmla="*/ 183353 h 315012"/>
                <a:gd name="connsiteX224" fmla="*/ 456831 w 600036"/>
                <a:gd name="connsiteY224" fmla="*/ 182115 h 315012"/>
                <a:gd name="connsiteX225" fmla="*/ 459400 w 600036"/>
                <a:gd name="connsiteY225" fmla="*/ 183353 h 315012"/>
                <a:gd name="connsiteX226" fmla="*/ 461969 w 600036"/>
                <a:gd name="connsiteY226" fmla="*/ 182115 h 315012"/>
                <a:gd name="connsiteX227" fmla="*/ 459400 w 600036"/>
                <a:gd name="connsiteY227" fmla="*/ 178212 h 315012"/>
                <a:gd name="connsiteX228" fmla="*/ 459400 w 600036"/>
                <a:gd name="connsiteY228" fmla="*/ 173071 h 315012"/>
                <a:gd name="connsiteX229" fmla="*/ 459400 w 600036"/>
                <a:gd name="connsiteY229" fmla="*/ 170406 h 315012"/>
                <a:gd name="connsiteX230" fmla="*/ 461969 w 600036"/>
                <a:gd name="connsiteY230" fmla="*/ 171738 h 315012"/>
                <a:gd name="connsiteX231" fmla="*/ 464538 w 600036"/>
                <a:gd name="connsiteY231" fmla="*/ 173071 h 315012"/>
                <a:gd name="connsiteX232" fmla="*/ 467107 w 600036"/>
                <a:gd name="connsiteY232" fmla="*/ 176879 h 315012"/>
                <a:gd name="connsiteX233" fmla="*/ 468440 w 600036"/>
                <a:gd name="connsiteY233" fmla="*/ 178212 h 315012"/>
                <a:gd name="connsiteX234" fmla="*/ 467107 w 600036"/>
                <a:gd name="connsiteY234" fmla="*/ 180782 h 315012"/>
                <a:gd name="connsiteX235" fmla="*/ 465775 w 600036"/>
                <a:gd name="connsiteY235" fmla="*/ 182115 h 315012"/>
                <a:gd name="connsiteX236" fmla="*/ 465775 w 600036"/>
                <a:gd name="connsiteY236" fmla="*/ 184685 h 315012"/>
                <a:gd name="connsiteX237" fmla="*/ 467107 w 600036"/>
                <a:gd name="connsiteY237" fmla="*/ 184685 h 315012"/>
                <a:gd name="connsiteX238" fmla="*/ 471009 w 600036"/>
                <a:gd name="connsiteY238" fmla="*/ 184685 h 315012"/>
                <a:gd name="connsiteX239" fmla="*/ 472245 w 600036"/>
                <a:gd name="connsiteY239" fmla="*/ 182115 h 315012"/>
                <a:gd name="connsiteX240" fmla="*/ 473578 w 600036"/>
                <a:gd name="connsiteY240" fmla="*/ 180782 h 315012"/>
                <a:gd name="connsiteX241" fmla="*/ 472245 w 600036"/>
                <a:gd name="connsiteY241" fmla="*/ 176879 h 315012"/>
                <a:gd name="connsiteX242" fmla="*/ 467107 w 600036"/>
                <a:gd name="connsiteY242" fmla="*/ 171738 h 315012"/>
                <a:gd name="connsiteX243" fmla="*/ 463206 w 600036"/>
                <a:gd name="connsiteY243" fmla="*/ 166598 h 315012"/>
                <a:gd name="connsiteX244" fmla="*/ 452929 w 600036"/>
                <a:gd name="connsiteY244" fmla="*/ 156221 h 315012"/>
                <a:gd name="connsiteX245" fmla="*/ 447791 w 600036"/>
                <a:gd name="connsiteY245" fmla="*/ 152413 h 315012"/>
                <a:gd name="connsiteX246" fmla="*/ 446459 w 600036"/>
                <a:gd name="connsiteY246" fmla="*/ 151080 h 315012"/>
                <a:gd name="connsiteX247" fmla="*/ 443890 w 600036"/>
                <a:gd name="connsiteY247" fmla="*/ 153651 h 315012"/>
                <a:gd name="connsiteX248" fmla="*/ 442558 w 600036"/>
                <a:gd name="connsiteY248" fmla="*/ 152413 h 315012"/>
                <a:gd name="connsiteX249" fmla="*/ 443890 w 600036"/>
                <a:gd name="connsiteY249" fmla="*/ 151080 h 315012"/>
                <a:gd name="connsiteX250" fmla="*/ 442558 w 600036"/>
                <a:gd name="connsiteY250" fmla="*/ 142036 h 315012"/>
                <a:gd name="connsiteX251" fmla="*/ 441320 w 600036"/>
                <a:gd name="connsiteY251" fmla="*/ 140704 h 315012"/>
                <a:gd name="connsiteX252" fmla="*/ 437419 w 600036"/>
                <a:gd name="connsiteY252" fmla="*/ 136896 h 315012"/>
                <a:gd name="connsiteX253" fmla="*/ 433518 w 600036"/>
                <a:gd name="connsiteY253" fmla="*/ 135563 h 315012"/>
                <a:gd name="connsiteX254" fmla="*/ 430949 w 600036"/>
                <a:gd name="connsiteY254" fmla="*/ 134325 h 315012"/>
                <a:gd name="connsiteX255" fmla="*/ 429712 w 600036"/>
                <a:gd name="connsiteY255" fmla="*/ 134325 h 315012"/>
                <a:gd name="connsiteX256" fmla="*/ 428380 w 600036"/>
                <a:gd name="connsiteY256" fmla="*/ 136896 h 315012"/>
                <a:gd name="connsiteX257" fmla="*/ 427143 w 600036"/>
                <a:gd name="connsiteY257" fmla="*/ 136896 h 315012"/>
                <a:gd name="connsiteX258" fmla="*/ 424574 w 600036"/>
                <a:gd name="connsiteY258" fmla="*/ 134325 h 315012"/>
                <a:gd name="connsiteX259" fmla="*/ 420672 w 600036"/>
                <a:gd name="connsiteY259" fmla="*/ 132993 h 315012"/>
                <a:gd name="connsiteX260" fmla="*/ 411633 w 600036"/>
                <a:gd name="connsiteY260" fmla="*/ 127852 h 315012"/>
                <a:gd name="connsiteX261" fmla="*/ 409064 w 600036"/>
                <a:gd name="connsiteY261" fmla="*/ 127852 h 315012"/>
                <a:gd name="connsiteX262" fmla="*/ 407732 w 600036"/>
                <a:gd name="connsiteY262" fmla="*/ 126519 h 315012"/>
                <a:gd name="connsiteX263" fmla="*/ 406495 w 600036"/>
                <a:gd name="connsiteY263" fmla="*/ 126519 h 315012"/>
                <a:gd name="connsiteX264" fmla="*/ 405162 w 600036"/>
                <a:gd name="connsiteY264" fmla="*/ 127852 h 315012"/>
                <a:gd name="connsiteX265" fmla="*/ 405162 w 600036"/>
                <a:gd name="connsiteY265" fmla="*/ 129089 h 315012"/>
                <a:gd name="connsiteX266" fmla="*/ 403925 w 600036"/>
                <a:gd name="connsiteY266" fmla="*/ 129089 h 315012"/>
                <a:gd name="connsiteX267" fmla="*/ 405162 w 600036"/>
                <a:gd name="connsiteY267" fmla="*/ 130422 h 315012"/>
                <a:gd name="connsiteX268" fmla="*/ 407732 w 600036"/>
                <a:gd name="connsiteY268" fmla="*/ 131755 h 315012"/>
                <a:gd name="connsiteX269" fmla="*/ 410301 w 600036"/>
                <a:gd name="connsiteY269" fmla="*/ 132993 h 315012"/>
                <a:gd name="connsiteX270" fmla="*/ 411633 w 600036"/>
                <a:gd name="connsiteY270" fmla="*/ 135563 h 315012"/>
                <a:gd name="connsiteX271" fmla="*/ 412965 w 600036"/>
                <a:gd name="connsiteY271" fmla="*/ 136896 h 315012"/>
                <a:gd name="connsiteX272" fmla="*/ 412965 w 600036"/>
                <a:gd name="connsiteY272" fmla="*/ 138133 h 315012"/>
                <a:gd name="connsiteX273" fmla="*/ 411633 w 600036"/>
                <a:gd name="connsiteY273" fmla="*/ 140704 h 315012"/>
                <a:gd name="connsiteX274" fmla="*/ 410301 w 600036"/>
                <a:gd name="connsiteY274" fmla="*/ 142036 h 315012"/>
                <a:gd name="connsiteX275" fmla="*/ 407732 w 600036"/>
                <a:gd name="connsiteY275" fmla="*/ 143369 h 315012"/>
                <a:gd name="connsiteX276" fmla="*/ 406495 w 600036"/>
                <a:gd name="connsiteY276" fmla="*/ 144607 h 315012"/>
                <a:gd name="connsiteX277" fmla="*/ 405162 w 600036"/>
                <a:gd name="connsiteY277" fmla="*/ 144607 h 315012"/>
                <a:gd name="connsiteX278" fmla="*/ 403925 w 600036"/>
                <a:gd name="connsiteY278" fmla="*/ 144607 h 315012"/>
                <a:gd name="connsiteX279" fmla="*/ 403925 w 600036"/>
                <a:gd name="connsiteY279" fmla="*/ 143369 h 315012"/>
                <a:gd name="connsiteX280" fmla="*/ 403925 w 600036"/>
                <a:gd name="connsiteY280" fmla="*/ 140704 h 315012"/>
                <a:gd name="connsiteX281" fmla="*/ 402594 w 600036"/>
                <a:gd name="connsiteY281" fmla="*/ 140704 h 315012"/>
                <a:gd name="connsiteX282" fmla="*/ 401261 w 600036"/>
                <a:gd name="connsiteY282" fmla="*/ 142036 h 315012"/>
                <a:gd name="connsiteX283" fmla="*/ 402594 w 600036"/>
                <a:gd name="connsiteY283" fmla="*/ 145940 h 315012"/>
                <a:gd name="connsiteX284" fmla="*/ 401261 w 600036"/>
                <a:gd name="connsiteY284" fmla="*/ 147177 h 315012"/>
                <a:gd name="connsiteX285" fmla="*/ 400024 w 600036"/>
                <a:gd name="connsiteY285" fmla="*/ 147177 h 315012"/>
                <a:gd name="connsiteX286" fmla="*/ 398787 w 600036"/>
                <a:gd name="connsiteY286" fmla="*/ 145940 h 315012"/>
                <a:gd name="connsiteX287" fmla="*/ 397455 w 600036"/>
                <a:gd name="connsiteY287" fmla="*/ 143369 h 315012"/>
                <a:gd name="connsiteX288" fmla="*/ 398787 w 600036"/>
                <a:gd name="connsiteY288" fmla="*/ 143369 h 315012"/>
                <a:gd name="connsiteX289" fmla="*/ 400024 w 600036"/>
                <a:gd name="connsiteY289" fmla="*/ 142036 h 315012"/>
                <a:gd name="connsiteX290" fmla="*/ 400024 w 600036"/>
                <a:gd name="connsiteY290" fmla="*/ 140704 h 315012"/>
                <a:gd name="connsiteX291" fmla="*/ 400024 w 600036"/>
                <a:gd name="connsiteY291" fmla="*/ 139466 h 315012"/>
                <a:gd name="connsiteX292" fmla="*/ 400024 w 600036"/>
                <a:gd name="connsiteY292" fmla="*/ 138133 h 315012"/>
                <a:gd name="connsiteX293" fmla="*/ 398787 w 600036"/>
                <a:gd name="connsiteY293" fmla="*/ 138133 h 315012"/>
                <a:gd name="connsiteX294" fmla="*/ 398787 w 600036"/>
                <a:gd name="connsiteY294" fmla="*/ 139466 h 315012"/>
                <a:gd name="connsiteX295" fmla="*/ 397455 w 600036"/>
                <a:gd name="connsiteY295" fmla="*/ 139466 h 315012"/>
                <a:gd name="connsiteX296" fmla="*/ 396123 w 600036"/>
                <a:gd name="connsiteY296" fmla="*/ 139466 h 315012"/>
                <a:gd name="connsiteX297" fmla="*/ 392317 w 600036"/>
                <a:gd name="connsiteY297" fmla="*/ 140704 h 315012"/>
                <a:gd name="connsiteX298" fmla="*/ 390985 w 600036"/>
                <a:gd name="connsiteY298" fmla="*/ 140704 h 315012"/>
                <a:gd name="connsiteX299" fmla="*/ 389652 w 600036"/>
                <a:gd name="connsiteY299" fmla="*/ 139466 h 315012"/>
                <a:gd name="connsiteX300" fmla="*/ 388415 w 600036"/>
                <a:gd name="connsiteY300" fmla="*/ 138133 h 315012"/>
                <a:gd name="connsiteX301" fmla="*/ 388415 w 600036"/>
                <a:gd name="connsiteY301" fmla="*/ 136896 h 315012"/>
                <a:gd name="connsiteX302" fmla="*/ 389652 w 600036"/>
                <a:gd name="connsiteY302" fmla="*/ 136896 h 315012"/>
                <a:gd name="connsiteX303" fmla="*/ 390985 w 600036"/>
                <a:gd name="connsiteY303" fmla="*/ 135563 h 315012"/>
                <a:gd name="connsiteX304" fmla="*/ 392317 w 600036"/>
                <a:gd name="connsiteY304" fmla="*/ 134325 h 315012"/>
                <a:gd name="connsiteX305" fmla="*/ 392317 w 600036"/>
                <a:gd name="connsiteY305" fmla="*/ 132993 h 315012"/>
                <a:gd name="connsiteX306" fmla="*/ 390985 w 600036"/>
                <a:gd name="connsiteY306" fmla="*/ 132993 h 315012"/>
                <a:gd name="connsiteX307" fmla="*/ 389652 w 600036"/>
                <a:gd name="connsiteY307" fmla="*/ 131755 h 315012"/>
                <a:gd name="connsiteX308" fmla="*/ 389652 w 600036"/>
                <a:gd name="connsiteY308" fmla="*/ 132993 h 315012"/>
                <a:gd name="connsiteX309" fmla="*/ 388415 w 600036"/>
                <a:gd name="connsiteY309" fmla="*/ 132993 h 315012"/>
                <a:gd name="connsiteX310" fmla="*/ 387084 w 600036"/>
                <a:gd name="connsiteY310" fmla="*/ 134325 h 315012"/>
                <a:gd name="connsiteX311" fmla="*/ 385847 w 600036"/>
                <a:gd name="connsiteY311" fmla="*/ 136896 h 315012"/>
                <a:gd name="connsiteX312" fmla="*/ 384514 w 600036"/>
                <a:gd name="connsiteY312" fmla="*/ 136896 h 315012"/>
                <a:gd name="connsiteX313" fmla="*/ 383277 w 600036"/>
                <a:gd name="connsiteY313" fmla="*/ 135563 h 315012"/>
                <a:gd name="connsiteX314" fmla="*/ 381945 w 600036"/>
                <a:gd name="connsiteY314" fmla="*/ 132993 h 315012"/>
                <a:gd name="connsiteX315" fmla="*/ 381945 w 600036"/>
                <a:gd name="connsiteY315" fmla="*/ 130422 h 315012"/>
                <a:gd name="connsiteX316" fmla="*/ 383277 w 600036"/>
                <a:gd name="connsiteY316" fmla="*/ 129089 h 315012"/>
                <a:gd name="connsiteX317" fmla="*/ 387084 w 600036"/>
                <a:gd name="connsiteY317" fmla="*/ 126519 h 315012"/>
                <a:gd name="connsiteX318" fmla="*/ 387084 w 600036"/>
                <a:gd name="connsiteY318" fmla="*/ 125282 h 315012"/>
                <a:gd name="connsiteX319" fmla="*/ 385847 w 600036"/>
                <a:gd name="connsiteY319" fmla="*/ 125282 h 315012"/>
                <a:gd name="connsiteX320" fmla="*/ 380708 w 600036"/>
                <a:gd name="connsiteY320" fmla="*/ 125282 h 315012"/>
                <a:gd name="connsiteX321" fmla="*/ 379376 w 600036"/>
                <a:gd name="connsiteY321" fmla="*/ 123949 h 315012"/>
                <a:gd name="connsiteX322" fmla="*/ 380708 w 600036"/>
                <a:gd name="connsiteY322" fmla="*/ 122711 h 315012"/>
                <a:gd name="connsiteX323" fmla="*/ 381945 w 600036"/>
                <a:gd name="connsiteY323" fmla="*/ 121378 h 315012"/>
                <a:gd name="connsiteX324" fmla="*/ 383277 w 600036"/>
                <a:gd name="connsiteY324" fmla="*/ 121378 h 315012"/>
                <a:gd name="connsiteX325" fmla="*/ 384514 w 600036"/>
                <a:gd name="connsiteY325" fmla="*/ 121378 h 315012"/>
                <a:gd name="connsiteX326" fmla="*/ 385847 w 600036"/>
                <a:gd name="connsiteY326" fmla="*/ 122711 h 315012"/>
                <a:gd name="connsiteX327" fmla="*/ 387084 w 600036"/>
                <a:gd name="connsiteY327" fmla="*/ 122711 h 315012"/>
                <a:gd name="connsiteX328" fmla="*/ 388415 w 600036"/>
                <a:gd name="connsiteY328" fmla="*/ 121378 h 315012"/>
                <a:gd name="connsiteX329" fmla="*/ 387084 w 600036"/>
                <a:gd name="connsiteY329" fmla="*/ 121378 h 315012"/>
                <a:gd name="connsiteX330" fmla="*/ 384514 w 600036"/>
                <a:gd name="connsiteY330" fmla="*/ 120141 h 315012"/>
                <a:gd name="connsiteX331" fmla="*/ 383277 w 600036"/>
                <a:gd name="connsiteY331" fmla="*/ 118808 h 315012"/>
                <a:gd name="connsiteX332" fmla="*/ 383277 w 600036"/>
                <a:gd name="connsiteY332" fmla="*/ 117475 h 315012"/>
                <a:gd name="connsiteX333" fmla="*/ 384514 w 600036"/>
                <a:gd name="connsiteY333" fmla="*/ 117475 h 315012"/>
                <a:gd name="connsiteX334" fmla="*/ 385847 w 600036"/>
                <a:gd name="connsiteY334" fmla="*/ 116238 h 315012"/>
                <a:gd name="connsiteX335" fmla="*/ 387084 w 600036"/>
                <a:gd name="connsiteY335" fmla="*/ 116238 h 315012"/>
                <a:gd name="connsiteX336" fmla="*/ 392317 w 600036"/>
                <a:gd name="connsiteY336" fmla="*/ 122711 h 315012"/>
                <a:gd name="connsiteX337" fmla="*/ 393554 w 600036"/>
                <a:gd name="connsiteY337" fmla="*/ 122711 h 315012"/>
                <a:gd name="connsiteX338" fmla="*/ 394886 w 600036"/>
                <a:gd name="connsiteY338" fmla="*/ 122711 h 315012"/>
                <a:gd name="connsiteX339" fmla="*/ 396123 w 600036"/>
                <a:gd name="connsiteY339" fmla="*/ 121378 h 315012"/>
                <a:gd name="connsiteX340" fmla="*/ 394886 w 600036"/>
                <a:gd name="connsiteY340" fmla="*/ 120141 h 315012"/>
                <a:gd name="connsiteX341" fmla="*/ 393554 w 600036"/>
                <a:gd name="connsiteY341" fmla="*/ 117475 h 315012"/>
                <a:gd name="connsiteX342" fmla="*/ 390985 w 600036"/>
                <a:gd name="connsiteY342" fmla="*/ 114905 h 315012"/>
                <a:gd name="connsiteX343" fmla="*/ 388415 w 600036"/>
                <a:gd name="connsiteY343" fmla="*/ 112335 h 315012"/>
                <a:gd name="connsiteX344" fmla="*/ 387084 w 600036"/>
                <a:gd name="connsiteY344" fmla="*/ 107194 h 315012"/>
                <a:gd name="connsiteX345" fmla="*/ 387084 w 600036"/>
                <a:gd name="connsiteY345" fmla="*/ 102053 h 315012"/>
                <a:gd name="connsiteX346" fmla="*/ 388415 w 600036"/>
                <a:gd name="connsiteY346" fmla="*/ 99387 h 315012"/>
                <a:gd name="connsiteX347" fmla="*/ 389652 w 600036"/>
                <a:gd name="connsiteY347" fmla="*/ 98150 h 315012"/>
                <a:gd name="connsiteX348" fmla="*/ 393554 w 600036"/>
                <a:gd name="connsiteY348" fmla="*/ 104623 h 315012"/>
                <a:gd name="connsiteX349" fmla="*/ 393554 w 600036"/>
                <a:gd name="connsiteY349" fmla="*/ 105861 h 315012"/>
                <a:gd name="connsiteX350" fmla="*/ 394886 w 600036"/>
                <a:gd name="connsiteY350" fmla="*/ 105861 h 315012"/>
                <a:gd name="connsiteX351" fmla="*/ 396123 w 600036"/>
                <a:gd name="connsiteY351" fmla="*/ 105861 h 315012"/>
                <a:gd name="connsiteX352" fmla="*/ 397455 w 600036"/>
                <a:gd name="connsiteY352" fmla="*/ 104623 h 315012"/>
                <a:gd name="connsiteX353" fmla="*/ 397455 w 600036"/>
                <a:gd name="connsiteY353" fmla="*/ 103291 h 315012"/>
                <a:gd name="connsiteX354" fmla="*/ 394886 w 600036"/>
                <a:gd name="connsiteY354" fmla="*/ 103291 h 315012"/>
                <a:gd name="connsiteX355" fmla="*/ 393554 w 600036"/>
                <a:gd name="connsiteY355" fmla="*/ 96912 h 315012"/>
                <a:gd name="connsiteX356" fmla="*/ 393554 w 600036"/>
                <a:gd name="connsiteY356" fmla="*/ 95579 h 315012"/>
                <a:gd name="connsiteX357" fmla="*/ 394886 w 600036"/>
                <a:gd name="connsiteY357" fmla="*/ 94247 h 315012"/>
                <a:gd name="connsiteX358" fmla="*/ 396123 w 600036"/>
                <a:gd name="connsiteY358" fmla="*/ 94247 h 315012"/>
                <a:gd name="connsiteX359" fmla="*/ 398787 w 600036"/>
                <a:gd name="connsiteY359" fmla="*/ 94247 h 315012"/>
                <a:gd name="connsiteX360" fmla="*/ 400024 w 600036"/>
                <a:gd name="connsiteY360" fmla="*/ 94247 h 315012"/>
                <a:gd name="connsiteX361" fmla="*/ 402594 w 600036"/>
                <a:gd name="connsiteY361" fmla="*/ 91676 h 315012"/>
                <a:gd name="connsiteX362" fmla="*/ 405162 w 600036"/>
                <a:gd name="connsiteY362" fmla="*/ 87868 h 315012"/>
                <a:gd name="connsiteX363" fmla="*/ 405162 w 600036"/>
                <a:gd name="connsiteY363" fmla="*/ 85203 h 315012"/>
                <a:gd name="connsiteX364" fmla="*/ 405162 w 600036"/>
                <a:gd name="connsiteY364" fmla="*/ 82632 h 315012"/>
                <a:gd name="connsiteX365" fmla="*/ 403925 w 600036"/>
                <a:gd name="connsiteY365" fmla="*/ 81395 h 315012"/>
                <a:gd name="connsiteX366" fmla="*/ 401261 w 600036"/>
                <a:gd name="connsiteY366" fmla="*/ 80062 h 315012"/>
                <a:gd name="connsiteX367" fmla="*/ 400024 w 600036"/>
                <a:gd name="connsiteY367" fmla="*/ 80062 h 315012"/>
                <a:gd name="connsiteX368" fmla="*/ 400024 w 600036"/>
                <a:gd name="connsiteY368" fmla="*/ 81395 h 315012"/>
                <a:gd name="connsiteX369" fmla="*/ 398787 w 600036"/>
                <a:gd name="connsiteY369" fmla="*/ 82632 h 315012"/>
                <a:gd name="connsiteX370" fmla="*/ 398787 w 600036"/>
                <a:gd name="connsiteY370" fmla="*/ 85203 h 315012"/>
                <a:gd name="connsiteX371" fmla="*/ 397455 w 600036"/>
                <a:gd name="connsiteY371" fmla="*/ 83965 h 315012"/>
                <a:gd name="connsiteX372" fmla="*/ 396123 w 600036"/>
                <a:gd name="connsiteY372" fmla="*/ 82632 h 315012"/>
                <a:gd name="connsiteX373" fmla="*/ 397455 w 600036"/>
                <a:gd name="connsiteY373" fmla="*/ 78825 h 315012"/>
                <a:gd name="connsiteX374" fmla="*/ 398787 w 600036"/>
                <a:gd name="connsiteY374" fmla="*/ 76254 h 315012"/>
                <a:gd name="connsiteX375" fmla="*/ 405162 w 600036"/>
                <a:gd name="connsiteY375" fmla="*/ 71018 h 315012"/>
                <a:gd name="connsiteX376" fmla="*/ 411633 w 600036"/>
                <a:gd name="connsiteY376" fmla="*/ 69781 h 315012"/>
                <a:gd name="connsiteX377" fmla="*/ 420672 w 600036"/>
                <a:gd name="connsiteY377" fmla="*/ 63307 h 315012"/>
                <a:gd name="connsiteX378" fmla="*/ 421909 w 600036"/>
                <a:gd name="connsiteY378" fmla="*/ 60737 h 315012"/>
                <a:gd name="connsiteX379" fmla="*/ 421909 w 600036"/>
                <a:gd name="connsiteY379" fmla="*/ 58166 h 315012"/>
                <a:gd name="connsiteX380" fmla="*/ 424574 w 600036"/>
                <a:gd name="connsiteY380" fmla="*/ 54263 h 315012"/>
                <a:gd name="connsiteX381" fmla="*/ 427143 w 600036"/>
                <a:gd name="connsiteY381" fmla="*/ 54263 h 315012"/>
                <a:gd name="connsiteX382" fmla="*/ 429712 w 600036"/>
                <a:gd name="connsiteY382" fmla="*/ 56834 h 315012"/>
                <a:gd name="connsiteX383" fmla="*/ 430949 w 600036"/>
                <a:gd name="connsiteY383" fmla="*/ 56834 h 315012"/>
                <a:gd name="connsiteX384" fmla="*/ 432281 w 600036"/>
                <a:gd name="connsiteY384" fmla="*/ 54263 h 315012"/>
                <a:gd name="connsiteX385" fmla="*/ 433518 w 600036"/>
                <a:gd name="connsiteY385" fmla="*/ 47790 h 315012"/>
                <a:gd name="connsiteX386" fmla="*/ 433518 w 600036"/>
                <a:gd name="connsiteY386" fmla="*/ 43887 h 315012"/>
                <a:gd name="connsiteX387" fmla="*/ 436182 w 600036"/>
                <a:gd name="connsiteY387" fmla="*/ 43887 h 315012"/>
                <a:gd name="connsiteX388" fmla="*/ 436182 w 600036"/>
                <a:gd name="connsiteY388" fmla="*/ 42649 h 315012"/>
                <a:gd name="connsiteX389" fmla="*/ 436182 w 600036"/>
                <a:gd name="connsiteY389" fmla="*/ 40079 h 315012"/>
                <a:gd name="connsiteX390" fmla="*/ 436182 w 600036"/>
                <a:gd name="connsiteY390" fmla="*/ 37508 h 315012"/>
                <a:gd name="connsiteX391" fmla="*/ 434850 w 600036"/>
                <a:gd name="connsiteY391" fmla="*/ 37508 h 315012"/>
                <a:gd name="connsiteX392" fmla="*/ 432281 w 600036"/>
                <a:gd name="connsiteY392" fmla="*/ 37508 h 315012"/>
                <a:gd name="connsiteX393" fmla="*/ 430949 w 600036"/>
                <a:gd name="connsiteY393" fmla="*/ 38746 h 315012"/>
                <a:gd name="connsiteX394" fmla="*/ 428380 w 600036"/>
                <a:gd name="connsiteY394" fmla="*/ 36176 h 315012"/>
                <a:gd name="connsiteX395" fmla="*/ 427143 w 600036"/>
                <a:gd name="connsiteY395" fmla="*/ 36176 h 315012"/>
                <a:gd name="connsiteX396" fmla="*/ 423242 w 600036"/>
                <a:gd name="connsiteY396" fmla="*/ 40079 h 315012"/>
                <a:gd name="connsiteX397" fmla="*/ 421909 w 600036"/>
                <a:gd name="connsiteY397" fmla="*/ 41316 h 315012"/>
                <a:gd name="connsiteX398" fmla="*/ 419340 w 600036"/>
                <a:gd name="connsiteY398" fmla="*/ 40079 h 315012"/>
                <a:gd name="connsiteX399" fmla="*/ 416771 w 600036"/>
                <a:gd name="connsiteY399" fmla="*/ 41316 h 315012"/>
                <a:gd name="connsiteX400" fmla="*/ 415534 w 600036"/>
                <a:gd name="connsiteY400" fmla="*/ 42649 h 315012"/>
                <a:gd name="connsiteX401" fmla="*/ 415534 w 600036"/>
                <a:gd name="connsiteY401" fmla="*/ 45219 h 315012"/>
                <a:gd name="connsiteX402" fmla="*/ 412965 w 600036"/>
                <a:gd name="connsiteY402" fmla="*/ 47790 h 315012"/>
                <a:gd name="connsiteX403" fmla="*/ 411633 w 600036"/>
                <a:gd name="connsiteY403" fmla="*/ 49123 h 315012"/>
                <a:gd name="connsiteX404" fmla="*/ 409064 w 600036"/>
                <a:gd name="connsiteY404" fmla="*/ 47790 h 315012"/>
                <a:gd name="connsiteX405" fmla="*/ 407732 w 600036"/>
                <a:gd name="connsiteY405" fmla="*/ 46457 h 315012"/>
                <a:gd name="connsiteX406" fmla="*/ 406495 w 600036"/>
                <a:gd name="connsiteY406" fmla="*/ 43887 h 315012"/>
                <a:gd name="connsiteX407" fmla="*/ 407732 w 600036"/>
                <a:gd name="connsiteY407" fmla="*/ 42649 h 315012"/>
                <a:gd name="connsiteX408" fmla="*/ 409064 w 600036"/>
                <a:gd name="connsiteY408" fmla="*/ 41316 h 315012"/>
                <a:gd name="connsiteX409" fmla="*/ 410301 w 600036"/>
                <a:gd name="connsiteY409" fmla="*/ 42649 h 315012"/>
                <a:gd name="connsiteX410" fmla="*/ 412965 w 600036"/>
                <a:gd name="connsiteY410" fmla="*/ 42649 h 315012"/>
                <a:gd name="connsiteX411" fmla="*/ 411633 w 600036"/>
                <a:gd name="connsiteY411" fmla="*/ 40079 h 315012"/>
                <a:gd name="connsiteX412" fmla="*/ 410301 w 600036"/>
                <a:gd name="connsiteY412" fmla="*/ 38746 h 315012"/>
                <a:gd name="connsiteX413" fmla="*/ 409064 w 600036"/>
                <a:gd name="connsiteY413" fmla="*/ 38746 h 315012"/>
                <a:gd name="connsiteX414" fmla="*/ 401261 w 600036"/>
                <a:gd name="connsiteY414" fmla="*/ 40079 h 315012"/>
                <a:gd name="connsiteX415" fmla="*/ 394886 w 600036"/>
                <a:gd name="connsiteY415" fmla="*/ 37508 h 315012"/>
                <a:gd name="connsiteX416" fmla="*/ 393554 w 600036"/>
                <a:gd name="connsiteY416" fmla="*/ 36176 h 315012"/>
                <a:gd name="connsiteX417" fmla="*/ 393554 w 600036"/>
                <a:gd name="connsiteY417" fmla="*/ 33605 h 315012"/>
                <a:gd name="connsiteX418" fmla="*/ 394886 w 600036"/>
                <a:gd name="connsiteY418" fmla="*/ 28464 h 315012"/>
                <a:gd name="connsiteX419" fmla="*/ 394886 w 600036"/>
                <a:gd name="connsiteY419" fmla="*/ 27132 h 315012"/>
                <a:gd name="connsiteX420" fmla="*/ 396123 w 600036"/>
                <a:gd name="connsiteY420" fmla="*/ 27132 h 315012"/>
                <a:gd name="connsiteX421" fmla="*/ 402594 w 600036"/>
                <a:gd name="connsiteY421" fmla="*/ 36176 h 315012"/>
                <a:gd name="connsiteX422" fmla="*/ 403925 w 600036"/>
                <a:gd name="connsiteY422" fmla="*/ 36176 h 315012"/>
                <a:gd name="connsiteX423" fmla="*/ 403925 w 600036"/>
                <a:gd name="connsiteY423" fmla="*/ 34843 h 315012"/>
                <a:gd name="connsiteX424" fmla="*/ 392317 w 600036"/>
                <a:gd name="connsiteY424" fmla="*/ 14280 h 315012"/>
                <a:gd name="connsiteX425" fmla="*/ 389652 w 600036"/>
                <a:gd name="connsiteY425" fmla="*/ 14280 h 315012"/>
                <a:gd name="connsiteX426" fmla="*/ 387084 w 600036"/>
                <a:gd name="connsiteY426" fmla="*/ 18088 h 315012"/>
                <a:gd name="connsiteX427" fmla="*/ 385847 w 600036"/>
                <a:gd name="connsiteY427" fmla="*/ 18088 h 315012"/>
                <a:gd name="connsiteX428" fmla="*/ 384514 w 600036"/>
                <a:gd name="connsiteY428" fmla="*/ 18088 h 315012"/>
                <a:gd name="connsiteX429" fmla="*/ 381945 w 600036"/>
                <a:gd name="connsiteY429" fmla="*/ 18088 h 315012"/>
                <a:gd name="connsiteX430" fmla="*/ 379376 w 600036"/>
                <a:gd name="connsiteY430" fmla="*/ 15517 h 315012"/>
                <a:gd name="connsiteX431" fmla="*/ 376807 w 600036"/>
                <a:gd name="connsiteY431" fmla="*/ 12947 h 315012"/>
                <a:gd name="connsiteX432" fmla="*/ 380708 w 600036"/>
                <a:gd name="connsiteY432" fmla="*/ 11614 h 315012"/>
                <a:gd name="connsiteX433" fmla="*/ 385847 w 600036"/>
                <a:gd name="connsiteY433" fmla="*/ 10377 h 315012"/>
                <a:gd name="connsiteX434" fmla="*/ 389652 w 600036"/>
                <a:gd name="connsiteY434" fmla="*/ 10377 h 315012"/>
                <a:gd name="connsiteX435" fmla="*/ 387084 w 600036"/>
                <a:gd name="connsiteY435" fmla="*/ 0 h 315012"/>
                <a:gd name="connsiteX436" fmla="*/ 381945 w 600036"/>
                <a:gd name="connsiteY436" fmla="*/ 2570 h 315012"/>
                <a:gd name="connsiteX437" fmla="*/ 370336 w 600036"/>
                <a:gd name="connsiteY437" fmla="*/ 0 h 31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</a:cxnLst>
              <a:rect l="l" t="t" r="r" b="b"/>
              <a:pathLst>
                <a:path w="600036" h="315012">
                  <a:moveTo>
                    <a:pt x="370336" y="0"/>
                  </a:moveTo>
                  <a:lnTo>
                    <a:pt x="354826" y="12947"/>
                  </a:lnTo>
                  <a:lnTo>
                    <a:pt x="351020" y="24561"/>
                  </a:lnTo>
                  <a:lnTo>
                    <a:pt x="340649" y="24561"/>
                  </a:lnTo>
                  <a:lnTo>
                    <a:pt x="331609" y="29797"/>
                  </a:lnTo>
                  <a:lnTo>
                    <a:pt x="335510" y="43887"/>
                  </a:lnTo>
                  <a:lnTo>
                    <a:pt x="326471" y="45219"/>
                  </a:lnTo>
                  <a:lnTo>
                    <a:pt x="321332" y="58166"/>
                  </a:lnTo>
                  <a:lnTo>
                    <a:pt x="132929" y="100720"/>
                  </a:lnTo>
                  <a:lnTo>
                    <a:pt x="2569" y="127852"/>
                  </a:lnTo>
                  <a:lnTo>
                    <a:pt x="0" y="285311"/>
                  </a:lnTo>
                  <a:lnTo>
                    <a:pt x="3901" y="290547"/>
                  </a:lnTo>
                  <a:lnTo>
                    <a:pt x="113518" y="267318"/>
                  </a:lnTo>
                  <a:lnTo>
                    <a:pt x="114850" y="275029"/>
                  </a:lnTo>
                  <a:lnTo>
                    <a:pt x="122557" y="272459"/>
                  </a:lnTo>
                  <a:lnTo>
                    <a:pt x="122557" y="264748"/>
                  </a:lnTo>
                  <a:lnTo>
                    <a:pt x="152245" y="260844"/>
                  </a:lnTo>
                  <a:lnTo>
                    <a:pt x="162617" y="255609"/>
                  </a:lnTo>
                  <a:lnTo>
                    <a:pt x="278704" y="228572"/>
                  </a:lnTo>
                  <a:lnTo>
                    <a:pt x="280036" y="232380"/>
                  </a:lnTo>
                  <a:lnTo>
                    <a:pt x="347119" y="211817"/>
                  </a:lnTo>
                  <a:lnTo>
                    <a:pt x="353589" y="240186"/>
                  </a:lnTo>
                  <a:lnTo>
                    <a:pt x="361297" y="236283"/>
                  </a:lnTo>
                  <a:lnTo>
                    <a:pt x="366530" y="260844"/>
                  </a:lnTo>
                  <a:lnTo>
                    <a:pt x="380708" y="264748"/>
                  </a:lnTo>
                  <a:lnTo>
                    <a:pt x="388415" y="272459"/>
                  </a:lnTo>
                  <a:lnTo>
                    <a:pt x="389652" y="269888"/>
                  </a:lnTo>
                  <a:lnTo>
                    <a:pt x="390985" y="269888"/>
                  </a:lnTo>
                  <a:lnTo>
                    <a:pt x="390985" y="272459"/>
                  </a:lnTo>
                  <a:lnTo>
                    <a:pt x="393554" y="272459"/>
                  </a:lnTo>
                  <a:lnTo>
                    <a:pt x="394886" y="272459"/>
                  </a:lnTo>
                  <a:lnTo>
                    <a:pt x="394886" y="268556"/>
                  </a:lnTo>
                  <a:lnTo>
                    <a:pt x="396123" y="263415"/>
                  </a:lnTo>
                  <a:lnTo>
                    <a:pt x="397455" y="262082"/>
                  </a:lnTo>
                  <a:lnTo>
                    <a:pt x="398787" y="259512"/>
                  </a:lnTo>
                  <a:lnTo>
                    <a:pt x="398787" y="250468"/>
                  </a:lnTo>
                  <a:lnTo>
                    <a:pt x="400024" y="243994"/>
                  </a:lnTo>
                  <a:lnTo>
                    <a:pt x="402594" y="243994"/>
                  </a:lnTo>
                  <a:lnTo>
                    <a:pt x="403925" y="246660"/>
                  </a:lnTo>
                  <a:lnTo>
                    <a:pt x="405162" y="250468"/>
                  </a:lnTo>
                  <a:lnTo>
                    <a:pt x="405162" y="251801"/>
                  </a:lnTo>
                  <a:lnTo>
                    <a:pt x="405162" y="256941"/>
                  </a:lnTo>
                  <a:lnTo>
                    <a:pt x="402594" y="263415"/>
                  </a:lnTo>
                  <a:lnTo>
                    <a:pt x="401261" y="268556"/>
                  </a:lnTo>
                  <a:lnTo>
                    <a:pt x="397455" y="275029"/>
                  </a:lnTo>
                  <a:lnTo>
                    <a:pt x="396123" y="277599"/>
                  </a:lnTo>
                  <a:lnTo>
                    <a:pt x="406495" y="280170"/>
                  </a:lnTo>
                  <a:lnTo>
                    <a:pt x="419340" y="315013"/>
                  </a:lnTo>
                  <a:lnTo>
                    <a:pt x="421909" y="315013"/>
                  </a:lnTo>
                  <a:lnTo>
                    <a:pt x="421909" y="312442"/>
                  </a:lnTo>
                  <a:lnTo>
                    <a:pt x="421909" y="311205"/>
                  </a:lnTo>
                  <a:lnTo>
                    <a:pt x="418104" y="305969"/>
                  </a:lnTo>
                  <a:lnTo>
                    <a:pt x="418104" y="304731"/>
                  </a:lnTo>
                  <a:lnTo>
                    <a:pt x="419340" y="304731"/>
                  </a:lnTo>
                  <a:lnTo>
                    <a:pt x="421909" y="308539"/>
                  </a:lnTo>
                  <a:lnTo>
                    <a:pt x="424574" y="305969"/>
                  </a:lnTo>
                  <a:lnTo>
                    <a:pt x="424574" y="304731"/>
                  </a:lnTo>
                  <a:lnTo>
                    <a:pt x="421909" y="296925"/>
                  </a:lnTo>
                  <a:lnTo>
                    <a:pt x="420672" y="291784"/>
                  </a:lnTo>
                  <a:lnTo>
                    <a:pt x="420672" y="289214"/>
                  </a:lnTo>
                  <a:lnTo>
                    <a:pt x="423242" y="290547"/>
                  </a:lnTo>
                  <a:lnTo>
                    <a:pt x="425811" y="294354"/>
                  </a:lnTo>
                  <a:lnTo>
                    <a:pt x="428380" y="300828"/>
                  </a:lnTo>
                  <a:lnTo>
                    <a:pt x="430949" y="305969"/>
                  </a:lnTo>
                  <a:lnTo>
                    <a:pt x="429712" y="307301"/>
                  </a:lnTo>
                  <a:lnTo>
                    <a:pt x="427143" y="308539"/>
                  </a:lnTo>
                  <a:lnTo>
                    <a:pt x="425811" y="311205"/>
                  </a:lnTo>
                  <a:lnTo>
                    <a:pt x="428380" y="312442"/>
                  </a:lnTo>
                  <a:lnTo>
                    <a:pt x="430949" y="311205"/>
                  </a:lnTo>
                  <a:lnTo>
                    <a:pt x="432281" y="311205"/>
                  </a:lnTo>
                  <a:lnTo>
                    <a:pt x="434850" y="311205"/>
                  </a:lnTo>
                  <a:lnTo>
                    <a:pt x="437419" y="309872"/>
                  </a:lnTo>
                  <a:lnTo>
                    <a:pt x="438752" y="308539"/>
                  </a:lnTo>
                  <a:lnTo>
                    <a:pt x="439989" y="305969"/>
                  </a:lnTo>
                  <a:lnTo>
                    <a:pt x="439989" y="304731"/>
                  </a:lnTo>
                  <a:lnTo>
                    <a:pt x="437419" y="302161"/>
                  </a:lnTo>
                  <a:lnTo>
                    <a:pt x="437419" y="300828"/>
                  </a:lnTo>
                  <a:lnTo>
                    <a:pt x="438752" y="299590"/>
                  </a:lnTo>
                  <a:lnTo>
                    <a:pt x="441320" y="298258"/>
                  </a:lnTo>
                  <a:lnTo>
                    <a:pt x="445222" y="298258"/>
                  </a:lnTo>
                  <a:lnTo>
                    <a:pt x="446459" y="298258"/>
                  </a:lnTo>
                  <a:lnTo>
                    <a:pt x="447791" y="296925"/>
                  </a:lnTo>
                  <a:lnTo>
                    <a:pt x="447791" y="295687"/>
                  </a:lnTo>
                  <a:lnTo>
                    <a:pt x="438752" y="287976"/>
                  </a:lnTo>
                  <a:lnTo>
                    <a:pt x="438752" y="286643"/>
                  </a:lnTo>
                  <a:lnTo>
                    <a:pt x="439989" y="285311"/>
                  </a:lnTo>
                  <a:lnTo>
                    <a:pt x="441320" y="284073"/>
                  </a:lnTo>
                  <a:lnTo>
                    <a:pt x="442558" y="286643"/>
                  </a:lnTo>
                  <a:lnTo>
                    <a:pt x="445222" y="286643"/>
                  </a:lnTo>
                  <a:lnTo>
                    <a:pt x="445222" y="284073"/>
                  </a:lnTo>
                  <a:lnTo>
                    <a:pt x="443890" y="281503"/>
                  </a:lnTo>
                  <a:lnTo>
                    <a:pt x="442558" y="273696"/>
                  </a:lnTo>
                  <a:lnTo>
                    <a:pt x="441320" y="271126"/>
                  </a:lnTo>
                  <a:lnTo>
                    <a:pt x="441320" y="268556"/>
                  </a:lnTo>
                  <a:lnTo>
                    <a:pt x="442558" y="267318"/>
                  </a:lnTo>
                  <a:lnTo>
                    <a:pt x="443890" y="268556"/>
                  </a:lnTo>
                  <a:lnTo>
                    <a:pt x="445222" y="275029"/>
                  </a:lnTo>
                  <a:lnTo>
                    <a:pt x="450360" y="276267"/>
                  </a:lnTo>
                  <a:lnTo>
                    <a:pt x="451597" y="275029"/>
                  </a:lnTo>
                  <a:lnTo>
                    <a:pt x="460637" y="275029"/>
                  </a:lnTo>
                  <a:lnTo>
                    <a:pt x="461969" y="272459"/>
                  </a:lnTo>
                  <a:lnTo>
                    <a:pt x="461969" y="271126"/>
                  </a:lnTo>
                  <a:lnTo>
                    <a:pt x="459400" y="268556"/>
                  </a:lnTo>
                  <a:lnTo>
                    <a:pt x="459400" y="265985"/>
                  </a:lnTo>
                  <a:lnTo>
                    <a:pt x="460637" y="264748"/>
                  </a:lnTo>
                  <a:lnTo>
                    <a:pt x="463206" y="264748"/>
                  </a:lnTo>
                  <a:lnTo>
                    <a:pt x="464538" y="265985"/>
                  </a:lnTo>
                  <a:lnTo>
                    <a:pt x="465775" y="268556"/>
                  </a:lnTo>
                  <a:lnTo>
                    <a:pt x="467107" y="268556"/>
                  </a:lnTo>
                  <a:lnTo>
                    <a:pt x="468440" y="265985"/>
                  </a:lnTo>
                  <a:lnTo>
                    <a:pt x="467107" y="259512"/>
                  </a:lnTo>
                  <a:lnTo>
                    <a:pt x="467107" y="253038"/>
                  </a:lnTo>
                  <a:lnTo>
                    <a:pt x="468440" y="246660"/>
                  </a:lnTo>
                  <a:lnTo>
                    <a:pt x="469677" y="242757"/>
                  </a:lnTo>
                  <a:lnTo>
                    <a:pt x="472245" y="241424"/>
                  </a:lnTo>
                  <a:lnTo>
                    <a:pt x="473578" y="242757"/>
                  </a:lnTo>
                  <a:lnTo>
                    <a:pt x="473578" y="246660"/>
                  </a:lnTo>
                  <a:lnTo>
                    <a:pt x="474815" y="246660"/>
                  </a:lnTo>
                  <a:lnTo>
                    <a:pt x="477479" y="246660"/>
                  </a:lnTo>
                  <a:lnTo>
                    <a:pt x="480048" y="241424"/>
                  </a:lnTo>
                  <a:lnTo>
                    <a:pt x="483854" y="238854"/>
                  </a:lnTo>
                  <a:lnTo>
                    <a:pt x="486518" y="238854"/>
                  </a:lnTo>
                  <a:lnTo>
                    <a:pt x="486518" y="241424"/>
                  </a:lnTo>
                  <a:lnTo>
                    <a:pt x="485187" y="243994"/>
                  </a:lnTo>
                  <a:lnTo>
                    <a:pt x="487755" y="246660"/>
                  </a:lnTo>
                  <a:lnTo>
                    <a:pt x="489088" y="249230"/>
                  </a:lnTo>
                  <a:lnTo>
                    <a:pt x="490325" y="253038"/>
                  </a:lnTo>
                  <a:lnTo>
                    <a:pt x="489088" y="258274"/>
                  </a:lnTo>
                  <a:lnTo>
                    <a:pt x="486518" y="262082"/>
                  </a:lnTo>
                  <a:lnTo>
                    <a:pt x="486518" y="264748"/>
                  </a:lnTo>
                  <a:lnTo>
                    <a:pt x="491657" y="277599"/>
                  </a:lnTo>
                  <a:lnTo>
                    <a:pt x="490325" y="284073"/>
                  </a:lnTo>
                  <a:lnTo>
                    <a:pt x="491657" y="285311"/>
                  </a:lnTo>
                  <a:lnTo>
                    <a:pt x="494226" y="285311"/>
                  </a:lnTo>
                  <a:lnTo>
                    <a:pt x="501934" y="281503"/>
                  </a:lnTo>
                  <a:lnTo>
                    <a:pt x="503265" y="280170"/>
                  </a:lnTo>
                  <a:lnTo>
                    <a:pt x="510973" y="277599"/>
                  </a:lnTo>
                  <a:lnTo>
                    <a:pt x="513542" y="276267"/>
                  </a:lnTo>
                  <a:lnTo>
                    <a:pt x="518775" y="275029"/>
                  </a:lnTo>
                  <a:lnTo>
                    <a:pt x="520012" y="272459"/>
                  </a:lnTo>
                  <a:lnTo>
                    <a:pt x="521345" y="269888"/>
                  </a:lnTo>
                  <a:lnTo>
                    <a:pt x="522582" y="264748"/>
                  </a:lnTo>
                  <a:lnTo>
                    <a:pt x="525151" y="258274"/>
                  </a:lnTo>
                  <a:lnTo>
                    <a:pt x="526483" y="256941"/>
                  </a:lnTo>
                  <a:lnTo>
                    <a:pt x="530384" y="258274"/>
                  </a:lnTo>
                  <a:lnTo>
                    <a:pt x="532953" y="256941"/>
                  </a:lnTo>
                  <a:lnTo>
                    <a:pt x="536760" y="250468"/>
                  </a:lnTo>
                  <a:lnTo>
                    <a:pt x="539329" y="247897"/>
                  </a:lnTo>
                  <a:lnTo>
                    <a:pt x="547132" y="245327"/>
                  </a:lnTo>
                  <a:lnTo>
                    <a:pt x="549700" y="245327"/>
                  </a:lnTo>
                  <a:lnTo>
                    <a:pt x="553602" y="245327"/>
                  </a:lnTo>
                  <a:lnTo>
                    <a:pt x="552270" y="247897"/>
                  </a:lnTo>
                  <a:lnTo>
                    <a:pt x="549700" y="249230"/>
                  </a:lnTo>
                  <a:lnTo>
                    <a:pt x="548368" y="251801"/>
                  </a:lnTo>
                  <a:lnTo>
                    <a:pt x="549700" y="253038"/>
                  </a:lnTo>
                  <a:lnTo>
                    <a:pt x="551033" y="253038"/>
                  </a:lnTo>
                  <a:lnTo>
                    <a:pt x="556171" y="250468"/>
                  </a:lnTo>
                  <a:lnTo>
                    <a:pt x="560072" y="243994"/>
                  </a:lnTo>
                  <a:lnTo>
                    <a:pt x="561309" y="240186"/>
                  </a:lnTo>
                  <a:lnTo>
                    <a:pt x="569017" y="238854"/>
                  </a:lnTo>
                  <a:lnTo>
                    <a:pt x="580625" y="236283"/>
                  </a:lnTo>
                  <a:lnTo>
                    <a:pt x="589760" y="231142"/>
                  </a:lnTo>
                  <a:lnTo>
                    <a:pt x="597467" y="226002"/>
                  </a:lnTo>
                  <a:lnTo>
                    <a:pt x="596135" y="216958"/>
                  </a:lnTo>
                  <a:lnTo>
                    <a:pt x="587095" y="216958"/>
                  </a:lnTo>
                  <a:lnTo>
                    <a:pt x="590997" y="211817"/>
                  </a:lnTo>
                  <a:lnTo>
                    <a:pt x="588428" y="202678"/>
                  </a:lnTo>
                  <a:lnTo>
                    <a:pt x="592329" y="201441"/>
                  </a:lnTo>
                  <a:lnTo>
                    <a:pt x="594898" y="206581"/>
                  </a:lnTo>
                  <a:lnTo>
                    <a:pt x="600037" y="227239"/>
                  </a:lnTo>
                  <a:lnTo>
                    <a:pt x="600037" y="216958"/>
                  </a:lnTo>
                  <a:lnTo>
                    <a:pt x="593566" y="196300"/>
                  </a:lnTo>
                  <a:lnTo>
                    <a:pt x="590997" y="198870"/>
                  </a:lnTo>
                  <a:lnTo>
                    <a:pt x="589760" y="196300"/>
                  </a:lnTo>
                  <a:lnTo>
                    <a:pt x="585858" y="200108"/>
                  </a:lnTo>
                  <a:lnTo>
                    <a:pt x="588428" y="188493"/>
                  </a:lnTo>
                  <a:lnTo>
                    <a:pt x="581957" y="173071"/>
                  </a:lnTo>
                  <a:lnTo>
                    <a:pt x="560072" y="151080"/>
                  </a:lnTo>
                  <a:lnTo>
                    <a:pt x="552270" y="145940"/>
                  </a:lnTo>
                  <a:lnTo>
                    <a:pt x="538092" y="144607"/>
                  </a:lnTo>
                  <a:lnTo>
                    <a:pt x="527815" y="147177"/>
                  </a:lnTo>
                  <a:lnTo>
                    <a:pt x="525151" y="152413"/>
                  </a:lnTo>
                  <a:lnTo>
                    <a:pt x="535522" y="157554"/>
                  </a:lnTo>
                  <a:lnTo>
                    <a:pt x="539329" y="151080"/>
                  </a:lnTo>
                  <a:lnTo>
                    <a:pt x="549700" y="152413"/>
                  </a:lnTo>
                  <a:lnTo>
                    <a:pt x="556171" y="161457"/>
                  </a:lnTo>
                  <a:lnTo>
                    <a:pt x="565210" y="184685"/>
                  </a:lnTo>
                  <a:lnTo>
                    <a:pt x="566447" y="182115"/>
                  </a:lnTo>
                  <a:lnTo>
                    <a:pt x="563878" y="174309"/>
                  </a:lnTo>
                  <a:lnTo>
                    <a:pt x="567780" y="171738"/>
                  </a:lnTo>
                  <a:lnTo>
                    <a:pt x="569017" y="175642"/>
                  </a:lnTo>
                  <a:lnTo>
                    <a:pt x="572918" y="175642"/>
                  </a:lnTo>
                  <a:lnTo>
                    <a:pt x="571585" y="179450"/>
                  </a:lnTo>
                  <a:lnTo>
                    <a:pt x="575487" y="182115"/>
                  </a:lnTo>
                  <a:lnTo>
                    <a:pt x="580625" y="196300"/>
                  </a:lnTo>
                  <a:lnTo>
                    <a:pt x="576819" y="205344"/>
                  </a:lnTo>
                  <a:lnTo>
                    <a:pt x="574250" y="207914"/>
                  </a:lnTo>
                  <a:lnTo>
                    <a:pt x="567780" y="214388"/>
                  </a:lnTo>
                  <a:lnTo>
                    <a:pt x="558740" y="218195"/>
                  </a:lnTo>
                  <a:lnTo>
                    <a:pt x="552270" y="220766"/>
                  </a:lnTo>
                  <a:lnTo>
                    <a:pt x="549700" y="223431"/>
                  </a:lnTo>
                  <a:lnTo>
                    <a:pt x="548368" y="226002"/>
                  </a:lnTo>
                  <a:lnTo>
                    <a:pt x="545799" y="231142"/>
                  </a:lnTo>
                  <a:lnTo>
                    <a:pt x="540661" y="233713"/>
                  </a:lnTo>
                  <a:lnTo>
                    <a:pt x="534190" y="235046"/>
                  </a:lnTo>
                  <a:lnTo>
                    <a:pt x="531621" y="233713"/>
                  </a:lnTo>
                  <a:lnTo>
                    <a:pt x="530384" y="231142"/>
                  </a:lnTo>
                  <a:lnTo>
                    <a:pt x="517443" y="229810"/>
                  </a:lnTo>
                  <a:lnTo>
                    <a:pt x="507072" y="227239"/>
                  </a:lnTo>
                  <a:lnTo>
                    <a:pt x="499364" y="223431"/>
                  </a:lnTo>
                  <a:lnTo>
                    <a:pt x="494226" y="220766"/>
                  </a:lnTo>
                  <a:lnTo>
                    <a:pt x="490325" y="215625"/>
                  </a:lnTo>
                  <a:lnTo>
                    <a:pt x="487755" y="207914"/>
                  </a:lnTo>
                  <a:lnTo>
                    <a:pt x="486518" y="197537"/>
                  </a:lnTo>
                  <a:lnTo>
                    <a:pt x="486518" y="193729"/>
                  </a:lnTo>
                  <a:lnTo>
                    <a:pt x="483854" y="192397"/>
                  </a:lnTo>
                  <a:lnTo>
                    <a:pt x="480048" y="192397"/>
                  </a:lnTo>
                  <a:lnTo>
                    <a:pt x="478716" y="192397"/>
                  </a:lnTo>
                  <a:lnTo>
                    <a:pt x="473578" y="194967"/>
                  </a:lnTo>
                  <a:lnTo>
                    <a:pt x="469677" y="193729"/>
                  </a:lnTo>
                  <a:lnTo>
                    <a:pt x="461969" y="192397"/>
                  </a:lnTo>
                  <a:lnTo>
                    <a:pt x="456831" y="188493"/>
                  </a:lnTo>
                  <a:lnTo>
                    <a:pt x="456831" y="185923"/>
                  </a:lnTo>
                  <a:lnTo>
                    <a:pt x="455499" y="183353"/>
                  </a:lnTo>
                  <a:lnTo>
                    <a:pt x="456831" y="182115"/>
                  </a:lnTo>
                  <a:lnTo>
                    <a:pt x="459400" y="183353"/>
                  </a:lnTo>
                  <a:lnTo>
                    <a:pt x="461969" y="182115"/>
                  </a:lnTo>
                  <a:lnTo>
                    <a:pt x="459400" y="178212"/>
                  </a:lnTo>
                  <a:lnTo>
                    <a:pt x="459400" y="173071"/>
                  </a:lnTo>
                  <a:lnTo>
                    <a:pt x="459400" y="170406"/>
                  </a:lnTo>
                  <a:lnTo>
                    <a:pt x="461969" y="171738"/>
                  </a:lnTo>
                  <a:lnTo>
                    <a:pt x="464538" y="173071"/>
                  </a:lnTo>
                  <a:lnTo>
                    <a:pt x="467107" y="176879"/>
                  </a:lnTo>
                  <a:lnTo>
                    <a:pt x="468440" y="178212"/>
                  </a:lnTo>
                  <a:lnTo>
                    <a:pt x="467107" y="180782"/>
                  </a:lnTo>
                  <a:lnTo>
                    <a:pt x="465775" y="182115"/>
                  </a:lnTo>
                  <a:lnTo>
                    <a:pt x="465775" y="184685"/>
                  </a:lnTo>
                  <a:lnTo>
                    <a:pt x="467107" y="184685"/>
                  </a:lnTo>
                  <a:lnTo>
                    <a:pt x="471009" y="184685"/>
                  </a:lnTo>
                  <a:lnTo>
                    <a:pt x="472245" y="182115"/>
                  </a:lnTo>
                  <a:lnTo>
                    <a:pt x="473578" y="180782"/>
                  </a:lnTo>
                  <a:lnTo>
                    <a:pt x="472245" y="176879"/>
                  </a:lnTo>
                  <a:lnTo>
                    <a:pt x="467107" y="171738"/>
                  </a:lnTo>
                  <a:lnTo>
                    <a:pt x="463206" y="166598"/>
                  </a:lnTo>
                  <a:lnTo>
                    <a:pt x="452929" y="156221"/>
                  </a:lnTo>
                  <a:lnTo>
                    <a:pt x="447791" y="152413"/>
                  </a:lnTo>
                  <a:lnTo>
                    <a:pt x="446459" y="151080"/>
                  </a:lnTo>
                  <a:lnTo>
                    <a:pt x="443890" y="153651"/>
                  </a:lnTo>
                  <a:lnTo>
                    <a:pt x="442558" y="152413"/>
                  </a:lnTo>
                  <a:lnTo>
                    <a:pt x="443890" y="151080"/>
                  </a:lnTo>
                  <a:lnTo>
                    <a:pt x="442558" y="142036"/>
                  </a:lnTo>
                  <a:lnTo>
                    <a:pt x="441320" y="140704"/>
                  </a:lnTo>
                  <a:lnTo>
                    <a:pt x="437419" y="136896"/>
                  </a:lnTo>
                  <a:lnTo>
                    <a:pt x="433518" y="135563"/>
                  </a:lnTo>
                  <a:lnTo>
                    <a:pt x="430949" y="134325"/>
                  </a:lnTo>
                  <a:lnTo>
                    <a:pt x="429712" y="134325"/>
                  </a:lnTo>
                  <a:lnTo>
                    <a:pt x="428380" y="136896"/>
                  </a:lnTo>
                  <a:lnTo>
                    <a:pt x="427143" y="136896"/>
                  </a:lnTo>
                  <a:lnTo>
                    <a:pt x="424574" y="134325"/>
                  </a:lnTo>
                  <a:lnTo>
                    <a:pt x="420672" y="132993"/>
                  </a:lnTo>
                  <a:lnTo>
                    <a:pt x="411633" y="127852"/>
                  </a:lnTo>
                  <a:lnTo>
                    <a:pt x="409064" y="127852"/>
                  </a:lnTo>
                  <a:lnTo>
                    <a:pt x="407732" y="126519"/>
                  </a:lnTo>
                  <a:lnTo>
                    <a:pt x="406495" y="126519"/>
                  </a:lnTo>
                  <a:lnTo>
                    <a:pt x="405162" y="127852"/>
                  </a:lnTo>
                  <a:lnTo>
                    <a:pt x="405162" y="129089"/>
                  </a:lnTo>
                  <a:lnTo>
                    <a:pt x="403925" y="129089"/>
                  </a:lnTo>
                  <a:lnTo>
                    <a:pt x="405162" y="130422"/>
                  </a:lnTo>
                  <a:lnTo>
                    <a:pt x="407732" y="131755"/>
                  </a:lnTo>
                  <a:lnTo>
                    <a:pt x="410301" y="132993"/>
                  </a:lnTo>
                  <a:lnTo>
                    <a:pt x="411633" y="135563"/>
                  </a:lnTo>
                  <a:lnTo>
                    <a:pt x="412965" y="136896"/>
                  </a:lnTo>
                  <a:lnTo>
                    <a:pt x="412965" y="138133"/>
                  </a:lnTo>
                  <a:lnTo>
                    <a:pt x="411633" y="140704"/>
                  </a:lnTo>
                  <a:lnTo>
                    <a:pt x="410301" y="142036"/>
                  </a:lnTo>
                  <a:lnTo>
                    <a:pt x="407732" y="143369"/>
                  </a:lnTo>
                  <a:lnTo>
                    <a:pt x="406495" y="144607"/>
                  </a:lnTo>
                  <a:lnTo>
                    <a:pt x="405162" y="144607"/>
                  </a:lnTo>
                  <a:lnTo>
                    <a:pt x="403925" y="144607"/>
                  </a:lnTo>
                  <a:lnTo>
                    <a:pt x="403925" y="143369"/>
                  </a:lnTo>
                  <a:lnTo>
                    <a:pt x="403925" y="140704"/>
                  </a:lnTo>
                  <a:lnTo>
                    <a:pt x="402594" y="140704"/>
                  </a:lnTo>
                  <a:lnTo>
                    <a:pt x="401261" y="142036"/>
                  </a:lnTo>
                  <a:lnTo>
                    <a:pt x="402594" y="145940"/>
                  </a:lnTo>
                  <a:lnTo>
                    <a:pt x="401261" y="147177"/>
                  </a:lnTo>
                  <a:lnTo>
                    <a:pt x="400024" y="147177"/>
                  </a:lnTo>
                  <a:lnTo>
                    <a:pt x="398787" y="145940"/>
                  </a:lnTo>
                  <a:lnTo>
                    <a:pt x="397455" y="143369"/>
                  </a:lnTo>
                  <a:lnTo>
                    <a:pt x="398787" y="143369"/>
                  </a:lnTo>
                  <a:lnTo>
                    <a:pt x="400024" y="142036"/>
                  </a:lnTo>
                  <a:lnTo>
                    <a:pt x="400024" y="140704"/>
                  </a:lnTo>
                  <a:lnTo>
                    <a:pt x="400024" y="139466"/>
                  </a:lnTo>
                  <a:lnTo>
                    <a:pt x="400024" y="138133"/>
                  </a:lnTo>
                  <a:lnTo>
                    <a:pt x="398787" y="138133"/>
                  </a:lnTo>
                  <a:lnTo>
                    <a:pt x="398787" y="139466"/>
                  </a:lnTo>
                  <a:lnTo>
                    <a:pt x="397455" y="139466"/>
                  </a:lnTo>
                  <a:lnTo>
                    <a:pt x="396123" y="139466"/>
                  </a:lnTo>
                  <a:lnTo>
                    <a:pt x="392317" y="140704"/>
                  </a:lnTo>
                  <a:lnTo>
                    <a:pt x="390985" y="140704"/>
                  </a:lnTo>
                  <a:lnTo>
                    <a:pt x="389652" y="139466"/>
                  </a:lnTo>
                  <a:lnTo>
                    <a:pt x="388415" y="138133"/>
                  </a:lnTo>
                  <a:lnTo>
                    <a:pt x="388415" y="136896"/>
                  </a:lnTo>
                  <a:lnTo>
                    <a:pt x="389652" y="136896"/>
                  </a:lnTo>
                  <a:lnTo>
                    <a:pt x="390985" y="135563"/>
                  </a:lnTo>
                  <a:lnTo>
                    <a:pt x="392317" y="134325"/>
                  </a:lnTo>
                  <a:lnTo>
                    <a:pt x="392317" y="132993"/>
                  </a:lnTo>
                  <a:lnTo>
                    <a:pt x="390985" y="132993"/>
                  </a:lnTo>
                  <a:lnTo>
                    <a:pt x="389652" y="131755"/>
                  </a:lnTo>
                  <a:lnTo>
                    <a:pt x="389652" y="132993"/>
                  </a:lnTo>
                  <a:lnTo>
                    <a:pt x="388415" y="132993"/>
                  </a:lnTo>
                  <a:lnTo>
                    <a:pt x="387084" y="134325"/>
                  </a:lnTo>
                  <a:lnTo>
                    <a:pt x="385847" y="136896"/>
                  </a:lnTo>
                  <a:lnTo>
                    <a:pt x="384514" y="136896"/>
                  </a:lnTo>
                  <a:lnTo>
                    <a:pt x="383277" y="135563"/>
                  </a:lnTo>
                  <a:lnTo>
                    <a:pt x="381945" y="132993"/>
                  </a:lnTo>
                  <a:lnTo>
                    <a:pt x="381945" y="130422"/>
                  </a:lnTo>
                  <a:lnTo>
                    <a:pt x="383277" y="129089"/>
                  </a:lnTo>
                  <a:lnTo>
                    <a:pt x="387084" y="126519"/>
                  </a:lnTo>
                  <a:lnTo>
                    <a:pt x="387084" y="125282"/>
                  </a:lnTo>
                  <a:lnTo>
                    <a:pt x="385847" y="125282"/>
                  </a:lnTo>
                  <a:lnTo>
                    <a:pt x="380708" y="125282"/>
                  </a:lnTo>
                  <a:lnTo>
                    <a:pt x="379376" y="123949"/>
                  </a:lnTo>
                  <a:lnTo>
                    <a:pt x="380708" y="122711"/>
                  </a:lnTo>
                  <a:lnTo>
                    <a:pt x="381945" y="121378"/>
                  </a:lnTo>
                  <a:lnTo>
                    <a:pt x="383277" y="121378"/>
                  </a:lnTo>
                  <a:lnTo>
                    <a:pt x="384514" y="121378"/>
                  </a:lnTo>
                  <a:lnTo>
                    <a:pt x="385847" y="122711"/>
                  </a:lnTo>
                  <a:lnTo>
                    <a:pt x="387084" y="122711"/>
                  </a:lnTo>
                  <a:lnTo>
                    <a:pt x="388415" y="121378"/>
                  </a:lnTo>
                  <a:lnTo>
                    <a:pt x="387084" y="121378"/>
                  </a:lnTo>
                  <a:lnTo>
                    <a:pt x="384514" y="120141"/>
                  </a:lnTo>
                  <a:lnTo>
                    <a:pt x="383277" y="118808"/>
                  </a:lnTo>
                  <a:lnTo>
                    <a:pt x="383277" y="117475"/>
                  </a:lnTo>
                  <a:lnTo>
                    <a:pt x="384514" y="117475"/>
                  </a:lnTo>
                  <a:lnTo>
                    <a:pt x="385847" y="116238"/>
                  </a:lnTo>
                  <a:lnTo>
                    <a:pt x="387084" y="116238"/>
                  </a:lnTo>
                  <a:lnTo>
                    <a:pt x="392317" y="122711"/>
                  </a:lnTo>
                  <a:lnTo>
                    <a:pt x="393554" y="122711"/>
                  </a:lnTo>
                  <a:lnTo>
                    <a:pt x="394886" y="122711"/>
                  </a:lnTo>
                  <a:lnTo>
                    <a:pt x="396123" y="121378"/>
                  </a:lnTo>
                  <a:lnTo>
                    <a:pt x="394886" y="120141"/>
                  </a:lnTo>
                  <a:lnTo>
                    <a:pt x="393554" y="117475"/>
                  </a:lnTo>
                  <a:lnTo>
                    <a:pt x="390985" y="114905"/>
                  </a:lnTo>
                  <a:lnTo>
                    <a:pt x="388415" y="112335"/>
                  </a:lnTo>
                  <a:lnTo>
                    <a:pt x="387084" y="107194"/>
                  </a:lnTo>
                  <a:lnTo>
                    <a:pt x="387084" y="102053"/>
                  </a:lnTo>
                  <a:lnTo>
                    <a:pt x="388415" y="99387"/>
                  </a:lnTo>
                  <a:lnTo>
                    <a:pt x="389652" y="98150"/>
                  </a:lnTo>
                  <a:lnTo>
                    <a:pt x="393554" y="104623"/>
                  </a:lnTo>
                  <a:lnTo>
                    <a:pt x="393554" y="105861"/>
                  </a:lnTo>
                  <a:lnTo>
                    <a:pt x="394886" y="105861"/>
                  </a:lnTo>
                  <a:lnTo>
                    <a:pt x="396123" y="105861"/>
                  </a:lnTo>
                  <a:lnTo>
                    <a:pt x="397455" y="104623"/>
                  </a:lnTo>
                  <a:lnTo>
                    <a:pt x="397455" y="103291"/>
                  </a:lnTo>
                  <a:lnTo>
                    <a:pt x="394886" y="103291"/>
                  </a:lnTo>
                  <a:lnTo>
                    <a:pt x="393554" y="96912"/>
                  </a:lnTo>
                  <a:lnTo>
                    <a:pt x="393554" y="95579"/>
                  </a:lnTo>
                  <a:lnTo>
                    <a:pt x="394886" y="94247"/>
                  </a:lnTo>
                  <a:lnTo>
                    <a:pt x="396123" y="94247"/>
                  </a:lnTo>
                  <a:lnTo>
                    <a:pt x="398787" y="94247"/>
                  </a:lnTo>
                  <a:lnTo>
                    <a:pt x="400024" y="94247"/>
                  </a:lnTo>
                  <a:lnTo>
                    <a:pt x="402594" y="91676"/>
                  </a:lnTo>
                  <a:lnTo>
                    <a:pt x="405162" y="87868"/>
                  </a:lnTo>
                  <a:lnTo>
                    <a:pt x="405162" y="85203"/>
                  </a:lnTo>
                  <a:lnTo>
                    <a:pt x="405162" y="82632"/>
                  </a:lnTo>
                  <a:lnTo>
                    <a:pt x="403925" y="81395"/>
                  </a:lnTo>
                  <a:lnTo>
                    <a:pt x="401261" y="80062"/>
                  </a:lnTo>
                  <a:lnTo>
                    <a:pt x="400024" y="80062"/>
                  </a:lnTo>
                  <a:lnTo>
                    <a:pt x="400024" y="81395"/>
                  </a:lnTo>
                  <a:lnTo>
                    <a:pt x="398787" y="82632"/>
                  </a:lnTo>
                  <a:lnTo>
                    <a:pt x="398787" y="85203"/>
                  </a:lnTo>
                  <a:lnTo>
                    <a:pt x="397455" y="83965"/>
                  </a:lnTo>
                  <a:lnTo>
                    <a:pt x="396123" y="82632"/>
                  </a:lnTo>
                  <a:lnTo>
                    <a:pt x="397455" y="78825"/>
                  </a:lnTo>
                  <a:lnTo>
                    <a:pt x="398787" y="76254"/>
                  </a:lnTo>
                  <a:lnTo>
                    <a:pt x="405162" y="71018"/>
                  </a:lnTo>
                  <a:lnTo>
                    <a:pt x="411633" y="69781"/>
                  </a:lnTo>
                  <a:lnTo>
                    <a:pt x="420672" y="63307"/>
                  </a:lnTo>
                  <a:lnTo>
                    <a:pt x="421909" y="60737"/>
                  </a:lnTo>
                  <a:lnTo>
                    <a:pt x="421909" y="58166"/>
                  </a:lnTo>
                  <a:lnTo>
                    <a:pt x="424574" y="54263"/>
                  </a:lnTo>
                  <a:lnTo>
                    <a:pt x="427143" y="54263"/>
                  </a:lnTo>
                  <a:lnTo>
                    <a:pt x="429712" y="56834"/>
                  </a:lnTo>
                  <a:lnTo>
                    <a:pt x="430949" y="56834"/>
                  </a:lnTo>
                  <a:lnTo>
                    <a:pt x="432281" y="54263"/>
                  </a:lnTo>
                  <a:lnTo>
                    <a:pt x="433518" y="47790"/>
                  </a:lnTo>
                  <a:lnTo>
                    <a:pt x="433518" y="43887"/>
                  </a:lnTo>
                  <a:lnTo>
                    <a:pt x="436182" y="43887"/>
                  </a:lnTo>
                  <a:lnTo>
                    <a:pt x="436182" y="42649"/>
                  </a:lnTo>
                  <a:lnTo>
                    <a:pt x="436182" y="40079"/>
                  </a:lnTo>
                  <a:lnTo>
                    <a:pt x="436182" y="37508"/>
                  </a:lnTo>
                  <a:lnTo>
                    <a:pt x="434850" y="37508"/>
                  </a:lnTo>
                  <a:lnTo>
                    <a:pt x="432281" y="37508"/>
                  </a:lnTo>
                  <a:lnTo>
                    <a:pt x="430949" y="38746"/>
                  </a:lnTo>
                  <a:lnTo>
                    <a:pt x="428380" y="36176"/>
                  </a:lnTo>
                  <a:lnTo>
                    <a:pt x="427143" y="36176"/>
                  </a:lnTo>
                  <a:lnTo>
                    <a:pt x="423242" y="40079"/>
                  </a:lnTo>
                  <a:lnTo>
                    <a:pt x="421909" y="41316"/>
                  </a:lnTo>
                  <a:lnTo>
                    <a:pt x="419340" y="40079"/>
                  </a:lnTo>
                  <a:lnTo>
                    <a:pt x="416771" y="41316"/>
                  </a:lnTo>
                  <a:lnTo>
                    <a:pt x="415534" y="42649"/>
                  </a:lnTo>
                  <a:lnTo>
                    <a:pt x="415534" y="45219"/>
                  </a:lnTo>
                  <a:lnTo>
                    <a:pt x="412965" y="47790"/>
                  </a:lnTo>
                  <a:lnTo>
                    <a:pt x="411633" y="49123"/>
                  </a:lnTo>
                  <a:lnTo>
                    <a:pt x="409064" y="47790"/>
                  </a:lnTo>
                  <a:lnTo>
                    <a:pt x="407732" y="46457"/>
                  </a:lnTo>
                  <a:lnTo>
                    <a:pt x="406495" y="43887"/>
                  </a:lnTo>
                  <a:lnTo>
                    <a:pt x="407732" y="42649"/>
                  </a:lnTo>
                  <a:lnTo>
                    <a:pt x="409064" y="41316"/>
                  </a:lnTo>
                  <a:lnTo>
                    <a:pt x="410301" y="42649"/>
                  </a:lnTo>
                  <a:lnTo>
                    <a:pt x="412965" y="42649"/>
                  </a:lnTo>
                  <a:lnTo>
                    <a:pt x="411633" y="40079"/>
                  </a:lnTo>
                  <a:lnTo>
                    <a:pt x="410301" y="38746"/>
                  </a:lnTo>
                  <a:lnTo>
                    <a:pt x="409064" y="38746"/>
                  </a:lnTo>
                  <a:lnTo>
                    <a:pt x="401261" y="40079"/>
                  </a:lnTo>
                  <a:lnTo>
                    <a:pt x="394886" y="37508"/>
                  </a:lnTo>
                  <a:lnTo>
                    <a:pt x="393554" y="36176"/>
                  </a:lnTo>
                  <a:lnTo>
                    <a:pt x="393554" y="33605"/>
                  </a:lnTo>
                  <a:lnTo>
                    <a:pt x="394886" y="28464"/>
                  </a:lnTo>
                  <a:lnTo>
                    <a:pt x="394886" y="27132"/>
                  </a:lnTo>
                  <a:lnTo>
                    <a:pt x="396123" y="27132"/>
                  </a:lnTo>
                  <a:lnTo>
                    <a:pt x="402594" y="36176"/>
                  </a:lnTo>
                  <a:lnTo>
                    <a:pt x="403925" y="36176"/>
                  </a:lnTo>
                  <a:lnTo>
                    <a:pt x="403925" y="34843"/>
                  </a:lnTo>
                  <a:lnTo>
                    <a:pt x="392317" y="14280"/>
                  </a:lnTo>
                  <a:lnTo>
                    <a:pt x="389652" y="14280"/>
                  </a:lnTo>
                  <a:lnTo>
                    <a:pt x="387084" y="18088"/>
                  </a:lnTo>
                  <a:lnTo>
                    <a:pt x="385847" y="18088"/>
                  </a:lnTo>
                  <a:lnTo>
                    <a:pt x="384514" y="18088"/>
                  </a:lnTo>
                  <a:lnTo>
                    <a:pt x="381945" y="18088"/>
                  </a:lnTo>
                  <a:lnTo>
                    <a:pt x="379376" y="15517"/>
                  </a:lnTo>
                  <a:lnTo>
                    <a:pt x="376807" y="12947"/>
                  </a:lnTo>
                  <a:lnTo>
                    <a:pt x="380708" y="11614"/>
                  </a:lnTo>
                  <a:lnTo>
                    <a:pt x="385847" y="10377"/>
                  </a:lnTo>
                  <a:lnTo>
                    <a:pt x="389652" y="10377"/>
                  </a:lnTo>
                  <a:lnTo>
                    <a:pt x="387084" y="0"/>
                  </a:lnTo>
                  <a:lnTo>
                    <a:pt x="381945" y="2570"/>
                  </a:lnTo>
                  <a:lnTo>
                    <a:pt x="370336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25F8013F-157E-C24D-B99A-34E63AF76E8E}"/>
                </a:ext>
              </a:extLst>
            </p:cNvPr>
            <p:cNvSpPr/>
            <p:nvPr/>
          </p:nvSpPr>
          <p:spPr>
            <a:xfrm>
              <a:off x="11067083" y="3569879"/>
              <a:ext cx="271241" cy="264505"/>
            </a:xfrm>
            <a:custGeom>
              <a:avLst/>
              <a:gdLst>
                <a:gd name="connsiteX0" fmla="*/ 301921 w 308391"/>
                <a:gd name="connsiteY0" fmla="*/ 138133 h 300732"/>
                <a:gd name="connsiteX1" fmla="*/ 308392 w 308391"/>
                <a:gd name="connsiteY1" fmla="*/ 132897 h 300732"/>
                <a:gd name="connsiteX2" fmla="*/ 276135 w 308391"/>
                <a:gd name="connsiteY2" fmla="*/ 3808 h 300732"/>
                <a:gd name="connsiteX3" fmla="*/ 274803 w 308391"/>
                <a:gd name="connsiteY3" fmla="*/ 0 h 300732"/>
                <a:gd name="connsiteX4" fmla="*/ 158716 w 308391"/>
                <a:gd name="connsiteY4" fmla="*/ 27037 h 300732"/>
                <a:gd name="connsiteX5" fmla="*/ 148344 w 308391"/>
                <a:gd name="connsiteY5" fmla="*/ 32272 h 300732"/>
                <a:gd name="connsiteX6" fmla="*/ 118656 w 308391"/>
                <a:gd name="connsiteY6" fmla="*/ 36176 h 300732"/>
                <a:gd name="connsiteX7" fmla="*/ 118656 w 308391"/>
                <a:gd name="connsiteY7" fmla="*/ 43887 h 300732"/>
                <a:gd name="connsiteX8" fmla="*/ 110948 w 308391"/>
                <a:gd name="connsiteY8" fmla="*/ 46457 h 300732"/>
                <a:gd name="connsiteX9" fmla="*/ 109617 w 308391"/>
                <a:gd name="connsiteY9" fmla="*/ 38746 h 300732"/>
                <a:gd name="connsiteX10" fmla="*/ 0 w 308391"/>
                <a:gd name="connsiteY10" fmla="*/ 61974 h 300732"/>
                <a:gd name="connsiteX11" fmla="*/ 29593 w 308391"/>
                <a:gd name="connsiteY11" fmla="*/ 231047 h 300732"/>
                <a:gd name="connsiteX12" fmla="*/ 45103 w 308391"/>
                <a:gd name="connsiteY12" fmla="*/ 246565 h 300732"/>
                <a:gd name="connsiteX13" fmla="*/ 10277 w 308391"/>
                <a:gd name="connsiteY13" fmla="*/ 281408 h 300732"/>
                <a:gd name="connsiteX14" fmla="*/ 28355 w 308391"/>
                <a:gd name="connsiteY14" fmla="*/ 300733 h 300732"/>
                <a:gd name="connsiteX15" fmla="*/ 28355 w 308391"/>
                <a:gd name="connsiteY15" fmla="*/ 296925 h 300732"/>
                <a:gd name="connsiteX16" fmla="*/ 33494 w 308391"/>
                <a:gd name="connsiteY16" fmla="*/ 293022 h 300732"/>
                <a:gd name="connsiteX17" fmla="*/ 36063 w 308391"/>
                <a:gd name="connsiteY17" fmla="*/ 293022 h 300732"/>
                <a:gd name="connsiteX18" fmla="*/ 37395 w 308391"/>
                <a:gd name="connsiteY18" fmla="*/ 294354 h 300732"/>
                <a:gd name="connsiteX19" fmla="*/ 39965 w 308391"/>
                <a:gd name="connsiteY19" fmla="*/ 296925 h 300732"/>
                <a:gd name="connsiteX20" fmla="*/ 42533 w 308391"/>
                <a:gd name="connsiteY20" fmla="*/ 295592 h 300732"/>
                <a:gd name="connsiteX21" fmla="*/ 45103 w 308391"/>
                <a:gd name="connsiteY21" fmla="*/ 289214 h 300732"/>
                <a:gd name="connsiteX22" fmla="*/ 46435 w 308391"/>
                <a:gd name="connsiteY22" fmla="*/ 285311 h 300732"/>
                <a:gd name="connsiteX23" fmla="*/ 49004 w 308391"/>
                <a:gd name="connsiteY23" fmla="*/ 282740 h 300732"/>
                <a:gd name="connsiteX24" fmla="*/ 51573 w 308391"/>
                <a:gd name="connsiteY24" fmla="*/ 282740 h 300732"/>
                <a:gd name="connsiteX25" fmla="*/ 56712 w 308391"/>
                <a:gd name="connsiteY25" fmla="*/ 283978 h 300732"/>
                <a:gd name="connsiteX26" fmla="*/ 59280 w 308391"/>
                <a:gd name="connsiteY26" fmla="*/ 282740 h 300732"/>
                <a:gd name="connsiteX27" fmla="*/ 64514 w 308391"/>
                <a:gd name="connsiteY27" fmla="*/ 276267 h 300732"/>
                <a:gd name="connsiteX28" fmla="*/ 69652 w 308391"/>
                <a:gd name="connsiteY28" fmla="*/ 265890 h 300732"/>
                <a:gd name="connsiteX29" fmla="*/ 73553 w 308391"/>
                <a:gd name="connsiteY29" fmla="*/ 262082 h 300732"/>
                <a:gd name="connsiteX30" fmla="*/ 79929 w 308391"/>
                <a:gd name="connsiteY30" fmla="*/ 258179 h 300732"/>
                <a:gd name="connsiteX31" fmla="*/ 83830 w 308391"/>
                <a:gd name="connsiteY31" fmla="*/ 256846 h 300732"/>
                <a:gd name="connsiteX32" fmla="*/ 87731 w 308391"/>
                <a:gd name="connsiteY32" fmla="*/ 259512 h 300732"/>
                <a:gd name="connsiteX33" fmla="*/ 90300 w 308391"/>
                <a:gd name="connsiteY33" fmla="*/ 258179 h 300732"/>
                <a:gd name="connsiteX34" fmla="*/ 91537 w 308391"/>
                <a:gd name="connsiteY34" fmla="*/ 255609 h 300732"/>
                <a:gd name="connsiteX35" fmla="*/ 96771 w 308391"/>
                <a:gd name="connsiteY35" fmla="*/ 247802 h 300732"/>
                <a:gd name="connsiteX36" fmla="*/ 96771 w 308391"/>
                <a:gd name="connsiteY36" fmla="*/ 242662 h 300732"/>
                <a:gd name="connsiteX37" fmla="*/ 99340 w 308391"/>
                <a:gd name="connsiteY37" fmla="*/ 241424 h 300732"/>
                <a:gd name="connsiteX38" fmla="*/ 101909 w 308391"/>
                <a:gd name="connsiteY38" fmla="*/ 242662 h 300732"/>
                <a:gd name="connsiteX39" fmla="*/ 103241 w 308391"/>
                <a:gd name="connsiteY39" fmla="*/ 243994 h 300732"/>
                <a:gd name="connsiteX40" fmla="*/ 103241 w 308391"/>
                <a:gd name="connsiteY40" fmla="*/ 247802 h 300732"/>
                <a:gd name="connsiteX41" fmla="*/ 105810 w 308391"/>
                <a:gd name="connsiteY41" fmla="*/ 249135 h 300732"/>
                <a:gd name="connsiteX42" fmla="*/ 109617 w 308391"/>
                <a:gd name="connsiteY42" fmla="*/ 246565 h 300732"/>
                <a:gd name="connsiteX43" fmla="*/ 110948 w 308391"/>
                <a:gd name="connsiteY43" fmla="*/ 245232 h 300732"/>
                <a:gd name="connsiteX44" fmla="*/ 110948 w 308391"/>
                <a:gd name="connsiteY44" fmla="*/ 242662 h 300732"/>
                <a:gd name="connsiteX45" fmla="*/ 110948 w 308391"/>
                <a:gd name="connsiteY45" fmla="*/ 237521 h 300732"/>
                <a:gd name="connsiteX46" fmla="*/ 113518 w 308391"/>
                <a:gd name="connsiteY46" fmla="*/ 236188 h 300732"/>
                <a:gd name="connsiteX47" fmla="*/ 116087 w 308391"/>
                <a:gd name="connsiteY47" fmla="*/ 236188 h 300732"/>
                <a:gd name="connsiteX48" fmla="*/ 116087 w 308391"/>
                <a:gd name="connsiteY48" fmla="*/ 233618 h 300732"/>
                <a:gd name="connsiteX49" fmla="*/ 114850 w 308391"/>
                <a:gd name="connsiteY49" fmla="*/ 231047 h 300732"/>
                <a:gd name="connsiteX50" fmla="*/ 116087 w 308391"/>
                <a:gd name="connsiteY50" fmla="*/ 229810 h 300732"/>
                <a:gd name="connsiteX51" fmla="*/ 121320 w 308391"/>
                <a:gd name="connsiteY51" fmla="*/ 231047 h 300732"/>
                <a:gd name="connsiteX52" fmla="*/ 122558 w 308391"/>
                <a:gd name="connsiteY52" fmla="*/ 229810 h 300732"/>
                <a:gd name="connsiteX53" fmla="*/ 123890 w 308391"/>
                <a:gd name="connsiteY53" fmla="*/ 222003 h 300732"/>
                <a:gd name="connsiteX54" fmla="*/ 127696 w 308391"/>
                <a:gd name="connsiteY54" fmla="*/ 215530 h 300732"/>
                <a:gd name="connsiteX55" fmla="*/ 130265 w 308391"/>
                <a:gd name="connsiteY55" fmla="*/ 207819 h 300732"/>
                <a:gd name="connsiteX56" fmla="*/ 132834 w 308391"/>
                <a:gd name="connsiteY56" fmla="*/ 205249 h 300732"/>
                <a:gd name="connsiteX57" fmla="*/ 134166 w 308391"/>
                <a:gd name="connsiteY57" fmla="*/ 202678 h 300732"/>
                <a:gd name="connsiteX58" fmla="*/ 136735 w 308391"/>
                <a:gd name="connsiteY58" fmla="*/ 202678 h 300732"/>
                <a:gd name="connsiteX59" fmla="*/ 138068 w 308391"/>
                <a:gd name="connsiteY59" fmla="*/ 205249 h 300732"/>
                <a:gd name="connsiteX60" fmla="*/ 139305 w 308391"/>
                <a:gd name="connsiteY60" fmla="*/ 214292 h 300732"/>
                <a:gd name="connsiteX61" fmla="*/ 139305 w 308391"/>
                <a:gd name="connsiteY61" fmla="*/ 216863 h 300732"/>
                <a:gd name="connsiteX62" fmla="*/ 140637 w 308391"/>
                <a:gd name="connsiteY62" fmla="*/ 216863 h 300732"/>
                <a:gd name="connsiteX63" fmla="*/ 144538 w 308391"/>
                <a:gd name="connsiteY63" fmla="*/ 215530 h 300732"/>
                <a:gd name="connsiteX64" fmla="*/ 144538 w 308391"/>
                <a:gd name="connsiteY64" fmla="*/ 212960 h 300732"/>
                <a:gd name="connsiteX65" fmla="*/ 148344 w 308391"/>
                <a:gd name="connsiteY65" fmla="*/ 210389 h 300732"/>
                <a:gd name="connsiteX66" fmla="*/ 150913 w 308391"/>
                <a:gd name="connsiteY66" fmla="*/ 209152 h 300732"/>
                <a:gd name="connsiteX67" fmla="*/ 152245 w 308391"/>
                <a:gd name="connsiteY67" fmla="*/ 211722 h 300732"/>
                <a:gd name="connsiteX68" fmla="*/ 153482 w 308391"/>
                <a:gd name="connsiteY68" fmla="*/ 211722 h 300732"/>
                <a:gd name="connsiteX69" fmla="*/ 156052 w 308391"/>
                <a:gd name="connsiteY69" fmla="*/ 206581 h 300732"/>
                <a:gd name="connsiteX70" fmla="*/ 161285 w 308391"/>
                <a:gd name="connsiteY70" fmla="*/ 205249 h 300732"/>
                <a:gd name="connsiteX71" fmla="*/ 165186 w 308391"/>
                <a:gd name="connsiteY71" fmla="*/ 207819 h 300732"/>
                <a:gd name="connsiteX72" fmla="*/ 170325 w 308391"/>
                <a:gd name="connsiteY72" fmla="*/ 209152 h 300732"/>
                <a:gd name="connsiteX73" fmla="*/ 174226 w 308391"/>
                <a:gd name="connsiteY73" fmla="*/ 207819 h 300732"/>
                <a:gd name="connsiteX74" fmla="*/ 174226 w 308391"/>
                <a:gd name="connsiteY74" fmla="*/ 203916 h 300732"/>
                <a:gd name="connsiteX75" fmla="*/ 175463 w 308391"/>
                <a:gd name="connsiteY75" fmla="*/ 202678 h 300732"/>
                <a:gd name="connsiteX76" fmla="*/ 179364 w 308391"/>
                <a:gd name="connsiteY76" fmla="*/ 201345 h 300732"/>
                <a:gd name="connsiteX77" fmla="*/ 183170 w 308391"/>
                <a:gd name="connsiteY77" fmla="*/ 198775 h 300732"/>
                <a:gd name="connsiteX78" fmla="*/ 188403 w 308391"/>
                <a:gd name="connsiteY78" fmla="*/ 197537 h 300732"/>
                <a:gd name="connsiteX79" fmla="*/ 192210 w 308391"/>
                <a:gd name="connsiteY79" fmla="*/ 197537 h 300732"/>
                <a:gd name="connsiteX80" fmla="*/ 194779 w 308391"/>
                <a:gd name="connsiteY80" fmla="*/ 200108 h 300732"/>
                <a:gd name="connsiteX81" fmla="*/ 198680 w 308391"/>
                <a:gd name="connsiteY81" fmla="*/ 200108 h 300732"/>
                <a:gd name="connsiteX82" fmla="*/ 202581 w 308391"/>
                <a:gd name="connsiteY82" fmla="*/ 197537 h 300732"/>
                <a:gd name="connsiteX83" fmla="*/ 211621 w 308391"/>
                <a:gd name="connsiteY83" fmla="*/ 189731 h 300732"/>
                <a:gd name="connsiteX84" fmla="*/ 215522 w 308391"/>
                <a:gd name="connsiteY84" fmla="*/ 188493 h 300732"/>
                <a:gd name="connsiteX85" fmla="*/ 217996 w 308391"/>
                <a:gd name="connsiteY85" fmla="*/ 188493 h 300732"/>
                <a:gd name="connsiteX86" fmla="*/ 221898 w 308391"/>
                <a:gd name="connsiteY86" fmla="*/ 192302 h 300732"/>
                <a:gd name="connsiteX87" fmla="*/ 224467 w 308391"/>
                <a:gd name="connsiteY87" fmla="*/ 192302 h 300732"/>
                <a:gd name="connsiteX88" fmla="*/ 228368 w 308391"/>
                <a:gd name="connsiteY88" fmla="*/ 189731 h 300732"/>
                <a:gd name="connsiteX89" fmla="*/ 228368 w 308391"/>
                <a:gd name="connsiteY89" fmla="*/ 188493 h 300732"/>
                <a:gd name="connsiteX90" fmla="*/ 225799 w 308391"/>
                <a:gd name="connsiteY90" fmla="*/ 187161 h 300732"/>
                <a:gd name="connsiteX91" fmla="*/ 225799 w 308391"/>
                <a:gd name="connsiteY91" fmla="*/ 185828 h 300732"/>
                <a:gd name="connsiteX92" fmla="*/ 223230 w 308391"/>
                <a:gd name="connsiteY92" fmla="*/ 184590 h 300732"/>
                <a:gd name="connsiteX93" fmla="*/ 223230 w 308391"/>
                <a:gd name="connsiteY93" fmla="*/ 179450 h 300732"/>
                <a:gd name="connsiteX94" fmla="*/ 220661 w 308391"/>
                <a:gd name="connsiteY94" fmla="*/ 175546 h 300732"/>
                <a:gd name="connsiteX95" fmla="*/ 216760 w 308391"/>
                <a:gd name="connsiteY95" fmla="*/ 174214 h 300732"/>
                <a:gd name="connsiteX96" fmla="*/ 214190 w 308391"/>
                <a:gd name="connsiteY96" fmla="*/ 171643 h 300732"/>
                <a:gd name="connsiteX97" fmla="*/ 215522 w 308391"/>
                <a:gd name="connsiteY97" fmla="*/ 169073 h 300732"/>
                <a:gd name="connsiteX98" fmla="*/ 216760 w 308391"/>
                <a:gd name="connsiteY98" fmla="*/ 167835 h 300732"/>
                <a:gd name="connsiteX99" fmla="*/ 217996 w 308391"/>
                <a:gd name="connsiteY99" fmla="*/ 166503 h 300732"/>
                <a:gd name="connsiteX100" fmla="*/ 221898 w 308391"/>
                <a:gd name="connsiteY100" fmla="*/ 169073 h 300732"/>
                <a:gd name="connsiteX101" fmla="*/ 225799 w 308391"/>
                <a:gd name="connsiteY101" fmla="*/ 174214 h 300732"/>
                <a:gd name="connsiteX102" fmla="*/ 227036 w 308391"/>
                <a:gd name="connsiteY102" fmla="*/ 179450 h 300732"/>
                <a:gd name="connsiteX103" fmla="*/ 230937 w 308391"/>
                <a:gd name="connsiteY103" fmla="*/ 184590 h 300732"/>
                <a:gd name="connsiteX104" fmla="*/ 233506 w 308391"/>
                <a:gd name="connsiteY104" fmla="*/ 185828 h 300732"/>
                <a:gd name="connsiteX105" fmla="*/ 237408 w 308391"/>
                <a:gd name="connsiteY105" fmla="*/ 184590 h 300732"/>
                <a:gd name="connsiteX106" fmla="*/ 243878 w 308391"/>
                <a:gd name="connsiteY106" fmla="*/ 180687 h 300732"/>
                <a:gd name="connsiteX107" fmla="*/ 249016 w 308391"/>
                <a:gd name="connsiteY107" fmla="*/ 178117 h 300732"/>
                <a:gd name="connsiteX108" fmla="*/ 249016 w 308391"/>
                <a:gd name="connsiteY108" fmla="*/ 174214 h 300732"/>
                <a:gd name="connsiteX109" fmla="*/ 251585 w 308391"/>
                <a:gd name="connsiteY109" fmla="*/ 172976 h 300732"/>
                <a:gd name="connsiteX110" fmla="*/ 259388 w 308391"/>
                <a:gd name="connsiteY110" fmla="*/ 172976 h 300732"/>
                <a:gd name="connsiteX111" fmla="*/ 264526 w 308391"/>
                <a:gd name="connsiteY111" fmla="*/ 171643 h 300732"/>
                <a:gd name="connsiteX112" fmla="*/ 265763 w 308391"/>
                <a:gd name="connsiteY112" fmla="*/ 169073 h 300732"/>
                <a:gd name="connsiteX113" fmla="*/ 260625 w 308391"/>
                <a:gd name="connsiteY113" fmla="*/ 161362 h 300732"/>
                <a:gd name="connsiteX114" fmla="*/ 259388 w 308391"/>
                <a:gd name="connsiteY114" fmla="*/ 153651 h 300732"/>
                <a:gd name="connsiteX115" fmla="*/ 261862 w 308391"/>
                <a:gd name="connsiteY115" fmla="*/ 149748 h 300732"/>
                <a:gd name="connsiteX116" fmla="*/ 264526 w 308391"/>
                <a:gd name="connsiteY116" fmla="*/ 149748 h 300732"/>
                <a:gd name="connsiteX117" fmla="*/ 267095 w 308391"/>
                <a:gd name="connsiteY117" fmla="*/ 152318 h 300732"/>
                <a:gd name="connsiteX118" fmla="*/ 268332 w 308391"/>
                <a:gd name="connsiteY118" fmla="*/ 156221 h 300732"/>
                <a:gd name="connsiteX119" fmla="*/ 267095 w 308391"/>
                <a:gd name="connsiteY119" fmla="*/ 162599 h 300732"/>
                <a:gd name="connsiteX120" fmla="*/ 270996 w 308391"/>
                <a:gd name="connsiteY120" fmla="*/ 165265 h 300732"/>
                <a:gd name="connsiteX121" fmla="*/ 274803 w 308391"/>
                <a:gd name="connsiteY121" fmla="*/ 166503 h 300732"/>
                <a:gd name="connsiteX122" fmla="*/ 280036 w 308391"/>
                <a:gd name="connsiteY122" fmla="*/ 165265 h 300732"/>
                <a:gd name="connsiteX123" fmla="*/ 281273 w 308391"/>
                <a:gd name="connsiteY123" fmla="*/ 161362 h 300732"/>
                <a:gd name="connsiteX124" fmla="*/ 283842 w 308391"/>
                <a:gd name="connsiteY124" fmla="*/ 158792 h 300732"/>
                <a:gd name="connsiteX125" fmla="*/ 286411 w 308391"/>
                <a:gd name="connsiteY125" fmla="*/ 157459 h 300732"/>
                <a:gd name="connsiteX126" fmla="*/ 294119 w 308391"/>
                <a:gd name="connsiteY126" fmla="*/ 156221 h 300732"/>
                <a:gd name="connsiteX127" fmla="*/ 298020 w 308391"/>
                <a:gd name="connsiteY127" fmla="*/ 154888 h 300732"/>
                <a:gd name="connsiteX128" fmla="*/ 301921 w 308391"/>
                <a:gd name="connsiteY128" fmla="*/ 154888 h 300732"/>
                <a:gd name="connsiteX129" fmla="*/ 303254 w 308391"/>
                <a:gd name="connsiteY129" fmla="*/ 156221 h 300732"/>
                <a:gd name="connsiteX130" fmla="*/ 307060 w 308391"/>
                <a:gd name="connsiteY130" fmla="*/ 150985 h 300732"/>
                <a:gd name="connsiteX131" fmla="*/ 301921 w 308391"/>
                <a:gd name="connsiteY131" fmla="*/ 138133 h 30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308391" h="300732">
                  <a:moveTo>
                    <a:pt x="301921" y="138133"/>
                  </a:moveTo>
                  <a:lnTo>
                    <a:pt x="308392" y="132897"/>
                  </a:lnTo>
                  <a:lnTo>
                    <a:pt x="276135" y="3808"/>
                  </a:lnTo>
                  <a:lnTo>
                    <a:pt x="274803" y="0"/>
                  </a:lnTo>
                  <a:lnTo>
                    <a:pt x="158716" y="27037"/>
                  </a:lnTo>
                  <a:lnTo>
                    <a:pt x="148344" y="32272"/>
                  </a:lnTo>
                  <a:lnTo>
                    <a:pt x="118656" y="36176"/>
                  </a:lnTo>
                  <a:lnTo>
                    <a:pt x="118656" y="43887"/>
                  </a:lnTo>
                  <a:lnTo>
                    <a:pt x="110948" y="46457"/>
                  </a:lnTo>
                  <a:lnTo>
                    <a:pt x="109617" y="38746"/>
                  </a:lnTo>
                  <a:lnTo>
                    <a:pt x="0" y="61974"/>
                  </a:lnTo>
                  <a:lnTo>
                    <a:pt x="29593" y="231047"/>
                  </a:lnTo>
                  <a:lnTo>
                    <a:pt x="45103" y="246565"/>
                  </a:lnTo>
                  <a:lnTo>
                    <a:pt x="10277" y="281408"/>
                  </a:lnTo>
                  <a:lnTo>
                    <a:pt x="28355" y="300733"/>
                  </a:lnTo>
                  <a:lnTo>
                    <a:pt x="28355" y="296925"/>
                  </a:lnTo>
                  <a:lnTo>
                    <a:pt x="33494" y="293022"/>
                  </a:lnTo>
                  <a:lnTo>
                    <a:pt x="36063" y="293022"/>
                  </a:lnTo>
                  <a:lnTo>
                    <a:pt x="37395" y="294354"/>
                  </a:lnTo>
                  <a:lnTo>
                    <a:pt x="39965" y="296925"/>
                  </a:lnTo>
                  <a:lnTo>
                    <a:pt x="42533" y="295592"/>
                  </a:lnTo>
                  <a:lnTo>
                    <a:pt x="45103" y="289214"/>
                  </a:lnTo>
                  <a:lnTo>
                    <a:pt x="46435" y="285311"/>
                  </a:lnTo>
                  <a:lnTo>
                    <a:pt x="49004" y="282740"/>
                  </a:lnTo>
                  <a:lnTo>
                    <a:pt x="51573" y="282740"/>
                  </a:lnTo>
                  <a:lnTo>
                    <a:pt x="56712" y="283978"/>
                  </a:lnTo>
                  <a:lnTo>
                    <a:pt x="59280" y="282740"/>
                  </a:lnTo>
                  <a:lnTo>
                    <a:pt x="64514" y="276267"/>
                  </a:lnTo>
                  <a:lnTo>
                    <a:pt x="69652" y="265890"/>
                  </a:lnTo>
                  <a:lnTo>
                    <a:pt x="73553" y="262082"/>
                  </a:lnTo>
                  <a:lnTo>
                    <a:pt x="79929" y="258179"/>
                  </a:lnTo>
                  <a:lnTo>
                    <a:pt x="83830" y="256846"/>
                  </a:lnTo>
                  <a:lnTo>
                    <a:pt x="87731" y="259512"/>
                  </a:lnTo>
                  <a:lnTo>
                    <a:pt x="90300" y="258179"/>
                  </a:lnTo>
                  <a:lnTo>
                    <a:pt x="91537" y="255609"/>
                  </a:lnTo>
                  <a:lnTo>
                    <a:pt x="96771" y="247802"/>
                  </a:lnTo>
                  <a:lnTo>
                    <a:pt x="96771" y="242662"/>
                  </a:lnTo>
                  <a:lnTo>
                    <a:pt x="99340" y="241424"/>
                  </a:lnTo>
                  <a:lnTo>
                    <a:pt x="101909" y="242662"/>
                  </a:lnTo>
                  <a:lnTo>
                    <a:pt x="103241" y="243994"/>
                  </a:lnTo>
                  <a:lnTo>
                    <a:pt x="103241" y="247802"/>
                  </a:lnTo>
                  <a:lnTo>
                    <a:pt x="105810" y="249135"/>
                  </a:lnTo>
                  <a:lnTo>
                    <a:pt x="109617" y="246565"/>
                  </a:lnTo>
                  <a:lnTo>
                    <a:pt x="110948" y="245232"/>
                  </a:lnTo>
                  <a:lnTo>
                    <a:pt x="110948" y="242662"/>
                  </a:lnTo>
                  <a:lnTo>
                    <a:pt x="110948" y="237521"/>
                  </a:lnTo>
                  <a:lnTo>
                    <a:pt x="113518" y="236188"/>
                  </a:lnTo>
                  <a:lnTo>
                    <a:pt x="116087" y="236188"/>
                  </a:lnTo>
                  <a:lnTo>
                    <a:pt x="116087" y="233618"/>
                  </a:lnTo>
                  <a:lnTo>
                    <a:pt x="114850" y="231047"/>
                  </a:lnTo>
                  <a:lnTo>
                    <a:pt x="116087" y="229810"/>
                  </a:lnTo>
                  <a:lnTo>
                    <a:pt x="121320" y="231047"/>
                  </a:lnTo>
                  <a:lnTo>
                    <a:pt x="122558" y="229810"/>
                  </a:lnTo>
                  <a:lnTo>
                    <a:pt x="123890" y="222003"/>
                  </a:lnTo>
                  <a:lnTo>
                    <a:pt x="127696" y="215530"/>
                  </a:lnTo>
                  <a:lnTo>
                    <a:pt x="130265" y="207819"/>
                  </a:lnTo>
                  <a:lnTo>
                    <a:pt x="132834" y="205249"/>
                  </a:lnTo>
                  <a:lnTo>
                    <a:pt x="134166" y="202678"/>
                  </a:lnTo>
                  <a:lnTo>
                    <a:pt x="136735" y="202678"/>
                  </a:lnTo>
                  <a:lnTo>
                    <a:pt x="138068" y="205249"/>
                  </a:lnTo>
                  <a:lnTo>
                    <a:pt x="139305" y="214292"/>
                  </a:lnTo>
                  <a:lnTo>
                    <a:pt x="139305" y="216863"/>
                  </a:lnTo>
                  <a:lnTo>
                    <a:pt x="140637" y="216863"/>
                  </a:lnTo>
                  <a:lnTo>
                    <a:pt x="144538" y="215530"/>
                  </a:lnTo>
                  <a:lnTo>
                    <a:pt x="144538" y="212960"/>
                  </a:lnTo>
                  <a:lnTo>
                    <a:pt x="148344" y="210389"/>
                  </a:lnTo>
                  <a:lnTo>
                    <a:pt x="150913" y="209152"/>
                  </a:lnTo>
                  <a:lnTo>
                    <a:pt x="152245" y="211722"/>
                  </a:lnTo>
                  <a:lnTo>
                    <a:pt x="153482" y="211722"/>
                  </a:lnTo>
                  <a:lnTo>
                    <a:pt x="156052" y="206581"/>
                  </a:lnTo>
                  <a:lnTo>
                    <a:pt x="161285" y="205249"/>
                  </a:lnTo>
                  <a:lnTo>
                    <a:pt x="165186" y="207819"/>
                  </a:lnTo>
                  <a:lnTo>
                    <a:pt x="170325" y="209152"/>
                  </a:lnTo>
                  <a:lnTo>
                    <a:pt x="174226" y="207819"/>
                  </a:lnTo>
                  <a:lnTo>
                    <a:pt x="174226" y="203916"/>
                  </a:lnTo>
                  <a:lnTo>
                    <a:pt x="175463" y="202678"/>
                  </a:lnTo>
                  <a:lnTo>
                    <a:pt x="179364" y="201345"/>
                  </a:lnTo>
                  <a:lnTo>
                    <a:pt x="183170" y="198775"/>
                  </a:lnTo>
                  <a:lnTo>
                    <a:pt x="188403" y="197537"/>
                  </a:lnTo>
                  <a:lnTo>
                    <a:pt x="192210" y="197537"/>
                  </a:lnTo>
                  <a:lnTo>
                    <a:pt x="194779" y="200108"/>
                  </a:lnTo>
                  <a:lnTo>
                    <a:pt x="198680" y="200108"/>
                  </a:lnTo>
                  <a:lnTo>
                    <a:pt x="202581" y="197537"/>
                  </a:lnTo>
                  <a:lnTo>
                    <a:pt x="211621" y="189731"/>
                  </a:lnTo>
                  <a:lnTo>
                    <a:pt x="215522" y="188493"/>
                  </a:lnTo>
                  <a:lnTo>
                    <a:pt x="217996" y="188493"/>
                  </a:lnTo>
                  <a:lnTo>
                    <a:pt x="221898" y="192302"/>
                  </a:lnTo>
                  <a:lnTo>
                    <a:pt x="224467" y="192302"/>
                  </a:lnTo>
                  <a:lnTo>
                    <a:pt x="228368" y="189731"/>
                  </a:lnTo>
                  <a:lnTo>
                    <a:pt x="228368" y="188493"/>
                  </a:lnTo>
                  <a:lnTo>
                    <a:pt x="225799" y="187161"/>
                  </a:lnTo>
                  <a:lnTo>
                    <a:pt x="225799" y="185828"/>
                  </a:lnTo>
                  <a:lnTo>
                    <a:pt x="223230" y="184590"/>
                  </a:lnTo>
                  <a:lnTo>
                    <a:pt x="223230" y="179450"/>
                  </a:lnTo>
                  <a:lnTo>
                    <a:pt x="220661" y="175546"/>
                  </a:lnTo>
                  <a:lnTo>
                    <a:pt x="216760" y="174214"/>
                  </a:lnTo>
                  <a:lnTo>
                    <a:pt x="214190" y="171643"/>
                  </a:lnTo>
                  <a:lnTo>
                    <a:pt x="215522" y="169073"/>
                  </a:lnTo>
                  <a:lnTo>
                    <a:pt x="216760" y="167835"/>
                  </a:lnTo>
                  <a:lnTo>
                    <a:pt x="217996" y="166503"/>
                  </a:lnTo>
                  <a:lnTo>
                    <a:pt x="221898" y="169073"/>
                  </a:lnTo>
                  <a:lnTo>
                    <a:pt x="225799" y="174214"/>
                  </a:lnTo>
                  <a:lnTo>
                    <a:pt x="227036" y="179450"/>
                  </a:lnTo>
                  <a:lnTo>
                    <a:pt x="230937" y="184590"/>
                  </a:lnTo>
                  <a:lnTo>
                    <a:pt x="233506" y="185828"/>
                  </a:lnTo>
                  <a:lnTo>
                    <a:pt x="237408" y="184590"/>
                  </a:lnTo>
                  <a:lnTo>
                    <a:pt x="243878" y="180687"/>
                  </a:lnTo>
                  <a:lnTo>
                    <a:pt x="249016" y="178117"/>
                  </a:lnTo>
                  <a:lnTo>
                    <a:pt x="249016" y="174214"/>
                  </a:lnTo>
                  <a:lnTo>
                    <a:pt x="251585" y="172976"/>
                  </a:lnTo>
                  <a:lnTo>
                    <a:pt x="259388" y="172976"/>
                  </a:lnTo>
                  <a:lnTo>
                    <a:pt x="264526" y="171643"/>
                  </a:lnTo>
                  <a:lnTo>
                    <a:pt x="265763" y="169073"/>
                  </a:lnTo>
                  <a:lnTo>
                    <a:pt x="260625" y="161362"/>
                  </a:lnTo>
                  <a:lnTo>
                    <a:pt x="259388" y="153651"/>
                  </a:lnTo>
                  <a:lnTo>
                    <a:pt x="261862" y="149748"/>
                  </a:lnTo>
                  <a:lnTo>
                    <a:pt x="264526" y="149748"/>
                  </a:lnTo>
                  <a:lnTo>
                    <a:pt x="267095" y="152318"/>
                  </a:lnTo>
                  <a:lnTo>
                    <a:pt x="268332" y="156221"/>
                  </a:lnTo>
                  <a:lnTo>
                    <a:pt x="267095" y="162599"/>
                  </a:lnTo>
                  <a:lnTo>
                    <a:pt x="270996" y="165265"/>
                  </a:lnTo>
                  <a:lnTo>
                    <a:pt x="274803" y="166503"/>
                  </a:lnTo>
                  <a:lnTo>
                    <a:pt x="280036" y="165265"/>
                  </a:lnTo>
                  <a:lnTo>
                    <a:pt x="281273" y="161362"/>
                  </a:lnTo>
                  <a:lnTo>
                    <a:pt x="283842" y="158792"/>
                  </a:lnTo>
                  <a:lnTo>
                    <a:pt x="286411" y="157459"/>
                  </a:lnTo>
                  <a:lnTo>
                    <a:pt x="294119" y="156221"/>
                  </a:lnTo>
                  <a:lnTo>
                    <a:pt x="298020" y="154888"/>
                  </a:lnTo>
                  <a:lnTo>
                    <a:pt x="301921" y="154888"/>
                  </a:lnTo>
                  <a:lnTo>
                    <a:pt x="303254" y="156221"/>
                  </a:lnTo>
                  <a:lnTo>
                    <a:pt x="307060" y="150985"/>
                  </a:lnTo>
                  <a:lnTo>
                    <a:pt x="301921" y="13813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0E57E8BE-7FD9-B947-9D9A-93FCA9D84175}"/>
                </a:ext>
              </a:extLst>
            </p:cNvPr>
            <p:cNvSpPr/>
            <p:nvPr/>
          </p:nvSpPr>
          <p:spPr>
            <a:xfrm>
              <a:off x="11309955" y="3555142"/>
              <a:ext cx="95323" cy="156659"/>
            </a:xfrm>
            <a:custGeom>
              <a:avLst/>
              <a:gdLst>
                <a:gd name="connsiteX0" fmla="*/ 86494 w 108379"/>
                <a:gd name="connsiteY0" fmla="*/ 49027 h 178116"/>
                <a:gd name="connsiteX1" fmla="*/ 81261 w 108379"/>
                <a:gd name="connsiteY1" fmla="*/ 24466 h 178116"/>
                <a:gd name="connsiteX2" fmla="*/ 73553 w 108379"/>
                <a:gd name="connsiteY2" fmla="*/ 28369 h 178116"/>
                <a:gd name="connsiteX3" fmla="*/ 67083 w 108379"/>
                <a:gd name="connsiteY3" fmla="*/ 0 h 178116"/>
                <a:gd name="connsiteX4" fmla="*/ 0 w 108379"/>
                <a:gd name="connsiteY4" fmla="*/ 20563 h 178116"/>
                <a:gd name="connsiteX5" fmla="*/ 32257 w 108379"/>
                <a:gd name="connsiteY5" fmla="*/ 149652 h 178116"/>
                <a:gd name="connsiteX6" fmla="*/ 25786 w 108379"/>
                <a:gd name="connsiteY6" fmla="*/ 154888 h 178116"/>
                <a:gd name="connsiteX7" fmla="*/ 30925 w 108379"/>
                <a:gd name="connsiteY7" fmla="*/ 167740 h 178116"/>
                <a:gd name="connsiteX8" fmla="*/ 27118 w 108379"/>
                <a:gd name="connsiteY8" fmla="*/ 172976 h 178116"/>
                <a:gd name="connsiteX9" fmla="*/ 24549 w 108379"/>
                <a:gd name="connsiteY9" fmla="*/ 174214 h 178116"/>
                <a:gd name="connsiteX10" fmla="*/ 23217 w 108379"/>
                <a:gd name="connsiteY10" fmla="*/ 176784 h 178116"/>
                <a:gd name="connsiteX11" fmla="*/ 24549 w 108379"/>
                <a:gd name="connsiteY11" fmla="*/ 178117 h 178116"/>
                <a:gd name="connsiteX12" fmla="*/ 25786 w 108379"/>
                <a:gd name="connsiteY12" fmla="*/ 178117 h 178116"/>
                <a:gd name="connsiteX13" fmla="*/ 29688 w 108379"/>
                <a:gd name="connsiteY13" fmla="*/ 175546 h 178116"/>
                <a:gd name="connsiteX14" fmla="*/ 33494 w 108379"/>
                <a:gd name="connsiteY14" fmla="*/ 175546 h 178116"/>
                <a:gd name="connsiteX15" fmla="*/ 41296 w 108379"/>
                <a:gd name="connsiteY15" fmla="*/ 172976 h 178116"/>
                <a:gd name="connsiteX16" fmla="*/ 47672 w 108379"/>
                <a:gd name="connsiteY16" fmla="*/ 169073 h 178116"/>
                <a:gd name="connsiteX17" fmla="*/ 50336 w 108379"/>
                <a:gd name="connsiteY17" fmla="*/ 165170 h 178116"/>
                <a:gd name="connsiteX18" fmla="*/ 54142 w 108379"/>
                <a:gd name="connsiteY18" fmla="*/ 161362 h 178116"/>
                <a:gd name="connsiteX19" fmla="*/ 60613 w 108379"/>
                <a:gd name="connsiteY19" fmla="*/ 156126 h 178116"/>
                <a:gd name="connsiteX20" fmla="*/ 67083 w 108379"/>
                <a:gd name="connsiteY20" fmla="*/ 152318 h 178116"/>
                <a:gd name="connsiteX21" fmla="*/ 69652 w 108379"/>
                <a:gd name="connsiteY21" fmla="*/ 150985 h 178116"/>
                <a:gd name="connsiteX22" fmla="*/ 73553 w 108379"/>
                <a:gd name="connsiteY22" fmla="*/ 150985 h 178116"/>
                <a:gd name="connsiteX23" fmla="*/ 77454 w 108379"/>
                <a:gd name="connsiteY23" fmla="*/ 149652 h 178116"/>
                <a:gd name="connsiteX24" fmla="*/ 78691 w 108379"/>
                <a:gd name="connsiteY24" fmla="*/ 148415 h 178116"/>
                <a:gd name="connsiteX25" fmla="*/ 77454 w 108379"/>
                <a:gd name="connsiteY25" fmla="*/ 145844 h 178116"/>
                <a:gd name="connsiteX26" fmla="*/ 77454 w 108379"/>
                <a:gd name="connsiteY26" fmla="*/ 141941 h 178116"/>
                <a:gd name="connsiteX27" fmla="*/ 77454 w 108379"/>
                <a:gd name="connsiteY27" fmla="*/ 138038 h 178116"/>
                <a:gd name="connsiteX28" fmla="*/ 79928 w 108379"/>
                <a:gd name="connsiteY28" fmla="*/ 136801 h 178116"/>
                <a:gd name="connsiteX29" fmla="*/ 82593 w 108379"/>
                <a:gd name="connsiteY29" fmla="*/ 140704 h 178116"/>
                <a:gd name="connsiteX30" fmla="*/ 82593 w 108379"/>
                <a:gd name="connsiteY30" fmla="*/ 143274 h 178116"/>
                <a:gd name="connsiteX31" fmla="*/ 82593 w 108379"/>
                <a:gd name="connsiteY31" fmla="*/ 145844 h 178116"/>
                <a:gd name="connsiteX32" fmla="*/ 81261 w 108379"/>
                <a:gd name="connsiteY32" fmla="*/ 147082 h 178116"/>
                <a:gd name="connsiteX33" fmla="*/ 82593 w 108379"/>
                <a:gd name="connsiteY33" fmla="*/ 149652 h 178116"/>
                <a:gd name="connsiteX34" fmla="*/ 86494 w 108379"/>
                <a:gd name="connsiteY34" fmla="*/ 150985 h 178116"/>
                <a:gd name="connsiteX35" fmla="*/ 86494 w 108379"/>
                <a:gd name="connsiteY35" fmla="*/ 149652 h 178116"/>
                <a:gd name="connsiteX36" fmla="*/ 88968 w 108379"/>
                <a:gd name="connsiteY36" fmla="*/ 145844 h 178116"/>
                <a:gd name="connsiteX37" fmla="*/ 90300 w 108379"/>
                <a:gd name="connsiteY37" fmla="*/ 139371 h 178116"/>
                <a:gd name="connsiteX38" fmla="*/ 90300 w 108379"/>
                <a:gd name="connsiteY38" fmla="*/ 129089 h 178116"/>
                <a:gd name="connsiteX39" fmla="*/ 90300 w 108379"/>
                <a:gd name="connsiteY39" fmla="*/ 122616 h 178116"/>
                <a:gd name="connsiteX40" fmla="*/ 90300 w 108379"/>
                <a:gd name="connsiteY40" fmla="*/ 119950 h 178116"/>
                <a:gd name="connsiteX41" fmla="*/ 87731 w 108379"/>
                <a:gd name="connsiteY41" fmla="*/ 119950 h 178116"/>
                <a:gd name="connsiteX42" fmla="*/ 85162 w 108379"/>
                <a:gd name="connsiteY42" fmla="*/ 116142 h 178116"/>
                <a:gd name="connsiteX43" fmla="*/ 82593 w 108379"/>
                <a:gd name="connsiteY43" fmla="*/ 109669 h 178116"/>
                <a:gd name="connsiteX44" fmla="*/ 79928 w 108379"/>
                <a:gd name="connsiteY44" fmla="*/ 103195 h 178116"/>
                <a:gd name="connsiteX45" fmla="*/ 81261 w 108379"/>
                <a:gd name="connsiteY45" fmla="*/ 100625 h 178116"/>
                <a:gd name="connsiteX46" fmla="*/ 83830 w 108379"/>
                <a:gd name="connsiteY46" fmla="*/ 99387 h 178116"/>
                <a:gd name="connsiteX47" fmla="*/ 85162 w 108379"/>
                <a:gd name="connsiteY47" fmla="*/ 95484 h 178116"/>
                <a:gd name="connsiteX48" fmla="*/ 86494 w 108379"/>
                <a:gd name="connsiteY48" fmla="*/ 92914 h 178116"/>
                <a:gd name="connsiteX49" fmla="*/ 85162 w 108379"/>
                <a:gd name="connsiteY49" fmla="*/ 86440 h 178116"/>
                <a:gd name="connsiteX50" fmla="*/ 82593 w 108379"/>
                <a:gd name="connsiteY50" fmla="*/ 82537 h 178116"/>
                <a:gd name="connsiteX51" fmla="*/ 81261 w 108379"/>
                <a:gd name="connsiteY51" fmla="*/ 79967 h 178116"/>
                <a:gd name="connsiteX52" fmla="*/ 78691 w 108379"/>
                <a:gd name="connsiteY52" fmla="*/ 79967 h 178116"/>
                <a:gd name="connsiteX53" fmla="*/ 76123 w 108379"/>
                <a:gd name="connsiteY53" fmla="*/ 78729 h 178116"/>
                <a:gd name="connsiteX54" fmla="*/ 74790 w 108379"/>
                <a:gd name="connsiteY54" fmla="*/ 76159 h 178116"/>
                <a:gd name="connsiteX55" fmla="*/ 74790 w 108379"/>
                <a:gd name="connsiteY55" fmla="*/ 73493 h 178116"/>
                <a:gd name="connsiteX56" fmla="*/ 78691 w 108379"/>
                <a:gd name="connsiteY56" fmla="*/ 72256 h 178116"/>
                <a:gd name="connsiteX57" fmla="*/ 79928 w 108379"/>
                <a:gd name="connsiteY57" fmla="*/ 72256 h 178116"/>
                <a:gd name="connsiteX58" fmla="*/ 81261 w 108379"/>
                <a:gd name="connsiteY58" fmla="*/ 73493 h 178116"/>
                <a:gd name="connsiteX59" fmla="*/ 85162 w 108379"/>
                <a:gd name="connsiteY59" fmla="*/ 76159 h 178116"/>
                <a:gd name="connsiteX60" fmla="*/ 86494 w 108379"/>
                <a:gd name="connsiteY60" fmla="*/ 76159 h 178116"/>
                <a:gd name="connsiteX61" fmla="*/ 87731 w 108379"/>
                <a:gd name="connsiteY61" fmla="*/ 74826 h 178116"/>
                <a:gd name="connsiteX62" fmla="*/ 87731 w 108379"/>
                <a:gd name="connsiteY62" fmla="*/ 70923 h 178116"/>
                <a:gd name="connsiteX63" fmla="*/ 87731 w 108379"/>
                <a:gd name="connsiteY63" fmla="*/ 67115 h 178116"/>
                <a:gd name="connsiteX64" fmla="*/ 86494 w 108379"/>
                <a:gd name="connsiteY64" fmla="*/ 64450 h 178116"/>
                <a:gd name="connsiteX65" fmla="*/ 79928 w 108379"/>
                <a:gd name="connsiteY65" fmla="*/ 61879 h 178116"/>
                <a:gd name="connsiteX66" fmla="*/ 77454 w 108379"/>
                <a:gd name="connsiteY66" fmla="*/ 58071 h 178116"/>
                <a:gd name="connsiteX67" fmla="*/ 73553 w 108379"/>
                <a:gd name="connsiteY67" fmla="*/ 49027 h 178116"/>
                <a:gd name="connsiteX68" fmla="*/ 74790 w 108379"/>
                <a:gd name="connsiteY68" fmla="*/ 46457 h 178116"/>
                <a:gd name="connsiteX69" fmla="*/ 73553 w 108379"/>
                <a:gd name="connsiteY69" fmla="*/ 41221 h 178116"/>
                <a:gd name="connsiteX70" fmla="*/ 73553 w 108379"/>
                <a:gd name="connsiteY70" fmla="*/ 36080 h 178116"/>
                <a:gd name="connsiteX71" fmla="*/ 74790 w 108379"/>
                <a:gd name="connsiteY71" fmla="*/ 36080 h 178116"/>
                <a:gd name="connsiteX72" fmla="*/ 76123 w 108379"/>
                <a:gd name="connsiteY72" fmla="*/ 36080 h 178116"/>
                <a:gd name="connsiteX73" fmla="*/ 77454 w 108379"/>
                <a:gd name="connsiteY73" fmla="*/ 37413 h 178116"/>
                <a:gd name="connsiteX74" fmla="*/ 78691 w 108379"/>
                <a:gd name="connsiteY74" fmla="*/ 38651 h 178116"/>
                <a:gd name="connsiteX75" fmla="*/ 77454 w 108379"/>
                <a:gd name="connsiteY75" fmla="*/ 43791 h 178116"/>
                <a:gd name="connsiteX76" fmla="*/ 77454 w 108379"/>
                <a:gd name="connsiteY76" fmla="*/ 46457 h 178116"/>
                <a:gd name="connsiteX77" fmla="*/ 79928 w 108379"/>
                <a:gd name="connsiteY77" fmla="*/ 50265 h 178116"/>
                <a:gd name="connsiteX78" fmla="*/ 83830 w 108379"/>
                <a:gd name="connsiteY78" fmla="*/ 55501 h 178116"/>
                <a:gd name="connsiteX79" fmla="*/ 83830 w 108379"/>
                <a:gd name="connsiteY79" fmla="*/ 58071 h 178116"/>
                <a:gd name="connsiteX80" fmla="*/ 91633 w 108379"/>
                <a:gd name="connsiteY80" fmla="*/ 63212 h 178116"/>
                <a:gd name="connsiteX81" fmla="*/ 94201 w 108379"/>
                <a:gd name="connsiteY81" fmla="*/ 63212 h 178116"/>
                <a:gd name="connsiteX82" fmla="*/ 95438 w 108379"/>
                <a:gd name="connsiteY82" fmla="*/ 61879 h 178116"/>
                <a:gd name="connsiteX83" fmla="*/ 95438 w 108379"/>
                <a:gd name="connsiteY83" fmla="*/ 60642 h 178116"/>
                <a:gd name="connsiteX84" fmla="*/ 92870 w 108379"/>
                <a:gd name="connsiteY84" fmla="*/ 58071 h 178116"/>
                <a:gd name="connsiteX85" fmla="*/ 91633 w 108379"/>
                <a:gd name="connsiteY85" fmla="*/ 54168 h 178116"/>
                <a:gd name="connsiteX86" fmla="*/ 91633 w 108379"/>
                <a:gd name="connsiteY86" fmla="*/ 52930 h 178116"/>
                <a:gd name="connsiteX87" fmla="*/ 94201 w 108379"/>
                <a:gd name="connsiteY87" fmla="*/ 52930 h 178116"/>
                <a:gd name="connsiteX88" fmla="*/ 96771 w 108379"/>
                <a:gd name="connsiteY88" fmla="*/ 55501 h 178116"/>
                <a:gd name="connsiteX89" fmla="*/ 98008 w 108379"/>
                <a:gd name="connsiteY89" fmla="*/ 56738 h 178116"/>
                <a:gd name="connsiteX90" fmla="*/ 100672 w 108379"/>
                <a:gd name="connsiteY90" fmla="*/ 58071 h 178116"/>
                <a:gd name="connsiteX91" fmla="*/ 100672 w 108379"/>
                <a:gd name="connsiteY91" fmla="*/ 61879 h 178116"/>
                <a:gd name="connsiteX92" fmla="*/ 99340 w 108379"/>
                <a:gd name="connsiteY92" fmla="*/ 65782 h 178116"/>
                <a:gd name="connsiteX93" fmla="*/ 98008 w 108379"/>
                <a:gd name="connsiteY93" fmla="*/ 70923 h 178116"/>
                <a:gd name="connsiteX94" fmla="*/ 99340 w 108379"/>
                <a:gd name="connsiteY94" fmla="*/ 72256 h 178116"/>
                <a:gd name="connsiteX95" fmla="*/ 101909 w 108379"/>
                <a:gd name="connsiteY95" fmla="*/ 72256 h 178116"/>
                <a:gd name="connsiteX96" fmla="*/ 105810 w 108379"/>
                <a:gd name="connsiteY96" fmla="*/ 74826 h 178116"/>
                <a:gd name="connsiteX97" fmla="*/ 107047 w 108379"/>
                <a:gd name="connsiteY97" fmla="*/ 74826 h 178116"/>
                <a:gd name="connsiteX98" fmla="*/ 108379 w 108379"/>
                <a:gd name="connsiteY98" fmla="*/ 73493 h 178116"/>
                <a:gd name="connsiteX99" fmla="*/ 108379 w 108379"/>
                <a:gd name="connsiteY99" fmla="*/ 68353 h 178116"/>
                <a:gd name="connsiteX100" fmla="*/ 108379 w 108379"/>
                <a:gd name="connsiteY100" fmla="*/ 63212 h 178116"/>
                <a:gd name="connsiteX101" fmla="*/ 108379 w 108379"/>
                <a:gd name="connsiteY101" fmla="*/ 60642 h 178116"/>
                <a:gd name="connsiteX102" fmla="*/ 100672 w 108379"/>
                <a:gd name="connsiteY102" fmla="*/ 52930 h 178116"/>
                <a:gd name="connsiteX103" fmla="*/ 86494 w 108379"/>
                <a:gd name="connsiteY103" fmla="*/ 49027 h 1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08379" h="178116">
                  <a:moveTo>
                    <a:pt x="86494" y="49027"/>
                  </a:moveTo>
                  <a:lnTo>
                    <a:pt x="81261" y="24466"/>
                  </a:lnTo>
                  <a:lnTo>
                    <a:pt x="73553" y="28369"/>
                  </a:lnTo>
                  <a:lnTo>
                    <a:pt x="67083" y="0"/>
                  </a:lnTo>
                  <a:lnTo>
                    <a:pt x="0" y="20563"/>
                  </a:lnTo>
                  <a:lnTo>
                    <a:pt x="32257" y="149652"/>
                  </a:lnTo>
                  <a:lnTo>
                    <a:pt x="25786" y="154888"/>
                  </a:lnTo>
                  <a:lnTo>
                    <a:pt x="30925" y="167740"/>
                  </a:lnTo>
                  <a:lnTo>
                    <a:pt x="27118" y="172976"/>
                  </a:lnTo>
                  <a:lnTo>
                    <a:pt x="24549" y="174214"/>
                  </a:lnTo>
                  <a:lnTo>
                    <a:pt x="23217" y="176784"/>
                  </a:lnTo>
                  <a:lnTo>
                    <a:pt x="24549" y="178117"/>
                  </a:lnTo>
                  <a:lnTo>
                    <a:pt x="25786" y="178117"/>
                  </a:lnTo>
                  <a:lnTo>
                    <a:pt x="29688" y="175546"/>
                  </a:lnTo>
                  <a:lnTo>
                    <a:pt x="33494" y="175546"/>
                  </a:lnTo>
                  <a:lnTo>
                    <a:pt x="41296" y="172976"/>
                  </a:lnTo>
                  <a:lnTo>
                    <a:pt x="47672" y="169073"/>
                  </a:lnTo>
                  <a:lnTo>
                    <a:pt x="50336" y="165170"/>
                  </a:lnTo>
                  <a:lnTo>
                    <a:pt x="54142" y="161362"/>
                  </a:lnTo>
                  <a:lnTo>
                    <a:pt x="60613" y="156126"/>
                  </a:lnTo>
                  <a:lnTo>
                    <a:pt x="67083" y="152318"/>
                  </a:lnTo>
                  <a:lnTo>
                    <a:pt x="69652" y="150985"/>
                  </a:lnTo>
                  <a:lnTo>
                    <a:pt x="73553" y="150985"/>
                  </a:lnTo>
                  <a:lnTo>
                    <a:pt x="77454" y="149652"/>
                  </a:lnTo>
                  <a:lnTo>
                    <a:pt x="78691" y="148415"/>
                  </a:lnTo>
                  <a:lnTo>
                    <a:pt x="77454" y="145844"/>
                  </a:lnTo>
                  <a:lnTo>
                    <a:pt x="77454" y="141941"/>
                  </a:lnTo>
                  <a:lnTo>
                    <a:pt x="77454" y="138038"/>
                  </a:lnTo>
                  <a:lnTo>
                    <a:pt x="79928" y="136801"/>
                  </a:lnTo>
                  <a:lnTo>
                    <a:pt x="82593" y="140704"/>
                  </a:lnTo>
                  <a:lnTo>
                    <a:pt x="82593" y="143274"/>
                  </a:lnTo>
                  <a:lnTo>
                    <a:pt x="82593" y="145844"/>
                  </a:lnTo>
                  <a:lnTo>
                    <a:pt x="81261" y="147082"/>
                  </a:lnTo>
                  <a:lnTo>
                    <a:pt x="82593" y="149652"/>
                  </a:lnTo>
                  <a:lnTo>
                    <a:pt x="86494" y="150985"/>
                  </a:lnTo>
                  <a:lnTo>
                    <a:pt x="86494" y="149652"/>
                  </a:lnTo>
                  <a:lnTo>
                    <a:pt x="88968" y="145844"/>
                  </a:lnTo>
                  <a:lnTo>
                    <a:pt x="90300" y="139371"/>
                  </a:lnTo>
                  <a:lnTo>
                    <a:pt x="90300" y="129089"/>
                  </a:lnTo>
                  <a:lnTo>
                    <a:pt x="90300" y="122616"/>
                  </a:lnTo>
                  <a:lnTo>
                    <a:pt x="90300" y="119950"/>
                  </a:lnTo>
                  <a:lnTo>
                    <a:pt x="87731" y="119950"/>
                  </a:lnTo>
                  <a:lnTo>
                    <a:pt x="85162" y="116142"/>
                  </a:lnTo>
                  <a:lnTo>
                    <a:pt x="82593" y="109669"/>
                  </a:lnTo>
                  <a:lnTo>
                    <a:pt x="79928" y="103195"/>
                  </a:lnTo>
                  <a:lnTo>
                    <a:pt x="81261" y="100625"/>
                  </a:lnTo>
                  <a:lnTo>
                    <a:pt x="83830" y="99387"/>
                  </a:lnTo>
                  <a:lnTo>
                    <a:pt x="85162" y="95484"/>
                  </a:lnTo>
                  <a:lnTo>
                    <a:pt x="86494" y="92914"/>
                  </a:lnTo>
                  <a:lnTo>
                    <a:pt x="85162" y="86440"/>
                  </a:lnTo>
                  <a:lnTo>
                    <a:pt x="82593" y="82537"/>
                  </a:lnTo>
                  <a:lnTo>
                    <a:pt x="81261" y="79967"/>
                  </a:lnTo>
                  <a:lnTo>
                    <a:pt x="78691" y="79967"/>
                  </a:lnTo>
                  <a:lnTo>
                    <a:pt x="76123" y="78729"/>
                  </a:lnTo>
                  <a:lnTo>
                    <a:pt x="74790" y="76159"/>
                  </a:lnTo>
                  <a:lnTo>
                    <a:pt x="74790" y="73493"/>
                  </a:lnTo>
                  <a:lnTo>
                    <a:pt x="78691" y="72256"/>
                  </a:lnTo>
                  <a:lnTo>
                    <a:pt x="79928" y="72256"/>
                  </a:lnTo>
                  <a:lnTo>
                    <a:pt x="81261" y="73493"/>
                  </a:lnTo>
                  <a:lnTo>
                    <a:pt x="85162" y="76159"/>
                  </a:lnTo>
                  <a:lnTo>
                    <a:pt x="86494" y="76159"/>
                  </a:lnTo>
                  <a:lnTo>
                    <a:pt x="87731" y="74826"/>
                  </a:lnTo>
                  <a:lnTo>
                    <a:pt x="87731" y="70923"/>
                  </a:lnTo>
                  <a:lnTo>
                    <a:pt x="87731" y="67115"/>
                  </a:lnTo>
                  <a:lnTo>
                    <a:pt x="86494" y="64450"/>
                  </a:lnTo>
                  <a:lnTo>
                    <a:pt x="79928" y="61879"/>
                  </a:lnTo>
                  <a:lnTo>
                    <a:pt x="77454" y="58071"/>
                  </a:lnTo>
                  <a:lnTo>
                    <a:pt x="73553" y="49027"/>
                  </a:lnTo>
                  <a:lnTo>
                    <a:pt x="74790" y="46457"/>
                  </a:lnTo>
                  <a:lnTo>
                    <a:pt x="73553" y="41221"/>
                  </a:lnTo>
                  <a:lnTo>
                    <a:pt x="73553" y="36080"/>
                  </a:lnTo>
                  <a:lnTo>
                    <a:pt x="74790" y="36080"/>
                  </a:lnTo>
                  <a:lnTo>
                    <a:pt x="76123" y="36080"/>
                  </a:lnTo>
                  <a:lnTo>
                    <a:pt x="77454" y="37413"/>
                  </a:lnTo>
                  <a:lnTo>
                    <a:pt x="78691" y="38651"/>
                  </a:lnTo>
                  <a:lnTo>
                    <a:pt x="77454" y="43791"/>
                  </a:lnTo>
                  <a:lnTo>
                    <a:pt x="77454" y="46457"/>
                  </a:lnTo>
                  <a:lnTo>
                    <a:pt x="79928" y="50265"/>
                  </a:lnTo>
                  <a:lnTo>
                    <a:pt x="83830" y="55501"/>
                  </a:lnTo>
                  <a:lnTo>
                    <a:pt x="83830" y="58071"/>
                  </a:lnTo>
                  <a:lnTo>
                    <a:pt x="91633" y="63212"/>
                  </a:lnTo>
                  <a:lnTo>
                    <a:pt x="94201" y="63212"/>
                  </a:lnTo>
                  <a:lnTo>
                    <a:pt x="95438" y="61879"/>
                  </a:lnTo>
                  <a:lnTo>
                    <a:pt x="95438" y="60642"/>
                  </a:lnTo>
                  <a:lnTo>
                    <a:pt x="92870" y="58071"/>
                  </a:lnTo>
                  <a:lnTo>
                    <a:pt x="91633" y="54168"/>
                  </a:lnTo>
                  <a:lnTo>
                    <a:pt x="91633" y="52930"/>
                  </a:lnTo>
                  <a:lnTo>
                    <a:pt x="94201" y="52930"/>
                  </a:lnTo>
                  <a:lnTo>
                    <a:pt x="96771" y="55501"/>
                  </a:lnTo>
                  <a:lnTo>
                    <a:pt x="98008" y="56738"/>
                  </a:lnTo>
                  <a:lnTo>
                    <a:pt x="100672" y="58071"/>
                  </a:lnTo>
                  <a:lnTo>
                    <a:pt x="100672" y="61879"/>
                  </a:lnTo>
                  <a:lnTo>
                    <a:pt x="99340" y="65782"/>
                  </a:lnTo>
                  <a:lnTo>
                    <a:pt x="98008" y="70923"/>
                  </a:lnTo>
                  <a:lnTo>
                    <a:pt x="99340" y="72256"/>
                  </a:lnTo>
                  <a:lnTo>
                    <a:pt x="101909" y="72256"/>
                  </a:lnTo>
                  <a:lnTo>
                    <a:pt x="105810" y="74826"/>
                  </a:lnTo>
                  <a:lnTo>
                    <a:pt x="107047" y="74826"/>
                  </a:lnTo>
                  <a:lnTo>
                    <a:pt x="108379" y="73493"/>
                  </a:lnTo>
                  <a:lnTo>
                    <a:pt x="108379" y="68353"/>
                  </a:lnTo>
                  <a:lnTo>
                    <a:pt x="108379" y="63212"/>
                  </a:lnTo>
                  <a:lnTo>
                    <a:pt x="108379" y="60642"/>
                  </a:lnTo>
                  <a:lnTo>
                    <a:pt x="100672" y="52930"/>
                  </a:lnTo>
                  <a:lnTo>
                    <a:pt x="86494" y="4902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BBCE9E81-5D27-CC4D-A30A-24640CF32661}"/>
                </a:ext>
              </a:extLst>
            </p:cNvPr>
            <p:cNvSpPr/>
            <p:nvPr/>
          </p:nvSpPr>
          <p:spPr>
            <a:xfrm>
              <a:off x="10834423" y="4124008"/>
              <a:ext cx="166795" cy="274720"/>
            </a:xfrm>
            <a:custGeom>
              <a:avLst/>
              <a:gdLst>
                <a:gd name="connsiteX0" fmla="*/ 60613 w 189640"/>
                <a:gd name="connsiteY0" fmla="*/ 6378 h 312346"/>
                <a:gd name="connsiteX1" fmla="*/ 59280 w 189640"/>
                <a:gd name="connsiteY1" fmla="*/ 5141 h 312346"/>
                <a:gd name="connsiteX2" fmla="*/ 39965 w 189640"/>
                <a:gd name="connsiteY2" fmla="*/ 0 h 312346"/>
                <a:gd name="connsiteX3" fmla="*/ 19316 w 189640"/>
                <a:gd name="connsiteY3" fmla="*/ 3808 h 312346"/>
                <a:gd name="connsiteX4" fmla="*/ 10277 w 189640"/>
                <a:gd name="connsiteY4" fmla="*/ 12852 h 312346"/>
                <a:gd name="connsiteX5" fmla="*/ 2569 w 189640"/>
                <a:gd name="connsiteY5" fmla="*/ 34843 h 312346"/>
                <a:gd name="connsiteX6" fmla="*/ 0 w 189640"/>
                <a:gd name="connsiteY6" fmla="*/ 34843 h 312346"/>
                <a:gd name="connsiteX7" fmla="*/ 77360 w 189640"/>
                <a:gd name="connsiteY7" fmla="*/ 312347 h 312346"/>
                <a:gd name="connsiteX8" fmla="*/ 175463 w 189640"/>
                <a:gd name="connsiteY8" fmla="*/ 293022 h 312346"/>
                <a:gd name="connsiteX9" fmla="*/ 176700 w 189640"/>
                <a:gd name="connsiteY9" fmla="*/ 293022 h 312346"/>
                <a:gd name="connsiteX10" fmla="*/ 181933 w 189640"/>
                <a:gd name="connsiteY10" fmla="*/ 293022 h 312346"/>
                <a:gd name="connsiteX11" fmla="*/ 180601 w 189640"/>
                <a:gd name="connsiteY11" fmla="*/ 291689 h 312346"/>
                <a:gd name="connsiteX12" fmla="*/ 180601 w 189640"/>
                <a:gd name="connsiteY12" fmla="*/ 290451 h 312346"/>
                <a:gd name="connsiteX13" fmla="*/ 180601 w 189640"/>
                <a:gd name="connsiteY13" fmla="*/ 289118 h 312346"/>
                <a:gd name="connsiteX14" fmla="*/ 181933 w 189640"/>
                <a:gd name="connsiteY14" fmla="*/ 289118 h 312346"/>
                <a:gd name="connsiteX15" fmla="*/ 183170 w 189640"/>
                <a:gd name="connsiteY15" fmla="*/ 290451 h 312346"/>
                <a:gd name="connsiteX16" fmla="*/ 184502 w 189640"/>
                <a:gd name="connsiteY16" fmla="*/ 290451 h 312346"/>
                <a:gd name="connsiteX17" fmla="*/ 185739 w 189640"/>
                <a:gd name="connsiteY17" fmla="*/ 291689 h 312346"/>
                <a:gd name="connsiteX18" fmla="*/ 189640 w 189640"/>
                <a:gd name="connsiteY18" fmla="*/ 290451 h 312346"/>
                <a:gd name="connsiteX19" fmla="*/ 188403 w 189640"/>
                <a:gd name="connsiteY19" fmla="*/ 287881 h 312346"/>
                <a:gd name="connsiteX20" fmla="*/ 188403 w 189640"/>
                <a:gd name="connsiteY20" fmla="*/ 283978 h 312346"/>
                <a:gd name="connsiteX21" fmla="*/ 187071 w 189640"/>
                <a:gd name="connsiteY21" fmla="*/ 280074 h 312346"/>
                <a:gd name="connsiteX22" fmla="*/ 187071 w 189640"/>
                <a:gd name="connsiteY22" fmla="*/ 276267 h 312346"/>
                <a:gd name="connsiteX23" fmla="*/ 184502 w 189640"/>
                <a:gd name="connsiteY23" fmla="*/ 272363 h 312346"/>
                <a:gd name="connsiteX24" fmla="*/ 184502 w 189640"/>
                <a:gd name="connsiteY24" fmla="*/ 267223 h 312346"/>
                <a:gd name="connsiteX25" fmla="*/ 181933 w 189640"/>
                <a:gd name="connsiteY25" fmla="*/ 263320 h 312346"/>
                <a:gd name="connsiteX26" fmla="*/ 181933 w 189640"/>
                <a:gd name="connsiteY26" fmla="*/ 259416 h 312346"/>
                <a:gd name="connsiteX27" fmla="*/ 180601 w 189640"/>
                <a:gd name="connsiteY27" fmla="*/ 256846 h 312346"/>
                <a:gd name="connsiteX28" fmla="*/ 179364 w 189640"/>
                <a:gd name="connsiteY28" fmla="*/ 255609 h 312346"/>
                <a:gd name="connsiteX29" fmla="*/ 178031 w 189640"/>
                <a:gd name="connsiteY29" fmla="*/ 254276 h 312346"/>
                <a:gd name="connsiteX30" fmla="*/ 178031 w 189640"/>
                <a:gd name="connsiteY30" fmla="*/ 255609 h 312346"/>
                <a:gd name="connsiteX31" fmla="*/ 176700 w 189640"/>
                <a:gd name="connsiteY31" fmla="*/ 255609 h 312346"/>
                <a:gd name="connsiteX32" fmla="*/ 176700 w 189640"/>
                <a:gd name="connsiteY32" fmla="*/ 256846 h 312346"/>
                <a:gd name="connsiteX33" fmla="*/ 176700 w 189640"/>
                <a:gd name="connsiteY33" fmla="*/ 259416 h 312346"/>
                <a:gd name="connsiteX34" fmla="*/ 178031 w 189640"/>
                <a:gd name="connsiteY34" fmla="*/ 260749 h 312346"/>
                <a:gd name="connsiteX35" fmla="*/ 179364 w 189640"/>
                <a:gd name="connsiteY35" fmla="*/ 262082 h 312346"/>
                <a:gd name="connsiteX36" fmla="*/ 179364 w 189640"/>
                <a:gd name="connsiteY36" fmla="*/ 263320 h 312346"/>
                <a:gd name="connsiteX37" fmla="*/ 178031 w 189640"/>
                <a:gd name="connsiteY37" fmla="*/ 265890 h 312346"/>
                <a:gd name="connsiteX38" fmla="*/ 176700 w 189640"/>
                <a:gd name="connsiteY38" fmla="*/ 267223 h 312346"/>
                <a:gd name="connsiteX39" fmla="*/ 176700 w 189640"/>
                <a:gd name="connsiteY39" fmla="*/ 268460 h 312346"/>
                <a:gd name="connsiteX40" fmla="*/ 175463 w 189640"/>
                <a:gd name="connsiteY40" fmla="*/ 267223 h 312346"/>
                <a:gd name="connsiteX41" fmla="*/ 172893 w 189640"/>
                <a:gd name="connsiteY41" fmla="*/ 265890 h 312346"/>
                <a:gd name="connsiteX42" fmla="*/ 171561 w 189640"/>
                <a:gd name="connsiteY42" fmla="*/ 263320 h 312346"/>
                <a:gd name="connsiteX43" fmla="*/ 170324 w 189640"/>
                <a:gd name="connsiteY43" fmla="*/ 260749 h 312346"/>
                <a:gd name="connsiteX44" fmla="*/ 168992 w 189640"/>
                <a:gd name="connsiteY44" fmla="*/ 260749 h 312346"/>
                <a:gd name="connsiteX45" fmla="*/ 167755 w 189640"/>
                <a:gd name="connsiteY45" fmla="*/ 262082 h 312346"/>
                <a:gd name="connsiteX46" fmla="*/ 166423 w 189640"/>
                <a:gd name="connsiteY46" fmla="*/ 262082 h 312346"/>
                <a:gd name="connsiteX47" fmla="*/ 165186 w 189640"/>
                <a:gd name="connsiteY47" fmla="*/ 263320 h 312346"/>
                <a:gd name="connsiteX48" fmla="*/ 165186 w 189640"/>
                <a:gd name="connsiteY48" fmla="*/ 265890 h 312346"/>
                <a:gd name="connsiteX49" fmla="*/ 162522 w 189640"/>
                <a:gd name="connsiteY49" fmla="*/ 267223 h 312346"/>
                <a:gd name="connsiteX50" fmla="*/ 159953 w 189640"/>
                <a:gd name="connsiteY50" fmla="*/ 269793 h 312346"/>
                <a:gd name="connsiteX51" fmla="*/ 158716 w 189640"/>
                <a:gd name="connsiteY51" fmla="*/ 271126 h 312346"/>
                <a:gd name="connsiteX52" fmla="*/ 158716 w 189640"/>
                <a:gd name="connsiteY52" fmla="*/ 269793 h 312346"/>
                <a:gd name="connsiteX53" fmla="*/ 158716 w 189640"/>
                <a:gd name="connsiteY53" fmla="*/ 268460 h 312346"/>
                <a:gd name="connsiteX54" fmla="*/ 158716 w 189640"/>
                <a:gd name="connsiteY54" fmla="*/ 265890 h 312346"/>
                <a:gd name="connsiteX55" fmla="*/ 158716 w 189640"/>
                <a:gd name="connsiteY55" fmla="*/ 264652 h 312346"/>
                <a:gd name="connsiteX56" fmla="*/ 159953 w 189640"/>
                <a:gd name="connsiteY56" fmla="*/ 263320 h 312346"/>
                <a:gd name="connsiteX57" fmla="*/ 161285 w 189640"/>
                <a:gd name="connsiteY57" fmla="*/ 260749 h 312346"/>
                <a:gd name="connsiteX58" fmla="*/ 162522 w 189640"/>
                <a:gd name="connsiteY58" fmla="*/ 258179 h 312346"/>
                <a:gd name="connsiteX59" fmla="*/ 163854 w 189640"/>
                <a:gd name="connsiteY59" fmla="*/ 256846 h 312346"/>
                <a:gd name="connsiteX60" fmla="*/ 166423 w 189640"/>
                <a:gd name="connsiteY60" fmla="*/ 254276 h 312346"/>
                <a:gd name="connsiteX61" fmla="*/ 167755 w 189640"/>
                <a:gd name="connsiteY61" fmla="*/ 254276 h 312346"/>
                <a:gd name="connsiteX62" fmla="*/ 168992 w 189640"/>
                <a:gd name="connsiteY62" fmla="*/ 253038 h 312346"/>
                <a:gd name="connsiteX63" fmla="*/ 167755 w 189640"/>
                <a:gd name="connsiteY63" fmla="*/ 251705 h 312346"/>
                <a:gd name="connsiteX64" fmla="*/ 157383 w 189640"/>
                <a:gd name="connsiteY64" fmla="*/ 250372 h 312346"/>
                <a:gd name="connsiteX65" fmla="*/ 156146 w 189640"/>
                <a:gd name="connsiteY65" fmla="*/ 250372 h 312346"/>
                <a:gd name="connsiteX66" fmla="*/ 156146 w 189640"/>
                <a:gd name="connsiteY66" fmla="*/ 249135 h 312346"/>
                <a:gd name="connsiteX67" fmla="*/ 156146 w 189640"/>
                <a:gd name="connsiteY67" fmla="*/ 247898 h 312346"/>
                <a:gd name="connsiteX68" fmla="*/ 157383 w 189640"/>
                <a:gd name="connsiteY68" fmla="*/ 246565 h 312346"/>
                <a:gd name="connsiteX69" fmla="*/ 161285 w 189640"/>
                <a:gd name="connsiteY69" fmla="*/ 246565 h 312346"/>
                <a:gd name="connsiteX70" fmla="*/ 162522 w 189640"/>
                <a:gd name="connsiteY70" fmla="*/ 245232 h 312346"/>
                <a:gd name="connsiteX71" fmla="*/ 162522 w 189640"/>
                <a:gd name="connsiteY71" fmla="*/ 241424 h 312346"/>
                <a:gd name="connsiteX72" fmla="*/ 163854 w 189640"/>
                <a:gd name="connsiteY72" fmla="*/ 240091 h 312346"/>
                <a:gd name="connsiteX73" fmla="*/ 166423 w 189640"/>
                <a:gd name="connsiteY73" fmla="*/ 238758 h 312346"/>
                <a:gd name="connsiteX74" fmla="*/ 168992 w 189640"/>
                <a:gd name="connsiteY74" fmla="*/ 238758 h 312346"/>
                <a:gd name="connsiteX75" fmla="*/ 170324 w 189640"/>
                <a:gd name="connsiteY75" fmla="*/ 240091 h 312346"/>
                <a:gd name="connsiteX76" fmla="*/ 171561 w 189640"/>
                <a:gd name="connsiteY76" fmla="*/ 240091 h 312346"/>
                <a:gd name="connsiteX77" fmla="*/ 171561 w 189640"/>
                <a:gd name="connsiteY77" fmla="*/ 242661 h 312346"/>
                <a:gd name="connsiteX78" fmla="*/ 172893 w 189640"/>
                <a:gd name="connsiteY78" fmla="*/ 246565 h 312346"/>
                <a:gd name="connsiteX79" fmla="*/ 172893 w 189640"/>
                <a:gd name="connsiteY79" fmla="*/ 250372 h 312346"/>
                <a:gd name="connsiteX80" fmla="*/ 174130 w 189640"/>
                <a:gd name="connsiteY80" fmla="*/ 253038 h 312346"/>
                <a:gd name="connsiteX81" fmla="*/ 175463 w 189640"/>
                <a:gd name="connsiteY81" fmla="*/ 254276 h 312346"/>
                <a:gd name="connsiteX82" fmla="*/ 176700 w 189640"/>
                <a:gd name="connsiteY82" fmla="*/ 253038 h 312346"/>
                <a:gd name="connsiteX83" fmla="*/ 178031 w 189640"/>
                <a:gd name="connsiteY83" fmla="*/ 251705 h 312346"/>
                <a:gd name="connsiteX84" fmla="*/ 178031 w 189640"/>
                <a:gd name="connsiteY84" fmla="*/ 250372 h 312346"/>
                <a:gd name="connsiteX85" fmla="*/ 178031 w 189640"/>
                <a:gd name="connsiteY85" fmla="*/ 249135 h 312346"/>
                <a:gd name="connsiteX86" fmla="*/ 175463 w 189640"/>
                <a:gd name="connsiteY86" fmla="*/ 242661 h 312346"/>
                <a:gd name="connsiteX87" fmla="*/ 174130 w 189640"/>
                <a:gd name="connsiteY87" fmla="*/ 234950 h 312346"/>
                <a:gd name="connsiteX88" fmla="*/ 170324 w 189640"/>
                <a:gd name="connsiteY88" fmla="*/ 225907 h 312346"/>
                <a:gd name="connsiteX89" fmla="*/ 168992 w 189640"/>
                <a:gd name="connsiteY89" fmla="*/ 219433 h 312346"/>
                <a:gd name="connsiteX90" fmla="*/ 165186 w 189640"/>
                <a:gd name="connsiteY90" fmla="*/ 214292 h 312346"/>
                <a:gd name="connsiteX91" fmla="*/ 165186 w 189640"/>
                <a:gd name="connsiteY91" fmla="*/ 215530 h 312346"/>
                <a:gd name="connsiteX92" fmla="*/ 163854 w 189640"/>
                <a:gd name="connsiteY92" fmla="*/ 216863 h 312346"/>
                <a:gd name="connsiteX93" fmla="*/ 163854 w 189640"/>
                <a:gd name="connsiteY93" fmla="*/ 218100 h 312346"/>
                <a:gd name="connsiteX94" fmla="*/ 158716 w 189640"/>
                <a:gd name="connsiteY94" fmla="*/ 219433 h 312346"/>
                <a:gd name="connsiteX95" fmla="*/ 152245 w 189640"/>
                <a:gd name="connsiteY95" fmla="*/ 219433 h 312346"/>
                <a:gd name="connsiteX96" fmla="*/ 147107 w 189640"/>
                <a:gd name="connsiteY96" fmla="*/ 216863 h 312346"/>
                <a:gd name="connsiteX97" fmla="*/ 139399 w 189640"/>
                <a:gd name="connsiteY97" fmla="*/ 212959 h 312346"/>
                <a:gd name="connsiteX98" fmla="*/ 134166 w 189640"/>
                <a:gd name="connsiteY98" fmla="*/ 209056 h 312346"/>
                <a:gd name="connsiteX99" fmla="*/ 127696 w 189640"/>
                <a:gd name="connsiteY99" fmla="*/ 202678 h 312346"/>
                <a:gd name="connsiteX100" fmla="*/ 122558 w 189640"/>
                <a:gd name="connsiteY100" fmla="*/ 197537 h 312346"/>
                <a:gd name="connsiteX101" fmla="*/ 119988 w 189640"/>
                <a:gd name="connsiteY101" fmla="*/ 191064 h 312346"/>
                <a:gd name="connsiteX102" fmla="*/ 119988 w 189640"/>
                <a:gd name="connsiteY102" fmla="*/ 184590 h 312346"/>
                <a:gd name="connsiteX103" fmla="*/ 117419 w 189640"/>
                <a:gd name="connsiteY103" fmla="*/ 179450 h 312346"/>
                <a:gd name="connsiteX104" fmla="*/ 113518 w 189640"/>
                <a:gd name="connsiteY104" fmla="*/ 176879 h 312346"/>
                <a:gd name="connsiteX105" fmla="*/ 104478 w 189640"/>
                <a:gd name="connsiteY105" fmla="*/ 170406 h 312346"/>
                <a:gd name="connsiteX106" fmla="*/ 98008 w 189640"/>
                <a:gd name="connsiteY106" fmla="*/ 165170 h 312346"/>
                <a:gd name="connsiteX107" fmla="*/ 94201 w 189640"/>
                <a:gd name="connsiteY107" fmla="*/ 156126 h 312346"/>
                <a:gd name="connsiteX108" fmla="*/ 92870 w 189640"/>
                <a:gd name="connsiteY108" fmla="*/ 148415 h 312346"/>
                <a:gd name="connsiteX109" fmla="*/ 92870 w 189640"/>
                <a:gd name="connsiteY109" fmla="*/ 138133 h 312346"/>
                <a:gd name="connsiteX110" fmla="*/ 92870 w 189640"/>
                <a:gd name="connsiteY110" fmla="*/ 135563 h 312346"/>
                <a:gd name="connsiteX111" fmla="*/ 91537 w 189640"/>
                <a:gd name="connsiteY111" fmla="*/ 129089 h 312346"/>
                <a:gd name="connsiteX112" fmla="*/ 88968 w 189640"/>
                <a:gd name="connsiteY112" fmla="*/ 125186 h 312346"/>
                <a:gd name="connsiteX113" fmla="*/ 86399 w 189640"/>
                <a:gd name="connsiteY113" fmla="*/ 120046 h 312346"/>
                <a:gd name="connsiteX114" fmla="*/ 83830 w 189640"/>
                <a:gd name="connsiteY114" fmla="*/ 117475 h 312346"/>
                <a:gd name="connsiteX115" fmla="*/ 82498 w 189640"/>
                <a:gd name="connsiteY115" fmla="*/ 114810 h 312346"/>
                <a:gd name="connsiteX116" fmla="*/ 79928 w 189640"/>
                <a:gd name="connsiteY116" fmla="*/ 112239 h 312346"/>
                <a:gd name="connsiteX117" fmla="*/ 77360 w 189640"/>
                <a:gd name="connsiteY117" fmla="*/ 112239 h 312346"/>
                <a:gd name="connsiteX118" fmla="*/ 74790 w 189640"/>
                <a:gd name="connsiteY118" fmla="*/ 111002 h 312346"/>
                <a:gd name="connsiteX119" fmla="*/ 70889 w 189640"/>
                <a:gd name="connsiteY119" fmla="*/ 112239 h 312346"/>
                <a:gd name="connsiteX120" fmla="*/ 69652 w 189640"/>
                <a:gd name="connsiteY120" fmla="*/ 112239 h 312346"/>
                <a:gd name="connsiteX121" fmla="*/ 67083 w 189640"/>
                <a:gd name="connsiteY121" fmla="*/ 111002 h 312346"/>
                <a:gd name="connsiteX122" fmla="*/ 67083 w 189640"/>
                <a:gd name="connsiteY122" fmla="*/ 109669 h 312346"/>
                <a:gd name="connsiteX123" fmla="*/ 68320 w 189640"/>
                <a:gd name="connsiteY123" fmla="*/ 107099 h 312346"/>
                <a:gd name="connsiteX124" fmla="*/ 67083 w 189640"/>
                <a:gd name="connsiteY124" fmla="*/ 105861 h 312346"/>
                <a:gd name="connsiteX125" fmla="*/ 61945 w 189640"/>
                <a:gd name="connsiteY125" fmla="*/ 103195 h 312346"/>
                <a:gd name="connsiteX126" fmla="*/ 58043 w 189640"/>
                <a:gd name="connsiteY126" fmla="*/ 99387 h 312346"/>
                <a:gd name="connsiteX127" fmla="*/ 58043 w 189640"/>
                <a:gd name="connsiteY127" fmla="*/ 95484 h 312346"/>
                <a:gd name="connsiteX128" fmla="*/ 56711 w 189640"/>
                <a:gd name="connsiteY128" fmla="*/ 94247 h 312346"/>
                <a:gd name="connsiteX129" fmla="*/ 51573 w 189640"/>
                <a:gd name="connsiteY129" fmla="*/ 92914 h 312346"/>
                <a:gd name="connsiteX130" fmla="*/ 46435 w 189640"/>
                <a:gd name="connsiteY130" fmla="*/ 87773 h 312346"/>
                <a:gd name="connsiteX131" fmla="*/ 46435 w 189640"/>
                <a:gd name="connsiteY131" fmla="*/ 85203 h 312346"/>
                <a:gd name="connsiteX132" fmla="*/ 47672 w 189640"/>
                <a:gd name="connsiteY132" fmla="*/ 79967 h 312346"/>
                <a:gd name="connsiteX133" fmla="*/ 47672 w 189640"/>
                <a:gd name="connsiteY133" fmla="*/ 72256 h 312346"/>
                <a:gd name="connsiteX134" fmla="*/ 46435 w 189640"/>
                <a:gd name="connsiteY134" fmla="*/ 64545 h 312346"/>
                <a:gd name="connsiteX135" fmla="*/ 46435 w 189640"/>
                <a:gd name="connsiteY135" fmla="*/ 61879 h 312346"/>
                <a:gd name="connsiteX136" fmla="*/ 45103 w 189640"/>
                <a:gd name="connsiteY136" fmla="*/ 60642 h 312346"/>
                <a:gd name="connsiteX137" fmla="*/ 41202 w 189640"/>
                <a:gd name="connsiteY137" fmla="*/ 59309 h 312346"/>
                <a:gd name="connsiteX138" fmla="*/ 37395 w 189640"/>
                <a:gd name="connsiteY138" fmla="*/ 56738 h 312346"/>
                <a:gd name="connsiteX139" fmla="*/ 37395 w 189640"/>
                <a:gd name="connsiteY139" fmla="*/ 52930 h 312346"/>
                <a:gd name="connsiteX140" fmla="*/ 36063 w 189640"/>
                <a:gd name="connsiteY140" fmla="*/ 50265 h 312346"/>
                <a:gd name="connsiteX141" fmla="*/ 37395 w 189640"/>
                <a:gd name="connsiteY141" fmla="*/ 45124 h 312346"/>
                <a:gd name="connsiteX142" fmla="*/ 38632 w 189640"/>
                <a:gd name="connsiteY142" fmla="*/ 42554 h 312346"/>
                <a:gd name="connsiteX143" fmla="*/ 41202 w 189640"/>
                <a:gd name="connsiteY143" fmla="*/ 41316 h 312346"/>
                <a:gd name="connsiteX144" fmla="*/ 42533 w 189640"/>
                <a:gd name="connsiteY144" fmla="*/ 41316 h 312346"/>
                <a:gd name="connsiteX145" fmla="*/ 43866 w 189640"/>
                <a:gd name="connsiteY145" fmla="*/ 38651 h 312346"/>
                <a:gd name="connsiteX146" fmla="*/ 45103 w 189640"/>
                <a:gd name="connsiteY146" fmla="*/ 34843 h 312346"/>
                <a:gd name="connsiteX147" fmla="*/ 46435 w 189640"/>
                <a:gd name="connsiteY147" fmla="*/ 28369 h 312346"/>
                <a:gd name="connsiteX148" fmla="*/ 46435 w 189640"/>
                <a:gd name="connsiteY148" fmla="*/ 27036 h 312346"/>
                <a:gd name="connsiteX149" fmla="*/ 47672 w 189640"/>
                <a:gd name="connsiteY149" fmla="*/ 25799 h 312346"/>
                <a:gd name="connsiteX150" fmla="*/ 50241 w 189640"/>
                <a:gd name="connsiteY150" fmla="*/ 25799 h 312346"/>
                <a:gd name="connsiteX151" fmla="*/ 51573 w 189640"/>
                <a:gd name="connsiteY151" fmla="*/ 25799 h 312346"/>
                <a:gd name="connsiteX152" fmla="*/ 54142 w 189640"/>
                <a:gd name="connsiteY152" fmla="*/ 14185 h 312346"/>
                <a:gd name="connsiteX153" fmla="*/ 60613 w 189640"/>
                <a:gd name="connsiteY153" fmla="*/ 6378 h 31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89640" h="312346">
                  <a:moveTo>
                    <a:pt x="60613" y="6378"/>
                  </a:moveTo>
                  <a:lnTo>
                    <a:pt x="59280" y="5141"/>
                  </a:lnTo>
                  <a:lnTo>
                    <a:pt x="39965" y="0"/>
                  </a:lnTo>
                  <a:lnTo>
                    <a:pt x="19316" y="3808"/>
                  </a:lnTo>
                  <a:lnTo>
                    <a:pt x="10277" y="12852"/>
                  </a:lnTo>
                  <a:lnTo>
                    <a:pt x="2569" y="34843"/>
                  </a:lnTo>
                  <a:lnTo>
                    <a:pt x="0" y="34843"/>
                  </a:lnTo>
                  <a:lnTo>
                    <a:pt x="77360" y="312347"/>
                  </a:lnTo>
                  <a:lnTo>
                    <a:pt x="175463" y="293022"/>
                  </a:lnTo>
                  <a:lnTo>
                    <a:pt x="176700" y="293022"/>
                  </a:lnTo>
                  <a:lnTo>
                    <a:pt x="181933" y="293022"/>
                  </a:lnTo>
                  <a:lnTo>
                    <a:pt x="180601" y="291689"/>
                  </a:lnTo>
                  <a:lnTo>
                    <a:pt x="180601" y="290451"/>
                  </a:lnTo>
                  <a:lnTo>
                    <a:pt x="180601" y="289118"/>
                  </a:lnTo>
                  <a:lnTo>
                    <a:pt x="181933" y="289118"/>
                  </a:lnTo>
                  <a:lnTo>
                    <a:pt x="183170" y="290451"/>
                  </a:lnTo>
                  <a:lnTo>
                    <a:pt x="184502" y="290451"/>
                  </a:lnTo>
                  <a:lnTo>
                    <a:pt x="185739" y="291689"/>
                  </a:lnTo>
                  <a:lnTo>
                    <a:pt x="189640" y="290451"/>
                  </a:lnTo>
                  <a:lnTo>
                    <a:pt x="188403" y="287881"/>
                  </a:lnTo>
                  <a:lnTo>
                    <a:pt x="188403" y="283978"/>
                  </a:lnTo>
                  <a:lnTo>
                    <a:pt x="187071" y="280074"/>
                  </a:lnTo>
                  <a:lnTo>
                    <a:pt x="187071" y="276267"/>
                  </a:lnTo>
                  <a:lnTo>
                    <a:pt x="184502" y="272363"/>
                  </a:lnTo>
                  <a:lnTo>
                    <a:pt x="184502" y="267223"/>
                  </a:lnTo>
                  <a:lnTo>
                    <a:pt x="181933" y="263320"/>
                  </a:lnTo>
                  <a:lnTo>
                    <a:pt x="181933" y="259416"/>
                  </a:lnTo>
                  <a:lnTo>
                    <a:pt x="180601" y="256846"/>
                  </a:lnTo>
                  <a:lnTo>
                    <a:pt x="179364" y="255609"/>
                  </a:lnTo>
                  <a:lnTo>
                    <a:pt x="178031" y="254276"/>
                  </a:lnTo>
                  <a:lnTo>
                    <a:pt x="178031" y="255609"/>
                  </a:lnTo>
                  <a:lnTo>
                    <a:pt x="176700" y="255609"/>
                  </a:lnTo>
                  <a:lnTo>
                    <a:pt x="176700" y="256846"/>
                  </a:lnTo>
                  <a:lnTo>
                    <a:pt x="176700" y="259416"/>
                  </a:lnTo>
                  <a:lnTo>
                    <a:pt x="178031" y="260749"/>
                  </a:lnTo>
                  <a:lnTo>
                    <a:pt x="179364" y="262082"/>
                  </a:lnTo>
                  <a:lnTo>
                    <a:pt x="179364" y="263320"/>
                  </a:lnTo>
                  <a:lnTo>
                    <a:pt x="178031" y="265890"/>
                  </a:lnTo>
                  <a:lnTo>
                    <a:pt x="176700" y="267223"/>
                  </a:lnTo>
                  <a:lnTo>
                    <a:pt x="176700" y="268460"/>
                  </a:lnTo>
                  <a:lnTo>
                    <a:pt x="175463" y="267223"/>
                  </a:lnTo>
                  <a:lnTo>
                    <a:pt x="172893" y="265890"/>
                  </a:lnTo>
                  <a:lnTo>
                    <a:pt x="171561" y="263320"/>
                  </a:lnTo>
                  <a:lnTo>
                    <a:pt x="170324" y="260749"/>
                  </a:lnTo>
                  <a:lnTo>
                    <a:pt x="168992" y="260749"/>
                  </a:lnTo>
                  <a:lnTo>
                    <a:pt x="167755" y="262082"/>
                  </a:lnTo>
                  <a:lnTo>
                    <a:pt x="166423" y="262082"/>
                  </a:lnTo>
                  <a:lnTo>
                    <a:pt x="165186" y="263320"/>
                  </a:lnTo>
                  <a:lnTo>
                    <a:pt x="165186" y="265890"/>
                  </a:lnTo>
                  <a:lnTo>
                    <a:pt x="162522" y="267223"/>
                  </a:lnTo>
                  <a:lnTo>
                    <a:pt x="159953" y="269793"/>
                  </a:lnTo>
                  <a:lnTo>
                    <a:pt x="158716" y="271126"/>
                  </a:lnTo>
                  <a:lnTo>
                    <a:pt x="158716" y="269793"/>
                  </a:lnTo>
                  <a:lnTo>
                    <a:pt x="158716" y="268460"/>
                  </a:lnTo>
                  <a:lnTo>
                    <a:pt x="158716" y="265890"/>
                  </a:lnTo>
                  <a:lnTo>
                    <a:pt x="158716" y="264652"/>
                  </a:lnTo>
                  <a:lnTo>
                    <a:pt x="159953" y="263320"/>
                  </a:lnTo>
                  <a:lnTo>
                    <a:pt x="161285" y="260749"/>
                  </a:lnTo>
                  <a:lnTo>
                    <a:pt x="162522" y="258179"/>
                  </a:lnTo>
                  <a:lnTo>
                    <a:pt x="163854" y="256846"/>
                  </a:lnTo>
                  <a:lnTo>
                    <a:pt x="166423" y="254276"/>
                  </a:lnTo>
                  <a:lnTo>
                    <a:pt x="167755" y="254276"/>
                  </a:lnTo>
                  <a:lnTo>
                    <a:pt x="168992" y="253038"/>
                  </a:lnTo>
                  <a:lnTo>
                    <a:pt x="167755" y="251705"/>
                  </a:lnTo>
                  <a:lnTo>
                    <a:pt x="157383" y="250372"/>
                  </a:lnTo>
                  <a:lnTo>
                    <a:pt x="156146" y="250372"/>
                  </a:lnTo>
                  <a:lnTo>
                    <a:pt x="156146" y="249135"/>
                  </a:lnTo>
                  <a:lnTo>
                    <a:pt x="156146" y="247898"/>
                  </a:lnTo>
                  <a:lnTo>
                    <a:pt x="157383" y="246565"/>
                  </a:lnTo>
                  <a:lnTo>
                    <a:pt x="161285" y="246565"/>
                  </a:lnTo>
                  <a:lnTo>
                    <a:pt x="162522" y="245232"/>
                  </a:lnTo>
                  <a:lnTo>
                    <a:pt x="162522" y="241424"/>
                  </a:lnTo>
                  <a:lnTo>
                    <a:pt x="163854" y="240091"/>
                  </a:lnTo>
                  <a:lnTo>
                    <a:pt x="166423" y="238758"/>
                  </a:lnTo>
                  <a:lnTo>
                    <a:pt x="168992" y="238758"/>
                  </a:lnTo>
                  <a:lnTo>
                    <a:pt x="170324" y="240091"/>
                  </a:lnTo>
                  <a:lnTo>
                    <a:pt x="171561" y="240091"/>
                  </a:lnTo>
                  <a:lnTo>
                    <a:pt x="171561" y="242661"/>
                  </a:lnTo>
                  <a:lnTo>
                    <a:pt x="172893" y="246565"/>
                  </a:lnTo>
                  <a:lnTo>
                    <a:pt x="172893" y="250372"/>
                  </a:lnTo>
                  <a:lnTo>
                    <a:pt x="174130" y="253038"/>
                  </a:lnTo>
                  <a:lnTo>
                    <a:pt x="175463" y="254276"/>
                  </a:lnTo>
                  <a:lnTo>
                    <a:pt x="176700" y="253038"/>
                  </a:lnTo>
                  <a:lnTo>
                    <a:pt x="178031" y="251705"/>
                  </a:lnTo>
                  <a:lnTo>
                    <a:pt x="178031" y="250372"/>
                  </a:lnTo>
                  <a:lnTo>
                    <a:pt x="178031" y="249135"/>
                  </a:lnTo>
                  <a:lnTo>
                    <a:pt x="175463" y="242661"/>
                  </a:lnTo>
                  <a:lnTo>
                    <a:pt x="174130" y="234950"/>
                  </a:lnTo>
                  <a:lnTo>
                    <a:pt x="170324" y="225907"/>
                  </a:lnTo>
                  <a:lnTo>
                    <a:pt x="168992" y="219433"/>
                  </a:lnTo>
                  <a:lnTo>
                    <a:pt x="165186" y="214292"/>
                  </a:lnTo>
                  <a:lnTo>
                    <a:pt x="165186" y="215530"/>
                  </a:lnTo>
                  <a:lnTo>
                    <a:pt x="163854" y="216863"/>
                  </a:lnTo>
                  <a:lnTo>
                    <a:pt x="163854" y="218100"/>
                  </a:lnTo>
                  <a:lnTo>
                    <a:pt x="158716" y="219433"/>
                  </a:lnTo>
                  <a:lnTo>
                    <a:pt x="152245" y="219433"/>
                  </a:lnTo>
                  <a:lnTo>
                    <a:pt x="147107" y="216863"/>
                  </a:lnTo>
                  <a:lnTo>
                    <a:pt x="139399" y="212959"/>
                  </a:lnTo>
                  <a:lnTo>
                    <a:pt x="134166" y="209056"/>
                  </a:lnTo>
                  <a:lnTo>
                    <a:pt x="127696" y="202678"/>
                  </a:lnTo>
                  <a:lnTo>
                    <a:pt x="122558" y="197537"/>
                  </a:lnTo>
                  <a:lnTo>
                    <a:pt x="119988" y="191064"/>
                  </a:lnTo>
                  <a:lnTo>
                    <a:pt x="119988" y="184590"/>
                  </a:lnTo>
                  <a:lnTo>
                    <a:pt x="117419" y="179450"/>
                  </a:lnTo>
                  <a:lnTo>
                    <a:pt x="113518" y="176879"/>
                  </a:lnTo>
                  <a:lnTo>
                    <a:pt x="104478" y="170406"/>
                  </a:lnTo>
                  <a:lnTo>
                    <a:pt x="98008" y="165170"/>
                  </a:lnTo>
                  <a:lnTo>
                    <a:pt x="94201" y="156126"/>
                  </a:lnTo>
                  <a:lnTo>
                    <a:pt x="92870" y="148415"/>
                  </a:lnTo>
                  <a:lnTo>
                    <a:pt x="92870" y="138133"/>
                  </a:lnTo>
                  <a:lnTo>
                    <a:pt x="92870" y="135563"/>
                  </a:lnTo>
                  <a:lnTo>
                    <a:pt x="91537" y="129089"/>
                  </a:lnTo>
                  <a:lnTo>
                    <a:pt x="88968" y="125186"/>
                  </a:lnTo>
                  <a:lnTo>
                    <a:pt x="86399" y="120046"/>
                  </a:lnTo>
                  <a:lnTo>
                    <a:pt x="83830" y="117475"/>
                  </a:lnTo>
                  <a:lnTo>
                    <a:pt x="82498" y="114810"/>
                  </a:lnTo>
                  <a:lnTo>
                    <a:pt x="79928" y="112239"/>
                  </a:lnTo>
                  <a:lnTo>
                    <a:pt x="77360" y="112239"/>
                  </a:lnTo>
                  <a:lnTo>
                    <a:pt x="74790" y="111002"/>
                  </a:lnTo>
                  <a:lnTo>
                    <a:pt x="70889" y="112239"/>
                  </a:lnTo>
                  <a:lnTo>
                    <a:pt x="69652" y="112239"/>
                  </a:lnTo>
                  <a:lnTo>
                    <a:pt x="67083" y="111002"/>
                  </a:lnTo>
                  <a:lnTo>
                    <a:pt x="67083" y="109669"/>
                  </a:lnTo>
                  <a:lnTo>
                    <a:pt x="68320" y="107099"/>
                  </a:lnTo>
                  <a:lnTo>
                    <a:pt x="67083" y="105861"/>
                  </a:lnTo>
                  <a:lnTo>
                    <a:pt x="61945" y="103195"/>
                  </a:lnTo>
                  <a:lnTo>
                    <a:pt x="58043" y="99387"/>
                  </a:lnTo>
                  <a:lnTo>
                    <a:pt x="58043" y="95484"/>
                  </a:lnTo>
                  <a:lnTo>
                    <a:pt x="56711" y="94247"/>
                  </a:lnTo>
                  <a:lnTo>
                    <a:pt x="51573" y="92914"/>
                  </a:lnTo>
                  <a:lnTo>
                    <a:pt x="46435" y="87773"/>
                  </a:lnTo>
                  <a:lnTo>
                    <a:pt x="46435" y="85203"/>
                  </a:lnTo>
                  <a:lnTo>
                    <a:pt x="47672" y="79967"/>
                  </a:lnTo>
                  <a:lnTo>
                    <a:pt x="47672" y="72256"/>
                  </a:lnTo>
                  <a:lnTo>
                    <a:pt x="46435" y="64545"/>
                  </a:lnTo>
                  <a:lnTo>
                    <a:pt x="46435" y="61879"/>
                  </a:lnTo>
                  <a:lnTo>
                    <a:pt x="45103" y="60642"/>
                  </a:lnTo>
                  <a:lnTo>
                    <a:pt x="41202" y="59309"/>
                  </a:lnTo>
                  <a:lnTo>
                    <a:pt x="37395" y="56738"/>
                  </a:lnTo>
                  <a:lnTo>
                    <a:pt x="37395" y="52930"/>
                  </a:lnTo>
                  <a:lnTo>
                    <a:pt x="36063" y="50265"/>
                  </a:lnTo>
                  <a:lnTo>
                    <a:pt x="37395" y="45124"/>
                  </a:lnTo>
                  <a:lnTo>
                    <a:pt x="38632" y="42554"/>
                  </a:lnTo>
                  <a:lnTo>
                    <a:pt x="41202" y="41316"/>
                  </a:lnTo>
                  <a:lnTo>
                    <a:pt x="42533" y="41316"/>
                  </a:lnTo>
                  <a:lnTo>
                    <a:pt x="43866" y="38651"/>
                  </a:lnTo>
                  <a:lnTo>
                    <a:pt x="45103" y="34843"/>
                  </a:lnTo>
                  <a:lnTo>
                    <a:pt x="46435" y="28369"/>
                  </a:lnTo>
                  <a:lnTo>
                    <a:pt x="46435" y="27036"/>
                  </a:lnTo>
                  <a:lnTo>
                    <a:pt x="47672" y="25799"/>
                  </a:lnTo>
                  <a:lnTo>
                    <a:pt x="50241" y="25799"/>
                  </a:lnTo>
                  <a:lnTo>
                    <a:pt x="51573" y="25799"/>
                  </a:lnTo>
                  <a:lnTo>
                    <a:pt x="54142" y="14185"/>
                  </a:lnTo>
                  <a:lnTo>
                    <a:pt x="60613" y="637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FE530EB7-194D-9F4C-A095-7DE354AF190C}"/>
                </a:ext>
              </a:extLst>
            </p:cNvPr>
            <p:cNvSpPr/>
            <p:nvPr/>
          </p:nvSpPr>
          <p:spPr>
            <a:xfrm>
              <a:off x="10155690" y="3046394"/>
              <a:ext cx="951063" cy="857318"/>
            </a:xfrm>
            <a:custGeom>
              <a:avLst/>
              <a:gdLst>
                <a:gd name="connsiteX0" fmla="*/ 1081322 w 1081322"/>
                <a:gd name="connsiteY0" fmla="*/ 841747 h 974739"/>
                <a:gd name="connsiteX1" fmla="*/ 1065812 w 1081322"/>
                <a:gd name="connsiteY1" fmla="*/ 826230 h 974739"/>
                <a:gd name="connsiteX2" fmla="*/ 1036220 w 1081322"/>
                <a:gd name="connsiteY2" fmla="*/ 657157 h 974739"/>
                <a:gd name="connsiteX3" fmla="*/ 1032319 w 1081322"/>
                <a:gd name="connsiteY3" fmla="*/ 651921 h 974739"/>
                <a:gd name="connsiteX4" fmla="*/ 1034887 w 1081322"/>
                <a:gd name="connsiteY4" fmla="*/ 494462 h 974739"/>
                <a:gd name="connsiteX5" fmla="*/ 1025848 w 1081322"/>
                <a:gd name="connsiteY5" fmla="*/ 482848 h 974739"/>
                <a:gd name="connsiteX6" fmla="*/ 1027180 w 1081322"/>
                <a:gd name="connsiteY6" fmla="*/ 475042 h 974739"/>
                <a:gd name="connsiteX7" fmla="*/ 997492 w 1081322"/>
                <a:gd name="connsiteY7" fmla="*/ 324056 h 974739"/>
                <a:gd name="connsiteX8" fmla="*/ 991022 w 1081322"/>
                <a:gd name="connsiteY8" fmla="*/ 315013 h 974739"/>
                <a:gd name="connsiteX9" fmla="*/ 985884 w 1081322"/>
                <a:gd name="connsiteY9" fmla="*/ 312442 h 974739"/>
                <a:gd name="connsiteX10" fmla="*/ 981982 w 1081322"/>
                <a:gd name="connsiteY10" fmla="*/ 302066 h 974739"/>
                <a:gd name="connsiteX11" fmla="*/ 971705 w 1081322"/>
                <a:gd name="connsiteY11" fmla="*/ 307302 h 974739"/>
                <a:gd name="connsiteX12" fmla="*/ 969041 w 1081322"/>
                <a:gd name="connsiteY12" fmla="*/ 317583 h 974739"/>
                <a:gd name="connsiteX13" fmla="*/ 965235 w 1081322"/>
                <a:gd name="connsiteY13" fmla="*/ 316250 h 974739"/>
                <a:gd name="connsiteX14" fmla="*/ 961334 w 1081322"/>
                <a:gd name="connsiteY14" fmla="*/ 305969 h 974739"/>
                <a:gd name="connsiteX15" fmla="*/ 965235 w 1081322"/>
                <a:gd name="connsiteY15" fmla="*/ 274934 h 974739"/>
                <a:gd name="connsiteX16" fmla="*/ 957432 w 1081322"/>
                <a:gd name="connsiteY16" fmla="*/ 263320 h 974739"/>
                <a:gd name="connsiteX17" fmla="*/ 954864 w 1081322"/>
                <a:gd name="connsiteY17" fmla="*/ 247897 h 974739"/>
                <a:gd name="connsiteX18" fmla="*/ 949725 w 1081322"/>
                <a:gd name="connsiteY18" fmla="*/ 242661 h 974739"/>
                <a:gd name="connsiteX19" fmla="*/ 943255 w 1081322"/>
                <a:gd name="connsiteY19" fmla="*/ 219433 h 974739"/>
                <a:gd name="connsiteX20" fmla="*/ 936880 w 1081322"/>
                <a:gd name="connsiteY20" fmla="*/ 213055 h 974739"/>
                <a:gd name="connsiteX21" fmla="*/ 938117 w 1081322"/>
                <a:gd name="connsiteY21" fmla="*/ 178117 h 974739"/>
                <a:gd name="connsiteX22" fmla="*/ 945824 w 1081322"/>
                <a:gd name="connsiteY22" fmla="*/ 162695 h 974739"/>
                <a:gd name="connsiteX23" fmla="*/ 936880 w 1081322"/>
                <a:gd name="connsiteY23" fmla="*/ 139466 h 974739"/>
                <a:gd name="connsiteX24" fmla="*/ 939449 w 1081322"/>
                <a:gd name="connsiteY24" fmla="*/ 125186 h 974739"/>
                <a:gd name="connsiteX25" fmla="*/ 930409 w 1081322"/>
                <a:gd name="connsiteY25" fmla="*/ 107194 h 974739"/>
                <a:gd name="connsiteX26" fmla="*/ 920037 w 1081322"/>
                <a:gd name="connsiteY26" fmla="*/ 96817 h 974739"/>
                <a:gd name="connsiteX27" fmla="*/ 914899 w 1081322"/>
                <a:gd name="connsiteY27" fmla="*/ 86536 h 974739"/>
                <a:gd name="connsiteX28" fmla="*/ 916136 w 1081322"/>
                <a:gd name="connsiteY28" fmla="*/ 72256 h 974739"/>
                <a:gd name="connsiteX29" fmla="*/ 911093 w 1081322"/>
                <a:gd name="connsiteY29" fmla="*/ 60642 h 974739"/>
                <a:gd name="connsiteX30" fmla="*/ 914899 w 1081322"/>
                <a:gd name="connsiteY30" fmla="*/ 46457 h 974739"/>
                <a:gd name="connsiteX31" fmla="*/ 903291 w 1081322"/>
                <a:gd name="connsiteY31" fmla="*/ 36176 h 974739"/>
                <a:gd name="connsiteX32" fmla="*/ 905860 w 1081322"/>
                <a:gd name="connsiteY32" fmla="*/ 15517 h 974739"/>
                <a:gd name="connsiteX33" fmla="*/ 900721 w 1081322"/>
                <a:gd name="connsiteY33" fmla="*/ 0 h 974739"/>
                <a:gd name="connsiteX34" fmla="*/ 888637 w 1081322"/>
                <a:gd name="connsiteY34" fmla="*/ 3237 h 974739"/>
                <a:gd name="connsiteX35" fmla="*/ 750950 w 1081322"/>
                <a:gd name="connsiteY35" fmla="*/ 39984 h 974739"/>
                <a:gd name="connsiteX36" fmla="*/ 698140 w 1081322"/>
                <a:gd name="connsiteY36" fmla="*/ 50360 h 974739"/>
                <a:gd name="connsiteX37" fmla="*/ 693192 w 1081322"/>
                <a:gd name="connsiteY37" fmla="*/ 52645 h 974739"/>
                <a:gd name="connsiteX38" fmla="*/ 691669 w 1081322"/>
                <a:gd name="connsiteY38" fmla="*/ 54263 h 974739"/>
                <a:gd name="connsiteX39" fmla="*/ 690528 w 1081322"/>
                <a:gd name="connsiteY39" fmla="*/ 53978 h 974739"/>
                <a:gd name="connsiteX40" fmla="*/ 686817 w 1081322"/>
                <a:gd name="connsiteY40" fmla="*/ 55691 h 974739"/>
                <a:gd name="connsiteX41" fmla="*/ 682535 w 1081322"/>
                <a:gd name="connsiteY41" fmla="*/ 56548 h 974739"/>
                <a:gd name="connsiteX42" fmla="*/ 680822 w 1081322"/>
                <a:gd name="connsiteY42" fmla="*/ 56548 h 974739"/>
                <a:gd name="connsiteX43" fmla="*/ 680061 w 1081322"/>
                <a:gd name="connsiteY43" fmla="*/ 55501 h 974739"/>
                <a:gd name="connsiteX44" fmla="*/ 680061 w 1081322"/>
                <a:gd name="connsiteY44" fmla="*/ 55501 h 974739"/>
                <a:gd name="connsiteX45" fmla="*/ 678729 w 1081322"/>
                <a:gd name="connsiteY45" fmla="*/ 54168 h 974739"/>
                <a:gd name="connsiteX46" fmla="*/ 675684 w 1081322"/>
                <a:gd name="connsiteY46" fmla="*/ 55691 h 974739"/>
                <a:gd name="connsiteX47" fmla="*/ 674542 w 1081322"/>
                <a:gd name="connsiteY47" fmla="*/ 54549 h 974739"/>
                <a:gd name="connsiteX48" fmla="*/ 665883 w 1081322"/>
                <a:gd name="connsiteY48" fmla="*/ 59404 h 974739"/>
                <a:gd name="connsiteX49" fmla="*/ 664551 w 1081322"/>
                <a:gd name="connsiteY49" fmla="*/ 64545 h 974739"/>
                <a:gd name="connsiteX50" fmla="*/ 652942 w 1081322"/>
                <a:gd name="connsiteY50" fmla="*/ 71018 h 974739"/>
                <a:gd name="connsiteX51" fmla="*/ 650373 w 1081322"/>
                <a:gd name="connsiteY51" fmla="*/ 69685 h 974739"/>
                <a:gd name="connsiteX52" fmla="*/ 643903 w 1081322"/>
                <a:gd name="connsiteY52" fmla="*/ 80062 h 974739"/>
                <a:gd name="connsiteX53" fmla="*/ 632294 w 1081322"/>
                <a:gd name="connsiteY53" fmla="*/ 85203 h 974739"/>
                <a:gd name="connsiteX54" fmla="*/ 626299 w 1081322"/>
                <a:gd name="connsiteY54" fmla="*/ 90058 h 974739"/>
                <a:gd name="connsiteX55" fmla="*/ 625728 w 1081322"/>
                <a:gd name="connsiteY55" fmla="*/ 91867 h 974739"/>
                <a:gd name="connsiteX56" fmla="*/ 614595 w 1081322"/>
                <a:gd name="connsiteY56" fmla="*/ 99578 h 974739"/>
                <a:gd name="connsiteX57" fmla="*/ 605080 w 1081322"/>
                <a:gd name="connsiteY57" fmla="*/ 108241 h 974739"/>
                <a:gd name="connsiteX58" fmla="*/ 604223 w 1081322"/>
                <a:gd name="connsiteY58" fmla="*/ 109955 h 974739"/>
                <a:gd name="connsiteX59" fmla="*/ 604223 w 1081322"/>
                <a:gd name="connsiteY59" fmla="*/ 114238 h 974739"/>
                <a:gd name="connsiteX60" fmla="*/ 600798 w 1081322"/>
                <a:gd name="connsiteY60" fmla="*/ 117666 h 974739"/>
                <a:gd name="connsiteX61" fmla="*/ 599656 w 1081322"/>
                <a:gd name="connsiteY61" fmla="*/ 118237 h 974739"/>
                <a:gd name="connsiteX62" fmla="*/ 597468 w 1081322"/>
                <a:gd name="connsiteY62" fmla="*/ 122711 h 974739"/>
                <a:gd name="connsiteX63" fmla="*/ 580721 w 1081322"/>
                <a:gd name="connsiteY63" fmla="*/ 143274 h 974739"/>
                <a:gd name="connsiteX64" fmla="*/ 571396 w 1081322"/>
                <a:gd name="connsiteY64" fmla="*/ 157839 h 974739"/>
                <a:gd name="connsiteX65" fmla="*/ 563783 w 1081322"/>
                <a:gd name="connsiteY65" fmla="*/ 171072 h 974739"/>
                <a:gd name="connsiteX66" fmla="*/ 559216 w 1081322"/>
                <a:gd name="connsiteY66" fmla="*/ 176784 h 974739"/>
                <a:gd name="connsiteX67" fmla="*/ 548464 w 1081322"/>
                <a:gd name="connsiteY67" fmla="*/ 193634 h 974739"/>
                <a:gd name="connsiteX68" fmla="*/ 545894 w 1081322"/>
                <a:gd name="connsiteY68" fmla="*/ 206581 h 974739"/>
                <a:gd name="connsiteX69" fmla="*/ 549701 w 1081322"/>
                <a:gd name="connsiteY69" fmla="*/ 210484 h 974739"/>
                <a:gd name="connsiteX70" fmla="*/ 544563 w 1081322"/>
                <a:gd name="connsiteY70" fmla="*/ 222003 h 974739"/>
                <a:gd name="connsiteX71" fmla="*/ 543230 w 1081322"/>
                <a:gd name="connsiteY71" fmla="*/ 222003 h 974739"/>
                <a:gd name="connsiteX72" fmla="*/ 539329 w 1081322"/>
                <a:gd name="connsiteY72" fmla="*/ 225907 h 974739"/>
                <a:gd name="connsiteX73" fmla="*/ 539329 w 1081322"/>
                <a:gd name="connsiteY73" fmla="*/ 227239 h 974739"/>
                <a:gd name="connsiteX74" fmla="*/ 540661 w 1081322"/>
                <a:gd name="connsiteY74" fmla="*/ 229810 h 974739"/>
                <a:gd name="connsiteX75" fmla="*/ 530385 w 1081322"/>
                <a:gd name="connsiteY75" fmla="*/ 238854 h 974739"/>
                <a:gd name="connsiteX76" fmla="*/ 518776 w 1081322"/>
                <a:gd name="connsiteY76" fmla="*/ 258179 h 974739"/>
                <a:gd name="connsiteX77" fmla="*/ 493560 w 1081322"/>
                <a:gd name="connsiteY77" fmla="*/ 276171 h 974739"/>
                <a:gd name="connsiteX78" fmla="*/ 492418 w 1081322"/>
                <a:gd name="connsiteY78" fmla="*/ 277790 h 974739"/>
                <a:gd name="connsiteX79" fmla="*/ 490420 w 1081322"/>
                <a:gd name="connsiteY79" fmla="*/ 279218 h 974739"/>
                <a:gd name="connsiteX80" fmla="*/ 471009 w 1081322"/>
                <a:gd name="connsiteY80" fmla="*/ 304636 h 974739"/>
                <a:gd name="connsiteX81" fmla="*/ 473578 w 1081322"/>
                <a:gd name="connsiteY81" fmla="*/ 313680 h 974739"/>
                <a:gd name="connsiteX82" fmla="*/ 477385 w 1081322"/>
                <a:gd name="connsiteY82" fmla="*/ 312442 h 974739"/>
                <a:gd name="connsiteX83" fmla="*/ 478716 w 1081322"/>
                <a:gd name="connsiteY83" fmla="*/ 313680 h 974739"/>
                <a:gd name="connsiteX84" fmla="*/ 482618 w 1081322"/>
                <a:gd name="connsiteY84" fmla="*/ 315013 h 974739"/>
                <a:gd name="connsiteX85" fmla="*/ 485187 w 1081322"/>
                <a:gd name="connsiteY85" fmla="*/ 325294 h 974739"/>
                <a:gd name="connsiteX86" fmla="*/ 487756 w 1081322"/>
                <a:gd name="connsiteY86" fmla="*/ 322724 h 974739"/>
                <a:gd name="connsiteX87" fmla="*/ 487756 w 1081322"/>
                <a:gd name="connsiteY87" fmla="*/ 318916 h 974739"/>
                <a:gd name="connsiteX88" fmla="*/ 487756 w 1081322"/>
                <a:gd name="connsiteY88" fmla="*/ 317583 h 974739"/>
                <a:gd name="connsiteX89" fmla="*/ 489088 w 1081322"/>
                <a:gd name="connsiteY89" fmla="*/ 313680 h 974739"/>
                <a:gd name="connsiteX90" fmla="*/ 496796 w 1081322"/>
                <a:gd name="connsiteY90" fmla="*/ 307302 h 974739"/>
                <a:gd name="connsiteX91" fmla="*/ 499365 w 1081322"/>
                <a:gd name="connsiteY91" fmla="*/ 308539 h 974739"/>
                <a:gd name="connsiteX92" fmla="*/ 507168 w 1081322"/>
                <a:gd name="connsiteY92" fmla="*/ 307302 h 974739"/>
                <a:gd name="connsiteX93" fmla="*/ 509641 w 1081322"/>
                <a:gd name="connsiteY93" fmla="*/ 309872 h 974739"/>
                <a:gd name="connsiteX94" fmla="*/ 509641 w 1081322"/>
                <a:gd name="connsiteY94" fmla="*/ 312442 h 974739"/>
                <a:gd name="connsiteX95" fmla="*/ 513543 w 1081322"/>
                <a:gd name="connsiteY95" fmla="*/ 309872 h 974739"/>
                <a:gd name="connsiteX96" fmla="*/ 512306 w 1081322"/>
                <a:gd name="connsiteY96" fmla="*/ 317583 h 974739"/>
                <a:gd name="connsiteX97" fmla="*/ 503266 w 1081322"/>
                <a:gd name="connsiteY97" fmla="*/ 325294 h 974739"/>
                <a:gd name="connsiteX98" fmla="*/ 503266 w 1081322"/>
                <a:gd name="connsiteY98" fmla="*/ 330530 h 974739"/>
                <a:gd name="connsiteX99" fmla="*/ 510973 w 1081322"/>
                <a:gd name="connsiteY99" fmla="*/ 330530 h 974739"/>
                <a:gd name="connsiteX100" fmla="*/ 521345 w 1081322"/>
                <a:gd name="connsiteY100" fmla="*/ 317583 h 974739"/>
                <a:gd name="connsiteX101" fmla="*/ 522582 w 1081322"/>
                <a:gd name="connsiteY101" fmla="*/ 318916 h 974739"/>
                <a:gd name="connsiteX102" fmla="*/ 525151 w 1081322"/>
                <a:gd name="connsiteY102" fmla="*/ 318916 h 974739"/>
                <a:gd name="connsiteX103" fmla="*/ 523914 w 1081322"/>
                <a:gd name="connsiteY103" fmla="*/ 327960 h 974739"/>
                <a:gd name="connsiteX104" fmla="*/ 522582 w 1081322"/>
                <a:gd name="connsiteY104" fmla="*/ 326627 h 974739"/>
                <a:gd name="connsiteX105" fmla="*/ 513543 w 1081322"/>
                <a:gd name="connsiteY105" fmla="*/ 335671 h 974739"/>
                <a:gd name="connsiteX106" fmla="*/ 517444 w 1081322"/>
                <a:gd name="connsiteY106" fmla="*/ 344715 h 974739"/>
                <a:gd name="connsiteX107" fmla="*/ 507168 w 1081322"/>
                <a:gd name="connsiteY107" fmla="*/ 356329 h 974739"/>
                <a:gd name="connsiteX108" fmla="*/ 503266 w 1081322"/>
                <a:gd name="connsiteY108" fmla="*/ 353758 h 974739"/>
                <a:gd name="connsiteX109" fmla="*/ 503266 w 1081322"/>
                <a:gd name="connsiteY109" fmla="*/ 349855 h 974739"/>
                <a:gd name="connsiteX110" fmla="*/ 495559 w 1081322"/>
                <a:gd name="connsiteY110" fmla="*/ 353758 h 974739"/>
                <a:gd name="connsiteX111" fmla="*/ 492895 w 1081322"/>
                <a:gd name="connsiteY111" fmla="*/ 360232 h 974739"/>
                <a:gd name="connsiteX112" fmla="*/ 494226 w 1081322"/>
                <a:gd name="connsiteY112" fmla="*/ 362802 h 974739"/>
                <a:gd name="connsiteX113" fmla="*/ 496796 w 1081322"/>
                <a:gd name="connsiteY113" fmla="*/ 364040 h 974739"/>
                <a:gd name="connsiteX114" fmla="*/ 498128 w 1081322"/>
                <a:gd name="connsiteY114" fmla="*/ 365373 h 974739"/>
                <a:gd name="connsiteX115" fmla="*/ 504598 w 1081322"/>
                <a:gd name="connsiteY115" fmla="*/ 365373 h 974739"/>
                <a:gd name="connsiteX116" fmla="*/ 514875 w 1081322"/>
                <a:gd name="connsiteY116" fmla="*/ 387268 h 974739"/>
                <a:gd name="connsiteX117" fmla="*/ 517444 w 1081322"/>
                <a:gd name="connsiteY117" fmla="*/ 400215 h 974739"/>
                <a:gd name="connsiteX118" fmla="*/ 518776 w 1081322"/>
                <a:gd name="connsiteY118" fmla="*/ 395075 h 974739"/>
                <a:gd name="connsiteX119" fmla="*/ 523914 w 1081322"/>
                <a:gd name="connsiteY119" fmla="*/ 398883 h 974739"/>
                <a:gd name="connsiteX120" fmla="*/ 521345 w 1081322"/>
                <a:gd name="connsiteY120" fmla="*/ 409259 h 974739"/>
                <a:gd name="connsiteX121" fmla="*/ 518776 w 1081322"/>
                <a:gd name="connsiteY121" fmla="*/ 407926 h 974739"/>
                <a:gd name="connsiteX122" fmla="*/ 520013 w 1081322"/>
                <a:gd name="connsiteY122" fmla="*/ 416970 h 974739"/>
                <a:gd name="connsiteX123" fmla="*/ 522582 w 1081322"/>
                <a:gd name="connsiteY123" fmla="*/ 418303 h 974739"/>
                <a:gd name="connsiteX124" fmla="*/ 521345 w 1081322"/>
                <a:gd name="connsiteY124" fmla="*/ 420873 h 974739"/>
                <a:gd name="connsiteX125" fmla="*/ 517444 w 1081322"/>
                <a:gd name="connsiteY125" fmla="*/ 429917 h 974739"/>
                <a:gd name="connsiteX126" fmla="*/ 508405 w 1081322"/>
                <a:gd name="connsiteY126" fmla="*/ 435058 h 974739"/>
                <a:gd name="connsiteX127" fmla="*/ 489088 w 1081322"/>
                <a:gd name="connsiteY127" fmla="*/ 437629 h 974739"/>
                <a:gd name="connsiteX128" fmla="*/ 459400 w 1081322"/>
                <a:gd name="connsiteY128" fmla="*/ 469901 h 974739"/>
                <a:gd name="connsiteX129" fmla="*/ 451598 w 1081322"/>
                <a:gd name="connsiteY129" fmla="*/ 486751 h 974739"/>
                <a:gd name="connsiteX130" fmla="*/ 449028 w 1081322"/>
                <a:gd name="connsiteY130" fmla="*/ 486751 h 974739"/>
                <a:gd name="connsiteX131" fmla="*/ 446460 w 1081322"/>
                <a:gd name="connsiteY131" fmla="*/ 487989 h 974739"/>
                <a:gd name="connsiteX132" fmla="*/ 441321 w 1081322"/>
                <a:gd name="connsiteY132" fmla="*/ 494462 h 974739"/>
                <a:gd name="connsiteX133" fmla="*/ 433614 w 1081322"/>
                <a:gd name="connsiteY133" fmla="*/ 499603 h 974739"/>
                <a:gd name="connsiteX134" fmla="*/ 429713 w 1081322"/>
                <a:gd name="connsiteY134" fmla="*/ 499603 h 974739"/>
                <a:gd name="connsiteX135" fmla="*/ 415535 w 1081322"/>
                <a:gd name="connsiteY135" fmla="*/ 508647 h 974739"/>
                <a:gd name="connsiteX136" fmla="*/ 420673 w 1081322"/>
                <a:gd name="connsiteY136" fmla="*/ 517691 h 974739"/>
                <a:gd name="connsiteX137" fmla="*/ 411633 w 1081322"/>
                <a:gd name="connsiteY137" fmla="*/ 513788 h 974739"/>
                <a:gd name="connsiteX138" fmla="*/ 411633 w 1081322"/>
                <a:gd name="connsiteY138" fmla="*/ 509979 h 974739"/>
                <a:gd name="connsiteX139" fmla="*/ 390985 w 1081322"/>
                <a:gd name="connsiteY139" fmla="*/ 511217 h 974739"/>
                <a:gd name="connsiteX140" fmla="*/ 343218 w 1081322"/>
                <a:gd name="connsiteY140" fmla="*/ 524164 h 974739"/>
                <a:gd name="connsiteX141" fmla="*/ 316100 w 1081322"/>
                <a:gd name="connsiteY141" fmla="*/ 537016 h 974739"/>
                <a:gd name="connsiteX142" fmla="*/ 281273 w 1081322"/>
                <a:gd name="connsiteY142" fmla="*/ 521594 h 974739"/>
                <a:gd name="connsiteX143" fmla="*/ 223230 w 1081322"/>
                <a:gd name="connsiteY143" fmla="*/ 525497 h 974739"/>
                <a:gd name="connsiteX144" fmla="*/ 209052 w 1081322"/>
                <a:gd name="connsiteY144" fmla="*/ 529305 h 974739"/>
                <a:gd name="connsiteX145" fmla="*/ 162617 w 1081322"/>
                <a:gd name="connsiteY145" fmla="*/ 535778 h 974739"/>
                <a:gd name="connsiteX146" fmla="*/ 143206 w 1081322"/>
                <a:gd name="connsiteY146" fmla="*/ 542252 h 974739"/>
                <a:gd name="connsiteX147" fmla="*/ 76123 w 1081322"/>
                <a:gd name="connsiteY147" fmla="*/ 575762 h 974739"/>
                <a:gd name="connsiteX148" fmla="*/ 76123 w 1081322"/>
                <a:gd name="connsiteY148" fmla="*/ 577095 h 974739"/>
                <a:gd name="connsiteX149" fmla="*/ 83830 w 1081322"/>
                <a:gd name="connsiteY149" fmla="*/ 602894 h 974739"/>
                <a:gd name="connsiteX150" fmla="*/ 82594 w 1081322"/>
                <a:gd name="connsiteY150" fmla="*/ 609367 h 974739"/>
                <a:gd name="connsiteX151" fmla="*/ 83830 w 1081322"/>
                <a:gd name="connsiteY151" fmla="*/ 614508 h 974739"/>
                <a:gd name="connsiteX152" fmla="*/ 101909 w 1081322"/>
                <a:gd name="connsiteY152" fmla="*/ 617078 h 974739"/>
                <a:gd name="connsiteX153" fmla="*/ 112281 w 1081322"/>
                <a:gd name="connsiteY153" fmla="*/ 620981 h 974739"/>
                <a:gd name="connsiteX154" fmla="*/ 114850 w 1081322"/>
                <a:gd name="connsiteY154" fmla="*/ 626122 h 974739"/>
                <a:gd name="connsiteX155" fmla="*/ 107143 w 1081322"/>
                <a:gd name="connsiteY155" fmla="*/ 639069 h 974739"/>
                <a:gd name="connsiteX156" fmla="*/ 113518 w 1081322"/>
                <a:gd name="connsiteY156" fmla="*/ 645543 h 974739"/>
                <a:gd name="connsiteX157" fmla="*/ 114850 w 1081322"/>
                <a:gd name="connsiteY157" fmla="*/ 648113 h 974739"/>
                <a:gd name="connsiteX158" fmla="*/ 126459 w 1081322"/>
                <a:gd name="connsiteY158" fmla="*/ 668771 h 974739"/>
                <a:gd name="connsiteX159" fmla="*/ 127696 w 1081322"/>
                <a:gd name="connsiteY159" fmla="*/ 676482 h 974739"/>
                <a:gd name="connsiteX160" fmla="*/ 119989 w 1081322"/>
                <a:gd name="connsiteY160" fmla="*/ 688096 h 974739"/>
                <a:gd name="connsiteX161" fmla="*/ 100672 w 1081322"/>
                <a:gd name="connsiteY161" fmla="*/ 703614 h 974739"/>
                <a:gd name="connsiteX162" fmla="*/ 100672 w 1081322"/>
                <a:gd name="connsiteY162" fmla="*/ 713895 h 974739"/>
                <a:gd name="connsiteX163" fmla="*/ 92870 w 1081322"/>
                <a:gd name="connsiteY163" fmla="*/ 721701 h 974739"/>
                <a:gd name="connsiteX164" fmla="*/ 89064 w 1081322"/>
                <a:gd name="connsiteY164" fmla="*/ 734553 h 974739"/>
                <a:gd name="connsiteX165" fmla="*/ 58044 w 1081322"/>
                <a:gd name="connsiteY165" fmla="*/ 757782 h 974739"/>
                <a:gd name="connsiteX166" fmla="*/ 46435 w 1081322"/>
                <a:gd name="connsiteY166" fmla="*/ 777202 h 974739"/>
                <a:gd name="connsiteX167" fmla="*/ 12941 w 1081322"/>
                <a:gd name="connsiteY167" fmla="*/ 812045 h 974739"/>
                <a:gd name="connsiteX168" fmla="*/ 0 w 1081322"/>
                <a:gd name="connsiteY168" fmla="*/ 821089 h 974739"/>
                <a:gd name="connsiteX169" fmla="*/ 11609 w 1081322"/>
                <a:gd name="connsiteY169" fmla="*/ 880493 h 974739"/>
                <a:gd name="connsiteX170" fmla="*/ 343218 w 1081322"/>
                <a:gd name="connsiteY170" fmla="*/ 819756 h 974739"/>
                <a:gd name="connsiteX171" fmla="*/ 734298 w 1081322"/>
                <a:gd name="connsiteY171" fmla="*/ 739789 h 974739"/>
                <a:gd name="connsiteX172" fmla="*/ 740674 w 1081322"/>
                <a:gd name="connsiteY172" fmla="*/ 746167 h 974739"/>
                <a:gd name="connsiteX173" fmla="*/ 742006 w 1081322"/>
                <a:gd name="connsiteY173" fmla="*/ 746167 h 974739"/>
                <a:gd name="connsiteX174" fmla="*/ 748381 w 1081322"/>
                <a:gd name="connsiteY174" fmla="*/ 747500 h 974739"/>
                <a:gd name="connsiteX175" fmla="*/ 757421 w 1081322"/>
                <a:gd name="connsiteY175" fmla="*/ 764255 h 974739"/>
                <a:gd name="connsiteX176" fmla="*/ 772931 w 1081322"/>
                <a:gd name="connsiteY176" fmla="*/ 761685 h 974739"/>
                <a:gd name="connsiteX177" fmla="*/ 788441 w 1081322"/>
                <a:gd name="connsiteY177" fmla="*/ 769396 h 974739"/>
                <a:gd name="connsiteX178" fmla="*/ 785871 w 1081322"/>
                <a:gd name="connsiteY178" fmla="*/ 775870 h 974739"/>
                <a:gd name="connsiteX179" fmla="*/ 793579 w 1081322"/>
                <a:gd name="connsiteY179" fmla="*/ 781010 h 974739"/>
                <a:gd name="connsiteX180" fmla="*/ 801381 w 1081322"/>
                <a:gd name="connsiteY180" fmla="*/ 808142 h 974739"/>
                <a:gd name="connsiteX181" fmla="*/ 800049 w 1081322"/>
                <a:gd name="connsiteY181" fmla="*/ 815948 h 974739"/>
                <a:gd name="connsiteX182" fmla="*/ 820697 w 1081322"/>
                <a:gd name="connsiteY182" fmla="*/ 837844 h 974739"/>
                <a:gd name="connsiteX183" fmla="*/ 828405 w 1081322"/>
                <a:gd name="connsiteY183" fmla="*/ 837844 h 974739"/>
                <a:gd name="connsiteX184" fmla="*/ 837444 w 1081322"/>
                <a:gd name="connsiteY184" fmla="*/ 844317 h 974739"/>
                <a:gd name="connsiteX185" fmla="*/ 863231 w 1081322"/>
                <a:gd name="connsiteY185" fmla="*/ 842985 h 974739"/>
                <a:gd name="connsiteX186" fmla="*/ 864563 w 1081322"/>
                <a:gd name="connsiteY186" fmla="*/ 846888 h 974739"/>
                <a:gd name="connsiteX187" fmla="*/ 873602 w 1081322"/>
                <a:gd name="connsiteY187" fmla="*/ 858502 h 974739"/>
                <a:gd name="connsiteX188" fmla="*/ 965235 w 1081322"/>
                <a:gd name="connsiteY188" fmla="*/ 890774 h 974739"/>
                <a:gd name="connsiteX189" fmla="*/ 1024516 w 1081322"/>
                <a:gd name="connsiteY189" fmla="*/ 906292 h 974739"/>
                <a:gd name="connsiteX190" fmla="*/ 1025848 w 1081322"/>
                <a:gd name="connsiteY190" fmla="*/ 928188 h 974739"/>
                <a:gd name="connsiteX191" fmla="*/ 1020710 w 1081322"/>
                <a:gd name="connsiteY191" fmla="*/ 957985 h 974739"/>
                <a:gd name="connsiteX192" fmla="*/ 1021947 w 1081322"/>
                <a:gd name="connsiteY192" fmla="*/ 974740 h 974739"/>
                <a:gd name="connsiteX193" fmla="*/ 1023279 w 1081322"/>
                <a:gd name="connsiteY193" fmla="*/ 968266 h 974739"/>
                <a:gd name="connsiteX194" fmla="*/ 1028417 w 1081322"/>
                <a:gd name="connsiteY194" fmla="*/ 952749 h 974739"/>
                <a:gd name="connsiteX195" fmla="*/ 1030986 w 1081322"/>
                <a:gd name="connsiteY195" fmla="*/ 948941 h 974739"/>
                <a:gd name="connsiteX196" fmla="*/ 1034887 w 1081322"/>
                <a:gd name="connsiteY196" fmla="*/ 945038 h 974739"/>
                <a:gd name="connsiteX197" fmla="*/ 1041358 w 1081322"/>
                <a:gd name="connsiteY197" fmla="*/ 942467 h 974739"/>
                <a:gd name="connsiteX198" fmla="*/ 1043927 w 1081322"/>
                <a:gd name="connsiteY198" fmla="*/ 942467 h 974739"/>
                <a:gd name="connsiteX199" fmla="*/ 1046496 w 1081322"/>
                <a:gd name="connsiteY199" fmla="*/ 941135 h 974739"/>
                <a:gd name="connsiteX200" fmla="*/ 1049065 w 1081322"/>
                <a:gd name="connsiteY200" fmla="*/ 939897 h 974739"/>
                <a:gd name="connsiteX201" fmla="*/ 1049065 w 1081322"/>
                <a:gd name="connsiteY201" fmla="*/ 937326 h 974739"/>
                <a:gd name="connsiteX202" fmla="*/ 1046496 w 1081322"/>
                <a:gd name="connsiteY202" fmla="*/ 935994 h 974739"/>
                <a:gd name="connsiteX203" fmla="*/ 1045259 w 1081322"/>
                <a:gd name="connsiteY203" fmla="*/ 932091 h 974739"/>
                <a:gd name="connsiteX204" fmla="*/ 1046496 w 1081322"/>
                <a:gd name="connsiteY204" fmla="*/ 932091 h 974739"/>
                <a:gd name="connsiteX205" fmla="*/ 1049065 w 1081322"/>
                <a:gd name="connsiteY205" fmla="*/ 930853 h 974739"/>
                <a:gd name="connsiteX206" fmla="*/ 1051635 w 1081322"/>
                <a:gd name="connsiteY206" fmla="*/ 928188 h 974739"/>
                <a:gd name="connsiteX207" fmla="*/ 1050397 w 1081322"/>
                <a:gd name="connsiteY207" fmla="*/ 920476 h 974739"/>
                <a:gd name="connsiteX208" fmla="*/ 1051635 w 1081322"/>
                <a:gd name="connsiteY208" fmla="*/ 919144 h 974739"/>
                <a:gd name="connsiteX209" fmla="*/ 1055536 w 1081322"/>
                <a:gd name="connsiteY209" fmla="*/ 917906 h 974739"/>
                <a:gd name="connsiteX210" fmla="*/ 1058105 w 1081322"/>
                <a:gd name="connsiteY210" fmla="*/ 915336 h 974739"/>
                <a:gd name="connsiteX211" fmla="*/ 1055536 w 1081322"/>
                <a:gd name="connsiteY211" fmla="*/ 912765 h 974739"/>
                <a:gd name="connsiteX212" fmla="*/ 1056868 w 1081322"/>
                <a:gd name="connsiteY212" fmla="*/ 908862 h 974739"/>
                <a:gd name="connsiteX213" fmla="*/ 1060674 w 1081322"/>
                <a:gd name="connsiteY213" fmla="*/ 907529 h 974739"/>
                <a:gd name="connsiteX214" fmla="*/ 1063244 w 1081322"/>
                <a:gd name="connsiteY214" fmla="*/ 907529 h 974739"/>
                <a:gd name="connsiteX215" fmla="*/ 1065812 w 1081322"/>
                <a:gd name="connsiteY215" fmla="*/ 905054 h 974739"/>
                <a:gd name="connsiteX216" fmla="*/ 1065812 w 1081322"/>
                <a:gd name="connsiteY216" fmla="*/ 899818 h 974739"/>
                <a:gd name="connsiteX217" fmla="*/ 1064575 w 1081322"/>
                <a:gd name="connsiteY217" fmla="*/ 895915 h 974739"/>
                <a:gd name="connsiteX218" fmla="*/ 1046496 w 1081322"/>
                <a:gd name="connsiteY218" fmla="*/ 876590 h 974739"/>
                <a:gd name="connsiteX219" fmla="*/ 1081322 w 1081322"/>
                <a:gd name="connsiteY219" fmla="*/ 841747 h 97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1081322" h="974739">
                  <a:moveTo>
                    <a:pt x="1081322" y="841747"/>
                  </a:moveTo>
                  <a:lnTo>
                    <a:pt x="1065812" y="826230"/>
                  </a:lnTo>
                  <a:lnTo>
                    <a:pt x="1036220" y="657157"/>
                  </a:lnTo>
                  <a:lnTo>
                    <a:pt x="1032319" y="651921"/>
                  </a:lnTo>
                  <a:lnTo>
                    <a:pt x="1034887" y="494462"/>
                  </a:lnTo>
                  <a:lnTo>
                    <a:pt x="1025848" y="482848"/>
                  </a:lnTo>
                  <a:lnTo>
                    <a:pt x="1027180" y="475042"/>
                  </a:lnTo>
                  <a:lnTo>
                    <a:pt x="997492" y="324056"/>
                  </a:lnTo>
                  <a:lnTo>
                    <a:pt x="991022" y="315013"/>
                  </a:lnTo>
                  <a:lnTo>
                    <a:pt x="985884" y="312442"/>
                  </a:lnTo>
                  <a:lnTo>
                    <a:pt x="981982" y="302066"/>
                  </a:lnTo>
                  <a:lnTo>
                    <a:pt x="971705" y="307302"/>
                  </a:lnTo>
                  <a:lnTo>
                    <a:pt x="969041" y="317583"/>
                  </a:lnTo>
                  <a:lnTo>
                    <a:pt x="965235" y="316250"/>
                  </a:lnTo>
                  <a:lnTo>
                    <a:pt x="961334" y="305969"/>
                  </a:lnTo>
                  <a:lnTo>
                    <a:pt x="965235" y="274934"/>
                  </a:lnTo>
                  <a:lnTo>
                    <a:pt x="957432" y="263320"/>
                  </a:lnTo>
                  <a:lnTo>
                    <a:pt x="954864" y="247897"/>
                  </a:lnTo>
                  <a:lnTo>
                    <a:pt x="949725" y="242661"/>
                  </a:lnTo>
                  <a:lnTo>
                    <a:pt x="943255" y="219433"/>
                  </a:lnTo>
                  <a:lnTo>
                    <a:pt x="936880" y="213055"/>
                  </a:lnTo>
                  <a:lnTo>
                    <a:pt x="938117" y="178117"/>
                  </a:lnTo>
                  <a:lnTo>
                    <a:pt x="945824" y="162695"/>
                  </a:lnTo>
                  <a:lnTo>
                    <a:pt x="936880" y="139466"/>
                  </a:lnTo>
                  <a:lnTo>
                    <a:pt x="939449" y="125186"/>
                  </a:lnTo>
                  <a:lnTo>
                    <a:pt x="930409" y="107194"/>
                  </a:lnTo>
                  <a:lnTo>
                    <a:pt x="920037" y="96817"/>
                  </a:lnTo>
                  <a:lnTo>
                    <a:pt x="914899" y="86536"/>
                  </a:lnTo>
                  <a:lnTo>
                    <a:pt x="916136" y="72256"/>
                  </a:lnTo>
                  <a:lnTo>
                    <a:pt x="911093" y="60642"/>
                  </a:lnTo>
                  <a:lnTo>
                    <a:pt x="914899" y="46457"/>
                  </a:lnTo>
                  <a:lnTo>
                    <a:pt x="903291" y="36176"/>
                  </a:lnTo>
                  <a:lnTo>
                    <a:pt x="905860" y="15517"/>
                  </a:lnTo>
                  <a:lnTo>
                    <a:pt x="900721" y="0"/>
                  </a:lnTo>
                  <a:lnTo>
                    <a:pt x="888637" y="3237"/>
                  </a:lnTo>
                  <a:lnTo>
                    <a:pt x="750950" y="39984"/>
                  </a:lnTo>
                  <a:lnTo>
                    <a:pt x="698140" y="50360"/>
                  </a:lnTo>
                  <a:lnTo>
                    <a:pt x="693192" y="52645"/>
                  </a:lnTo>
                  <a:lnTo>
                    <a:pt x="691669" y="54263"/>
                  </a:lnTo>
                  <a:lnTo>
                    <a:pt x="690528" y="53978"/>
                  </a:lnTo>
                  <a:lnTo>
                    <a:pt x="686817" y="55691"/>
                  </a:lnTo>
                  <a:lnTo>
                    <a:pt x="682535" y="56548"/>
                  </a:lnTo>
                  <a:lnTo>
                    <a:pt x="680822" y="56548"/>
                  </a:lnTo>
                  <a:lnTo>
                    <a:pt x="680061" y="55501"/>
                  </a:lnTo>
                  <a:lnTo>
                    <a:pt x="680061" y="55501"/>
                  </a:lnTo>
                  <a:lnTo>
                    <a:pt x="678729" y="54168"/>
                  </a:lnTo>
                  <a:lnTo>
                    <a:pt x="675684" y="55691"/>
                  </a:lnTo>
                  <a:lnTo>
                    <a:pt x="674542" y="54549"/>
                  </a:lnTo>
                  <a:lnTo>
                    <a:pt x="665883" y="59404"/>
                  </a:lnTo>
                  <a:lnTo>
                    <a:pt x="664551" y="64545"/>
                  </a:lnTo>
                  <a:lnTo>
                    <a:pt x="652942" y="71018"/>
                  </a:lnTo>
                  <a:lnTo>
                    <a:pt x="650373" y="69685"/>
                  </a:lnTo>
                  <a:lnTo>
                    <a:pt x="643903" y="80062"/>
                  </a:lnTo>
                  <a:lnTo>
                    <a:pt x="632294" y="85203"/>
                  </a:lnTo>
                  <a:lnTo>
                    <a:pt x="626299" y="90058"/>
                  </a:lnTo>
                  <a:lnTo>
                    <a:pt x="625728" y="91867"/>
                  </a:lnTo>
                  <a:lnTo>
                    <a:pt x="614595" y="99578"/>
                  </a:lnTo>
                  <a:lnTo>
                    <a:pt x="605080" y="108241"/>
                  </a:lnTo>
                  <a:lnTo>
                    <a:pt x="604223" y="109955"/>
                  </a:lnTo>
                  <a:lnTo>
                    <a:pt x="604223" y="114238"/>
                  </a:lnTo>
                  <a:lnTo>
                    <a:pt x="600798" y="117666"/>
                  </a:lnTo>
                  <a:lnTo>
                    <a:pt x="599656" y="118237"/>
                  </a:lnTo>
                  <a:lnTo>
                    <a:pt x="597468" y="122711"/>
                  </a:lnTo>
                  <a:lnTo>
                    <a:pt x="580721" y="143274"/>
                  </a:lnTo>
                  <a:lnTo>
                    <a:pt x="571396" y="157839"/>
                  </a:lnTo>
                  <a:lnTo>
                    <a:pt x="563783" y="171072"/>
                  </a:lnTo>
                  <a:lnTo>
                    <a:pt x="559216" y="176784"/>
                  </a:lnTo>
                  <a:lnTo>
                    <a:pt x="548464" y="193634"/>
                  </a:lnTo>
                  <a:lnTo>
                    <a:pt x="545894" y="206581"/>
                  </a:lnTo>
                  <a:lnTo>
                    <a:pt x="549701" y="210484"/>
                  </a:lnTo>
                  <a:lnTo>
                    <a:pt x="544563" y="222003"/>
                  </a:lnTo>
                  <a:lnTo>
                    <a:pt x="543230" y="222003"/>
                  </a:lnTo>
                  <a:lnTo>
                    <a:pt x="539329" y="225907"/>
                  </a:lnTo>
                  <a:lnTo>
                    <a:pt x="539329" y="227239"/>
                  </a:lnTo>
                  <a:lnTo>
                    <a:pt x="540661" y="229810"/>
                  </a:lnTo>
                  <a:lnTo>
                    <a:pt x="530385" y="238854"/>
                  </a:lnTo>
                  <a:lnTo>
                    <a:pt x="518776" y="258179"/>
                  </a:lnTo>
                  <a:lnTo>
                    <a:pt x="493560" y="276171"/>
                  </a:lnTo>
                  <a:lnTo>
                    <a:pt x="492418" y="277790"/>
                  </a:lnTo>
                  <a:lnTo>
                    <a:pt x="490420" y="279218"/>
                  </a:lnTo>
                  <a:lnTo>
                    <a:pt x="471009" y="304636"/>
                  </a:lnTo>
                  <a:lnTo>
                    <a:pt x="473578" y="313680"/>
                  </a:lnTo>
                  <a:lnTo>
                    <a:pt x="477385" y="312442"/>
                  </a:lnTo>
                  <a:lnTo>
                    <a:pt x="478716" y="313680"/>
                  </a:lnTo>
                  <a:lnTo>
                    <a:pt x="482618" y="315013"/>
                  </a:lnTo>
                  <a:lnTo>
                    <a:pt x="485187" y="325294"/>
                  </a:lnTo>
                  <a:lnTo>
                    <a:pt x="487756" y="322724"/>
                  </a:lnTo>
                  <a:lnTo>
                    <a:pt x="487756" y="318916"/>
                  </a:lnTo>
                  <a:lnTo>
                    <a:pt x="487756" y="317583"/>
                  </a:lnTo>
                  <a:lnTo>
                    <a:pt x="489088" y="313680"/>
                  </a:lnTo>
                  <a:lnTo>
                    <a:pt x="496796" y="307302"/>
                  </a:lnTo>
                  <a:lnTo>
                    <a:pt x="499365" y="308539"/>
                  </a:lnTo>
                  <a:lnTo>
                    <a:pt x="507168" y="307302"/>
                  </a:lnTo>
                  <a:lnTo>
                    <a:pt x="509641" y="309872"/>
                  </a:lnTo>
                  <a:lnTo>
                    <a:pt x="509641" y="312442"/>
                  </a:lnTo>
                  <a:lnTo>
                    <a:pt x="513543" y="309872"/>
                  </a:lnTo>
                  <a:lnTo>
                    <a:pt x="512306" y="317583"/>
                  </a:lnTo>
                  <a:lnTo>
                    <a:pt x="503266" y="325294"/>
                  </a:lnTo>
                  <a:lnTo>
                    <a:pt x="503266" y="330530"/>
                  </a:lnTo>
                  <a:lnTo>
                    <a:pt x="510973" y="330530"/>
                  </a:lnTo>
                  <a:lnTo>
                    <a:pt x="521345" y="317583"/>
                  </a:lnTo>
                  <a:lnTo>
                    <a:pt x="522582" y="318916"/>
                  </a:lnTo>
                  <a:lnTo>
                    <a:pt x="525151" y="318916"/>
                  </a:lnTo>
                  <a:lnTo>
                    <a:pt x="523914" y="327960"/>
                  </a:lnTo>
                  <a:lnTo>
                    <a:pt x="522582" y="326627"/>
                  </a:lnTo>
                  <a:lnTo>
                    <a:pt x="513543" y="335671"/>
                  </a:lnTo>
                  <a:lnTo>
                    <a:pt x="517444" y="344715"/>
                  </a:lnTo>
                  <a:lnTo>
                    <a:pt x="507168" y="356329"/>
                  </a:lnTo>
                  <a:lnTo>
                    <a:pt x="503266" y="353758"/>
                  </a:lnTo>
                  <a:lnTo>
                    <a:pt x="503266" y="349855"/>
                  </a:lnTo>
                  <a:lnTo>
                    <a:pt x="495559" y="353758"/>
                  </a:lnTo>
                  <a:lnTo>
                    <a:pt x="492895" y="360232"/>
                  </a:lnTo>
                  <a:lnTo>
                    <a:pt x="494226" y="362802"/>
                  </a:lnTo>
                  <a:lnTo>
                    <a:pt x="496796" y="364040"/>
                  </a:lnTo>
                  <a:lnTo>
                    <a:pt x="498128" y="365373"/>
                  </a:lnTo>
                  <a:lnTo>
                    <a:pt x="504598" y="365373"/>
                  </a:lnTo>
                  <a:lnTo>
                    <a:pt x="514875" y="387268"/>
                  </a:lnTo>
                  <a:lnTo>
                    <a:pt x="517444" y="400215"/>
                  </a:lnTo>
                  <a:lnTo>
                    <a:pt x="518776" y="395075"/>
                  </a:lnTo>
                  <a:lnTo>
                    <a:pt x="523914" y="398883"/>
                  </a:lnTo>
                  <a:lnTo>
                    <a:pt x="521345" y="409259"/>
                  </a:lnTo>
                  <a:lnTo>
                    <a:pt x="518776" y="407926"/>
                  </a:lnTo>
                  <a:lnTo>
                    <a:pt x="520013" y="416970"/>
                  </a:lnTo>
                  <a:lnTo>
                    <a:pt x="522582" y="418303"/>
                  </a:lnTo>
                  <a:lnTo>
                    <a:pt x="521345" y="420873"/>
                  </a:lnTo>
                  <a:lnTo>
                    <a:pt x="517444" y="429917"/>
                  </a:lnTo>
                  <a:lnTo>
                    <a:pt x="508405" y="435058"/>
                  </a:lnTo>
                  <a:lnTo>
                    <a:pt x="489088" y="437629"/>
                  </a:lnTo>
                  <a:lnTo>
                    <a:pt x="459400" y="469901"/>
                  </a:lnTo>
                  <a:lnTo>
                    <a:pt x="451598" y="486751"/>
                  </a:lnTo>
                  <a:lnTo>
                    <a:pt x="449028" y="486751"/>
                  </a:lnTo>
                  <a:lnTo>
                    <a:pt x="446460" y="487989"/>
                  </a:lnTo>
                  <a:lnTo>
                    <a:pt x="441321" y="494462"/>
                  </a:lnTo>
                  <a:lnTo>
                    <a:pt x="433614" y="499603"/>
                  </a:lnTo>
                  <a:lnTo>
                    <a:pt x="429713" y="499603"/>
                  </a:lnTo>
                  <a:lnTo>
                    <a:pt x="415535" y="508647"/>
                  </a:lnTo>
                  <a:lnTo>
                    <a:pt x="420673" y="517691"/>
                  </a:lnTo>
                  <a:lnTo>
                    <a:pt x="411633" y="513788"/>
                  </a:lnTo>
                  <a:lnTo>
                    <a:pt x="411633" y="509979"/>
                  </a:lnTo>
                  <a:lnTo>
                    <a:pt x="390985" y="511217"/>
                  </a:lnTo>
                  <a:lnTo>
                    <a:pt x="343218" y="524164"/>
                  </a:lnTo>
                  <a:lnTo>
                    <a:pt x="316100" y="537016"/>
                  </a:lnTo>
                  <a:lnTo>
                    <a:pt x="281273" y="521594"/>
                  </a:lnTo>
                  <a:lnTo>
                    <a:pt x="223230" y="525497"/>
                  </a:lnTo>
                  <a:lnTo>
                    <a:pt x="209052" y="529305"/>
                  </a:lnTo>
                  <a:lnTo>
                    <a:pt x="162617" y="535778"/>
                  </a:lnTo>
                  <a:lnTo>
                    <a:pt x="143206" y="542252"/>
                  </a:lnTo>
                  <a:lnTo>
                    <a:pt x="76123" y="575762"/>
                  </a:lnTo>
                  <a:lnTo>
                    <a:pt x="76123" y="577095"/>
                  </a:lnTo>
                  <a:lnTo>
                    <a:pt x="83830" y="602894"/>
                  </a:lnTo>
                  <a:lnTo>
                    <a:pt x="82594" y="609367"/>
                  </a:lnTo>
                  <a:lnTo>
                    <a:pt x="83830" y="614508"/>
                  </a:lnTo>
                  <a:lnTo>
                    <a:pt x="101909" y="617078"/>
                  </a:lnTo>
                  <a:lnTo>
                    <a:pt x="112281" y="620981"/>
                  </a:lnTo>
                  <a:lnTo>
                    <a:pt x="114850" y="626122"/>
                  </a:lnTo>
                  <a:lnTo>
                    <a:pt x="107143" y="639069"/>
                  </a:lnTo>
                  <a:lnTo>
                    <a:pt x="113518" y="645543"/>
                  </a:lnTo>
                  <a:lnTo>
                    <a:pt x="114850" y="648113"/>
                  </a:lnTo>
                  <a:lnTo>
                    <a:pt x="126459" y="668771"/>
                  </a:lnTo>
                  <a:lnTo>
                    <a:pt x="127696" y="676482"/>
                  </a:lnTo>
                  <a:lnTo>
                    <a:pt x="119989" y="688096"/>
                  </a:lnTo>
                  <a:lnTo>
                    <a:pt x="100672" y="703614"/>
                  </a:lnTo>
                  <a:lnTo>
                    <a:pt x="100672" y="713895"/>
                  </a:lnTo>
                  <a:lnTo>
                    <a:pt x="92870" y="721701"/>
                  </a:lnTo>
                  <a:lnTo>
                    <a:pt x="89064" y="734553"/>
                  </a:lnTo>
                  <a:lnTo>
                    <a:pt x="58044" y="757782"/>
                  </a:lnTo>
                  <a:lnTo>
                    <a:pt x="46435" y="777202"/>
                  </a:lnTo>
                  <a:lnTo>
                    <a:pt x="12941" y="812045"/>
                  </a:lnTo>
                  <a:lnTo>
                    <a:pt x="0" y="821089"/>
                  </a:lnTo>
                  <a:lnTo>
                    <a:pt x="11609" y="880493"/>
                  </a:lnTo>
                  <a:lnTo>
                    <a:pt x="343218" y="819756"/>
                  </a:lnTo>
                  <a:lnTo>
                    <a:pt x="734298" y="739789"/>
                  </a:lnTo>
                  <a:lnTo>
                    <a:pt x="740674" y="746167"/>
                  </a:lnTo>
                  <a:lnTo>
                    <a:pt x="742006" y="746167"/>
                  </a:lnTo>
                  <a:lnTo>
                    <a:pt x="748381" y="747500"/>
                  </a:lnTo>
                  <a:lnTo>
                    <a:pt x="757421" y="764255"/>
                  </a:lnTo>
                  <a:lnTo>
                    <a:pt x="772931" y="761685"/>
                  </a:lnTo>
                  <a:lnTo>
                    <a:pt x="788441" y="769396"/>
                  </a:lnTo>
                  <a:lnTo>
                    <a:pt x="785871" y="775870"/>
                  </a:lnTo>
                  <a:lnTo>
                    <a:pt x="793579" y="781010"/>
                  </a:lnTo>
                  <a:lnTo>
                    <a:pt x="801381" y="808142"/>
                  </a:lnTo>
                  <a:lnTo>
                    <a:pt x="800049" y="815948"/>
                  </a:lnTo>
                  <a:lnTo>
                    <a:pt x="820697" y="837844"/>
                  </a:lnTo>
                  <a:lnTo>
                    <a:pt x="828405" y="837844"/>
                  </a:lnTo>
                  <a:lnTo>
                    <a:pt x="837444" y="844317"/>
                  </a:lnTo>
                  <a:lnTo>
                    <a:pt x="863231" y="842985"/>
                  </a:lnTo>
                  <a:lnTo>
                    <a:pt x="864563" y="846888"/>
                  </a:lnTo>
                  <a:lnTo>
                    <a:pt x="873602" y="858502"/>
                  </a:lnTo>
                  <a:lnTo>
                    <a:pt x="965235" y="890774"/>
                  </a:lnTo>
                  <a:lnTo>
                    <a:pt x="1024516" y="906292"/>
                  </a:lnTo>
                  <a:lnTo>
                    <a:pt x="1025848" y="928188"/>
                  </a:lnTo>
                  <a:lnTo>
                    <a:pt x="1020710" y="957985"/>
                  </a:lnTo>
                  <a:lnTo>
                    <a:pt x="1021947" y="974740"/>
                  </a:lnTo>
                  <a:lnTo>
                    <a:pt x="1023279" y="968266"/>
                  </a:lnTo>
                  <a:lnTo>
                    <a:pt x="1028417" y="952749"/>
                  </a:lnTo>
                  <a:lnTo>
                    <a:pt x="1030986" y="948941"/>
                  </a:lnTo>
                  <a:lnTo>
                    <a:pt x="1034887" y="945038"/>
                  </a:lnTo>
                  <a:lnTo>
                    <a:pt x="1041358" y="942467"/>
                  </a:lnTo>
                  <a:lnTo>
                    <a:pt x="1043927" y="942467"/>
                  </a:lnTo>
                  <a:lnTo>
                    <a:pt x="1046496" y="941135"/>
                  </a:lnTo>
                  <a:lnTo>
                    <a:pt x="1049065" y="939897"/>
                  </a:lnTo>
                  <a:lnTo>
                    <a:pt x="1049065" y="937326"/>
                  </a:lnTo>
                  <a:lnTo>
                    <a:pt x="1046496" y="935994"/>
                  </a:lnTo>
                  <a:lnTo>
                    <a:pt x="1045259" y="932091"/>
                  </a:lnTo>
                  <a:lnTo>
                    <a:pt x="1046496" y="932091"/>
                  </a:lnTo>
                  <a:lnTo>
                    <a:pt x="1049065" y="930853"/>
                  </a:lnTo>
                  <a:lnTo>
                    <a:pt x="1051635" y="928188"/>
                  </a:lnTo>
                  <a:lnTo>
                    <a:pt x="1050397" y="920476"/>
                  </a:lnTo>
                  <a:lnTo>
                    <a:pt x="1051635" y="919144"/>
                  </a:lnTo>
                  <a:lnTo>
                    <a:pt x="1055536" y="917906"/>
                  </a:lnTo>
                  <a:lnTo>
                    <a:pt x="1058105" y="915336"/>
                  </a:lnTo>
                  <a:lnTo>
                    <a:pt x="1055536" y="912765"/>
                  </a:lnTo>
                  <a:lnTo>
                    <a:pt x="1056868" y="908862"/>
                  </a:lnTo>
                  <a:lnTo>
                    <a:pt x="1060674" y="907529"/>
                  </a:lnTo>
                  <a:lnTo>
                    <a:pt x="1063244" y="907529"/>
                  </a:lnTo>
                  <a:lnTo>
                    <a:pt x="1065812" y="905054"/>
                  </a:lnTo>
                  <a:lnTo>
                    <a:pt x="1065812" y="899818"/>
                  </a:lnTo>
                  <a:lnTo>
                    <a:pt x="1064575" y="895915"/>
                  </a:lnTo>
                  <a:lnTo>
                    <a:pt x="1046496" y="876590"/>
                  </a:lnTo>
                  <a:lnTo>
                    <a:pt x="1081322" y="84174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2A07ADE4-8DF3-1E4F-B9CA-3554448B1934}"/>
                </a:ext>
              </a:extLst>
            </p:cNvPr>
            <p:cNvSpPr/>
            <p:nvPr/>
          </p:nvSpPr>
          <p:spPr>
            <a:xfrm>
              <a:off x="10871832" y="3801477"/>
              <a:ext cx="207720" cy="474669"/>
            </a:xfrm>
            <a:custGeom>
              <a:avLst/>
              <a:gdLst>
                <a:gd name="connsiteX0" fmla="*/ 211621 w 236170"/>
                <a:gd name="connsiteY0" fmla="*/ 69686 h 539681"/>
                <a:gd name="connsiteX1" fmla="*/ 210289 w 236170"/>
                <a:gd name="connsiteY1" fmla="*/ 47790 h 539681"/>
                <a:gd name="connsiteX2" fmla="*/ 151008 w 236170"/>
                <a:gd name="connsiteY2" fmla="*/ 32272 h 539681"/>
                <a:gd name="connsiteX3" fmla="*/ 59376 w 236170"/>
                <a:gd name="connsiteY3" fmla="*/ 0 h 539681"/>
                <a:gd name="connsiteX4" fmla="*/ 42629 w 236170"/>
                <a:gd name="connsiteY4" fmla="*/ 19421 h 539681"/>
                <a:gd name="connsiteX5" fmla="*/ 34826 w 236170"/>
                <a:gd name="connsiteY5" fmla="*/ 54263 h 539681"/>
                <a:gd name="connsiteX6" fmla="*/ 24550 w 236170"/>
                <a:gd name="connsiteY6" fmla="*/ 65877 h 539681"/>
                <a:gd name="connsiteX7" fmla="*/ 25787 w 236170"/>
                <a:gd name="connsiteY7" fmla="*/ 71018 h 539681"/>
                <a:gd name="connsiteX8" fmla="*/ 28356 w 236170"/>
                <a:gd name="connsiteY8" fmla="*/ 69686 h 539681"/>
                <a:gd name="connsiteX9" fmla="*/ 28356 w 236170"/>
                <a:gd name="connsiteY9" fmla="*/ 71018 h 539681"/>
                <a:gd name="connsiteX10" fmla="*/ 5139 w 236170"/>
                <a:gd name="connsiteY10" fmla="*/ 99483 h 539681"/>
                <a:gd name="connsiteX11" fmla="*/ 25787 w 236170"/>
                <a:gd name="connsiteY11" fmla="*/ 122711 h 539681"/>
                <a:gd name="connsiteX12" fmla="*/ 19412 w 236170"/>
                <a:gd name="connsiteY12" fmla="*/ 127852 h 539681"/>
                <a:gd name="connsiteX13" fmla="*/ 20649 w 236170"/>
                <a:gd name="connsiteY13" fmla="*/ 139466 h 539681"/>
                <a:gd name="connsiteX14" fmla="*/ 16747 w 236170"/>
                <a:gd name="connsiteY14" fmla="*/ 144607 h 539681"/>
                <a:gd name="connsiteX15" fmla="*/ 10277 w 236170"/>
                <a:gd name="connsiteY15" fmla="*/ 145940 h 539681"/>
                <a:gd name="connsiteX16" fmla="*/ 7707 w 236170"/>
                <a:gd name="connsiteY16" fmla="*/ 152318 h 539681"/>
                <a:gd name="connsiteX17" fmla="*/ 9040 w 236170"/>
                <a:gd name="connsiteY17" fmla="*/ 166598 h 539681"/>
                <a:gd name="connsiteX18" fmla="*/ 12941 w 236170"/>
                <a:gd name="connsiteY18" fmla="*/ 169168 h 539681"/>
                <a:gd name="connsiteX19" fmla="*/ 10277 w 236170"/>
                <a:gd name="connsiteY19" fmla="*/ 175642 h 539681"/>
                <a:gd name="connsiteX20" fmla="*/ 16747 w 236170"/>
                <a:gd name="connsiteY20" fmla="*/ 193634 h 539681"/>
                <a:gd name="connsiteX21" fmla="*/ 32257 w 236170"/>
                <a:gd name="connsiteY21" fmla="*/ 191064 h 539681"/>
                <a:gd name="connsiteX22" fmla="*/ 39965 w 236170"/>
                <a:gd name="connsiteY22" fmla="*/ 196205 h 539681"/>
                <a:gd name="connsiteX23" fmla="*/ 46435 w 236170"/>
                <a:gd name="connsiteY23" fmla="*/ 219528 h 539681"/>
                <a:gd name="connsiteX24" fmla="*/ 54237 w 236170"/>
                <a:gd name="connsiteY24" fmla="*/ 223336 h 539681"/>
                <a:gd name="connsiteX25" fmla="*/ 61945 w 236170"/>
                <a:gd name="connsiteY25" fmla="*/ 220766 h 539681"/>
                <a:gd name="connsiteX26" fmla="*/ 73554 w 236170"/>
                <a:gd name="connsiteY26" fmla="*/ 237616 h 539681"/>
                <a:gd name="connsiteX27" fmla="*/ 82593 w 236170"/>
                <a:gd name="connsiteY27" fmla="*/ 240091 h 539681"/>
                <a:gd name="connsiteX28" fmla="*/ 91633 w 236170"/>
                <a:gd name="connsiteY28" fmla="*/ 250468 h 539681"/>
                <a:gd name="connsiteX29" fmla="*/ 112281 w 236170"/>
                <a:gd name="connsiteY29" fmla="*/ 262082 h 539681"/>
                <a:gd name="connsiteX30" fmla="*/ 116182 w 236170"/>
                <a:gd name="connsiteY30" fmla="*/ 267223 h 539681"/>
                <a:gd name="connsiteX31" fmla="*/ 113613 w 236170"/>
                <a:gd name="connsiteY31" fmla="*/ 273696 h 539681"/>
                <a:gd name="connsiteX32" fmla="*/ 100672 w 236170"/>
                <a:gd name="connsiteY32" fmla="*/ 278837 h 539681"/>
                <a:gd name="connsiteX33" fmla="*/ 94202 w 236170"/>
                <a:gd name="connsiteY33" fmla="*/ 290547 h 539681"/>
                <a:gd name="connsiteX34" fmla="*/ 81261 w 236170"/>
                <a:gd name="connsiteY34" fmla="*/ 296925 h 539681"/>
                <a:gd name="connsiteX35" fmla="*/ 65847 w 236170"/>
                <a:gd name="connsiteY35" fmla="*/ 318916 h 539681"/>
                <a:gd name="connsiteX36" fmla="*/ 59376 w 236170"/>
                <a:gd name="connsiteY36" fmla="*/ 320248 h 539681"/>
                <a:gd name="connsiteX37" fmla="*/ 55475 w 236170"/>
                <a:gd name="connsiteY37" fmla="*/ 329197 h 539681"/>
                <a:gd name="connsiteX38" fmla="*/ 59376 w 236170"/>
                <a:gd name="connsiteY38" fmla="*/ 343382 h 539681"/>
                <a:gd name="connsiteX39" fmla="*/ 43866 w 236170"/>
                <a:gd name="connsiteY39" fmla="*/ 353758 h 539681"/>
                <a:gd name="connsiteX40" fmla="*/ 27119 w 236170"/>
                <a:gd name="connsiteY40" fmla="*/ 357662 h 539681"/>
                <a:gd name="connsiteX41" fmla="*/ 16747 w 236170"/>
                <a:gd name="connsiteY41" fmla="*/ 371846 h 539681"/>
                <a:gd name="connsiteX42" fmla="*/ 18079 w 236170"/>
                <a:gd name="connsiteY42" fmla="*/ 373084 h 539681"/>
                <a:gd name="connsiteX43" fmla="*/ 11609 w 236170"/>
                <a:gd name="connsiteY43" fmla="*/ 380890 h 539681"/>
                <a:gd name="connsiteX44" fmla="*/ 9040 w 236170"/>
                <a:gd name="connsiteY44" fmla="*/ 392504 h 539681"/>
                <a:gd name="connsiteX45" fmla="*/ 7707 w 236170"/>
                <a:gd name="connsiteY45" fmla="*/ 398883 h 539681"/>
                <a:gd name="connsiteX46" fmla="*/ 6470 w 236170"/>
                <a:gd name="connsiteY46" fmla="*/ 402786 h 539681"/>
                <a:gd name="connsiteX47" fmla="*/ 7707 w 236170"/>
                <a:gd name="connsiteY47" fmla="*/ 405356 h 539681"/>
                <a:gd name="connsiteX48" fmla="*/ 6470 w 236170"/>
                <a:gd name="connsiteY48" fmla="*/ 408022 h 539681"/>
                <a:gd name="connsiteX49" fmla="*/ 5139 w 236170"/>
                <a:gd name="connsiteY49" fmla="*/ 409259 h 539681"/>
                <a:gd name="connsiteX50" fmla="*/ 3902 w 236170"/>
                <a:gd name="connsiteY50" fmla="*/ 411830 h 539681"/>
                <a:gd name="connsiteX51" fmla="*/ 1332 w 236170"/>
                <a:gd name="connsiteY51" fmla="*/ 413162 h 539681"/>
                <a:gd name="connsiteX52" fmla="*/ 1332 w 236170"/>
                <a:gd name="connsiteY52" fmla="*/ 415733 h 539681"/>
                <a:gd name="connsiteX53" fmla="*/ 0 w 236170"/>
                <a:gd name="connsiteY53" fmla="*/ 416970 h 539681"/>
                <a:gd name="connsiteX54" fmla="*/ 1332 w 236170"/>
                <a:gd name="connsiteY54" fmla="*/ 418303 h 539681"/>
                <a:gd name="connsiteX55" fmla="*/ 6470 w 236170"/>
                <a:gd name="connsiteY55" fmla="*/ 420874 h 539681"/>
                <a:gd name="connsiteX56" fmla="*/ 9040 w 236170"/>
                <a:gd name="connsiteY56" fmla="*/ 423444 h 539681"/>
                <a:gd name="connsiteX57" fmla="*/ 11609 w 236170"/>
                <a:gd name="connsiteY57" fmla="*/ 426014 h 539681"/>
                <a:gd name="connsiteX58" fmla="*/ 11609 w 236170"/>
                <a:gd name="connsiteY58" fmla="*/ 427347 h 539681"/>
                <a:gd name="connsiteX59" fmla="*/ 11609 w 236170"/>
                <a:gd name="connsiteY59" fmla="*/ 428585 h 539681"/>
                <a:gd name="connsiteX60" fmla="*/ 11609 w 236170"/>
                <a:gd name="connsiteY60" fmla="*/ 431250 h 539681"/>
                <a:gd name="connsiteX61" fmla="*/ 10277 w 236170"/>
                <a:gd name="connsiteY61" fmla="*/ 433821 h 539681"/>
                <a:gd name="connsiteX62" fmla="*/ 10277 w 236170"/>
                <a:gd name="connsiteY62" fmla="*/ 435058 h 539681"/>
                <a:gd name="connsiteX63" fmla="*/ 11609 w 236170"/>
                <a:gd name="connsiteY63" fmla="*/ 437628 h 539681"/>
                <a:gd name="connsiteX64" fmla="*/ 11609 w 236170"/>
                <a:gd name="connsiteY64" fmla="*/ 442864 h 539681"/>
                <a:gd name="connsiteX65" fmla="*/ 12941 w 236170"/>
                <a:gd name="connsiteY65" fmla="*/ 445435 h 539681"/>
                <a:gd name="connsiteX66" fmla="*/ 11609 w 236170"/>
                <a:gd name="connsiteY66" fmla="*/ 446672 h 539681"/>
                <a:gd name="connsiteX67" fmla="*/ 12941 w 236170"/>
                <a:gd name="connsiteY67" fmla="*/ 449338 h 539681"/>
                <a:gd name="connsiteX68" fmla="*/ 12941 w 236170"/>
                <a:gd name="connsiteY68" fmla="*/ 451908 h 539681"/>
                <a:gd name="connsiteX69" fmla="*/ 14178 w 236170"/>
                <a:gd name="connsiteY69" fmla="*/ 451908 h 539681"/>
                <a:gd name="connsiteX70" fmla="*/ 15510 w 236170"/>
                <a:gd name="connsiteY70" fmla="*/ 453146 h 539681"/>
                <a:gd name="connsiteX71" fmla="*/ 20649 w 236170"/>
                <a:gd name="connsiteY71" fmla="*/ 453146 h 539681"/>
                <a:gd name="connsiteX72" fmla="*/ 23217 w 236170"/>
                <a:gd name="connsiteY72" fmla="*/ 453146 h 539681"/>
                <a:gd name="connsiteX73" fmla="*/ 28356 w 236170"/>
                <a:gd name="connsiteY73" fmla="*/ 457049 h 539681"/>
                <a:gd name="connsiteX74" fmla="*/ 36158 w 236170"/>
                <a:gd name="connsiteY74" fmla="*/ 463523 h 539681"/>
                <a:gd name="connsiteX75" fmla="*/ 42629 w 236170"/>
                <a:gd name="connsiteY75" fmla="*/ 467330 h 539681"/>
                <a:gd name="connsiteX76" fmla="*/ 49004 w 236170"/>
                <a:gd name="connsiteY76" fmla="*/ 472566 h 539681"/>
                <a:gd name="connsiteX77" fmla="*/ 52905 w 236170"/>
                <a:gd name="connsiteY77" fmla="*/ 472566 h 539681"/>
                <a:gd name="connsiteX78" fmla="*/ 59376 w 236170"/>
                <a:gd name="connsiteY78" fmla="*/ 478945 h 539681"/>
                <a:gd name="connsiteX79" fmla="*/ 64514 w 236170"/>
                <a:gd name="connsiteY79" fmla="*/ 481515 h 539681"/>
                <a:gd name="connsiteX80" fmla="*/ 67083 w 236170"/>
                <a:gd name="connsiteY80" fmla="*/ 480277 h 539681"/>
                <a:gd name="connsiteX81" fmla="*/ 69748 w 236170"/>
                <a:gd name="connsiteY81" fmla="*/ 480277 h 539681"/>
                <a:gd name="connsiteX82" fmla="*/ 70985 w 236170"/>
                <a:gd name="connsiteY82" fmla="*/ 482848 h 539681"/>
                <a:gd name="connsiteX83" fmla="*/ 72317 w 236170"/>
                <a:gd name="connsiteY83" fmla="*/ 482848 h 539681"/>
                <a:gd name="connsiteX84" fmla="*/ 76123 w 236170"/>
                <a:gd name="connsiteY84" fmla="*/ 482848 h 539681"/>
                <a:gd name="connsiteX85" fmla="*/ 82593 w 236170"/>
                <a:gd name="connsiteY85" fmla="*/ 484181 h 539681"/>
                <a:gd name="connsiteX86" fmla="*/ 83925 w 236170"/>
                <a:gd name="connsiteY86" fmla="*/ 486751 h 539681"/>
                <a:gd name="connsiteX87" fmla="*/ 85162 w 236170"/>
                <a:gd name="connsiteY87" fmla="*/ 486751 h 539681"/>
                <a:gd name="connsiteX88" fmla="*/ 86495 w 236170"/>
                <a:gd name="connsiteY88" fmla="*/ 487989 h 539681"/>
                <a:gd name="connsiteX89" fmla="*/ 86495 w 236170"/>
                <a:gd name="connsiteY89" fmla="*/ 494462 h 539681"/>
                <a:gd name="connsiteX90" fmla="*/ 87732 w 236170"/>
                <a:gd name="connsiteY90" fmla="*/ 495795 h 539681"/>
                <a:gd name="connsiteX91" fmla="*/ 92965 w 236170"/>
                <a:gd name="connsiteY91" fmla="*/ 499603 h 539681"/>
                <a:gd name="connsiteX92" fmla="*/ 94202 w 236170"/>
                <a:gd name="connsiteY92" fmla="*/ 499603 h 539681"/>
                <a:gd name="connsiteX93" fmla="*/ 95534 w 236170"/>
                <a:gd name="connsiteY93" fmla="*/ 499603 h 539681"/>
                <a:gd name="connsiteX94" fmla="*/ 96866 w 236170"/>
                <a:gd name="connsiteY94" fmla="*/ 494462 h 539681"/>
                <a:gd name="connsiteX95" fmla="*/ 99340 w 236170"/>
                <a:gd name="connsiteY95" fmla="*/ 491892 h 539681"/>
                <a:gd name="connsiteX96" fmla="*/ 104573 w 236170"/>
                <a:gd name="connsiteY96" fmla="*/ 489321 h 539681"/>
                <a:gd name="connsiteX97" fmla="*/ 108380 w 236170"/>
                <a:gd name="connsiteY97" fmla="*/ 487989 h 539681"/>
                <a:gd name="connsiteX98" fmla="*/ 109712 w 236170"/>
                <a:gd name="connsiteY98" fmla="*/ 487989 h 539681"/>
                <a:gd name="connsiteX99" fmla="*/ 110949 w 236170"/>
                <a:gd name="connsiteY99" fmla="*/ 487989 h 539681"/>
                <a:gd name="connsiteX100" fmla="*/ 113613 w 236170"/>
                <a:gd name="connsiteY100" fmla="*/ 491892 h 539681"/>
                <a:gd name="connsiteX101" fmla="*/ 113613 w 236170"/>
                <a:gd name="connsiteY101" fmla="*/ 493224 h 539681"/>
                <a:gd name="connsiteX102" fmla="*/ 116182 w 236170"/>
                <a:gd name="connsiteY102" fmla="*/ 493224 h 539681"/>
                <a:gd name="connsiteX103" fmla="*/ 122653 w 236170"/>
                <a:gd name="connsiteY103" fmla="*/ 491892 h 539681"/>
                <a:gd name="connsiteX104" fmla="*/ 123890 w 236170"/>
                <a:gd name="connsiteY104" fmla="*/ 490654 h 539681"/>
                <a:gd name="connsiteX105" fmla="*/ 127791 w 236170"/>
                <a:gd name="connsiteY105" fmla="*/ 490654 h 539681"/>
                <a:gd name="connsiteX106" fmla="*/ 132929 w 236170"/>
                <a:gd name="connsiteY106" fmla="*/ 491892 h 539681"/>
                <a:gd name="connsiteX107" fmla="*/ 134167 w 236170"/>
                <a:gd name="connsiteY107" fmla="*/ 493224 h 539681"/>
                <a:gd name="connsiteX108" fmla="*/ 136830 w 236170"/>
                <a:gd name="connsiteY108" fmla="*/ 494462 h 539681"/>
                <a:gd name="connsiteX109" fmla="*/ 139400 w 236170"/>
                <a:gd name="connsiteY109" fmla="*/ 500936 h 539681"/>
                <a:gd name="connsiteX110" fmla="*/ 139400 w 236170"/>
                <a:gd name="connsiteY110" fmla="*/ 502268 h 539681"/>
                <a:gd name="connsiteX111" fmla="*/ 140637 w 236170"/>
                <a:gd name="connsiteY111" fmla="*/ 503506 h 539681"/>
                <a:gd name="connsiteX112" fmla="*/ 140637 w 236170"/>
                <a:gd name="connsiteY112" fmla="*/ 504839 h 539681"/>
                <a:gd name="connsiteX113" fmla="*/ 139400 w 236170"/>
                <a:gd name="connsiteY113" fmla="*/ 507409 h 539681"/>
                <a:gd name="connsiteX114" fmla="*/ 139400 w 236170"/>
                <a:gd name="connsiteY114" fmla="*/ 512550 h 539681"/>
                <a:gd name="connsiteX115" fmla="*/ 136830 w 236170"/>
                <a:gd name="connsiteY115" fmla="*/ 516453 h 539681"/>
                <a:gd name="connsiteX116" fmla="*/ 136830 w 236170"/>
                <a:gd name="connsiteY116" fmla="*/ 522831 h 539681"/>
                <a:gd name="connsiteX117" fmla="*/ 134167 w 236170"/>
                <a:gd name="connsiteY117" fmla="*/ 529305 h 539681"/>
                <a:gd name="connsiteX118" fmla="*/ 134167 w 236170"/>
                <a:gd name="connsiteY118" fmla="*/ 535778 h 539681"/>
                <a:gd name="connsiteX119" fmla="*/ 134167 w 236170"/>
                <a:gd name="connsiteY119" fmla="*/ 537111 h 539681"/>
                <a:gd name="connsiteX120" fmla="*/ 134167 w 236170"/>
                <a:gd name="connsiteY120" fmla="*/ 538349 h 539681"/>
                <a:gd name="connsiteX121" fmla="*/ 134167 w 236170"/>
                <a:gd name="connsiteY121" fmla="*/ 539682 h 539681"/>
                <a:gd name="connsiteX122" fmla="*/ 135498 w 236170"/>
                <a:gd name="connsiteY122" fmla="*/ 539682 h 539681"/>
                <a:gd name="connsiteX123" fmla="*/ 139400 w 236170"/>
                <a:gd name="connsiteY123" fmla="*/ 538349 h 539681"/>
                <a:gd name="connsiteX124" fmla="*/ 140637 w 236170"/>
                <a:gd name="connsiteY124" fmla="*/ 538349 h 539681"/>
                <a:gd name="connsiteX125" fmla="*/ 143206 w 236170"/>
                <a:gd name="connsiteY125" fmla="*/ 538349 h 539681"/>
                <a:gd name="connsiteX126" fmla="*/ 147107 w 236170"/>
                <a:gd name="connsiteY126" fmla="*/ 538349 h 539681"/>
                <a:gd name="connsiteX127" fmla="*/ 148440 w 236170"/>
                <a:gd name="connsiteY127" fmla="*/ 538349 h 539681"/>
                <a:gd name="connsiteX128" fmla="*/ 149677 w 236170"/>
                <a:gd name="connsiteY128" fmla="*/ 538349 h 539681"/>
                <a:gd name="connsiteX129" fmla="*/ 149677 w 236170"/>
                <a:gd name="connsiteY129" fmla="*/ 537111 h 539681"/>
                <a:gd name="connsiteX130" fmla="*/ 148440 w 236170"/>
                <a:gd name="connsiteY130" fmla="*/ 537111 h 539681"/>
                <a:gd name="connsiteX131" fmla="*/ 147107 w 236170"/>
                <a:gd name="connsiteY131" fmla="*/ 535778 h 539681"/>
                <a:gd name="connsiteX132" fmla="*/ 148440 w 236170"/>
                <a:gd name="connsiteY132" fmla="*/ 534446 h 539681"/>
                <a:gd name="connsiteX133" fmla="*/ 149677 w 236170"/>
                <a:gd name="connsiteY133" fmla="*/ 535778 h 539681"/>
                <a:gd name="connsiteX134" fmla="*/ 151008 w 236170"/>
                <a:gd name="connsiteY134" fmla="*/ 534446 h 539681"/>
                <a:gd name="connsiteX135" fmla="*/ 149677 w 236170"/>
                <a:gd name="connsiteY135" fmla="*/ 533208 h 539681"/>
                <a:gd name="connsiteX136" fmla="*/ 149677 w 236170"/>
                <a:gd name="connsiteY136" fmla="*/ 531875 h 539681"/>
                <a:gd name="connsiteX137" fmla="*/ 149677 w 236170"/>
                <a:gd name="connsiteY137" fmla="*/ 530638 h 539681"/>
                <a:gd name="connsiteX138" fmla="*/ 149677 w 236170"/>
                <a:gd name="connsiteY138" fmla="*/ 529305 h 539681"/>
                <a:gd name="connsiteX139" fmla="*/ 149677 w 236170"/>
                <a:gd name="connsiteY139" fmla="*/ 526734 h 539681"/>
                <a:gd name="connsiteX140" fmla="*/ 152245 w 236170"/>
                <a:gd name="connsiteY140" fmla="*/ 524164 h 539681"/>
                <a:gd name="connsiteX141" fmla="*/ 154815 w 236170"/>
                <a:gd name="connsiteY141" fmla="*/ 522831 h 539681"/>
                <a:gd name="connsiteX142" fmla="*/ 157479 w 236170"/>
                <a:gd name="connsiteY142" fmla="*/ 520261 h 539681"/>
                <a:gd name="connsiteX143" fmla="*/ 160048 w 236170"/>
                <a:gd name="connsiteY143" fmla="*/ 520261 h 539681"/>
                <a:gd name="connsiteX144" fmla="*/ 161285 w 236170"/>
                <a:gd name="connsiteY144" fmla="*/ 519023 h 539681"/>
                <a:gd name="connsiteX145" fmla="*/ 161285 w 236170"/>
                <a:gd name="connsiteY145" fmla="*/ 517691 h 539681"/>
                <a:gd name="connsiteX146" fmla="*/ 162617 w 236170"/>
                <a:gd name="connsiteY146" fmla="*/ 515120 h 539681"/>
                <a:gd name="connsiteX147" fmla="*/ 163854 w 236170"/>
                <a:gd name="connsiteY147" fmla="*/ 511312 h 539681"/>
                <a:gd name="connsiteX148" fmla="*/ 163854 w 236170"/>
                <a:gd name="connsiteY148" fmla="*/ 509980 h 539681"/>
                <a:gd name="connsiteX149" fmla="*/ 162617 w 236170"/>
                <a:gd name="connsiteY149" fmla="*/ 508647 h 539681"/>
                <a:gd name="connsiteX150" fmla="*/ 160048 w 236170"/>
                <a:gd name="connsiteY150" fmla="*/ 507409 h 539681"/>
                <a:gd name="connsiteX151" fmla="*/ 158716 w 236170"/>
                <a:gd name="connsiteY151" fmla="*/ 504839 h 539681"/>
                <a:gd name="connsiteX152" fmla="*/ 158716 w 236170"/>
                <a:gd name="connsiteY152" fmla="*/ 503506 h 539681"/>
                <a:gd name="connsiteX153" fmla="*/ 158716 w 236170"/>
                <a:gd name="connsiteY153" fmla="*/ 502268 h 539681"/>
                <a:gd name="connsiteX154" fmla="*/ 160048 w 236170"/>
                <a:gd name="connsiteY154" fmla="*/ 500936 h 539681"/>
                <a:gd name="connsiteX155" fmla="*/ 162617 w 236170"/>
                <a:gd name="connsiteY155" fmla="*/ 499603 h 539681"/>
                <a:gd name="connsiteX156" fmla="*/ 165187 w 236170"/>
                <a:gd name="connsiteY156" fmla="*/ 498365 h 539681"/>
                <a:gd name="connsiteX157" fmla="*/ 167755 w 236170"/>
                <a:gd name="connsiteY157" fmla="*/ 498365 h 539681"/>
                <a:gd name="connsiteX158" fmla="*/ 167755 w 236170"/>
                <a:gd name="connsiteY158" fmla="*/ 497033 h 539681"/>
                <a:gd name="connsiteX159" fmla="*/ 167755 w 236170"/>
                <a:gd name="connsiteY159" fmla="*/ 494462 h 539681"/>
                <a:gd name="connsiteX160" fmla="*/ 167755 w 236170"/>
                <a:gd name="connsiteY160" fmla="*/ 493224 h 539681"/>
                <a:gd name="connsiteX161" fmla="*/ 167755 w 236170"/>
                <a:gd name="connsiteY161" fmla="*/ 490654 h 539681"/>
                <a:gd name="connsiteX162" fmla="*/ 167755 w 236170"/>
                <a:gd name="connsiteY162" fmla="*/ 486751 h 539681"/>
                <a:gd name="connsiteX163" fmla="*/ 167755 w 236170"/>
                <a:gd name="connsiteY163" fmla="*/ 485418 h 539681"/>
                <a:gd name="connsiteX164" fmla="*/ 166423 w 236170"/>
                <a:gd name="connsiteY164" fmla="*/ 482848 h 539681"/>
                <a:gd name="connsiteX165" fmla="*/ 167755 w 236170"/>
                <a:gd name="connsiteY165" fmla="*/ 481515 h 539681"/>
                <a:gd name="connsiteX166" fmla="*/ 169088 w 236170"/>
                <a:gd name="connsiteY166" fmla="*/ 478945 h 539681"/>
                <a:gd name="connsiteX167" fmla="*/ 169088 w 236170"/>
                <a:gd name="connsiteY167" fmla="*/ 477707 h 539681"/>
                <a:gd name="connsiteX168" fmla="*/ 170325 w 236170"/>
                <a:gd name="connsiteY168" fmla="*/ 476374 h 539681"/>
                <a:gd name="connsiteX169" fmla="*/ 171657 w 236170"/>
                <a:gd name="connsiteY169" fmla="*/ 475137 h 539681"/>
                <a:gd name="connsiteX170" fmla="*/ 172894 w 236170"/>
                <a:gd name="connsiteY170" fmla="*/ 473804 h 539681"/>
                <a:gd name="connsiteX171" fmla="*/ 174226 w 236170"/>
                <a:gd name="connsiteY171" fmla="*/ 472566 h 539681"/>
                <a:gd name="connsiteX172" fmla="*/ 174226 w 236170"/>
                <a:gd name="connsiteY172" fmla="*/ 469901 h 539681"/>
                <a:gd name="connsiteX173" fmla="*/ 174226 w 236170"/>
                <a:gd name="connsiteY173" fmla="*/ 468663 h 539681"/>
                <a:gd name="connsiteX174" fmla="*/ 176795 w 236170"/>
                <a:gd name="connsiteY174" fmla="*/ 467330 h 539681"/>
                <a:gd name="connsiteX175" fmla="*/ 178032 w 236170"/>
                <a:gd name="connsiteY175" fmla="*/ 466093 h 539681"/>
                <a:gd name="connsiteX176" fmla="*/ 178032 w 236170"/>
                <a:gd name="connsiteY176" fmla="*/ 464760 h 539681"/>
                <a:gd name="connsiteX177" fmla="*/ 178032 w 236170"/>
                <a:gd name="connsiteY177" fmla="*/ 462190 h 539681"/>
                <a:gd name="connsiteX178" fmla="*/ 178032 w 236170"/>
                <a:gd name="connsiteY178" fmla="*/ 459619 h 539681"/>
                <a:gd name="connsiteX179" fmla="*/ 178032 w 236170"/>
                <a:gd name="connsiteY179" fmla="*/ 457049 h 539681"/>
                <a:gd name="connsiteX180" fmla="*/ 176795 w 236170"/>
                <a:gd name="connsiteY180" fmla="*/ 457049 h 539681"/>
                <a:gd name="connsiteX181" fmla="*/ 175463 w 236170"/>
                <a:gd name="connsiteY181" fmla="*/ 455716 h 539681"/>
                <a:gd name="connsiteX182" fmla="*/ 174226 w 236170"/>
                <a:gd name="connsiteY182" fmla="*/ 455716 h 539681"/>
                <a:gd name="connsiteX183" fmla="*/ 172894 w 236170"/>
                <a:gd name="connsiteY183" fmla="*/ 457049 h 539681"/>
                <a:gd name="connsiteX184" fmla="*/ 171657 w 236170"/>
                <a:gd name="connsiteY184" fmla="*/ 457049 h 539681"/>
                <a:gd name="connsiteX185" fmla="*/ 170325 w 236170"/>
                <a:gd name="connsiteY185" fmla="*/ 457049 h 539681"/>
                <a:gd name="connsiteX186" fmla="*/ 170325 w 236170"/>
                <a:gd name="connsiteY186" fmla="*/ 455716 h 539681"/>
                <a:gd name="connsiteX187" fmla="*/ 169088 w 236170"/>
                <a:gd name="connsiteY187" fmla="*/ 455716 h 539681"/>
                <a:gd name="connsiteX188" fmla="*/ 169088 w 236170"/>
                <a:gd name="connsiteY188" fmla="*/ 454479 h 539681"/>
                <a:gd name="connsiteX189" fmla="*/ 169088 w 236170"/>
                <a:gd name="connsiteY189" fmla="*/ 453146 h 539681"/>
                <a:gd name="connsiteX190" fmla="*/ 171657 w 236170"/>
                <a:gd name="connsiteY190" fmla="*/ 451908 h 539681"/>
                <a:gd name="connsiteX191" fmla="*/ 172894 w 236170"/>
                <a:gd name="connsiteY191" fmla="*/ 451908 h 539681"/>
                <a:gd name="connsiteX192" fmla="*/ 174226 w 236170"/>
                <a:gd name="connsiteY192" fmla="*/ 451908 h 539681"/>
                <a:gd name="connsiteX193" fmla="*/ 176795 w 236170"/>
                <a:gd name="connsiteY193" fmla="*/ 451908 h 539681"/>
                <a:gd name="connsiteX194" fmla="*/ 179364 w 236170"/>
                <a:gd name="connsiteY194" fmla="*/ 450576 h 539681"/>
                <a:gd name="connsiteX195" fmla="*/ 181933 w 236170"/>
                <a:gd name="connsiteY195" fmla="*/ 450576 h 539681"/>
                <a:gd name="connsiteX196" fmla="*/ 184502 w 236170"/>
                <a:gd name="connsiteY196" fmla="*/ 450576 h 539681"/>
                <a:gd name="connsiteX197" fmla="*/ 185835 w 236170"/>
                <a:gd name="connsiteY197" fmla="*/ 449338 h 539681"/>
                <a:gd name="connsiteX198" fmla="*/ 185835 w 236170"/>
                <a:gd name="connsiteY198" fmla="*/ 448005 h 539681"/>
                <a:gd name="connsiteX199" fmla="*/ 185835 w 236170"/>
                <a:gd name="connsiteY199" fmla="*/ 442864 h 539681"/>
                <a:gd name="connsiteX200" fmla="*/ 187072 w 236170"/>
                <a:gd name="connsiteY200" fmla="*/ 440294 h 539681"/>
                <a:gd name="connsiteX201" fmla="*/ 187072 w 236170"/>
                <a:gd name="connsiteY201" fmla="*/ 437628 h 539681"/>
                <a:gd name="connsiteX202" fmla="*/ 188403 w 236170"/>
                <a:gd name="connsiteY202" fmla="*/ 433821 h 539681"/>
                <a:gd name="connsiteX203" fmla="*/ 189736 w 236170"/>
                <a:gd name="connsiteY203" fmla="*/ 432488 h 539681"/>
                <a:gd name="connsiteX204" fmla="*/ 190973 w 236170"/>
                <a:gd name="connsiteY204" fmla="*/ 432488 h 539681"/>
                <a:gd name="connsiteX205" fmla="*/ 192305 w 236170"/>
                <a:gd name="connsiteY205" fmla="*/ 435058 h 539681"/>
                <a:gd name="connsiteX206" fmla="*/ 193542 w 236170"/>
                <a:gd name="connsiteY206" fmla="*/ 436391 h 539681"/>
                <a:gd name="connsiteX207" fmla="*/ 196111 w 236170"/>
                <a:gd name="connsiteY207" fmla="*/ 436391 h 539681"/>
                <a:gd name="connsiteX208" fmla="*/ 196111 w 236170"/>
                <a:gd name="connsiteY208" fmla="*/ 435058 h 539681"/>
                <a:gd name="connsiteX209" fmla="*/ 197443 w 236170"/>
                <a:gd name="connsiteY209" fmla="*/ 433821 h 539681"/>
                <a:gd name="connsiteX210" fmla="*/ 200012 w 236170"/>
                <a:gd name="connsiteY210" fmla="*/ 429917 h 539681"/>
                <a:gd name="connsiteX211" fmla="*/ 201345 w 236170"/>
                <a:gd name="connsiteY211" fmla="*/ 428585 h 539681"/>
                <a:gd name="connsiteX212" fmla="*/ 203913 w 236170"/>
                <a:gd name="connsiteY212" fmla="*/ 426014 h 539681"/>
                <a:gd name="connsiteX213" fmla="*/ 202582 w 236170"/>
                <a:gd name="connsiteY213" fmla="*/ 424777 h 539681"/>
                <a:gd name="connsiteX214" fmla="*/ 201345 w 236170"/>
                <a:gd name="connsiteY214" fmla="*/ 423444 h 539681"/>
                <a:gd name="connsiteX215" fmla="*/ 196111 w 236170"/>
                <a:gd name="connsiteY215" fmla="*/ 422206 h 539681"/>
                <a:gd name="connsiteX216" fmla="*/ 194874 w 236170"/>
                <a:gd name="connsiteY216" fmla="*/ 420874 h 539681"/>
                <a:gd name="connsiteX217" fmla="*/ 194874 w 236170"/>
                <a:gd name="connsiteY217" fmla="*/ 419636 h 539681"/>
                <a:gd name="connsiteX218" fmla="*/ 196111 w 236170"/>
                <a:gd name="connsiteY218" fmla="*/ 415733 h 539681"/>
                <a:gd name="connsiteX219" fmla="*/ 197443 w 236170"/>
                <a:gd name="connsiteY219" fmla="*/ 410592 h 539681"/>
                <a:gd name="connsiteX220" fmla="*/ 198775 w 236170"/>
                <a:gd name="connsiteY220" fmla="*/ 409259 h 539681"/>
                <a:gd name="connsiteX221" fmla="*/ 200012 w 236170"/>
                <a:gd name="connsiteY221" fmla="*/ 410592 h 539681"/>
                <a:gd name="connsiteX222" fmla="*/ 202582 w 236170"/>
                <a:gd name="connsiteY222" fmla="*/ 413162 h 539681"/>
                <a:gd name="connsiteX223" fmla="*/ 203913 w 236170"/>
                <a:gd name="connsiteY223" fmla="*/ 414400 h 539681"/>
                <a:gd name="connsiteX224" fmla="*/ 206483 w 236170"/>
                <a:gd name="connsiteY224" fmla="*/ 414400 h 539681"/>
                <a:gd name="connsiteX225" fmla="*/ 207720 w 236170"/>
                <a:gd name="connsiteY225" fmla="*/ 414400 h 539681"/>
                <a:gd name="connsiteX226" fmla="*/ 207720 w 236170"/>
                <a:gd name="connsiteY226" fmla="*/ 413162 h 539681"/>
                <a:gd name="connsiteX227" fmla="*/ 206483 w 236170"/>
                <a:gd name="connsiteY227" fmla="*/ 408022 h 539681"/>
                <a:gd name="connsiteX228" fmla="*/ 203913 w 236170"/>
                <a:gd name="connsiteY228" fmla="*/ 405356 h 539681"/>
                <a:gd name="connsiteX229" fmla="*/ 205150 w 236170"/>
                <a:gd name="connsiteY229" fmla="*/ 405356 h 539681"/>
                <a:gd name="connsiteX230" fmla="*/ 207720 w 236170"/>
                <a:gd name="connsiteY230" fmla="*/ 404119 h 539681"/>
                <a:gd name="connsiteX231" fmla="*/ 207720 w 236170"/>
                <a:gd name="connsiteY231" fmla="*/ 402786 h 539681"/>
                <a:gd name="connsiteX232" fmla="*/ 203913 w 236170"/>
                <a:gd name="connsiteY232" fmla="*/ 398883 h 539681"/>
                <a:gd name="connsiteX233" fmla="*/ 201345 w 236170"/>
                <a:gd name="connsiteY233" fmla="*/ 397645 h 539681"/>
                <a:gd name="connsiteX234" fmla="*/ 200012 w 236170"/>
                <a:gd name="connsiteY234" fmla="*/ 396407 h 539681"/>
                <a:gd name="connsiteX235" fmla="*/ 201345 w 236170"/>
                <a:gd name="connsiteY235" fmla="*/ 392504 h 539681"/>
                <a:gd name="connsiteX236" fmla="*/ 202582 w 236170"/>
                <a:gd name="connsiteY236" fmla="*/ 391171 h 539681"/>
                <a:gd name="connsiteX237" fmla="*/ 203913 w 236170"/>
                <a:gd name="connsiteY237" fmla="*/ 388601 h 539681"/>
                <a:gd name="connsiteX238" fmla="*/ 207720 w 236170"/>
                <a:gd name="connsiteY238" fmla="*/ 387364 h 539681"/>
                <a:gd name="connsiteX239" fmla="*/ 211621 w 236170"/>
                <a:gd name="connsiteY239" fmla="*/ 387364 h 539681"/>
                <a:gd name="connsiteX240" fmla="*/ 212953 w 236170"/>
                <a:gd name="connsiteY240" fmla="*/ 387364 h 539681"/>
                <a:gd name="connsiteX241" fmla="*/ 212953 w 236170"/>
                <a:gd name="connsiteY241" fmla="*/ 388601 h 539681"/>
                <a:gd name="connsiteX242" fmla="*/ 214190 w 236170"/>
                <a:gd name="connsiteY242" fmla="*/ 392504 h 539681"/>
                <a:gd name="connsiteX243" fmla="*/ 215522 w 236170"/>
                <a:gd name="connsiteY243" fmla="*/ 393742 h 539681"/>
                <a:gd name="connsiteX244" fmla="*/ 216760 w 236170"/>
                <a:gd name="connsiteY244" fmla="*/ 395075 h 539681"/>
                <a:gd name="connsiteX245" fmla="*/ 218092 w 236170"/>
                <a:gd name="connsiteY245" fmla="*/ 395075 h 539681"/>
                <a:gd name="connsiteX246" fmla="*/ 219423 w 236170"/>
                <a:gd name="connsiteY246" fmla="*/ 393742 h 539681"/>
                <a:gd name="connsiteX247" fmla="*/ 220661 w 236170"/>
                <a:gd name="connsiteY247" fmla="*/ 391171 h 539681"/>
                <a:gd name="connsiteX248" fmla="*/ 220661 w 236170"/>
                <a:gd name="connsiteY248" fmla="*/ 388601 h 539681"/>
                <a:gd name="connsiteX249" fmla="*/ 219423 w 236170"/>
                <a:gd name="connsiteY249" fmla="*/ 387364 h 539681"/>
                <a:gd name="connsiteX250" fmla="*/ 215522 w 236170"/>
                <a:gd name="connsiteY250" fmla="*/ 384793 h 539681"/>
                <a:gd name="connsiteX251" fmla="*/ 211621 w 236170"/>
                <a:gd name="connsiteY251" fmla="*/ 380890 h 539681"/>
                <a:gd name="connsiteX252" fmla="*/ 211621 w 236170"/>
                <a:gd name="connsiteY252" fmla="*/ 379557 h 539681"/>
                <a:gd name="connsiteX253" fmla="*/ 211621 w 236170"/>
                <a:gd name="connsiteY253" fmla="*/ 376987 h 539681"/>
                <a:gd name="connsiteX254" fmla="*/ 212953 w 236170"/>
                <a:gd name="connsiteY254" fmla="*/ 374417 h 539681"/>
                <a:gd name="connsiteX255" fmla="*/ 214190 w 236170"/>
                <a:gd name="connsiteY255" fmla="*/ 373084 h 539681"/>
                <a:gd name="connsiteX256" fmla="*/ 216760 w 236170"/>
                <a:gd name="connsiteY256" fmla="*/ 371846 h 539681"/>
                <a:gd name="connsiteX257" fmla="*/ 219423 w 236170"/>
                <a:gd name="connsiteY257" fmla="*/ 371846 h 539681"/>
                <a:gd name="connsiteX258" fmla="*/ 221993 w 236170"/>
                <a:gd name="connsiteY258" fmla="*/ 370513 h 539681"/>
                <a:gd name="connsiteX259" fmla="*/ 221993 w 236170"/>
                <a:gd name="connsiteY259" fmla="*/ 367943 h 539681"/>
                <a:gd name="connsiteX260" fmla="*/ 221993 w 236170"/>
                <a:gd name="connsiteY260" fmla="*/ 362802 h 539681"/>
                <a:gd name="connsiteX261" fmla="*/ 221993 w 236170"/>
                <a:gd name="connsiteY261" fmla="*/ 361470 h 539681"/>
                <a:gd name="connsiteX262" fmla="*/ 223230 w 236170"/>
                <a:gd name="connsiteY262" fmla="*/ 361470 h 539681"/>
                <a:gd name="connsiteX263" fmla="*/ 227131 w 236170"/>
                <a:gd name="connsiteY263" fmla="*/ 360232 h 539681"/>
                <a:gd name="connsiteX264" fmla="*/ 234838 w 236170"/>
                <a:gd name="connsiteY264" fmla="*/ 343382 h 539681"/>
                <a:gd name="connsiteX265" fmla="*/ 233601 w 236170"/>
                <a:gd name="connsiteY265" fmla="*/ 342144 h 539681"/>
                <a:gd name="connsiteX266" fmla="*/ 231032 w 236170"/>
                <a:gd name="connsiteY266" fmla="*/ 342144 h 539681"/>
                <a:gd name="connsiteX267" fmla="*/ 229700 w 236170"/>
                <a:gd name="connsiteY267" fmla="*/ 342144 h 539681"/>
                <a:gd name="connsiteX268" fmla="*/ 231032 w 236170"/>
                <a:gd name="connsiteY268" fmla="*/ 342144 h 539681"/>
                <a:gd name="connsiteX269" fmla="*/ 232270 w 236170"/>
                <a:gd name="connsiteY269" fmla="*/ 340811 h 539681"/>
                <a:gd name="connsiteX270" fmla="*/ 232270 w 236170"/>
                <a:gd name="connsiteY270" fmla="*/ 338241 h 539681"/>
                <a:gd name="connsiteX271" fmla="*/ 232270 w 236170"/>
                <a:gd name="connsiteY271" fmla="*/ 337004 h 539681"/>
                <a:gd name="connsiteX272" fmla="*/ 231032 w 236170"/>
                <a:gd name="connsiteY272" fmla="*/ 337004 h 539681"/>
                <a:gd name="connsiteX273" fmla="*/ 228368 w 236170"/>
                <a:gd name="connsiteY273" fmla="*/ 338241 h 539681"/>
                <a:gd name="connsiteX274" fmla="*/ 227131 w 236170"/>
                <a:gd name="connsiteY274" fmla="*/ 337004 h 539681"/>
                <a:gd name="connsiteX275" fmla="*/ 225799 w 236170"/>
                <a:gd name="connsiteY275" fmla="*/ 327960 h 539681"/>
                <a:gd name="connsiteX276" fmla="*/ 224562 w 236170"/>
                <a:gd name="connsiteY276" fmla="*/ 324056 h 539681"/>
                <a:gd name="connsiteX277" fmla="*/ 225799 w 236170"/>
                <a:gd name="connsiteY277" fmla="*/ 318916 h 539681"/>
                <a:gd name="connsiteX278" fmla="*/ 225799 w 236170"/>
                <a:gd name="connsiteY278" fmla="*/ 317583 h 539681"/>
                <a:gd name="connsiteX279" fmla="*/ 229700 w 236170"/>
                <a:gd name="connsiteY279" fmla="*/ 313775 h 539681"/>
                <a:gd name="connsiteX280" fmla="*/ 232270 w 236170"/>
                <a:gd name="connsiteY280" fmla="*/ 311109 h 539681"/>
                <a:gd name="connsiteX281" fmla="*/ 232270 w 236170"/>
                <a:gd name="connsiteY281" fmla="*/ 309872 h 539681"/>
                <a:gd name="connsiteX282" fmla="*/ 229700 w 236170"/>
                <a:gd name="connsiteY282" fmla="*/ 307301 h 539681"/>
                <a:gd name="connsiteX283" fmla="*/ 229700 w 236170"/>
                <a:gd name="connsiteY283" fmla="*/ 305969 h 539681"/>
                <a:gd name="connsiteX284" fmla="*/ 232270 w 236170"/>
                <a:gd name="connsiteY284" fmla="*/ 295687 h 539681"/>
                <a:gd name="connsiteX285" fmla="*/ 232270 w 236170"/>
                <a:gd name="connsiteY285" fmla="*/ 294354 h 539681"/>
                <a:gd name="connsiteX286" fmla="*/ 232270 w 236170"/>
                <a:gd name="connsiteY286" fmla="*/ 293117 h 539681"/>
                <a:gd name="connsiteX287" fmla="*/ 229700 w 236170"/>
                <a:gd name="connsiteY287" fmla="*/ 290547 h 539681"/>
                <a:gd name="connsiteX288" fmla="*/ 228368 w 236170"/>
                <a:gd name="connsiteY288" fmla="*/ 287881 h 539681"/>
                <a:gd name="connsiteX289" fmla="*/ 227131 w 236170"/>
                <a:gd name="connsiteY289" fmla="*/ 285311 h 539681"/>
                <a:gd name="connsiteX290" fmla="*/ 227131 w 236170"/>
                <a:gd name="connsiteY290" fmla="*/ 282740 h 539681"/>
                <a:gd name="connsiteX291" fmla="*/ 228368 w 236170"/>
                <a:gd name="connsiteY291" fmla="*/ 280170 h 539681"/>
                <a:gd name="connsiteX292" fmla="*/ 228368 w 236170"/>
                <a:gd name="connsiteY292" fmla="*/ 277599 h 539681"/>
                <a:gd name="connsiteX293" fmla="*/ 228368 w 236170"/>
                <a:gd name="connsiteY293" fmla="*/ 276267 h 539681"/>
                <a:gd name="connsiteX294" fmla="*/ 228368 w 236170"/>
                <a:gd name="connsiteY294" fmla="*/ 275029 h 539681"/>
                <a:gd name="connsiteX295" fmla="*/ 223230 w 236170"/>
                <a:gd name="connsiteY295" fmla="*/ 275029 h 539681"/>
                <a:gd name="connsiteX296" fmla="*/ 221993 w 236170"/>
                <a:gd name="connsiteY296" fmla="*/ 273696 h 539681"/>
                <a:gd name="connsiteX297" fmla="*/ 221993 w 236170"/>
                <a:gd name="connsiteY297" fmla="*/ 272459 h 539681"/>
                <a:gd name="connsiteX298" fmla="*/ 221993 w 236170"/>
                <a:gd name="connsiteY298" fmla="*/ 271126 h 539681"/>
                <a:gd name="connsiteX299" fmla="*/ 223230 w 236170"/>
                <a:gd name="connsiteY299" fmla="*/ 271126 h 539681"/>
                <a:gd name="connsiteX300" fmla="*/ 229700 w 236170"/>
                <a:gd name="connsiteY300" fmla="*/ 273696 h 539681"/>
                <a:gd name="connsiteX301" fmla="*/ 231032 w 236170"/>
                <a:gd name="connsiteY301" fmla="*/ 273696 h 539681"/>
                <a:gd name="connsiteX302" fmla="*/ 232270 w 236170"/>
                <a:gd name="connsiteY302" fmla="*/ 273696 h 539681"/>
                <a:gd name="connsiteX303" fmla="*/ 232270 w 236170"/>
                <a:gd name="connsiteY303" fmla="*/ 267223 h 539681"/>
                <a:gd name="connsiteX304" fmla="*/ 232270 w 236170"/>
                <a:gd name="connsiteY304" fmla="*/ 265985 h 539681"/>
                <a:gd name="connsiteX305" fmla="*/ 229700 w 236170"/>
                <a:gd name="connsiteY305" fmla="*/ 265985 h 539681"/>
                <a:gd name="connsiteX306" fmla="*/ 228368 w 236170"/>
                <a:gd name="connsiteY306" fmla="*/ 265985 h 539681"/>
                <a:gd name="connsiteX307" fmla="*/ 228368 w 236170"/>
                <a:gd name="connsiteY307" fmla="*/ 264652 h 539681"/>
                <a:gd name="connsiteX308" fmla="*/ 231032 w 236170"/>
                <a:gd name="connsiteY308" fmla="*/ 263415 h 539681"/>
                <a:gd name="connsiteX309" fmla="*/ 232270 w 236170"/>
                <a:gd name="connsiteY309" fmla="*/ 263415 h 539681"/>
                <a:gd name="connsiteX310" fmla="*/ 233601 w 236170"/>
                <a:gd name="connsiteY310" fmla="*/ 262082 h 539681"/>
                <a:gd name="connsiteX311" fmla="*/ 234838 w 236170"/>
                <a:gd name="connsiteY311" fmla="*/ 255609 h 539681"/>
                <a:gd name="connsiteX312" fmla="*/ 234838 w 236170"/>
                <a:gd name="connsiteY312" fmla="*/ 254371 h 539681"/>
                <a:gd name="connsiteX313" fmla="*/ 233601 w 236170"/>
                <a:gd name="connsiteY313" fmla="*/ 254371 h 539681"/>
                <a:gd name="connsiteX314" fmla="*/ 227131 w 236170"/>
                <a:gd name="connsiteY314" fmla="*/ 256941 h 539681"/>
                <a:gd name="connsiteX315" fmla="*/ 225799 w 236170"/>
                <a:gd name="connsiteY315" fmla="*/ 256941 h 539681"/>
                <a:gd name="connsiteX316" fmla="*/ 224562 w 236170"/>
                <a:gd name="connsiteY316" fmla="*/ 255609 h 539681"/>
                <a:gd name="connsiteX317" fmla="*/ 224562 w 236170"/>
                <a:gd name="connsiteY317" fmla="*/ 254371 h 539681"/>
                <a:gd name="connsiteX318" fmla="*/ 223230 w 236170"/>
                <a:gd name="connsiteY318" fmla="*/ 251801 h 539681"/>
                <a:gd name="connsiteX319" fmla="*/ 223230 w 236170"/>
                <a:gd name="connsiteY319" fmla="*/ 250468 h 539681"/>
                <a:gd name="connsiteX320" fmla="*/ 224562 w 236170"/>
                <a:gd name="connsiteY320" fmla="*/ 250468 h 539681"/>
                <a:gd name="connsiteX321" fmla="*/ 228368 w 236170"/>
                <a:gd name="connsiteY321" fmla="*/ 251801 h 539681"/>
                <a:gd name="connsiteX322" fmla="*/ 232270 w 236170"/>
                <a:gd name="connsiteY322" fmla="*/ 251801 h 539681"/>
                <a:gd name="connsiteX323" fmla="*/ 233601 w 236170"/>
                <a:gd name="connsiteY323" fmla="*/ 250468 h 539681"/>
                <a:gd name="connsiteX324" fmla="*/ 234838 w 236170"/>
                <a:gd name="connsiteY324" fmla="*/ 250468 h 539681"/>
                <a:gd name="connsiteX325" fmla="*/ 236171 w 236170"/>
                <a:gd name="connsiteY325" fmla="*/ 249230 h 539681"/>
                <a:gd name="connsiteX326" fmla="*/ 233601 w 236170"/>
                <a:gd name="connsiteY326" fmla="*/ 234950 h 539681"/>
                <a:gd name="connsiteX327" fmla="*/ 233601 w 236170"/>
                <a:gd name="connsiteY327" fmla="*/ 232380 h 539681"/>
                <a:gd name="connsiteX328" fmla="*/ 234838 w 236170"/>
                <a:gd name="connsiteY328" fmla="*/ 213055 h 539681"/>
                <a:gd name="connsiteX329" fmla="*/ 234838 w 236170"/>
                <a:gd name="connsiteY329" fmla="*/ 204011 h 539681"/>
                <a:gd name="connsiteX330" fmla="*/ 233601 w 236170"/>
                <a:gd name="connsiteY330" fmla="*/ 197537 h 539681"/>
                <a:gd name="connsiteX331" fmla="*/ 232270 w 236170"/>
                <a:gd name="connsiteY331" fmla="*/ 191064 h 539681"/>
                <a:gd name="connsiteX332" fmla="*/ 231032 w 236170"/>
                <a:gd name="connsiteY332" fmla="*/ 185923 h 539681"/>
                <a:gd name="connsiteX333" fmla="*/ 229700 w 236170"/>
                <a:gd name="connsiteY333" fmla="*/ 182020 h 539681"/>
                <a:gd name="connsiteX334" fmla="*/ 228368 w 236170"/>
                <a:gd name="connsiteY334" fmla="*/ 178212 h 539681"/>
                <a:gd name="connsiteX335" fmla="*/ 227131 w 236170"/>
                <a:gd name="connsiteY335" fmla="*/ 175642 h 539681"/>
                <a:gd name="connsiteX336" fmla="*/ 224562 w 236170"/>
                <a:gd name="connsiteY336" fmla="*/ 172976 h 539681"/>
                <a:gd name="connsiteX337" fmla="*/ 224562 w 236170"/>
                <a:gd name="connsiteY337" fmla="*/ 171739 h 539681"/>
                <a:gd name="connsiteX338" fmla="*/ 220661 w 236170"/>
                <a:gd name="connsiteY338" fmla="*/ 170406 h 539681"/>
                <a:gd name="connsiteX339" fmla="*/ 219423 w 236170"/>
                <a:gd name="connsiteY339" fmla="*/ 170406 h 539681"/>
                <a:gd name="connsiteX340" fmla="*/ 219423 w 236170"/>
                <a:gd name="connsiteY340" fmla="*/ 171739 h 539681"/>
                <a:gd name="connsiteX341" fmla="*/ 223230 w 236170"/>
                <a:gd name="connsiteY341" fmla="*/ 175642 h 539681"/>
                <a:gd name="connsiteX342" fmla="*/ 225799 w 236170"/>
                <a:gd name="connsiteY342" fmla="*/ 179450 h 539681"/>
                <a:gd name="connsiteX343" fmla="*/ 225799 w 236170"/>
                <a:gd name="connsiteY343" fmla="*/ 183353 h 539681"/>
                <a:gd name="connsiteX344" fmla="*/ 225799 w 236170"/>
                <a:gd name="connsiteY344" fmla="*/ 184590 h 539681"/>
                <a:gd name="connsiteX345" fmla="*/ 200012 w 236170"/>
                <a:gd name="connsiteY345" fmla="*/ 176879 h 539681"/>
                <a:gd name="connsiteX346" fmla="*/ 198775 w 236170"/>
                <a:gd name="connsiteY346" fmla="*/ 178212 h 539681"/>
                <a:gd name="connsiteX347" fmla="*/ 197443 w 236170"/>
                <a:gd name="connsiteY347" fmla="*/ 180782 h 539681"/>
                <a:gd name="connsiteX348" fmla="*/ 196111 w 236170"/>
                <a:gd name="connsiteY348" fmla="*/ 180782 h 539681"/>
                <a:gd name="connsiteX349" fmla="*/ 193542 w 236170"/>
                <a:gd name="connsiteY349" fmla="*/ 179450 h 539681"/>
                <a:gd name="connsiteX350" fmla="*/ 192305 w 236170"/>
                <a:gd name="connsiteY350" fmla="*/ 179450 h 539681"/>
                <a:gd name="connsiteX351" fmla="*/ 190973 w 236170"/>
                <a:gd name="connsiteY351" fmla="*/ 179450 h 539681"/>
                <a:gd name="connsiteX352" fmla="*/ 190973 w 236170"/>
                <a:gd name="connsiteY352" fmla="*/ 183353 h 539681"/>
                <a:gd name="connsiteX353" fmla="*/ 189736 w 236170"/>
                <a:gd name="connsiteY353" fmla="*/ 183353 h 539681"/>
                <a:gd name="connsiteX354" fmla="*/ 187072 w 236170"/>
                <a:gd name="connsiteY354" fmla="*/ 184590 h 539681"/>
                <a:gd name="connsiteX355" fmla="*/ 181933 w 236170"/>
                <a:gd name="connsiteY355" fmla="*/ 183353 h 539681"/>
                <a:gd name="connsiteX356" fmla="*/ 178032 w 236170"/>
                <a:gd name="connsiteY356" fmla="*/ 180782 h 539681"/>
                <a:gd name="connsiteX357" fmla="*/ 176795 w 236170"/>
                <a:gd name="connsiteY357" fmla="*/ 180782 h 539681"/>
                <a:gd name="connsiteX358" fmla="*/ 174226 w 236170"/>
                <a:gd name="connsiteY358" fmla="*/ 176879 h 539681"/>
                <a:gd name="connsiteX359" fmla="*/ 171657 w 236170"/>
                <a:gd name="connsiteY359" fmla="*/ 176879 h 539681"/>
                <a:gd name="connsiteX360" fmla="*/ 170325 w 236170"/>
                <a:gd name="connsiteY360" fmla="*/ 176879 h 539681"/>
                <a:gd name="connsiteX361" fmla="*/ 169088 w 236170"/>
                <a:gd name="connsiteY361" fmla="*/ 178212 h 539681"/>
                <a:gd name="connsiteX362" fmla="*/ 166423 w 236170"/>
                <a:gd name="connsiteY362" fmla="*/ 180782 h 539681"/>
                <a:gd name="connsiteX363" fmla="*/ 165187 w 236170"/>
                <a:gd name="connsiteY363" fmla="*/ 182020 h 539681"/>
                <a:gd name="connsiteX364" fmla="*/ 162617 w 236170"/>
                <a:gd name="connsiteY364" fmla="*/ 182020 h 539681"/>
                <a:gd name="connsiteX365" fmla="*/ 161285 w 236170"/>
                <a:gd name="connsiteY365" fmla="*/ 180782 h 539681"/>
                <a:gd name="connsiteX366" fmla="*/ 161285 w 236170"/>
                <a:gd name="connsiteY366" fmla="*/ 179450 h 539681"/>
                <a:gd name="connsiteX367" fmla="*/ 163854 w 236170"/>
                <a:gd name="connsiteY367" fmla="*/ 176879 h 539681"/>
                <a:gd name="connsiteX368" fmla="*/ 166423 w 236170"/>
                <a:gd name="connsiteY368" fmla="*/ 174309 h 539681"/>
                <a:gd name="connsiteX369" fmla="*/ 167755 w 236170"/>
                <a:gd name="connsiteY369" fmla="*/ 172976 h 539681"/>
                <a:gd name="connsiteX370" fmla="*/ 169088 w 236170"/>
                <a:gd name="connsiteY370" fmla="*/ 172976 h 539681"/>
                <a:gd name="connsiteX371" fmla="*/ 171657 w 236170"/>
                <a:gd name="connsiteY371" fmla="*/ 172976 h 539681"/>
                <a:gd name="connsiteX372" fmla="*/ 174226 w 236170"/>
                <a:gd name="connsiteY372" fmla="*/ 172976 h 539681"/>
                <a:gd name="connsiteX373" fmla="*/ 175463 w 236170"/>
                <a:gd name="connsiteY373" fmla="*/ 174309 h 539681"/>
                <a:gd name="connsiteX374" fmla="*/ 176795 w 236170"/>
                <a:gd name="connsiteY374" fmla="*/ 172976 h 539681"/>
                <a:gd name="connsiteX375" fmla="*/ 176795 w 236170"/>
                <a:gd name="connsiteY375" fmla="*/ 171739 h 539681"/>
                <a:gd name="connsiteX376" fmla="*/ 175463 w 236170"/>
                <a:gd name="connsiteY376" fmla="*/ 169168 h 539681"/>
                <a:gd name="connsiteX377" fmla="*/ 175463 w 236170"/>
                <a:gd name="connsiteY377" fmla="*/ 165265 h 539681"/>
                <a:gd name="connsiteX378" fmla="*/ 175463 w 236170"/>
                <a:gd name="connsiteY378" fmla="*/ 162695 h 539681"/>
                <a:gd name="connsiteX379" fmla="*/ 176795 w 236170"/>
                <a:gd name="connsiteY379" fmla="*/ 161457 h 539681"/>
                <a:gd name="connsiteX380" fmla="*/ 178032 w 236170"/>
                <a:gd name="connsiteY380" fmla="*/ 158792 h 539681"/>
                <a:gd name="connsiteX381" fmla="*/ 179364 w 236170"/>
                <a:gd name="connsiteY381" fmla="*/ 154888 h 539681"/>
                <a:gd name="connsiteX382" fmla="*/ 179364 w 236170"/>
                <a:gd name="connsiteY382" fmla="*/ 152318 h 539681"/>
                <a:gd name="connsiteX383" fmla="*/ 179364 w 236170"/>
                <a:gd name="connsiteY383" fmla="*/ 148510 h 539681"/>
                <a:gd name="connsiteX384" fmla="*/ 179364 w 236170"/>
                <a:gd name="connsiteY384" fmla="*/ 142036 h 539681"/>
                <a:gd name="connsiteX385" fmla="*/ 180696 w 236170"/>
                <a:gd name="connsiteY385" fmla="*/ 138133 h 539681"/>
                <a:gd name="connsiteX386" fmla="*/ 181933 w 236170"/>
                <a:gd name="connsiteY386" fmla="*/ 136896 h 539681"/>
                <a:gd name="connsiteX387" fmla="*/ 184502 w 236170"/>
                <a:gd name="connsiteY387" fmla="*/ 135563 h 539681"/>
                <a:gd name="connsiteX388" fmla="*/ 185835 w 236170"/>
                <a:gd name="connsiteY388" fmla="*/ 134325 h 539681"/>
                <a:gd name="connsiteX389" fmla="*/ 187072 w 236170"/>
                <a:gd name="connsiteY389" fmla="*/ 132993 h 539681"/>
                <a:gd name="connsiteX390" fmla="*/ 188403 w 236170"/>
                <a:gd name="connsiteY390" fmla="*/ 127852 h 539681"/>
                <a:gd name="connsiteX391" fmla="*/ 189736 w 236170"/>
                <a:gd name="connsiteY391" fmla="*/ 121378 h 539681"/>
                <a:gd name="connsiteX392" fmla="*/ 190973 w 236170"/>
                <a:gd name="connsiteY392" fmla="*/ 120046 h 539681"/>
                <a:gd name="connsiteX393" fmla="*/ 192305 w 236170"/>
                <a:gd name="connsiteY393" fmla="*/ 118808 h 539681"/>
                <a:gd name="connsiteX394" fmla="*/ 193542 w 236170"/>
                <a:gd name="connsiteY394" fmla="*/ 118808 h 539681"/>
                <a:gd name="connsiteX395" fmla="*/ 194874 w 236170"/>
                <a:gd name="connsiteY395" fmla="*/ 120046 h 539681"/>
                <a:gd name="connsiteX396" fmla="*/ 194874 w 236170"/>
                <a:gd name="connsiteY396" fmla="*/ 121378 h 539681"/>
                <a:gd name="connsiteX397" fmla="*/ 194874 w 236170"/>
                <a:gd name="connsiteY397" fmla="*/ 123949 h 539681"/>
                <a:gd name="connsiteX398" fmla="*/ 193542 w 236170"/>
                <a:gd name="connsiteY398" fmla="*/ 129089 h 539681"/>
                <a:gd name="connsiteX399" fmla="*/ 193542 w 236170"/>
                <a:gd name="connsiteY399" fmla="*/ 130422 h 539681"/>
                <a:gd name="connsiteX400" fmla="*/ 193542 w 236170"/>
                <a:gd name="connsiteY400" fmla="*/ 131660 h 539681"/>
                <a:gd name="connsiteX401" fmla="*/ 196111 w 236170"/>
                <a:gd name="connsiteY401" fmla="*/ 131660 h 539681"/>
                <a:gd name="connsiteX402" fmla="*/ 197443 w 236170"/>
                <a:gd name="connsiteY402" fmla="*/ 131660 h 539681"/>
                <a:gd name="connsiteX403" fmla="*/ 198775 w 236170"/>
                <a:gd name="connsiteY403" fmla="*/ 131660 h 539681"/>
                <a:gd name="connsiteX404" fmla="*/ 201345 w 236170"/>
                <a:gd name="connsiteY404" fmla="*/ 129089 h 539681"/>
                <a:gd name="connsiteX405" fmla="*/ 202582 w 236170"/>
                <a:gd name="connsiteY405" fmla="*/ 127852 h 539681"/>
                <a:gd name="connsiteX406" fmla="*/ 203913 w 236170"/>
                <a:gd name="connsiteY406" fmla="*/ 125282 h 539681"/>
                <a:gd name="connsiteX407" fmla="*/ 205150 w 236170"/>
                <a:gd name="connsiteY407" fmla="*/ 118808 h 539681"/>
                <a:gd name="connsiteX408" fmla="*/ 206483 w 236170"/>
                <a:gd name="connsiteY408" fmla="*/ 117475 h 539681"/>
                <a:gd name="connsiteX409" fmla="*/ 207720 w 236170"/>
                <a:gd name="connsiteY409" fmla="*/ 116238 h 539681"/>
                <a:gd name="connsiteX410" fmla="*/ 206483 w 236170"/>
                <a:gd name="connsiteY410" fmla="*/ 99483 h 539681"/>
                <a:gd name="connsiteX411" fmla="*/ 211621 w 236170"/>
                <a:gd name="connsiteY411" fmla="*/ 69686 h 53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</a:cxnLst>
              <a:rect l="l" t="t" r="r" b="b"/>
              <a:pathLst>
                <a:path w="236170" h="539681">
                  <a:moveTo>
                    <a:pt x="211621" y="69686"/>
                  </a:moveTo>
                  <a:lnTo>
                    <a:pt x="210289" y="47790"/>
                  </a:lnTo>
                  <a:lnTo>
                    <a:pt x="151008" y="32272"/>
                  </a:lnTo>
                  <a:lnTo>
                    <a:pt x="59376" y="0"/>
                  </a:lnTo>
                  <a:lnTo>
                    <a:pt x="42629" y="19421"/>
                  </a:lnTo>
                  <a:lnTo>
                    <a:pt x="34826" y="54263"/>
                  </a:lnTo>
                  <a:lnTo>
                    <a:pt x="24550" y="65877"/>
                  </a:lnTo>
                  <a:lnTo>
                    <a:pt x="25787" y="71018"/>
                  </a:lnTo>
                  <a:lnTo>
                    <a:pt x="28356" y="69686"/>
                  </a:lnTo>
                  <a:lnTo>
                    <a:pt x="28356" y="71018"/>
                  </a:lnTo>
                  <a:lnTo>
                    <a:pt x="5139" y="99483"/>
                  </a:lnTo>
                  <a:lnTo>
                    <a:pt x="25787" y="122711"/>
                  </a:lnTo>
                  <a:lnTo>
                    <a:pt x="19412" y="127852"/>
                  </a:lnTo>
                  <a:lnTo>
                    <a:pt x="20649" y="139466"/>
                  </a:lnTo>
                  <a:lnTo>
                    <a:pt x="16747" y="144607"/>
                  </a:lnTo>
                  <a:lnTo>
                    <a:pt x="10277" y="145940"/>
                  </a:lnTo>
                  <a:lnTo>
                    <a:pt x="7707" y="152318"/>
                  </a:lnTo>
                  <a:lnTo>
                    <a:pt x="9040" y="166598"/>
                  </a:lnTo>
                  <a:lnTo>
                    <a:pt x="12941" y="169168"/>
                  </a:lnTo>
                  <a:lnTo>
                    <a:pt x="10277" y="175642"/>
                  </a:lnTo>
                  <a:lnTo>
                    <a:pt x="16747" y="193634"/>
                  </a:lnTo>
                  <a:lnTo>
                    <a:pt x="32257" y="191064"/>
                  </a:lnTo>
                  <a:lnTo>
                    <a:pt x="39965" y="196205"/>
                  </a:lnTo>
                  <a:lnTo>
                    <a:pt x="46435" y="219528"/>
                  </a:lnTo>
                  <a:lnTo>
                    <a:pt x="54237" y="223336"/>
                  </a:lnTo>
                  <a:lnTo>
                    <a:pt x="61945" y="220766"/>
                  </a:lnTo>
                  <a:lnTo>
                    <a:pt x="73554" y="237616"/>
                  </a:lnTo>
                  <a:lnTo>
                    <a:pt x="82593" y="240091"/>
                  </a:lnTo>
                  <a:lnTo>
                    <a:pt x="91633" y="250468"/>
                  </a:lnTo>
                  <a:lnTo>
                    <a:pt x="112281" y="262082"/>
                  </a:lnTo>
                  <a:lnTo>
                    <a:pt x="116182" y="267223"/>
                  </a:lnTo>
                  <a:lnTo>
                    <a:pt x="113613" y="273696"/>
                  </a:lnTo>
                  <a:lnTo>
                    <a:pt x="100672" y="278837"/>
                  </a:lnTo>
                  <a:lnTo>
                    <a:pt x="94202" y="290547"/>
                  </a:lnTo>
                  <a:lnTo>
                    <a:pt x="81261" y="296925"/>
                  </a:lnTo>
                  <a:lnTo>
                    <a:pt x="65847" y="318916"/>
                  </a:lnTo>
                  <a:lnTo>
                    <a:pt x="59376" y="320248"/>
                  </a:lnTo>
                  <a:lnTo>
                    <a:pt x="55475" y="329197"/>
                  </a:lnTo>
                  <a:lnTo>
                    <a:pt x="59376" y="343382"/>
                  </a:lnTo>
                  <a:lnTo>
                    <a:pt x="43866" y="353758"/>
                  </a:lnTo>
                  <a:lnTo>
                    <a:pt x="27119" y="357662"/>
                  </a:lnTo>
                  <a:lnTo>
                    <a:pt x="16747" y="371846"/>
                  </a:lnTo>
                  <a:lnTo>
                    <a:pt x="18079" y="373084"/>
                  </a:lnTo>
                  <a:lnTo>
                    <a:pt x="11609" y="380890"/>
                  </a:lnTo>
                  <a:lnTo>
                    <a:pt x="9040" y="392504"/>
                  </a:lnTo>
                  <a:lnTo>
                    <a:pt x="7707" y="398883"/>
                  </a:lnTo>
                  <a:lnTo>
                    <a:pt x="6470" y="402786"/>
                  </a:lnTo>
                  <a:lnTo>
                    <a:pt x="7707" y="405356"/>
                  </a:lnTo>
                  <a:lnTo>
                    <a:pt x="6470" y="408022"/>
                  </a:lnTo>
                  <a:lnTo>
                    <a:pt x="5139" y="409259"/>
                  </a:lnTo>
                  <a:lnTo>
                    <a:pt x="3902" y="411830"/>
                  </a:lnTo>
                  <a:lnTo>
                    <a:pt x="1332" y="413162"/>
                  </a:lnTo>
                  <a:lnTo>
                    <a:pt x="1332" y="415733"/>
                  </a:lnTo>
                  <a:lnTo>
                    <a:pt x="0" y="416970"/>
                  </a:lnTo>
                  <a:lnTo>
                    <a:pt x="1332" y="418303"/>
                  </a:lnTo>
                  <a:lnTo>
                    <a:pt x="6470" y="420874"/>
                  </a:lnTo>
                  <a:lnTo>
                    <a:pt x="9040" y="423444"/>
                  </a:lnTo>
                  <a:lnTo>
                    <a:pt x="11609" y="426014"/>
                  </a:lnTo>
                  <a:lnTo>
                    <a:pt x="11609" y="427347"/>
                  </a:lnTo>
                  <a:lnTo>
                    <a:pt x="11609" y="428585"/>
                  </a:lnTo>
                  <a:lnTo>
                    <a:pt x="11609" y="431250"/>
                  </a:lnTo>
                  <a:lnTo>
                    <a:pt x="10277" y="433821"/>
                  </a:lnTo>
                  <a:lnTo>
                    <a:pt x="10277" y="435058"/>
                  </a:lnTo>
                  <a:lnTo>
                    <a:pt x="11609" y="437628"/>
                  </a:lnTo>
                  <a:lnTo>
                    <a:pt x="11609" y="442864"/>
                  </a:lnTo>
                  <a:lnTo>
                    <a:pt x="12941" y="445435"/>
                  </a:lnTo>
                  <a:lnTo>
                    <a:pt x="11609" y="446672"/>
                  </a:lnTo>
                  <a:lnTo>
                    <a:pt x="12941" y="449338"/>
                  </a:lnTo>
                  <a:lnTo>
                    <a:pt x="12941" y="451908"/>
                  </a:lnTo>
                  <a:lnTo>
                    <a:pt x="14178" y="451908"/>
                  </a:lnTo>
                  <a:lnTo>
                    <a:pt x="15510" y="453146"/>
                  </a:lnTo>
                  <a:lnTo>
                    <a:pt x="20649" y="453146"/>
                  </a:lnTo>
                  <a:lnTo>
                    <a:pt x="23217" y="453146"/>
                  </a:lnTo>
                  <a:lnTo>
                    <a:pt x="28356" y="457049"/>
                  </a:lnTo>
                  <a:lnTo>
                    <a:pt x="36158" y="463523"/>
                  </a:lnTo>
                  <a:lnTo>
                    <a:pt x="42629" y="467330"/>
                  </a:lnTo>
                  <a:lnTo>
                    <a:pt x="49004" y="472566"/>
                  </a:lnTo>
                  <a:lnTo>
                    <a:pt x="52905" y="472566"/>
                  </a:lnTo>
                  <a:lnTo>
                    <a:pt x="59376" y="478945"/>
                  </a:lnTo>
                  <a:lnTo>
                    <a:pt x="64514" y="481515"/>
                  </a:lnTo>
                  <a:lnTo>
                    <a:pt x="67083" y="480277"/>
                  </a:lnTo>
                  <a:lnTo>
                    <a:pt x="69748" y="480277"/>
                  </a:lnTo>
                  <a:lnTo>
                    <a:pt x="70985" y="482848"/>
                  </a:lnTo>
                  <a:lnTo>
                    <a:pt x="72317" y="482848"/>
                  </a:lnTo>
                  <a:lnTo>
                    <a:pt x="76123" y="482848"/>
                  </a:lnTo>
                  <a:lnTo>
                    <a:pt x="82593" y="484181"/>
                  </a:lnTo>
                  <a:lnTo>
                    <a:pt x="83925" y="486751"/>
                  </a:lnTo>
                  <a:lnTo>
                    <a:pt x="85162" y="486751"/>
                  </a:lnTo>
                  <a:lnTo>
                    <a:pt x="86495" y="487989"/>
                  </a:lnTo>
                  <a:lnTo>
                    <a:pt x="86495" y="494462"/>
                  </a:lnTo>
                  <a:lnTo>
                    <a:pt x="87732" y="495795"/>
                  </a:lnTo>
                  <a:lnTo>
                    <a:pt x="92965" y="499603"/>
                  </a:lnTo>
                  <a:lnTo>
                    <a:pt x="94202" y="499603"/>
                  </a:lnTo>
                  <a:lnTo>
                    <a:pt x="95534" y="499603"/>
                  </a:lnTo>
                  <a:lnTo>
                    <a:pt x="96866" y="494462"/>
                  </a:lnTo>
                  <a:lnTo>
                    <a:pt x="99340" y="491892"/>
                  </a:lnTo>
                  <a:lnTo>
                    <a:pt x="104573" y="489321"/>
                  </a:lnTo>
                  <a:lnTo>
                    <a:pt x="108380" y="487989"/>
                  </a:lnTo>
                  <a:lnTo>
                    <a:pt x="109712" y="487989"/>
                  </a:lnTo>
                  <a:lnTo>
                    <a:pt x="110949" y="487989"/>
                  </a:lnTo>
                  <a:lnTo>
                    <a:pt x="113613" y="491892"/>
                  </a:lnTo>
                  <a:lnTo>
                    <a:pt x="113613" y="493224"/>
                  </a:lnTo>
                  <a:lnTo>
                    <a:pt x="116182" y="493224"/>
                  </a:lnTo>
                  <a:lnTo>
                    <a:pt x="122653" y="491892"/>
                  </a:lnTo>
                  <a:lnTo>
                    <a:pt x="123890" y="490654"/>
                  </a:lnTo>
                  <a:lnTo>
                    <a:pt x="127791" y="490654"/>
                  </a:lnTo>
                  <a:lnTo>
                    <a:pt x="132929" y="491892"/>
                  </a:lnTo>
                  <a:lnTo>
                    <a:pt x="134167" y="493224"/>
                  </a:lnTo>
                  <a:lnTo>
                    <a:pt x="136830" y="494462"/>
                  </a:lnTo>
                  <a:lnTo>
                    <a:pt x="139400" y="500936"/>
                  </a:lnTo>
                  <a:lnTo>
                    <a:pt x="139400" y="502268"/>
                  </a:lnTo>
                  <a:lnTo>
                    <a:pt x="140637" y="503506"/>
                  </a:lnTo>
                  <a:lnTo>
                    <a:pt x="140637" y="504839"/>
                  </a:lnTo>
                  <a:lnTo>
                    <a:pt x="139400" y="507409"/>
                  </a:lnTo>
                  <a:lnTo>
                    <a:pt x="139400" y="512550"/>
                  </a:lnTo>
                  <a:lnTo>
                    <a:pt x="136830" y="516453"/>
                  </a:lnTo>
                  <a:lnTo>
                    <a:pt x="136830" y="522831"/>
                  </a:lnTo>
                  <a:lnTo>
                    <a:pt x="134167" y="529305"/>
                  </a:lnTo>
                  <a:lnTo>
                    <a:pt x="134167" y="535778"/>
                  </a:lnTo>
                  <a:lnTo>
                    <a:pt x="134167" y="537111"/>
                  </a:lnTo>
                  <a:lnTo>
                    <a:pt x="134167" y="538349"/>
                  </a:lnTo>
                  <a:lnTo>
                    <a:pt x="134167" y="539682"/>
                  </a:lnTo>
                  <a:lnTo>
                    <a:pt x="135498" y="539682"/>
                  </a:lnTo>
                  <a:lnTo>
                    <a:pt x="139400" y="538349"/>
                  </a:lnTo>
                  <a:lnTo>
                    <a:pt x="140637" y="538349"/>
                  </a:lnTo>
                  <a:lnTo>
                    <a:pt x="143206" y="538349"/>
                  </a:lnTo>
                  <a:lnTo>
                    <a:pt x="147107" y="538349"/>
                  </a:lnTo>
                  <a:lnTo>
                    <a:pt x="148440" y="538349"/>
                  </a:lnTo>
                  <a:lnTo>
                    <a:pt x="149677" y="538349"/>
                  </a:lnTo>
                  <a:lnTo>
                    <a:pt x="149677" y="537111"/>
                  </a:lnTo>
                  <a:lnTo>
                    <a:pt x="148440" y="537111"/>
                  </a:lnTo>
                  <a:lnTo>
                    <a:pt x="147107" y="535778"/>
                  </a:lnTo>
                  <a:lnTo>
                    <a:pt x="148440" y="534446"/>
                  </a:lnTo>
                  <a:lnTo>
                    <a:pt x="149677" y="535778"/>
                  </a:lnTo>
                  <a:lnTo>
                    <a:pt x="151008" y="534446"/>
                  </a:lnTo>
                  <a:lnTo>
                    <a:pt x="149677" y="533208"/>
                  </a:lnTo>
                  <a:lnTo>
                    <a:pt x="149677" y="531875"/>
                  </a:lnTo>
                  <a:lnTo>
                    <a:pt x="149677" y="530638"/>
                  </a:lnTo>
                  <a:lnTo>
                    <a:pt x="149677" y="529305"/>
                  </a:lnTo>
                  <a:lnTo>
                    <a:pt x="149677" y="526734"/>
                  </a:lnTo>
                  <a:lnTo>
                    <a:pt x="152245" y="524164"/>
                  </a:lnTo>
                  <a:lnTo>
                    <a:pt x="154815" y="522831"/>
                  </a:lnTo>
                  <a:lnTo>
                    <a:pt x="157479" y="520261"/>
                  </a:lnTo>
                  <a:lnTo>
                    <a:pt x="160048" y="520261"/>
                  </a:lnTo>
                  <a:lnTo>
                    <a:pt x="161285" y="519023"/>
                  </a:lnTo>
                  <a:lnTo>
                    <a:pt x="161285" y="517691"/>
                  </a:lnTo>
                  <a:lnTo>
                    <a:pt x="162617" y="515120"/>
                  </a:lnTo>
                  <a:lnTo>
                    <a:pt x="163854" y="511312"/>
                  </a:lnTo>
                  <a:lnTo>
                    <a:pt x="163854" y="509980"/>
                  </a:lnTo>
                  <a:lnTo>
                    <a:pt x="162617" y="508647"/>
                  </a:lnTo>
                  <a:lnTo>
                    <a:pt x="160048" y="507409"/>
                  </a:lnTo>
                  <a:lnTo>
                    <a:pt x="158716" y="504839"/>
                  </a:lnTo>
                  <a:lnTo>
                    <a:pt x="158716" y="503506"/>
                  </a:lnTo>
                  <a:lnTo>
                    <a:pt x="158716" y="502268"/>
                  </a:lnTo>
                  <a:lnTo>
                    <a:pt x="160048" y="500936"/>
                  </a:lnTo>
                  <a:lnTo>
                    <a:pt x="162617" y="499603"/>
                  </a:lnTo>
                  <a:lnTo>
                    <a:pt x="165187" y="498365"/>
                  </a:lnTo>
                  <a:lnTo>
                    <a:pt x="167755" y="498365"/>
                  </a:lnTo>
                  <a:lnTo>
                    <a:pt x="167755" y="497033"/>
                  </a:lnTo>
                  <a:lnTo>
                    <a:pt x="167755" y="494462"/>
                  </a:lnTo>
                  <a:lnTo>
                    <a:pt x="167755" y="493224"/>
                  </a:lnTo>
                  <a:lnTo>
                    <a:pt x="167755" y="490654"/>
                  </a:lnTo>
                  <a:lnTo>
                    <a:pt x="167755" y="486751"/>
                  </a:lnTo>
                  <a:lnTo>
                    <a:pt x="167755" y="485418"/>
                  </a:lnTo>
                  <a:lnTo>
                    <a:pt x="166423" y="482848"/>
                  </a:lnTo>
                  <a:lnTo>
                    <a:pt x="167755" y="481515"/>
                  </a:lnTo>
                  <a:lnTo>
                    <a:pt x="169088" y="478945"/>
                  </a:lnTo>
                  <a:lnTo>
                    <a:pt x="169088" y="477707"/>
                  </a:lnTo>
                  <a:lnTo>
                    <a:pt x="170325" y="476374"/>
                  </a:lnTo>
                  <a:lnTo>
                    <a:pt x="171657" y="475137"/>
                  </a:lnTo>
                  <a:lnTo>
                    <a:pt x="172894" y="473804"/>
                  </a:lnTo>
                  <a:lnTo>
                    <a:pt x="174226" y="472566"/>
                  </a:lnTo>
                  <a:lnTo>
                    <a:pt x="174226" y="469901"/>
                  </a:lnTo>
                  <a:lnTo>
                    <a:pt x="174226" y="468663"/>
                  </a:lnTo>
                  <a:lnTo>
                    <a:pt x="176795" y="467330"/>
                  </a:lnTo>
                  <a:lnTo>
                    <a:pt x="178032" y="466093"/>
                  </a:lnTo>
                  <a:lnTo>
                    <a:pt x="178032" y="464760"/>
                  </a:lnTo>
                  <a:lnTo>
                    <a:pt x="178032" y="462190"/>
                  </a:lnTo>
                  <a:lnTo>
                    <a:pt x="178032" y="459619"/>
                  </a:lnTo>
                  <a:lnTo>
                    <a:pt x="178032" y="457049"/>
                  </a:lnTo>
                  <a:lnTo>
                    <a:pt x="176795" y="457049"/>
                  </a:lnTo>
                  <a:lnTo>
                    <a:pt x="175463" y="455716"/>
                  </a:lnTo>
                  <a:lnTo>
                    <a:pt x="174226" y="455716"/>
                  </a:lnTo>
                  <a:lnTo>
                    <a:pt x="172894" y="457049"/>
                  </a:lnTo>
                  <a:lnTo>
                    <a:pt x="171657" y="457049"/>
                  </a:lnTo>
                  <a:lnTo>
                    <a:pt x="170325" y="457049"/>
                  </a:lnTo>
                  <a:lnTo>
                    <a:pt x="170325" y="455716"/>
                  </a:lnTo>
                  <a:lnTo>
                    <a:pt x="169088" y="455716"/>
                  </a:lnTo>
                  <a:lnTo>
                    <a:pt x="169088" y="454479"/>
                  </a:lnTo>
                  <a:lnTo>
                    <a:pt x="169088" y="453146"/>
                  </a:lnTo>
                  <a:lnTo>
                    <a:pt x="171657" y="451908"/>
                  </a:lnTo>
                  <a:lnTo>
                    <a:pt x="172894" y="451908"/>
                  </a:lnTo>
                  <a:lnTo>
                    <a:pt x="174226" y="451908"/>
                  </a:lnTo>
                  <a:lnTo>
                    <a:pt x="176795" y="451908"/>
                  </a:lnTo>
                  <a:lnTo>
                    <a:pt x="179364" y="450576"/>
                  </a:lnTo>
                  <a:lnTo>
                    <a:pt x="181933" y="450576"/>
                  </a:lnTo>
                  <a:lnTo>
                    <a:pt x="184502" y="450576"/>
                  </a:lnTo>
                  <a:lnTo>
                    <a:pt x="185835" y="449338"/>
                  </a:lnTo>
                  <a:lnTo>
                    <a:pt x="185835" y="448005"/>
                  </a:lnTo>
                  <a:lnTo>
                    <a:pt x="185835" y="442864"/>
                  </a:lnTo>
                  <a:lnTo>
                    <a:pt x="187072" y="440294"/>
                  </a:lnTo>
                  <a:lnTo>
                    <a:pt x="187072" y="437628"/>
                  </a:lnTo>
                  <a:lnTo>
                    <a:pt x="188403" y="433821"/>
                  </a:lnTo>
                  <a:lnTo>
                    <a:pt x="189736" y="432488"/>
                  </a:lnTo>
                  <a:lnTo>
                    <a:pt x="190973" y="432488"/>
                  </a:lnTo>
                  <a:lnTo>
                    <a:pt x="192305" y="435058"/>
                  </a:lnTo>
                  <a:lnTo>
                    <a:pt x="193542" y="436391"/>
                  </a:lnTo>
                  <a:lnTo>
                    <a:pt x="196111" y="436391"/>
                  </a:lnTo>
                  <a:lnTo>
                    <a:pt x="196111" y="435058"/>
                  </a:lnTo>
                  <a:lnTo>
                    <a:pt x="197443" y="433821"/>
                  </a:lnTo>
                  <a:lnTo>
                    <a:pt x="200012" y="429917"/>
                  </a:lnTo>
                  <a:lnTo>
                    <a:pt x="201345" y="428585"/>
                  </a:lnTo>
                  <a:lnTo>
                    <a:pt x="203913" y="426014"/>
                  </a:lnTo>
                  <a:lnTo>
                    <a:pt x="202582" y="424777"/>
                  </a:lnTo>
                  <a:lnTo>
                    <a:pt x="201345" y="423444"/>
                  </a:lnTo>
                  <a:lnTo>
                    <a:pt x="196111" y="422206"/>
                  </a:lnTo>
                  <a:lnTo>
                    <a:pt x="194874" y="420874"/>
                  </a:lnTo>
                  <a:lnTo>
                    <a:pt x="194874" y="419636"/>
                  </a:lnTo>
                  <a:lnTo>
                    <a:pt x="196111" y="415733"/>
                  </a:lnTo>
                  <a:lnTo>
                    <a:pt x="197443" y="410592"/>
                  </a:lnTo>
                  <a:lnTo>
                    <a:pt x="198775" y="409259"/>
                  </a:lnTo>
                  <a:lnTo>
                    <a:pt x="200012" y="410592"/>
                  </a:lnTo>
                  <a:lnTo>
                    <a:pt x="202582" y="413162"/>
                  </a:lnTo>
                  <a:lnTo>
                    <a:pt x="203913" y="414400"/>
                  </a:lnTo>
                  <a:lnTo>
                    <a:pt x="206483" y="414400"/>
                  </a:lnTo>
                  <a:lnTo>
                    <a:pt x="207720" y="414400"/>
                  </a:lnTo>
                  <a:lnTo>
                    <a:pt x="207720" y="413162"/>
                  </a:lnTo>
                  <a:lnTo>
                    <a:pt x="206483" y="408022"/>
                  </a:lnTo>
                  <a:lnTo>
                    <a:pt x="203913" y="405356"/>
                  </a:lnTo>
                  <a:lnTo>
                    <a:pt x="205150" y="405356"/>
                  </a:lnTo>
                  <a:lnTo>
                    <a:pt x="207720" y="404119"/>
                  </a:lnTo>
                  <a:lnTo>
                    <a:pt x="207720" y="402786"/>
                  </a:lnTo>
                  <a:lnTo>
                    <a:pt x="203913" y="398883"/>
                  </a:lnTo>
                  <a:lnTo>
                    <a:pt x="201345" y="397645"/>
                  </a:lnTo>
                  <a:lnTo>
                    <a:pt x="200012" y="396407"/>
                  </a:lnTo>
                  <a:lnTo>
                    <a:pt x="201345" y="392504"/>
                  </a:lnTo>
                  <a:lnTo>
                    <a:pt x="202582" y="391171"/>
                  </a:lnTo>
                  <a:lnTo>
                    <a:pt x="203913" y="388601"/>
                  </a:lnTo>
                  <a:lnTo>
                    <a:pt x="207720" y="387364"/>
                  </a:lnTo>
                  <a:lnTo>
                    <a:pt x="211621" y="387364"/>
                  </a:lnTo>
                  <a:lnTo>
                    <a:pt x="212953" y="387364"/>
                  </a:lnTo>
                  <a:lnTo>
                    <a:pt x="212953" y="388601"/>
                  </a:lnTo>
                  <a:lnTo>
                    <a:pt x="214190" y="392504"/>
                  </a:lnTo>
                  <a:lnTo>
                    <a:pt x="215522" y="393742"/>
                  </a:lnTo>
                  <a:lnTo>
                    <a:pt x="216760" y="395075"/>
                  </a:lnTo>
                  <a:lnTo>
                    <a:pt x="218092" y="395075"/>
                  </a:lnTo>
                  <a:lnTo>
                    <a:pt x="219423" y="393742"/>
                  </a:lnTo>
                  <a:lnTo>
                    <a:pt x="220661" y="391171"/>
                  </a:lnTo>
                  <a:lnTo>
                    <a:pt x="220661" y="388601"/>
                  </a:lnTo>
                  <a:lnTo>
                    <a:pt x="219423" y="387364"/>
                  </a:lnTo>
                  <a:lnTo>
                    <a:pt x="215522" y="384793"/>
                  </a:lnTo>
                  <a:lnTo>
                    <a:pt x="211621" y="380890"/>
                  </a:lnTo>
                  <a:lnTo>
                    <a:pt x="211621" y="379557"/>
                  </a:lnTo>
                  <a:lnTo>
                    <a:pt x="211621" y="376987"/>
                  </a:lnTo>
                  <a:lnTo>
                    <a:pt x="212953" y="374417"/>
                  </a:lnTo>
                  <a:lnTo>
                    <a:pt x="214190" y="373084"/>
                  </a:lnTo>
                  <a:lnTo>
                    <a:pt x="216760" y="371846"/>
                  </a:lnTo>
                  <a:lnTo>
                    <a:pt x="219423" y="371846"/>
                  </a:lnTo>
                  <a:lnTo>
                    <a:pt x="221993" y="370513"/>
                  </a:lnTo>
                  <a:lnTo>
                    <a:pt x="221993" y="367943"/>
                  </a:lnTo>
                  <a:lnTo>
                    <a:pt x="221993" y="362802"/>
                  </a:lnTo>
                  <a:lnTo>
                    <a:pt x="221993" y="361470"/>
                  </a:lnTo>
                  <a:lnTo>
                    <a:pt x="223230" y="361470"/>
                  </a:lnTo>
                  <a:lnTo>
                    <a:pt x="227131" y="360232"/>
                  </a:lnTo>
                  <a:lnTo>
                    <a:pt x="234838" y="343382"/>
                  </a:lnTo>
                  <a:lnTo>
                    <a:pt x="233601" y="342144"/>
                  </a:lnTo>
                  <a:lnTo>
                    <a:pt x="231032" y="342144"/>
                  </a:lnTo>
                  <a:lnTo>
                    <a:pt x="229700" y="342144"/>
                  </a:lnTo>
                  <a:lnTo>
                    <a:pt x="231032" y="342144"/>
                  </a:lnTo>
                  <a:lnTo>
                    <a:pt x="232270" y="340811"/>
                  </a:lnTo>
                  <a:lnTo>
                    <a:pt x="232270" y="338241"/>
                  </a:lnTo>
                  <a:lnTo>
                    <a:pt x="232270" y="337004"/>
                  </a:lnTo>
                  <a:lnTo>
                    <a:pt x="231032" y="337004"/>
                  </a:lnTo>
                  <a:lnTo>
                    <a:pt x="228368" y="338241"/>
                  </a:lnTo>
                  <a:lnTo>
                    <a:pt x="227131" y="337004"/>
                  </a:lnTo>
                  <a:lnTo>
                    <a:pt x="225799" y="327960"/>
                  </a:lnTo>
                  <a:lnTo>
                    <a:pt x="224562" y="324056"/>
                  </a:lnTo>
                  <a:lnTo>
                    <a:pt x="225799" y="318916"/>
                  </a:lnTo>
                  <a:lnTo>
                    <a:pt x="225799" y="317583"/>
                  </a:lnTo>
                  <a:lnTo>
                    <a:pt x="229700" y="313775"/>
                  </a:lnTo>
                  <a:lnTo>
                    <a:pt x="232270" y="311109"/>
                  </a:lnTo>
                  <a:lnTo>
                    <a:pt x="232270" y="309872"/>
                  </a:lnTo>
                  <a:lnTo>
                    <a:pt x="229700" y="307301"/>
                  </a:lnTo>
                  <a:lnTo>
                    <a:pt x="229700" y="305969"/>
                  </a:lnTo>
                  <a:lnTo>
                    <a:pt x="232270" y="295687"/>
                  </a:lnTo>
                  <a:lnTo>
                    <a:pt x="232270" y="294354"/>
                  </a:lnTo>
                  <a:lnTo>
                    <a:pt x="232270" y="293117"/>
                  </a:lnTo>
                  <a:lnTo>
                    <a:pt x="229700" y="290547"/>
                  </a:lnTo>
                  <a:lnTo>
                    <a:pt x="228368" y="287881"/>
                  </a:lnTo>
                  <a:lnTo>
                    <a:pt x="227131" y="285311"/>
                  </a:lnTo>
                  <a:lnTo>
                    <a:pt x="227131" y="282740"/>
                  </a:lnTo>
                  <a:lnTo>
                    <a:pt x="228368" y="280170"/>
                  </a:lnTo>
                  <a:lnTo>
                    <a:pt x="228368" y="277599"/>
                  </a:lnTo>
                  <a:lnTo>
                    <a:pt x="228368" y="276267"/>
                  </a:lnTo>
                  <a:lnTo>
                    <a:pt x="228368" y="275029"/>
                  </a:lnTo>
                  <a:lnTo>
                    <a:pt x="223230" y="275029"/>
                  </a:lnTo>
                  <a:lnTo>
                    <a:pt x="221993" y="273696"/>
                  </a:lnTo>
                  <a:lnTo>
                    <a:pt x="221993" y="272459"/>
                  </a:lnTo>
                  <a:lnTo>
                    <a:pt x="221993" y="271126"/>
                  </a:lnTo>
                  <a:lnTo>
                    <a:pt x="223230" y="271126"/>
                  </a:lnTo>
                  <a:lnTo>
                    <a:pt x="229700" y="273696"/>
                  </a:lnTo>
                  <a:lnTo>
                    <a:pt x="231032" y="273696"/>
                  </a:lnTo>
                  <a:lnTo>
                    <a:pt x="232270" y="273696"/>
                  </a:lnTo>
                  <a:lnTo>
                    <a:pt x="232270" y="267223"/>
                  </a:lnTo>
                  <a:lnTo>
                    <a:pt x="232270" y="265985"/>
                  </a:lnTo>
                  <a:lnTo>
                    <a:pt x="229700" y="265985"/>
                  </a:lnTo>
                  <a:lnTo>
                    <a:pt x="228368" y="265985"/>
                  </a:lnTo>
                  <a:lnTo>
                    <a:pt x="228368" y="264652"/>
                  </a:lnTo>
                  <a:lnTo>
                    <a:pt x="231032" y="263415"/>
                  </a:lnTo>
                  <a:lnTo>
                    <a:pt x="232270" y="263415"/>
                  </a:lnTo>
                  <a:lnTo>
                    <a:pt x="233601" y="262082"/>
                  </a:lnTo>
                  <a:lnTo>
                    <a:pt x="234838" y="255609"/>
                  </a:lnTo>
                  <a:lnTo>
                    <a:pt x="234838" y="254371"/>
                  </a:lnTo>
                  <a:lnTo>
                    <a:pt x="233601" y="254371"/>
                  </a:lnTo>
                  <a:lnTo>
                    <a:pt x="227131" y="256941"/>
                  </a:lnTo>
                  <a:lnTo>
                    <a:pt x="225799" y="256941"/>
                  </a:lnTo>
                  <a:lnTo>
                    <a:pt x="224562" y="255609"/>
                  </a:lnTo>
                  <a:lnTo>
                    <a:pt x="224562" y="254371"/>
                  </a:lnTo>
                  <a:lnTo>
                    <a:pt x="223230" y="251801"/>
                  </a:lnTo>
                  <a:lnTo>
                    <a:pt x="223230" y="250468"/>
                  </a:lnTo>
                  <a:lnTo>
                    <a:pt x="224562" y="250468"/>
                  </a:lnTo>
                  <a:lnTo>
                    <a:pt x="228368" y="251801"/>
                  </a:lnTo>
                  <a:lnTo>
                    <a:pt x="232270" y="251801"/>
                  </a:lnTo>
                  <a:lnTo>
                    <a:pt x="233601" y="250468"/>
                  </a:lnTo>
                  <a:lnTo>
                    <a:pt x="234838" y="250468"/>
                  </a:lnTo>
                  <a:lnTo>
                    <a:pt x="236171" y="249230"/>
                  </a:lnTo>
                  <a:lnTo>
                    <a:pt x="233601" y="234950"/>
                  </a:lnTo>
                  <a:lnTo>
                    <a:pt x="233601" y="232380"/>
                  </a:lnTo>
                  <a:lnTo>
                    <a:pt x="234838" y="213055"/>
                  </a:lnTo>
                  <a:lnTo>
                    <a:pt x="234838" y="204011"/>
                  </a:lnTo>
                  <a:lnTo>
                    <a:pt x="233601" y="197537"/>
                  </a:lnTo>
                  <a:lnTo>
                    <a:pt x="232270" y="191064"/>
                  </a:lnTo>
                  <a:lnTo>
                    <a:pt x="231032" y="185923"/>
                  </a:lnTo>
                  <a:lnTo>
                    <a:pt x="229700" y="182020"/>
                  </a:lnTo>
                  <a:lnTo>
                    <a:pt x="228368" y="178212"/>
                  </a:lnTo>
                  <a:lnTo>
                    <a:pt x="227131" y="175642"/>
                  </a:lnTo>
                  <a:lnTo>
                    <a:pt x="224562" y="172976"/>
                  </a:lnTo>
                  <a:lnTo>
                    <a:pt x="224562" y="171739"/>
                  </a:lnTo>
                  <a:lnTo>
                    <a:pt x="220661" y="170406"/>
                  </a:lnTo>
                  <a:lnTo>
                    <a:pt x="219423" y="170406"/>
                  </a:lnTo>
                  <a:lnTo>
                    <a:pt x="219423" y="171739"/>
                  </a:lnTo>
                  <a:lnTo>
                    <a:pt x="223230" y="175642"/>
                  </a:lnTo>
                  <a:lnTo>
                    <a:pt x="225799" y="179450"/>
                  </a:lnTo>
                  <a:lnTo>
                    <a:pt x="225799" y="183353"/>
                  </a:lnTo>
                  <a:lnTo>
                    <a:pt x="225799" y="184590"/>
                  </a:lnTo>
                  <a:lnTo>
                    <a:pt x="200012" y="176879"/>
                  </a:lnTo>
                  <a:lnTo>
                    <a:pt x="198775" y="178212"/>
                  </a:lnTo>
                  <a:lnTo>
                    <a:pt x="197443" y="180782"/>
                  </a:lnTo>
                  <a:lnTo>
                    <a:pt x="196111" y="180782"/>
                  </a:lnTo>
                  <a:lnTo>
                    <a:pt x="193542" y="179450"/>
                  </a:lnTo>
                  <a:lnTo>
                    <a:pt x="192305" y="179450"/>
                  </a:lnTo>
                  <a:lnTo>
                    <a:pt x="190973" y="179450"/>
                  </a:lnTo>
                  <a:lnTo>
                    <a:pt x="190973" y="183353"/>
                  </a:lnTo>
                  <a:lnTo>
                    <a:pt x="189736" y="183353"/>
                  </a:lnTo>
                  <a:lnTo>
                    <a:pt x="187072" y="184590"/>
                  </a:lnTo>
                  <a:lnTo>
                    <a:pt x="181933" y="183353"/>
                  </a:lnTo>
                  <a:lnTo>
                    <a:pt x="178032" y="180782"/>
                  </a:lnTo>
                  <a:lnTo>
                    <a:pt x="176795" y="180782"/>
                  </a:lnTo>
                  <a:lnTo>
                    <a:pt x="174226" y="176879"/>
                  </a:lnTo>
                  <a:lnTo>
                    <a:pt x="171657" y="176879"/>
                  </a:lnTo>
                  <a:lnTo>
                    <a:pt x="170325" y="176879"/>
                  </a:lnTo>
                  <a:lnTo>
                    <a:pt x="169088" y="178212"/>
                  </a:lnTo>
                  <a:lnTo>
                    <a:pt x="166423" y="180782"/>
                  </a:lnTo>
                  <a:lnTo>
                    <a:pt x="165187" y="182020"/>
                  </a:lnTo>
                  <a:lnTo>
                    <a:pt x="162617" y="182020"/>
                  </a:lnTo>
                  <a:lnTo>
                    <a:pt x="161285" y="180782"/>
                  </a:lnTo>
                  <a:lnTo>
                    <a:pt x="161285" y="179450"/>
                  </a:lnTo>
                  <a:lnTo>
                    <a:pt x="163854" y="176879"/>
                  </a:lnTo>
                  <a:lnTo>
                    <a:pt x="166423" y="174309"/>
                  </a:lnTo>
                  <a:lnTo>
                    <a:pt x="167755" y="172976"/>
                  </a:lnTo>
                  <a:lnTo>
                    <a:pt x="169088" y="172976"/>
                  </a:lnTo>
                  <a:lnTo>
                    <a:pt x="171657" y="172976"/>
                  </a:lnTo>
                  <a:lnTo>
                    <a:pt x="174226" y="172976"/>
                  </a:lnTo>
                  <a:lnTo>
                    <a:pt x="175463" y="174309"/>
                  </a:lnTo>
                  <a:lnTo>
                    <a:pt x="176795" y="172976"/>
                  </a:lnTo>
                  <a:lnTo>
                    <a:pt x="176795" y="171739"/>
                  </a:lnTo>
                  <a:lnTo>
                    <a:pt x="175463" y="169168"/>
                  </a:lnTo>
                  <a:lnTo>
                    <a:pt x="175463" y="165265"/>
                  </a:lnTo>
                  <a:lnTo>
                    <a:pt x="175463" y="162695"/>
                  </a:lnTo>
                  <a:lnTo>
                    <a:pt x="176795" y="161457"/>
                  </a:lnTo>
                  <a:lnTo>
                    <a:pt x="178032" y="158792"/>
                  </a:lnTo>
                  <a:lnTo>
                    <a:pt x="179364" y="154888"/>
                  </a:lnTo>
                  <a:lnTo>
                    <a:pt x="179364" y="152318"/>
                  </a:lnTo>
                  <a:lnTo>
                    <a:pt x="179364" y="148510"/>
                  </a:lnTo>
                  <a:lnTo>
                    <a:pt x="179364" y="142036"/>
                  </a:lnTo>
                  <a:lnTo>
                    <a:pt x="180696" y="138133"/>
                  </a:lnTo>
                  <a:lnTo>
                    <a:pt x="181933" y="136896"/>
                  </a:lnTo>
                  <a:lnTo>
                    <a:pt x="184502" y="135563"/>
                  </a:lnTo>
                  <a:lnTo>
                    <a:pt x="185835" y="134325"/>
                  </a:lnTo>
                  <a:lnTo>
                    <a:pt x="187072" y="132993"/>
                  </a:lnTo>
                  <a:lnTo>
                    <a:pt x="188403" y="127852"/>
                  </a:lnTo>
                  <a:lnTo>
                    <a:pt x="189736" y="121378"/>
                  </a:lnTo>
                  <a:lnTo>
                    <a:pt x="190973" y="120046"/>
                  </a:lnTo>
                  <a:lnTo>
                    <a:pt x="192305" y="118808"/>
                  </a:lnTo>
                  <a:lnTo>
                    <a:pt x="193542" y="118808"/>
                  </a:lnTo>
                  <a:lnTo>
                    <a:pt x="194874" y="120046"/>
                  </a:lnTo>
                  <a:lnTo>
                    <a:pt x="194874" y="121378"/>
                  </a:lnTo>
                  <a:lnTo>
                    <a:pt x="194874" y="123949"/>
                  </a:lnTo>
                  <a:lnTo>
                    <a:pt x="193542" y="129089"/>
                  </a:lnTo>
                  <a:lnTo>
                    <a:pt x="193542" y="130422"/>
                  </a:lnTo>
                  <a:lnTo>
                    <a:pt x="193542" y="131660"/>
                  </a:lnTo>
                  <a:lnTo>
                    <a:pt x="196111" y="131660"/>
                  </a:lnTo>
                  <a:lnTo>
                    <a:pt x="197443" y="131660"/>
                  </a:lnTo>
                  <a:lnTo>
                    <a:pt x="198775" y="131660"/>
                  </a:lnTo>
                  <a:lnTo>
                    <a:pt x="201345" y="129089"/>
                  </a:lnTo>
                  <a:lnTo>
                    <a:pt x="202582" y="127852"/>
                  </a:lnTo>
                  <a:lnTo>
                    <a:pt x="203913" y="125282"/>
                  </a:lnTo>
                  <a:lnTo>
                    <a:pt x="205150" y="118808"/>
                  </a:lnTo>
                  <a:lnTo>
                    <a:pt x="206483" y="117475"/>
                  </a:lnTo>
                  <a:lnTo>
                    <a:pt x="207720" y="116238"/>
                  </a:lnTo>
                  <a:lnTo>
                    <a:pt x="206483" y="99483"/>
                  </a:lnTo>
                  <a:lnTo>
                    <a:pt x="211621" y="6968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92E97716-2B47-5B40-8FEF-C1B10D803C1B}"/>
                </a:ext>
              </a:extLst>
            </p:cNvPr>
            <p:cNvSpPr/>
            <p:nvPr/>
          </p:nvSpPr>
          <p:spPr>
            <a:xfrm>
              <a:off x="11151025" y="2910164"/>
              <a:ext cx="257683" cy="547263"/>
            </a:xfrm>
            <a:custGeom>
              <a:avLst/>
              <a:gdLst>
                <a:gd name="connsiteX0" fmla="*/ 265858 w 292976"/>
                <a:gd name="connsiteY0" fmla="*/ 441436 h 622218"/>
                <a:gd name="connsiteX1" fmla="*/ 249111 w 292976"/>
                <a:gd name="connsiteY1" fmla="*/ 433725 h 622218"/>
                <a:gd name="connsiteX2" fmla="*/ 229700 w 292976"/>
                <a:gd name="connsiteY2" fmla="*/ 413067 h 622218"/>
                <a:gd name="connsiteX3" fmla="*/ 225799 w 292976"/>
                <a:gd name="connsiteY3" fmla="*/ 378224 h 622218"/>
                <a:gd name="connsiteX4" fmla="*/ 220660 w 292976"/>
                <a:gd name="connsiteY4" fmla="*/ 374321 h 622218"/>
                <a:gd name="connsiteX5" fmla="*/ 147107 w 292976"/>
                <a:gd name="connsiteY5" fmla="*/ 136801 h 622218"/>
                <a:gd name="connsiteX6" fmla="*/ 102004 w 292976"/>
                <a:gd name="connsiteY6" fmla="*/ 0 h 622218"/>
                <a:gd name="connsiteX7" fmla="*/ 95534 w 292976"/>
                <a:gd name="connsiteY7" fmla="*/ 16755 h 622218"/>
                <a:gd name="connsiteX8" fmla="*/ 69747 w 292976"/>
                <a:gd name="connsiteY8" fmla="*/ 11614 h 622218"/>
                <a:gd name="connsiteX9" fmla="*/ 59376 w 292976"/>
                <a:gd name="connsiteY9" fmla="*/ 27036 h 622218"/>
                <a:gd name="connsiteX10" fmla="*/ 50336 w 292976"/>
                <a:gd name="connsiteY10" fmla="*/ 29607 h 622218"/>
                <a:gd name="connsiteX11" fmla="*/ 58043 w 292976"/>
                <a:gd name="connsiteY11" fmla="*/ 34843 h 622218"/>
                <a:gd name="connsiteX12" fmla="*/ 56806 w 292976"/>
                <a:gd name="connsiteY12" fmla="*/ 49027 h 622218"/>
                <a:gd name="connsiteX13" fmla="*/ 59376 w 292976"/>
                <a:gd name="connsiteY13" fmla="*/ 55501 h 622218"/>
                <a:gd name="connsiteX14" fmla="*/ 51668 w 292976"/>
                <a:gd name="connsiteY14" fmla="*/ 71018 h 622218"/>
                <a:gd name="connsiteX15" fmla="*/ 54237 w 292976"/>
                <a:gd name="connsiteY15" fmla="*/ 81300 h 622218"/>
                <a:gd name="connsiteX16" fmla="*/ 50336 w 292976"/>
                <a:gd name="connsiteY16" fmla="*/ 90344 h 622218"/>
                <a:gd name="connsiteX17" fmla="*/ 59376 w 292976"/>
                <a:gd name="connsiteY17" fmla="*/ 105861 h 622218"/>
                <a:gd name="connsiteX18" fmla="*/ 54237 w 292976"/>
                <a:gd name="connsiteY18" fmla="*/ 126519 h 622218"/>
                <a:gd name="connsiteX19" fmla="*/ 55474 w 292976"/>
                <a:gd name="connsiteY19" fmla="*/ 135563 h 622218"/>
                <a:gd name="connsiteX20" fmla="*/ 50336 w 292976"/>
                <a:gd name="connsiteY20" fmla="*/ 145844 h 622218"/>
                <a:gd name="connsiteX21" fmla="*/ 73553 w 292976"/>
                <a:gd name="connsiteY21" fmla="*/ 176879 h 622218"/>
                <a:gd name="connsiteX22" fmla="*/ 67083 w 292976"/>
                <a:gd name="connsiteY22" fmla="*/ 185828 h 622218"/>
                <a:gd name="connsiteX23" fmla="*/ 70984 w 292976"/>
                <a:gd name="connsiteY23" fmla="*/ 189731 h 622218"/>
                <a:gd name="connsiteX24" fmla="*/ 70984 w 292976"/>
                <a:gd name="connsiteY24" fmla="*/ 197537 h 622218"/>
                <a:gd name="connsiteX25" fmla="*/ 63277 w 292976"/>
                <a:gd name="connsiteY25" fmla="*/ 205248 h 622218"/>
                <a:gd name="connsiteX26" fmla="*/ 60613 w 292976"/>
                <a:gd name="connsiteY26" fmla="*/ 216863 h 622218"/>
                <a:gd name="connsiteX27" fmla="*/ 46434 w 292976"/>
                <a:gd name="connsiteY27" fmla="*/ 227144 h 622218"/>
                <a:gd name="connsiteX28" fmla="*/ 41296 w 292976"/>
                <a:gd name="connsiteY28" fmla="*/ 240091 h 622218"/>
                <a:gd name="connsiteX29" fmla="*/ 16842 w 292976"/>
                <a:gd name="connsiteY29" fmla="*/ 250468 h 622218"/>
                <a:gd name="connsiteX30" fmla="*/ 11608 w 292976"/>
                <a:gd name="connsiteY30" fmla="*/ 260749 h 622218"/>
                <a:gd name="connsiteX31" fmla="*/ 14178 w 292976"/>
                <a:gd name="connsiteY31" fmla="*/ 285311 h 622218"/>
                <a:gd name="connsiteX32" fmla="*/ 24549 w 292976"/>
                <a:gd name="connsiteY32" fmla="*/ 305969 h 622218"/>
                <a:gd name="connsiteX33" fmla="*/ 18079 w 292976"/>
                <a:gd name="connsiteY33" fmla="*/ 329197 h 622218"/>
                <a:gd name="connsiteX34" fmla="*/ 21980 w 292976"/>
                <a:gd name="connsiteY34" fmla="*/ 335575 h 622218"/>
                <a:gd name="connsiteX35" fmla="*/ 20648 w 292976"/>
                <a:gd name="connsiteY35" fmla="*/ 347190 h 622218"/>
                <a:gd name="connsiteX36" fmla="*/ 14178 w 292976"/>
                <a:gd name="connsiteY36" fmla="*/ 356329 h 622218"/>
                <a:gd name="connsiteX37" fmla="*/ 15509 w 292976"/>
                <a:gd name="connsiteY37" fmla="*/ 382128 h 622218"/>
                <a:gd name="connsiteX38" fmla="*/ 3901 w 292976"/>
                <a:gd name="connsiteY38" fmla="*/ 401453 h 622218"/>
                <a:gd name="connsiteX39" fmla="*/ 3901 w 292976"/>
                <a:gd name="connsiteY39" fmla="*/ 427252 h 622218"/>
                <a:gd name="connsiteX40" fmla="*/ 0 w 292976"/>
                <a:gd name="connsiteY40" fmla="*/ 432488 h 622218"/>
                <a:gd name="connsiteX41" fmla="*/ 3901 w 292976"/>
                <a:gd name="connsiteY41" fmla="*/ 476374 h 622218"/>
                <a:gd name="connsiteX42" fmla="*/ 9039 w 292976"/>
                <a:gd name="connsiteY42" fmla="*/ 491797 h 622218"/>
                <a:gd name="connsiteX43" fmla="*/ 10371 w 292976"/>
                <a:gd name="connsiteY43" fmla="*/ 526734 h 622218"/>
                <a:gd name="connsiteX44" fmla="*/ 14178 w 292976"/>
                <a:gd name="connsiteY44" fmla="*/ 534446 h 622218"/>
                <a:gd name="connsiteX45" fmla="*/ 14178 w 292976"/>
                <a:gd name="connsiteY45" fmla="*/ 551296 h 622218"/>
                <a:gd name="connsiteX46" fmla="*/ 18079 w 292976"/>
                <a:gd name="connsiteY46" fmla="*/ 561577 h 622218"/>
                <a:gd name="connsiteX47" fmla="*/ 10371 w 292976"/>
                <a:gd name="connsiteY47" fmla="*/ 574429 h 622218"/>
                <a:gd name="connsiteX48" fmla="*/ 10371 w 292976"/>
                <a:gd name="connsiteY48" fmla="*/ 596420 h 622218"/>
                <a:gd name="connsiteX49" fmla="*/ 15509 w 292976"/>
                <a:gd name="connsiteY49" fmla="*/ 606701 h 622218"/>
                <a:gd name="connsiteX50" fmla="*/ 33589 w 292976"/>
                <a:gd name="connsiteY50" fmla="*/ 622219 h 622218"/>
                <a:gd name="connsiteX51" fmla="*/ 221992 w 292976"/>
                <a:gd name="connsiteY51" fmla="*/ 579665 h 622218"/>
                <a:gd name="connsiteX52" fmla="*/ 227131 w 292976"/>
                <a:gd name="connsiteY52" fmla="*/ 566718 h 622218"/>
                <a:gd name="connsiteX53" fmla="*/ 236170 w 292976"/>
                <a:gd name="connsiteY53" fmla="*/ 565385 h 622218"/>
                <a:gd name="connsiteX54" fmla="*/ 232269 w 292976"/>
                <a:gd name="connsiteY54" fmla="*/ 551296 h 622218"/>
                <a:gd name="connsiteX55" fmla="*/ 241309 w 292976"/>
                <a:gd name="connsiteY55" fmla="*/ 546060 h 622218"/>
                <a:gd name="connsiteX56" fmla="*/ 251680 w 292976"/>
                <a:gd name="connsiteY56" fmla="*/ 546060 h 622218"/>
                <a:gd name="connsiteX57" fmla="*/ 255486 w 292976"/>
                <a:gd name="connsiteY57" fmla="*/ 534446 h 622218"/>
                <a:gd name="connsiteX58" fmla="*/ 270996 w 292976"/>
                <a:gd name="connsiteY58" fmla="*/ 521499 h 622218"/>
                <a:gd name="connsiteX59" fmla="*/ 282605 w 292976"/>
                <a:gd name="connsiteY59" fmla="*/ 524069 h 622218"/>
                <a:gd name="connsiteX60" fmla="*/ 287744 w 292976"/>
                <a:gd name="connsiteY60" fmla="*/ 521499 h 622218"/>
                <a:gd name="connsiteX61" fmla="*/ 287744 w 292976"/>
                <a:gd name="connsiteY61" fmla="*/ 513787 h 622218"/>
                <a:gd name="connsiteX62" fmla="*/ 287744 w 292976"/>
                <a:gd name="connsiteY62" fmla="*/ 504744 h 622218"/>
                <a:gd name="connsiteX63" fmla="*/ 291645 w 292976"/>
                <a:gd name="connsiteY63" fmla="*/ 491797 h 622218"/>
                <a:gd name="connsiteX64" fmla="*/ 292977 w 292976"/>
                <a:gd name="connsiteY64" fmla="*/ 481515 h 622218"/>
                <a:gd name="connsiteX65" fmla="*/ 292977 w 292976"/>
                <a:gd name="connsiteY65" fmla="*/ 478945 h 622218"/>
                <a:gd name="connsiteX66" fmla="*/ 292977 w 292976"/>
                <a:gd name="connsiteY66" fmla="*/ 477612 h 622218"/>
                <a:gd name="connsiteX67" fmla="*/ 291645 w 292976"/>
                <a:gd name="connsiteY67" fmla="*/ 478945 h 622218"/>
                <a:gd name="connsiteX68" fmla="*/ 286506 w 292976"/>
                <a:gd name="connsiteY68" fmla="*/ 480182 h 622218"/>
                <a:gd name="connsiteX69" fmla="*/ 285174 w 292976"/>
                <a:gd name="connsiteY69" fmla="*/ 480182 h 622218"/>
                <a:gd name="connsiteX70" fmla="*/ 285174 w 292976"/>
                <a:gd name="connsiteY70" fmla="*/ 478945 h 622218"/>
                <a:gd name="connsiteX71" fmla="*/ 286506 w 292976"/>
                <a:gd name="connsiteY71" fmla="*/ 476374 h 622218"/>
                <a:gd name="connsiteX72" fmla="*/ 286506 w 292976"/>
                <a:gd name="connsiteY72" fmla="*/ 475042 h 622218"/>
                <a:gd name="connsiteX73" fmla="*/ 282605 w 292976"/>
                <a:gd name="connsiteY73" fmla="*/ 473804 h 622218"/>
                <a:gd name="connsiteX74" fmla="*/ 278704 w 292976"/>
                <a:gd name="connsiteY74" fmla="*/ 472471 h 622218"/>
                <a:gd name="connsiteX75" fmla="*/ 273566 w 292976"/>
                <a:gd name="connsiteY75" fmla="*/ 469901 h 622218"/>
                <a:gd name="connsiteX76" fmla="*/ 272329 w 292976"/>
                <a:gd name="connsiteY76" fmla="*/ 468568 h 622218"/>
                <a:gd name="connsiteX77" fmla="*/ 269664 w 292976"/>
                <a:gd name="connsiteY77" fmla="*/ 468568 h 622218"/>
                <a:gd name="connsiteX78" fmla="*/ 268427 w 292976"/>
                <a:gd name="connsiteY78" fmla="*/ 469901 h 622218"/>
                <a:gd name="connsiteX79" fmla="*/ 267190 w 292976"/>
                <a:gd name="connsiteY79" fmla="*/ 471138 h 622218"/>
                <a:gd name="connsiteX80" fmla="*/ 268427 w 292976"/>
                <a:gd name="connsiteY80" fmla="*/ 473804 h 622218"/>
                <a:gd name="connsiteX81" fmla="*/ 269664 w 292976"/>
                <a:gd name="connsiteY81" fmla="*/ 475042 h 622218"/>
                <a:gd name="connsiteX82" fmla="*/ 270996 w 292976"/>
                <a:gd name="connsiteY82" fmla="*/ 478945 h 622218"/>
                <a:gd name="connsiteX83" fmla="*/ 272329 w 292976"/>
                <a:gd name="connsiteY83" fmla="*/ 482848 h 622218"/>
                <a:gd name="connsiteX84" fmla="*/ 270996 w 292976"/>
                <a:gd name="connsiteY84" fmla="*/ 482848 h 622218"/>
                <a:gd name="connsiteX85" fmla="*/ 270996 w 292976"/>
                <a:gd name="connsiteY85" fmla="*/ 484086 h 622218"/>
                <a:gd name="connsiteX86" fmla="*/ 267190 w 292976"/>
                <a:gd name="connsiteY86" fmla="*/ 481515 h 622218"/>
                <a:gd name="connsiteX87" fmla="*/ 265858 w 292976"/>
                <a:gd name="connsiteY87" fmla="*/ 481515 h 622218"/>
                <a:gd name="connsiteX88" fmla="*/ 264526 w 292976"/>
                <a:gd name="connsiteY88" fmla="*/ 485418 h 622218"/>
                <a:gd name="connsiteX89" fmla="*/ 261957 w 292976"/>
                <a:gd name="connsiteY89" fmla="*/ 487989 h 622218"/>
                <a:gd name="connsiteX90" fmla="*/ 260624 w 292976"/>
                <a:gd name="connsiteY90" fmla="*/ 487989 h 622218"/>
                <a:gd name="connsiteX91" fmla="*/ 259387 w 292976"/>
                <a:gd name="connsiteY91" fmla="*/ 486656 h 622218"/>
                <a:gd name="connsiteX92" fmla="*/ 259387 w 292976"/>
                <a:gd name="connsiteY92" fmla="*/ 485418 h 622218"/>
                <a:gd name="connsiteX93" fmla="*/ 259387 w 292976"/>
                <a:gd name="connsiteY93" fmla="*/ 484086 h 622218"/>
                <a:gd name="connsiteX94" fmla="*/ 260624 w 292976"/>
                <a:gd name="connsiteY94" fmla="*/ 481515 h 622218"/>
                <a:gd name="connsiteX95" fmla="*/ 263289 w 292976"/>
                <a:gd name="connsiteY95" fmla="*/ 477612 h 622218"/>
                <a:gd name="connsiteX96" fmla="*/ 264526 w 292976"/>
                <a:gd name="connsiteY96" fmla="*/ 475042 h 622218"/>
                <a:gd name="connsiteX97" fmla="*/ 264526 w 292976"/>
                <a:gd name="connsiteY97" fmla="*/ 472471 h 622218"/>
                <a:gd name="connsiteX98" fmla="*/ 263289 w 292976"/>
                <a:gd name="connsiteY98" fmla="*/ 471138 h 622218"/>
                <a:gd name="connsiteX99" fmla="*/ 260624 w 292976"/>
                <a:gd name="connsiteY99" fmla="*/ 468568 h 622218"/>
                <a:gd name="connsiteX100" fmla="*/ 263289 w 292976"/>
                <a:gd name="connsiteY100" fmla="*/ 465998 h 622218"/>
                <a:gd name="connsiteX101" fmla="*/ 265858 w 292976"/>
                <a:gd name="connsiteY101" fmla="*/ 464760 h 622218"/>
                <a:gd name="connsiteX102" fmla="*/ 268427 w 292976"/>
                <a:gd name="connsiteY102" fmla="*/ 464760 h 622218"/>
                <a:gd name="connsiteX103" fmla="*/ 269664 w 292976"/>
                <a:gd name="connsiteY103" fmla="*/ 464760 h 622218"/>
                <a:gd name="connsiteX104" fmla="*/ 272329 w 292976"/>
                <a:gd name="connsiteY104" fmla="*/ 465998 h 622218"/>
                <a:gd name="connsiteX105" fmla="*/ 268427 w 292976"/>
                <a:gd name="connsiteY105" fmla="*/ 458287 h 622218"/>
                <a:gd name="connsiteX106" fmla="*/ 265858 w 292976"/>
                <a:gd name="connsiteY106" fmla="*/ 441436 h 6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292976" h="622218">
                  <a:moveTo>
                    <a:pt x="265858" y="441436"/>
                  </a:moveTo>
                  <a:lnTo>
                    <a:pt x="249111" y="433725"/>
                  </a:lnTo>
                  <a:lnTo>
                    <a:pt x="229700" y="413067"/>
                  </a:lnTo>
                  <a:lnTo>
                    <a:pt x="225799" y="378224"/>
                  </a:lnTo>
                  <a:lnTo>
                    <a:pt x="220660" y="374321"/>
                  </a:lnTo>
                  <a:lnTo>
                    <a:pt x="147107" y="136801"/>
                  </a:lnTo>
                  <a:lnTo>
                    <a:pt x="102004" y="0"/>
                  </a:lnTo>
                  <a:lnTo>
                    <a:pt x="95534" y="16755"/>
                  </a:lnTo>
                  <a:lnTo>
                    <a:pt x="69747" y="11614"/>
                  </a:lnTo>
                  <a:lnTo>
                    <a:pt x="59376" y="27036"/>
                  </a:lnTo>
                  <a:lnTo>
                    <a:pt x="50336" y="29607"/>
                  </a:lnTo>
                  <a:lnTo>
                    <a:pt x="58043" y="34843"/>
                  </a:lnTo>
                  <a:lnTo>
                    <a:pt x="56806" y="49027"/>
                  </a:lnTo>
                  <a:lnTo>
                    <a:pt x="59376" y="55501"/>
                  </a:lnTo>
                  <a:lnTo>
                    <a:pt x="51668" y="71018"/>
                  </a:lnTo>
                  <a:lnTo>
                    <a:pt x="54237" y="81300"/>
                  </a:lnTo>
                  <a:lnTo>
                    <a:pt x="50336" y="90344"/>
                  </a:lnTo>
                  <a:lnTo>
                    <a:pt x="59376" y="105861"/>
                  </a:lnTo>
                  <a:lnTo>
                    <a:pt x="54237" y="126519"/>
                  </a:lnTo>
                  <a:lnTo>
                    <a:pt x="55474" y="135563"/>
                  </a:lnTo>
                  <a:lnTo>
                    <a:pt x="50336" y="145844"/>
                  </a:lnTo>
                  <a:lnTo>
                    <a:pt x="73553" y="176879"/>
                  </a:lnTo>
                  <a:lnTo>
                    <a:pt x="67083" y="185828"/>
                  </a:lnTo>
                  <a:lnTo>
                    <a:pt x="70984" y="189731"/>
                  </a:lnTo>
                  <a:lnTo>
                    <a:pt x="70984" y="197537"/>
                  </a:lnTo>
                  <a:lnTo>
                    <a:pt x="63277" y="205248"/>
                  </a:lnTo>
                  <a:lnTo>
                    <a:pt x="60613" y="216863"/>
                  </a:lnTo>
                  <a:lnTo>
                    <a:pt x="46434" y="227144"/>
                  </a:lnTo>
                  <a:lnTo>
                    <a:pt x="41296" y="240091"/>
                  </a:lnTo>
                  <a:lnTo>
                    <a:pt x="16842" y="250468"/>
                  </a:lnTo>
                  <a:lnTo>
                    <a:pt x="11608" y="260749"/>
                  </a:lnTo>
                  <a:lnTo>
                    <a:pt x="14178" y="285311"/>
                  </a:lnTo>
                  <a:lnTo>
                    <a:pt x="24549" y="305969"/>
                  </a:lnTo>
                  <a:lnTo>
                    <a:pt x="18079" y="329197"/>
                  </a:lnTo>
                  <a:lnTo>
                    <a:pt x="21980" y="335575"/>
                  </a:lnTo>
                  <a:lnTo>
                    <a:pt x="20648" y="347190"/>
                  </a:lnTo>
                  <a:lnTo>
                    <a:pt x="14178" y="356329"/>
                  </a:lnTo>
                  <a:lnTo>
                    <a:pt x="15509" y="382128"/>
                  </a:lnTo>
                  <a:lnTo>
                    <a:pt x="3901" y="401453"/>
                  </a:lnTo>
                  <a:lnTo>
                    <a:pt x="3901" y="427252"/>
                  </a:lnTo>
                  <a:lnTo>
                    <a:pt x="0" y="432488"/>
                  </a:lnTo>
                  <a:lnTo>
                    <a:pt x="3901" y="476374"/>
                  </a:lnTo>
                  <a:lnTo>
                    <a:pt x="9039" y="491797"/>
                  </a:lnTo>
                  <a:lnTo>
                    <a:pt x="10371" y="526734"/>
                  </a:lnTo>
                  <a:lnTo>
                    <a:pt x="14178" y="534446"/>
                  </a:lnTo>
                  <a:lnTo>
                    <a:pt x="14178" y="551296"/>
                  </a:lnTo>
                  <a:lnTo>
                    <a:pt x="18079" y="561577"/>
                  </a:lnTo>
                  <a:lnTo>
                    <a:pt x="10371" y="574429"/>
                  </a:lnTo>
                  <a:lnTo>
                    <a:pt x="10371" y="596420"/>
                  </a:lnTo>
                  <a:lnTo>
                    <a:pt x="15509" y="606701"/>
                  </a:lnTo>
                  <a:lnTo>
                    <a:pt x="33589" y="622219"/>
                  </a:lnTo>
                  <a:lnTo>
                    <a:pt x="221992" y="579665"/>
                  </a:lnTo>
                  <a:lnTo>
                    <a:pt x="227131" y="566718"/>
                  </a:lnTo>
                  <a:lnTo>
                    <a:pt x="236170" y="565385"/>
                  </a:lnTo>
                  <a:lnTo>
                    <a:pt x="232269" y="551296"/>
                  </a:lnTo>
                  <a:lnTo>
                    <a:pt x="241309" y="546060"/>
                  </a:lnTo>
                  <a:lnTo>
                    <a:pt x="251680" y="546060"/>
                  </a:lnTo>
                  <a:lnTo>
                    <a:pt x="255486" y="534446"/>
                  </a:lnTo>
                  <a:lnTo>
                    <a:pt x="270996" y="521499"/>
                  </a:lnTo>
                  <a:lnTo>
                    <a:pt x="282605" y="524069"/>
                  </a:lnTo>
                  <a:lnTo>
                    <a:pt x="287744" y="521499"/>
                  </a:lnTo>
                  <a:lnTo>
                    <a:pt x="287744" y="513787"/>
                  </a:lnTo>
                  <a:lnTo>
                    <a:pt x="287744" y="504744"/>
                  </a:lnTo>
                  <a:lnTo>
                    <a:pt x="291645" y="491797"/>
                  </a:lnTo>
                  <a:lnTo>
                    <a:pt x="292977" y="481515"/>
                  </a:lnTo>
                  <a:lnTo>
                    <a:pt x="292977" y="478945"/>
                  </a:lnTo>
                  <a:lnTo>
                    <a:pt x="292977" y="477612"/>
                  </a:lnTo>
                  <a:lnTo>
                    <a:pt x="291645" y="478945"/>
                  </a:lnTo>
                  <a:lnTo>
                    <a:pt x="286506" y="480182"/>
                  </a:lnTo>
                  <a:lnTo>
                    <a:pt x="285174" y="480182"/>
                  </a:lnTo>
                  <a:lnTo>
                    <a:pt x="285174" y="478945"/>
                  </a:lnTo>
                  <a:lnTo>
                    <a:pt x="286506" y="476374"/>
                  </a:lnTo>
                  <a:lnTo>
                    <a:pt x="286506" y="475042"/>
                  </a:lnTo>
                  <a:lnTo>
                    <a:pt x="282605" y="473804"/>
                  </a:lnTo>
                  <a:lnTo>
                    <a:pt x="278704" y="472471"/>
                  </a:lnTo>
                  <a:lnTo>
                    <a:pt x="273566" y="469901"/>
                  </a:lnTo>
                  <a:lnTo>
                    <a:pt x="272329" y="468568"/>
                  </a:lnTo>
                  <a:lnTo>
                    <a:pt x="269664" y="468568"/>
                  </a:lnTo>
                  <a:lnTo>
                    <a:pt x="268427" y="469901"/>
                  </a:lnTo>
                  <a:lnTo>
                    <a:pt x="267190" y="471138"/>
                  </a:lnTo>
                  <a:lnTo>
                    <a:pt x="268427" y="473804"/>
                  </a:lnTo>
                  <a:lnTo>
                    <a:pt x="269664" y="475042"/>
                  </a:lnTo>
                  <a:lnTo>
                    <a:pt x="270996" y="478945"/>
                  </a:lnTo>
                  <a:lnTo>
                    <a:pt x="272329" y="482848"/>
                  </a:lnTo>
                  <a:lnTo>
                    <a:pt x="270996" y="482848"/>
                  </a:lnTo>
                  <a:lnTo>
                    <a:pt x="270996" y="484086"/>
                  </a:lnTo>
                  <a:lnTo>
                    <a:pt x="267190" y="481515"/>
                  </a:lnTo>
                  <a:lnTo>
                    <a:pt x="265858" y="481515"/>
                  </a:lnTo>
                  <a:lnTo>
                    <a:pt x="264526" y="485418"/>
                  </a:lnTo>
                  <a:lnTo>
                    <a:pt x="261957" y="487989"/>
                  </a:lnTo>
                  <a:lnTo>
                    <a:pt x="260624" y="487989"/>
                  </a:lnTo>
                  <a:lnTo>
                    <a:pt x="259387" y="486656"/>
                  </a:lnTo>
                  <a:lnTo>
                    <a:pt x="259387" y="485418"/>
                  </a:lnTo>
                  <a:lnTo>
                    <a:pt x="259387" y="484086"/>
                  </a:lnTo>
                  <a:lnTo>
                    <a:pt x="260624" y="481515"/>
                  </a:lnTo>
                  <a:lnTo>
                    <a:pt x="263289" y="477612"/>
                  </a:lnTo>
                  <a:lnTo>
                    <a:pt x="264526" y="475042"/>
                  </a:lnTo>
                  <a:lnTo>
                    <a:pt x="264526" y="472471"/>
                  </a:lnTo>
                  <a:lnTo>
                    <a:pt x="263289" y="471138"/>
                  </a:lnTo>
                  <a:lnTo>
                    <a:pt x="260624" y="468568"/>
                  </a:lnTo>
                  <a:lnTo>
                    <a:pt x="263289" y="465998"/>
                  </a:lnTo>
                  <a:lnTo>
                    <a:pt x="265858" y="464760"/>
                  </a:lnTo>
                  <a:lnTo>
                    <a:pt x="268427" y="464760"/>
                  </a:lnTo>
                  <a:lnTo>
                    <a:pt x="269664" y="464760"/>
                  </a:lnTo>
                  <a:lnTo>
                    <a:pt x="272329" y="465998"/>
                  </a:lnTo>
                  <a:lnTo>
                    <a:pt x="268427" y="458287"/>
                  </a:lnTo>
                  <a:lnTo>
                    <a:pt x="265858" y="44143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46F65E9B-D770-3044-BF47-576735CA0C1E}"/>
                </a:ext>
              </a:extLst>
            </p:cNvPr>
            <p:cNvSpPr/>
            <p:nvPr/>
          </p:nvSpPr>
          <p:spPr>
            <a:xfrm>
              <a:off x="10285077" y="4154653"/>
              <a:ext cx="713883" cy="353092"/>
            </a:xfrm>
            <a:custGeom>
              <a:avLst/>
              <a:gdLst>
                <a:gd name="connsiteX0" fmla="*/ 624586 w 811657"/>
                <a:gd name="connsiteY0" fmla="*/ 0 h 401452"/>
                <a:gd name="connsiteX1" fmla="*/ 340649 w 811657"/>
                <a:gd name="connsiteY1" fmla="*/ 60642 h 401452"/>
                <a:gd name="connsiteX2" fmla="*/ 0 w 811657"/>
                <a:gd name="connsiteY2" fmla="*/ 123949 h 401452"/>
                <a:gd name="connsiteX3" fmla="*/ 19316 w 811657"/>
                <a:gd name="connsiteY3" fmla="*/ 241424 h 401452"/>
                <a:gd name="connsiteX4" fmla="*/ 25787 w 811657"/>
                <a:gd name="connsiteY4" fmla="*/ 236283 h 401452"/>
                <a:gd name="connsiteX5" fmla="*/ 39965 w 811657"/>
                <a:gd name="connsiteY5" fmla="*/ 215530 h 401452"/>
                <a:gd name="connsiteX6" fmla="*/ 47767 w 811657"/>
                <a:gd name="connsiteY6" fmla="*/ 211722 h 401452"/>
                <a:gd name="connsiteX7" fmla="*/ 51573 w 811657"/>
                <a:gd name="connsiteY7" fmla="*/ 201345 h 401452"/>
                <a:gd name="connsiteX8" fmla="*/ 67083 w 811657"/>
                <a:gd name="connsiteY8" fmla="*/ 187161 h 401452"/>
                <a:gd name="connsiteX9" fmla="*/ 67083 w 811657"/>
                <a:gd name="connsiteY9" fmla="*/ 182020 h 401452"/>
                <a:gd name="connsiteX10" fmla="*/ 70985 w 811657"/>
                <a:gd name="connsiteY10" fmla="*/ 182020 h 401452"/>
                <a:gd name="connsiteX11" fmla="*/ 74886 w 811657"/>
                <a:gd name="connsiteY11" fmla="*/ 172976 h 401452"/>
                <a:gd name="connsiteX12" fmla="*/ 73553 w 811657"/>
                <a:gd name="connsiteY12" fmla="*/ 167835 h 401452"/>
                <a:gd name="connsiteX13" fmla="*/ 82593 w 811657"/>
                <a:gd name="connsiteY13" fmla="*/ 163932 h 401452"/>
                <a:gd name="connsiteX14" fmla="*/ 99340 w 811657"/>
                <a:gd name="connsiteY14" fmla="*/ 170406 h 401452"/>
                <a:gd name="connsiteX15" fmla="*/ 116087 w 811657"/>
                <a:gd name="connsiteY15" fmla="*/ 139371 h 401452"/>
                <a:gd name="connsiteX16" fmla="*/ 121320 w 811657"/>
                <a:gd name="connsiteY16" fmla="*/ 136801 h 401452"/>
                <a:gd name="connsiteX17" fmla="*/ 117419 w 811657"/>
                <a:gd name="connsiteY17" fmla="*/ 134230 h 401452"/>
                <a:gd name="connsiteX18" fmla="*/ 121320 w 811657"/>
                <a:gd name="connsiteY18" fmla="*/ 120046 h 401452"/>
                <a:gd name="connsiteX19" fmla="*/ 131597 w 811657"/>
                <a:gd name="connsiteY19" fmla="*/ 122616 h 401452"/>
                <a:gd name="connsiteX20" fmla="*/ 131597 w 811657"/>
                <a:gd name="connsiteY20" fmla="*/ 126519 h 401452"/>
                <a:gd name="connsiteX21" fmla="*/ 125127 w 811657"/>
                <a:gd name="connsiteY21" fmla="*/ 129089 h 401452"/>
                <a:gd name="connsiteX22" fmla="*/ 127696 w 811657"/>
                <a:gd name="connsiteY22" fmla="*/ 132897 h 401452"/>
                <a:gd name="connsiteX23" fmla="*/ 145870 w 811657"/>
                <a:gd name="connsiteY23" fmla="*/ 139371 h 401452"/>
                <a:gd name="connsiteX24" fmla="*/ 178032 w 811657"/>
                <a:gd name="connsiteY24" fmla="*/ 138133 h 401452"/>
                <a:gd name="connsiteX25" fmla="*/ 183265 w 811657"/>
                <a:gd name="connsiteY25" fmla="*/ 130327 h 401452"/>
                <a:gd name="connsiteX26" fmla="*/ 187071 w 811657"/>
                <a:gd name="connsiteY26" fmla="*/ 129089 h 401452"/>
                <a:gd name="connsiteX27" fmla="*/ 179364 w 811657"/>
                <a:gd name="connsiteY27" fmla="*/ 123949 h 401452"/>
                <a:gd name="connsiteX28" fmla="*/ 180696 w 811657"/>
                <a:gd name="connsiteY28" fmla="*/ 120046 h 401452"/>
                <a:gd name="connsiteX29" fmla="*/ 188403 w 811657"/>
                <a:gd name="connsiteY29" fmla="*/ 120046 h 401452"/>
                <a:gd name="connsiteX30" fmla="*/ 181933 w 811657"/>
                <a:gd name="connsiteY30" fmla="*/ 113572 h 401452"/>
                <a:gd name="connsiteX31" fmla="*/ 190973 w 811657"/>
                <a:gd name="connsiteY31" fmla="*/ 113572 h 401452"/>
                <a:gd name="connsiteX32" fmla="*/ 196111 w 811657"/>
                <a:gd name="connsiteY32" fmla="*/ 105861 h 401452"/>
                <a:gd name="connsiteX33" fmla="*/ 209052 w 811657"/>
                <a:gd name="connsiteY33" fmla="*/ 108431 h 401452"/>
                <a:gd name="connsiteX34" fmla="*/ 215522 w 811657"/>
                <a:gd name="connsiteY34" fmla="*/ 95484 h 401452"/>
                <a:gd name="connsiteX35" fmla="*/ 220661 w 811657"/>
                <a:gd name="connsiteY35" fmla="*/ 89106 h 401452"/>
                <a:gd name="connsiteX36" fmla="*/ 233601 w 811657"/>
                <a:gd name="connsiteY36" fmla="*/ 89106 h 401452"/>
                <a:gd name="connsiteX37" fmla="*/ 256819 w 811657"/>
                <a:gd name="connsiteY37" fmla="*/ 104528 h 401452"/>
                <a:gd name="connsiteX38" fmla="*/ 261957 w 811657"/>
                <a:gd name="connsiteY38" fmla="*/ 100720 h 401452"/>
                <a:gd name="connsiteX39" fmla="*/ 267095 w 811657"/>
                <a:gd name="connsiteY39" fmla="*/ 105861 h 401452"/>
                <a:gd name="connsiteX40" fmla="*/ 265858 w 811657"/>
                <a:gd name="connsiteY40" fmla="*/ 98055 h 401452"/>
                <a:gd name="connsiteX41" fmla="*/ 273566 w 811657"/>
                <a:gd name="connsiteY41" fmla="*/ 101958 h 401452"/>
                <a:gd name="connsiteX42" fmla="*/ 274898 w 811657"/>
                <a:gd name="connsiteY42" fmla="*/ 96817 h 401452"/>
                <a:gd name="connsiteX43" fmla="*/ 282605 w 811657"/>
                <a:gd name="connsiteY43" fmla="*/ 98055 h 401452"/>
                <a:gd name="connsiteX44" fmla="*/ 285175 w 811657"/>
                <a:gd name="connsiteY44" fmla="*/ 105861 h 401452"/>
                <a:gd name="connsiteX45" fmla="*/ 277467 w 811657"/>
                <a:gd name="connsiteY45" fmla="*/ 109764 h 401452"/>
                <a:gd name="connsiteX46" fmla="*/ 281273 w 811657"/>
                <a:gd name="connsiteY46" fmla="*/ 112334 h 401452"/>
                <a:gd name="connsiteX47" fmla="*/ 283938 w 811657"/>
                <a:gd name="connsiteY47" fmla="*/ 118713 h 401452"/>
                <a:gd name="connsiteX48" fmla="*/ 286506 w 811657"/>
                <a:gd name="connsiteY48" fmla="*/ 114905 h 401452"/>
                <a:gd name="connsiteX49" fmla="*/ 289076 w 811657"/>
                <a:gd name="connsiteY49" fmla="*/ 114905 h 401452"/>
                <a:gd name="connsiteX50" fmla="*/ 287744 w 811657"/>
                <a:gd name="connsiteY50" fmla="*/ 122616 h 401452"/>
                <a:gd name="connsiteX51" fmla="*/ 299353 w 811657"/>
                <a:gd name="connsiteY51" fmla="*/ 120046 h 401452"/>
                <a:gd name="connsiteX52" fmla="*/ 295451 w 811657"/>
                <a:gd name="connsiteY52" fmla="*/ 123949 h 401452"/>
                <a:gd name="connsiteX53" fmla="*/ 299353 w 811657"/>
                <a:gd name="connsiteY53" fmla="*/ 129089 h 401452"/>
                <a:gd name="connsiteX54" fmla="*/ 295451 w 811657"/>
                <a:gd name="connsiteY54" fmla="*/ 129089 h 401452"/>
                <a:gd name="connsiteX55" fmla="*/ 296783 w 811657"/>
                <a:gd name="connsiteY55" fmla="*/ 134230 h 401452"/>
                <a:gd name="connsiteX56" fmla="*/ 305823 w 811657"/>
                <a:gd name="connsiteY56" fmla="*/ 135563 h 401452"/>
                <a:gd name="connsiteX57" fmla="*/ 309724 w 811657"/>
                <a:gd name="connsiteY57" fmla="*/ 139371 h 401452"/>
                <a:gd name="connsiteX58" fmla="*/ 309724 w 811657"/>
                <a:gd name="connsiteY58" fmla="*/ 154888 h 401452"/>
                <a:gd name="connsiteX59" fmla="*/ 314863 w 811657"/>
                <a:gd name="connsiteY59" fmla="*/ 158791 h 401452"/>
                <a:gd name="connsiteX60" fmla="*/ 323902 w 811657"/>
                <a:gd name="connsiteY60" fmla="*/ 156221 h 401452"/>
                <a:gd name="connsiteX61" fmla="*/ 343218 w 811657"/>
                <a:gd name="connsiteY61" fmla="*/ 157459 h 401452"/>
                <a:gd name="connsiteX62" fmla="*/ 363866 w 811657"/>
                <a:gd name="connsiteY62" fmla="*/ 170406 h 401452"/>
                <a:gd name="connsiteX63" fmla="*/ 363866 w 811657"/>
                <a:gd name="connsiteY63" fmla="*/ 180687 h 401452"/>
                <a:gd name="connsiteX64" fmla="*/ 358728 w 811657"/>
                <a:gd name="connsiteY64" fmla="*/ 188493 h 401452"/>
                <a:gd name="connsiteX65" fmla="*/ 361297 w 811657"/>
                <a:gd name="connsiteY65" fmla="*/ 196204 h 401452"/>
                <a:gd name="connsiteX66" fmla="*/ 376807 w 811657"/>
                <a:gd name="connsiteY66" fmla="*/ 205248 h 401452"/>
                <a:gd name="connsiteX67" fmla="*/ 394886 w 811657"/>
                <a:gd name="connsiteY67" fmla="*/ 201345 h 401452"/>
                <a:gd name="connsiteX68" fmla="*/ 409064 w 811657"/>
                <a:gd name="connsiteY68" fmla="*/ 207819 h 401452"/>
                <a:gd name="connsiteX69" fmla="*/ 412966 w 811657"/>
                <a:gd name="connsiteY69" fmla="*/ 218195 h 401452"/>
                <a:gd name="connsiteX70" fmla="*/ 429712 w 811657"/>
                <a:gd name="connsiteY70" fmla="*/ 218195 h 401452"/>
                <a:gd name="connsiteX71" fmla="*/ 436088 w 811657"/>
                <a:gd name="connsiteY71" fmla="*/ 224574 h 401452"/>
                <a:gd name="connsiteX72" fmla="*/ 446459 w 811657"/>
                <a:gd name="connsiteY72" fmla="*/ 207819 h 401452"/>
                <a:gd name="connsiteX73" fmla="*/ 473578 w 811657"/>
                <a:gd name="connsiteY73" fmla="*/ 225906 h 401452"/>
                <a:gd name="connsiteX74" fmla="*/ 455499 w 811657"/>
                <a:gd name="connsiteY74" fmla="*/ 254276 h 401452"/>
                <a:gd name="connsiteX75" fmla="*/ 458068 w 811657"/>
                <a:gd name="connsiteY75" fmla="*/ 269793 h 401452"/>
                <a:gd name="connsiteX76" fmla="*/ 452929 w 811657"/>
                <a:gd name="connsiteY76" fmla="*/ 271126 h 401452"/>
                <a:gd name="connsiteX77" fmla="*/ 447791 w 811657"/>
                <a:gd name="connsiteY77" fmla="*/ 277504 h 401452"/>
                <a:gd name="connsiteX78" fmla="*/ 446459 w 811657"/>
                <a:gd name="connsiteY78" fmla="*/ 287881 h 401452"/>
                <a:gd name="connsiteX79" fmla="*/ 449028 w 811657"/>
                <a:gd name="connsiteY79" fmla="*/ 286548 h 401452"/>
                <a:gd name="connsiteX80" fmla="*/ 450361 w 811657"/>
                <a:gd name="connsiteY80" fmla="*/ 286548 h 401452"/>
                <a:gd name="connsiteX81" fmla="*/ 451598 w 811657"/>
                <a:gd name="connsiteY81" fmla="*/ 289214 h 401452"/>
                <a:gd name="connsiteX82" fmla="*/ 450361 w 811657"/>
                <a:gd name="connsiteY82" fmla="*/ 291784 h 401452"/>
                <a:gd name="connsiteX83" fmla="*/ 450361 w 811657"/>
                <a:gd name="connsiteY83" fmla="*/ 293022 h 401452"/>
                <a:gd name="connsiteX84" fmla="*/ 445222 w 811657"/>
                <a:gd name="connsiteY84" fmla="*/ 295592 h 401452"/>
                <a:gd name="connsiteX85" fmla="*/ 439989 w 811657"/>
                <a:gd name="connsiteY85" fmla="*/ 298162 h 401452"/>
                <a:gd name="connsiteX86" fmla="*/ 438752 w 811657"/>
                <a:gd name="connsiteY86" fmla="*/ 299495 h 401452"/>
                <a:gd name="connsiteX87" fmla="*/ 437420 w 811657"/>
                <a:gd name="connsiteY87" fmla="*/ 302065 h 401452"/>
                <a:gd name="connsiteX88" fmla="*/ 437420 w 811657"/>
                <a:gd name="connsiteY88" fmla="*/ 304636 h 401452"/>
                <a:gd name="connsiteX89" fmla="*/ 437420 w 811657"/>
                <a:gd name="connsiteY89" fmla="*/ 305969 h 401452"/>
                <a:gd name="connsiteX90" fmla="*/ 437420 w 811657"/>
                <a:gd name="connsiteY90" fmla="*/ 307206 h 401452"/>
                <a:gd name="connsiteX91" fmla="*/ 438752 w 811657"/>
                <a:gd name="connsiteY91" fmla="*/ 307206 h 401452"/>
                <a:gd name="connsiteX92" fmla="*/ 442558 w 811657"/>
                <a:gd name="connsiteY92" fmla="*/ 302065 h 401452"/>
                <a:gd name="connsiteX93" fmla="*/ 446459 w 811657"/>
                <a:gd name="connsiteY93" fmla="*/ 298162 h 401452"/>
                <a:gd name="connsiteX94" fmla="*/ 447791 w 811657"/>
                <a:gd name="connsiteY94" fmla="*/ 298162 h 401452"/>
                <a:gd name="connsiteX95" fmla="*/ 449028 w 811657"/>
                <a:gd name="connsiteY95" fmla="*/ 298162 h 401452"/>
                <a:gd name="connsiteX96" fmla="*/ 449028 w 811657"/>
                <a:gd name="connsiteY96" fmla="*/ 299495 h 401452"/>
                <a:gd name="connsiteX97" fmla="*/ 450361 w 811657"/>
                <a:gd name="connsiteY97" fmla="*/ 299495 h 401452"/>
                <a:gd name="connsiteX98" fmla="*/ 450361 w 811657"/>
                <a:gd name="connsiteY98" fmla="*/ 300828 h 401452"/>
                <a:gd name="connsiteX99" fmla="*/ 445222 w 811657"/>
                <a:gd name="connsiteY99" fmla="*/ 305969 h 401452"/>
                <a:gd name="connsiteX100" fmla="*/ 439989 w 811657"/>
                <a:gd name="connsiteY100" fmla="*/ 309777 h 401452"/>
                <a:gd name="connsiteX101" fmla="*/ 438752 w 811657"/>
                <a:gd name="connsiteY101" fmla="*/ 311109 h 401452"/>
                <a:gd name="connsiteX102" fmla="*/ 436088 w 811657"/>
                <a:gd name="connsiteY102" fmla="*/ 312442 h 401452"/>
                <a:gd name="connsiteX103" fmla="*/ 433614 w 811657"/>
                <a:gd name="connsiteY103" fmla="*/ 311109 h 401452"/>
                <a:gd name="connsiteX104" fmla="*/ 433614 w 811657"/>
                <a:gd name="connsiteY104" fmla="*/ 312442 h 401452"/>
                <a:gd name="connsiteX105" fmla="*/ 432281 w 811657"/>
                <a:gd name="connsiteY105" fmla="*/ 312442 h 401452"/>
                <a:gd name="connsiteX106" fmla="*/ 433614 w 811657"/>
                <a:gd name="connsiteY106" fmla="*/ 316250 h 401452"/>
                <a:gd name="connsiteX107" fmla="*/ 433614 w 811657"/>
                <a:gd name="connsiteY107" fmla="*/ 317583 h 401452"/>
                <a:gd name="connsiteX108" fmla="*/ 433614 w 811657"/>
                <a:gd name="connsiteY108" fmla="*/ 318820 h 401452"/>
                <a:gd name="connsiteX109" fmla="*/ 432281 w 811657"/>
                <a:gd name="connsiteY109" fmla="*/ 320153 h 401452"/>
                <a:gd name="connsiteX110" fmla="*/ 429712 w 811657"/>
                <a:gd name="connsiteY110" fmla="*/ 322724 h 401452"/>
                <a:gd name="connsiteX111" fmla="*/ 429712 w 811657"/>
                <a:gd name="connsiteY111" fmla="*/ 326627 h 401452"/>
                <a:gd name="connsiteX112" fmla="*/ 429712 w 811657"/>
                <a:gd name="connsiteY112" fmla="*/ 330435 h 401452"/>
                <a:gd name="connsiteX113" fmla="*/ 432281 w 811657"/>
                <a:gd name="connsiteY113" fmla="*/ 339479 h 401452"/>
                <a:gd name="connsiteX114" fmla="*/ 437420 w 811657"/>
                <a:gd name="connsiteY114" fmla="*/ 349855 h 401452"/>
                <a:gd name="connsiteX115" fmla="*/ 438752 w 811657"/>
                <a:gd name="connsiteY115" fmla="*/ 351093 h 401452"/>
                <a:gd name="connsiteX116" fmla="*/ 441321 w 811657"/>
                <a:gd name="connsiteY116" fmla="*/ 353758 h 401452"/>
                <a:gd name="connsiteX117" fmla="*/ 446459 w 811657"/>
                <a:gd name="connsiteY117" fmla="*/ 354996 h 401452"/>
                <a:gd name="connsiteX118" fmla="*/ 450361 w 811657"/>
                <a:gd name="connsiteY118" fmla="*/ 352426 h 401452"/>
                <a:gd name="connsiteX119" fmla="*/ 452929 w 811657"/>
                <a:gd name="connsiteY119" fmla="*/ 349855 h 401452"/>
                <a:gd name="connsiteX120" fmla="*/ 456831 w 811657"/>
                <a:gd name="connsiteY120" fmla="*/ 347285 h 401452"/>
                <a:gd name="connsiteX121" fmla="*/ 458068 w 811657"/>
                <a:gd name="connsiteY121" fmla="*/ 344714 h 401452"/>
                <a:gd name="connsiteX122" fmla="*/ 458068 w 811657"/>
                <a:gd name="connsiteY122" fmla="*/ 339479 h 401452"/>
                <a:gd name="connsiteX123" fmla="*/ 459400 w 811657"/>
                <a:gd name="connsiteY123" fmla="*/ 334338 h 401452"/>
                <a:gd name="connsiteX124" fmla="*/ 458068 w 811657"/>
                <a:gd name="connsiteY124" fmla="*/ 333005 h 401452"/>
                <a:gd name="connsiteX125" fmla="*/ 454262 w 811657"/>
                <a:gd name="connsiteY125" fmla="*/ 334338 h 401452"/>
                <a:gd name="connsiteX126" fmla="*/ 452929 w 811657"/>
                <a:gd name="connsiteY126" fmla="*/ 333005 h 401452"/>
                <a:gd name="connsiteX127" fmla="*/ 452929 w 811657"/>
                <a:gd name="connsiteY127" fmla="*/ 330435 h 401452"/>
                <a:gd name="connsiteX128" fmla="*/ 454262 w 811657"/>
                <a:gd name="connsiteY128" fmla="*/ 330435 h 401452"/>
                <a:gd name="connsiteX129" fmla="*/ 458068 w 811657"/>
                <a:gd name="connsiteY129" fmla="*/ 329197 h 401452"/>
                <a:gd name="connsiteX130" fmla="*/ 460637 w 811657"/>
                <a:gd name="connsiteY130" fmla="*/ 329197 h 401452"/>
                <a:gd name="connsiteX131" fmla="*/ 461969 w 811657"/>
                <a:gd name="connsiteY131" fmla="*/ 329197 h 401452"/>
                <a:gd name="connsiteX132" fmla="*/ 461969 w 811657"/>
                <a:gd name="connsiteY132" fmla="*/ 330435 h 401452"/>
                <a:gd name="connsiteX133" fmla="*/ 461969 w 811657"/>
                <a:gd name="connsiteY133" fmla="*/ 333005 h 401452"/>
                <a:gd name="connsiteX134" fmla="*/ 461969 w 811657"/>
                <a:gd name="connsiteY134" fmla="*/ 335670 h 401452"/>
                <a:gd name="connsiteX135" fmla="*/ 461969 w 811657"/>
                <a:gd name="connsiteY135" fmla="*/ 338241 h 401452"/>
                <a:gd name="connsiteX136" fmla="*/ 460637 w 811657"/>
                <a:gd name="connsiteY136" fmla="*/ 340811 h 401452"/>
                <a:gd name="connsiteX137" fmla="*/ 461969 w 811657"/>
                <a:gd name="connsiteY137" fmla="*/ 340811 h 401452"/>
                <a:gd name="connsiteX138" fmla="*/ 461969 w 811657"/>
                <a:gd name="connsiteY138" fmla="*/ 342144 h 401452"/>
                <a:gd name="connsiteX139" fmla="*/ 464538 w 811657"/>
                <a:gd name="connsiteY139" fmla="*/ 340811 h 401452"/>
                <a:gd name="connsiteX140" fmla="*/ 465776 w 811657"/>
                <a:gd name="connsiteY140" fmla="*/ 339479 h 401452"/>
                <a:gd name="connsiteX141" fmla="*/ 464538 w 811657"/>
                <a:gd name="connsiteY141" fmla="*/ 338241 h 401452"/>
                <a:gd name="connsiteX142" fmla="*/ 467108 w 811657"/>
                <a:gd name="connsiteY142" fmla="*/ 334338 h 401452"/>
                <a:gd name="connsiteX143" fmla="*/ 468440 w 811657"/>
                <a:gd name="connsiteY143" fmla="*/ 329197 h 401452"/>
                <a:gd name="connsiteX144" fmla="*/ 469677 w 811657"/>
                <a:gd name="connsiteY144" fmla="*/ 324056 h 401452"/>
                <a:gd name="connsiteX145" fmla="*/ 471009 w 811657"/>
                <a:gd name="connsiteY145" fmla="*/ 320153 h 401452"/>
                <a:gd name="connsiteX146" fmla="*/ 472246 w 811657"/>
                <a:gd name="connsiteY146" fmla="*/ 318820 h 401452"/>
                <a:gd name="connsiteX147" fmla="*/ 473578 w 811657"/>
                <a:gd name="connsiteY147" fmla="*/ 317583 h 401452"/>
                <a:gd name="connsiteX148" fmla="*/ 473578 w 811657"/>
                <a:gd name="connsiteY148" fmla="*/ 318820 h 401452"/>
                <a:gd name="connsiteX149" fmla="*/ 473578 w 811657"/>
                <a:gd name="connsiteY149" fmla="*/ 320153 h 401452"/>
                <a:gd name="connsiteX150" fmla="*/ 473578 w 811657"/>
                <a:gd name="connsiteY150" fmla="*/ 322724 h 401452"/>
                <a:gd name="connsiteX151" fmla="*/ 473578 w 811657"/>
                <a:gd name="connsiteY151" fmla="*/ 327864 h 401452"/>
                <a:gd name="connsiteX152" fmla="*/ 474815 w 811657"/>
                <a:gd name="connsiteY152" fmla="*/ 329197 h 401452"/>
                <a:gd name="connsiteX153" fmla="*/ 478716 w 811657"/>
                <a:gd name="connsiteY153" fmla="*/ 334338 h 401452"/>
                <a:gd name="connsiteX154" fmla="*/ 483950 w 811657"/>
                <a:gd name="connsiteY154" fmla="*/ 340811 h 401452"/>
                <a:gd name="connsiteX155" fmla="*/ 485187 w 811657"/>
                <a:gd name="connsiteY155" fmla="*/ 342144 h 401452"/>
                <a:gd name="connsiteX156" fmla="*/ 486519 w 811657"/>
                <a:gd name="connsiteY156" fmla="*/ 345952 h 401452"/>
                <a:gd name="connsiteX157" fmla="*/ 486519 w 811657"/>
                <a:gd name="connsiteY157" fmla="*/ 349855 h 401452"/>
                <a:gd name="connsiteX158" fmla="*/ 486519 w 811657"/>
                <a:gd name="connsiteY158" fmla="*/ 351093 h 401452"/>
                <a:gd name="connsiteX159" fmla="*/ 487756 w 811657"/>
                <a:gd name="connsiteY159" fmla="*/ 351093 h 401452"/>
                <a:gd name="connsiteX160" fmla="*/ 489088 w 811657"/>
                <a:gd name="connsiteY160" fmla="*/ 352426 h 401452"/>
                <a:gd name="connsiteX161" fmla="*/ 491657 w 811657"/>
                <a:gd name="connsiteY161" fmla="*/ 352426 h 401452"/>
                <a:gd name="connsiteX162" fmla="*/ 492894 w 811657"/>
                <a:gd name="connsiteY162" fmla="*/ 352426 h 401452"/>
                <a:gd name="connsiteX163" fmla="*/ 492894 w 811657"/>
                <a:gd name="connsiteY163" fmla="*/ 349855 h 401452"/>
                <a:gd name="connsiteX164" fmla="*/ 494226 w 811657"/>
                <a:gd name="connsiteY164" fmla="*/ 349855 h 401452"/>
                <a:gd name="connsiteX165" fmla="*/ 496796 w 811657"/>
                <a:gd name="connsiteY165" fmla="*/ 352426 h 401452"/>
                <a:gd name="connsiteX166" fmla="*/ 498033 w 811657"/>
                <a:gd name="connsiteY166" fmla="*/ 354996 h 401452"/>
                <a:gd name="connsiteX167" fmla="*/ 498033 w 811657"/>
                <a:gd name="connsiteY167" fmla="*/ 356329 h 401452"/>
                <a:gd name="connsiteX168" fmla="*/ 498033 w 811657"/>
                <a:gd name="connsiteY168" fmla="*/ 357566 h 401452"/>
                <a:gd name="connsiteX169" fmla="*/ 498033 w 811657"/>
                <a:gd name="connsiteY169" fmla="*/ 358899 h 401452"/>
                <a:gd name="connsiteX170" fmla="*/ 498033 w 811657"/>
                <a:gd name="connsiteY170" fmla="*/ 360232 h 401452"/>
                <a:gd name="connsiteX171" fmla="*/ 499364 w 811657"/>
                <a:gd name="connsiteY171" fmla="*/ 360232 h 401452"/>
                <a:gd name="connsiteX172" fmla="*/ 504503 w 811657"/>
                <a:gd name="connsiteY172" fmla="*/ 361470 h 401452"/>
                <a:gd name="connsiteX173" fmla="*/ 508404 w 811657"/>
                <a:gd name="connsiteY173" fmla="*/ 362707 h 401452"/>
                <a:gd name="connsiteX174" fmla="*/ 510973 w 811657"/>
                <a:gd name="connsiteY174" fmla="*/ 361470 h 401452"/>
                <a:gd name="connsiteX175" fmla="*/ 512306 w 811657"/>
                <a:gd name="connsiteY175" fmla="*/ 361470 h 401452"/>
                <a:gd name="connsiteX176" fmla="*/ 512306 w 811657"/>
                <a:gd name="connsiteY176" fmla="*/ 360232 h 401452"/>
                <a:gd name="connsiteX177" fmla="*/ 512306 w 811657"/>
                <a:gd name="connsiteY177" fmla="*/ 358899 h 401452"/>
                <a:gd name="connsiteX178" fmla="*/ 510973 w 811657"/>
                <a:gd name="connsiteY178" fmla="*/ 354996 h 401452"/>
                <a:gd name="connsiteX179" fmla="*/ 509736 w 811657"/>
                <a:gd name="connsiteY179" fmla="*/ 351093 h 401452"/>
                <a:gd name="connsiteX180" fmla="*/ 508404 w 811657"/>
                <a:gd name="connsiteY180" fmla="*/ 349855 h 401452"/>
                <a:gd name="connsiteX181" fmla="*/ 505835 w 811657"/>
                <a:gd name="connsiteY181" fmla="*/ 349855 h 401452"/>
                <a:gd name="connsiteX182" fmla="*/ 504503 w 811657"/>
                <a:gd name="connsiteY182" fmla="*/ 348522 h 401452"/>
                <a:gd name="connsiteX183" fmla="*/ 505835 w 811657"/>
                <a:gd name="connsiteY183" fmla="*/ 345952 h 401452"/>
                <a:gd name="connsiteX184" fmla="*/ 505835 w 811657"/>
                <a:gd name="connsiteY184" fmla="*/ 343382 h 401452"/>
                <a:gd name="connsiteX185" fmla="*/ 505835 w 811657"/>
                <a:gd name="connsiteY185" fmla="*/ 342144 h 401452"/>
                <a:gd name="connsiteX186" fmla="*/ 501934 w 811657"/>
                <a:gd name="connsiteY186" fmla="*/ 340811 h 401452"/>
                <a:gd name="connsiteX187" fmla="*/ 498033 w 811657"/>
                <a:gd name="connsiteY187" fmla="*/ 339479 h 401452"/>
                <a:gd name="connsiteX188" fmla="*/ 498033 w 811657"/>
                <a:gd name="connsiteY188" fmla="*/ 338241 h 401452"/>
                <a:gd name="connsiteX189" fmla="*/ 500697 w 811657"/>
                <a:gd name="connsiteY189" fmla="*/ 335670 h 401452"/>
                <a:gd name="connsiteX190" fmla="*/ 504503 w 811657"/>
                <a:gd name="connsiteY190" fmla="*/ 335670 h 401452"/>
                <a:gd name="connsiteX191" fmla="*/ 508404 w 811657"/>
                <a:gd name="connsiteY191" fmla="*/ 336908 h 401452"/>
                <a:gd name="connsiteX192" fmla="*/ 509736 w 811657"/>
                <a:gd name="connsiteY192" fmla="*/ 338241 h 401452"/>
                <a:gd name="connsiteX193" fmla="*/ 510973 w 811657"/>
                <a:gd name="connsiteY193" fmla="*/ 339479 h 401452"/>
                <a:gd name="connsiteX194" fmla="*/ 510973 w 811657"/>
                <a:gd name="connsiteY194" fmla="*/ 343382 h 401452"/>
                <a:gd name="connsiteX195" fmla="*/ 512306 w 811657"/>
                <a:gd name="connsiteY195" fmla="*/ 345952 h 401452"/>
                <a:gd name="connsiteX196" fmla="*/ 512306 w 811657"/>
                <a:gd name="connsiteY196" fmla="*/ 347285 h 401452"/>
                <a:gd name="connsiteX197" fmla="*/ 520013 w 811657"/>
                <a:gd name="connsiteY197" fmla="*/ 356329 h 401452"/>
                <a:gd name="connsiteX198" fmla="*/ 527720 w 811657"/>
                <a:gd name="connsiteY198" fmla="*/ 367943 h 401452"/>
                <a:gd name="connsiteX199" fmla="*/ 529052 w 811657"/>
                <a:gd name="connsiteY199" fmla="*/ 369181 h 401452"/>
                <a:gd name="connsiteX200" fmla="*/ 530289 w 811657"/>
                <a:gd name="connsiteY200" fmla="*/ 369181 h 401452"/>
                <a:gd name="connsiteX201" fmla="*/ 531621 w 811657"/>
                <a:gd name="connsiteY201" fmla="*/ 369181 h 401452"/>
                <a:gd name="connsiteX202" fmla="*/ 531621 w 811657"/>
                <a:gd name="connsiteY202" fmla="*/ 367943 h 401452"/>
                <a:gd name="connsiteX203" fmla="*/ 531621 w 811657"/>
                <a:gd name="connsiteY203" fmla="*/ 366610 h 401452"/>
                <a:gd name="connsiteX204" fmla="*/ 529052 w 811657"/>
                <a:gd name="connsiteY204" fmla="*/ 365373 h 401452"/>
                <a:gd name="connsiteX205" fmla="*/ 530289 w 811657"/>
                <a:gd name="connsiteY205" fmla="*/ 361470 h 401452"/>
                <a:gd name="connsiteX206" fmla="*/ 531621 w 811657"/>
                <a:gd name="connsiteY206" fmla="*/ 358899 h 401452"/>
                <a:gd name="connsiteX207" fmla="*/ 531621 w 811657"/>
                <a:gd name="connsiteY207" fmla="*/ 352426 h 401452"/>
                <a:gd name="connsiteX208" fmla="*/ 531621 w 811657"/>
                <a:gd name="connsiteY208" fmla="*/ 348522 h 401452"/>
                <a:gd name="connsiteX209" fmla="*/ 532954 w 811657"/>
                <a:gd name="connsiteY209" fmla="*/ 347285 h 401452"/>
                <a:gd name="connsiteX210" fmla="*/ 534191 w 811657"/>
                <a:gd name="connsiteY210" fmla="*/ 348522 h 401452"/>
                <a:gd name="connsiteX211" fmla="*/ 535523 w 811657"/>
                <a:gd name="connsiteY211" fmla="*/ 349855 h 401452"/>
                <a:gd name="connsiteX212" fmla="*/ 536760 w 811657"/>
                <a:gd name="connsiteY212" fmla="*/ 352426 h 401452"/>
                <a:gd name="connsiteX213" fmla="*/ 538092 w 811657"/>
                <a:gd name="connsiteY213" fmla="*/ 356329 h 401452"/>
                <a:gd name="connsiteX214" fmla="*/ 539329 w 811657"/>
                <a:gd name="connsiteY214" fmla="*/ 356329 h 401452"/>
                <a:gd name="connsiteX215" fmla="*/ 544562 w 811657"/>
                <a:gd name="connsiteY215" fmla="*/ 356329 h 401452"/>
                <a:gd name="connsiteX216" fmla="*/ 545799 w 811657"/>
                <a:gd name="connsiteY216" fmla="*/ 356329 h 401452"/>
                <a:gd name="connsiteX217" fmla="*/ 544562 w 811657"/>
                <a:gd name="connsiteY217" fmla="*/ 352426 h 401452"/>
                <a:gd name="connsiteX218" fmla="*/ 545799 w 811657"/>
                <a:gd name="connsiteY218" fmla="*/ 351093 h 401452"/>
                <a:gd name="connsiteX219" fmla="*/ 547132 w 811657"/>
                <a:gd name="connsiteY219" fmla="*/ 349855 h 401452"/>
                <a:gd name="connsiteX220" fmla="*/ 547132 w 811657"/>
                <a:gd name="connsiteY220" fmla="*/ 351093 h 401452"/>
                <a:gd name="connsiteX221" fmla="*/ 549701 w 811657"/>
                <a:gd name="connsiteY221" fmla="*/ 352426 h 401452"/>
                <a:gd name="connsiteX222" fmla="*/ 551033 w 811657"/>
                <a:gd name="connsiteY222" fmla="*/ 353758 h 401452"/>
                <a:gd name="connsiteX223" fmla="*/ 551033 w 811657"/>
                <a:gd name="connsiteY223" fmla="*/ 354996 h 401452"/>
                <a:gd name="connsiteX224" fmla="*/ 551033 w 811657"/>
                <a:gd name="connsiteY224" fmla="*/ 356329 h 401452"/>
                <a:gd name="connsiteX225" fmla="*/ 549701 w 811657"/>
                <a:gd name="connsiteY225" fmla="*/ 357566 h 401452"/>
                <a:gd name="connsiteX226" fmla="*/ 547132 w 811657"/>
                <a:gd name="connsiteY226" fmla="*/ 358899 h 401452"/>
                <a:gd name="connsiteX227" fmla="*/ 543230 w 811657"/>
                <a:gd name="connsiteY227" fmla="*/ 362707 h 401452"/>
                <a:gd name="connsiteX228" fmla="*/ 543230 w 811657"/>
                <a:gd name="connsiteY228" fmla="*/ 364040 h 401452"/>
                <a:gd name="connsiteX229" fmla="*/ 548464 w 811657"/>
                <a:gd name="connsiteY229" fmla="*/ 365373 h 401452"/>
                <a:gd name="connsiteX230" fmla="*/ 552270 w 811657"/>
                <a:gd name="connsiteY230" fmla="*/ 365373 h 401452"/>
                <a:gd name="connsiteX231" fmla="*/ 558741 w 811657"/>
                <a:gd name="connsiteY231" fmla="*/ 365373 h 401452"/>
                <a:gd name="connsiteX232" fmla="*/ 563879 w 811657"/>
                <a:gd name="connsiteY232" fmla="*/ 366610 h 401452"/>
                <a:gd name="connsiteX233" fmla="*/ 566448 w 811657"/>
                <a:gd name="connsiteY233" fmla="*/ 369181 h 401452"/>
                <a:gd name="connsiteX234" fmla="*/ 569017 w 811657"/>
                <a:gd name="connsiteY234" fmla="*/ 371751 h 401452"/>
                <a:gd name="connsiteX235" fmla="*/ 571586 w 811657"/>
                <a:gd name="connsiteY235" fmla="*/ 375654 h 401452"/>
                <a:gd name="connsiteX236" fmla="*/ 574155 w 811657"/>
                <a:gd name="connsiteY236" fmla="*/ 380795 h 401452"/>
                <a:gd name="connsiteX237" fmla="*/ 575487 w 811657"/>
                <a:gd name="connsiteY237" fmla="*/ 380795 h 401452"/>
                <a:gd name="connsiteX238" fmla="*/ 580626 w 811657"/>
                <a:gd name="connsiteY238" fmla="*/ 380795 h 401452"/>
                <a:gd name="connsiteX239" fmla="*/ 584527 w 811657"/>
                <a:gd name="connsiteY239" fmla="*/ 380795 h 401452"/>
                <a:gd name="connsiteX240" fmla="*/ 585859 w 811657"/>
                <a:gd name="connsiteY240" fmla="*/ 379557 h 401452"/>
                <a:gd name="connsiteX241" fmla="*/ 585859 w 811657"/>
                <a:gd name="connsiteY241" fmla="*/ 378224 h 401452"/>
                <a:gd name="connsiteX242" fmla="*/ 584527 w 811657"/>
                <a:gd name="connsiteY242" fmla="*/ 375654 h 401452"/>
                <a:gd name="connsiteX243" fmla="*/ 581957 w 811657"/>
                <a:gd name="connsiteY243" fmla="*/ 373084 h 401452"/>
                <a:gd name="connsiteX244" fmla="*/ 581957 w 811657"/>
                <a:gd name="connsiteY244" fmla="*/ 371751 h 401452"/>
                <a:gd name="connsiteX245" fmla="*/ 583290 w 811657"/>
                <a:gd name="connsiteY245" fmla="*/ 371751 h 401452"/>
                <a:gd name="connsiteX246" fmla="*/ 583290 w 811657"/>
                <a:gd name="connsiteY246" fmla="*/ 370513 h 401452"/>
                <a:gd name="connsiteX247" fmla="*/ 583290 w 811657"/>
                <a:gd name="connsiteY247" fmla="*/ 369181 h 401452"/>
                <a:gd name="connsiteX248" fmla="*/ 580626 w 811657"/>
                <a:gd name="connsiteY248" fmla="*/ 365373 h 401452"/>
                <a:gd name="connsiteX249" fmla="*/ 579389 w 811657"/>
                <a:gd name="connsiteY249" fmla="*/ 361470 h 401452"/>
                <a:gd name="connsiteX250" fmla="*/ 579389 w 811657"/>
                <a:gd name="connsiteY250" fmla="*/ 360232 h 401452"/>
                <a:gd name="connsiteX251" fmla="*/ 580626 w 811657"/>
                <a:gd name="connsiteY251" fmla="*/ 360232 h 401452"/>
                <a:gd name="connsiteX252" fmla="*/ 581957 w 811657"/>
                <a:gd name="connsiteY252" fmla="*/ 360232 h 401452"/>
                <a:gd name="connsiteX253" fmla="*/ 585859 w 811657"/>
                <a:gd name="connsiteY253" fmla="*/ 362707 h 401452"/>
                <a:gd name="connsiteX254" fmla="*/ 588428 w 811657"/>
                <a:gd name="connsiteY254" fmla="*/ 365373 h 401452"/>
                <a:gd name="connsiteX255" fmla="*/ 588428 w 811657"/>
                <a:gd name="connsiteY255" fmla="*/ 366610 h 401452"/>
                <a:gd name="connsiteX256" fmla="*/ 588428 w 811657"/>
                <a:gd name="connsiteY256" fmla="*/ 367943 h 401452"/>
                <a:gd name="connsiteX257" fmla="*/ 588428 w 811657"/>
                <a:gd name="connsiteY257" fmla="*/ 370513 h 401452"/>
                <a:gd name="connsiteX258" fmla="*/ 590997 w 811657"/>
                <a:gd name="connsiteY258" fmla="*/ 370513 h 401452"/>
                <a:gd name="connsiteX259" fmla="*/ 592329 w 811657"/>
                <a:gd name="connsiteY259" fmla="*/ 371751 h 401452"/>
                <a:gd name="connsiteX260" fmla="*/ 590997 w 811657"/>
                <a:gd name="connsiteY260" fmla="*/ 373084 h 401452"/>
                <a:gd name="connsiteX261" fmla="*/ 589665 w 811657"/>
                <a:gd name="connsiteY261" fmla="*/ 374321 h 401452"/>
                <a:gd name="connsiteX262" fmla="*/ 590997 w 811657"/>
                <a:gd name="connsiteY262" fmla="*/ 379557 h 401452"/>
                <a:gd name="connsiteX263" fmla="*/ 593566 w 811657"/>
                <a:gd name="connsiteY263" fmla="*/ 383460 h 401452"/>
                <a:gd name="connsiteX264" fmla="*/ 594899 w 811657"/>
                <a:gd name="connsiteY264" fmla="*/ 384698 h 401452"/>
                <a:gd name="connsiteX265" fmla="*/ 596136 w 811657"/>
                <a:gd name="connsiteY265" fmla="*/ 384698 h 401452"/>
                <a:gd name="connsiteX266" fmla="*/ 596136 w 811657"/>
                <a:gd name="connsiteY266" fmla="*/ 383460 h 401452"/>
                <a:gd name="connsiteX267" fmla="*/ 597467 w 811657"/>
                <a:gd name="connsiteY267" fmla="*/ 383460 h 401452"/>
                <a:gd name="connsiteX268" fmla="*/ 602606 w 811657"/>
                <a:gd name="connsiteY268" fmla="*/ 388601 h 401452"/>
                <a:gd name="connsiteX269" fmla="*/ 610313 w 811657"/>
                <a:gd name="connsiteY269" fmla="*/ 392409 h 401452"/>
                <a:gd name="connsiteX270" fmla="*/ 612882 w 811657"/>
                <a:gd name="connsiteY270" fmla="*/ 395075 h 401452"/>
                <a:gd name="connsiteX271" fmla="*/ 614214 w 811657"/>
                <a:gd name="connsiteY271" fmla="*/ 395075 h 401452"/>
                <a:gd name="connsiteX272" fmla="*/ 615547 w 811657"/>
                <a:gd name="connsiteY272" fmla="*/ 395075 h 401452"/>
                <a:gd name="connsiteX273" fmla="*/ 615547 w 811657"/>
                <a:gd name="connsiteY273" fmla="*/ 393742 h 401452"/>
                <a:gd name="connsiteX274" fmla="*/ 614214 w 811657"/>
                <a:gd name="connsiteY274" fmla="*/ 389839 h 401452"/>
                <a:gd name="connsiteX275" fmla="*/ 612882 w 811657"/>
                <a:gd name="connsiteY275" fmla="*/ 385936 h 401452"/>
                <a:gd name="connsiteX276" fmla="*/ 611646 w 811657"/>
                <a:gd name="connsiteY276" fmla="*/ 382127 h 401452"/>
                <a:gd name="connsiteX277" fmla="*/ 610313 w 811657"/>
                <a:gd name="connsiteY277" fmla="*/ 380795 h 401452"/>
                <a:gd name="connsiteX278" fmla="*/ 609076 w 811657"/>
                <a:gd name="connsiteY278" fmla="*/ 380795 h 401452"/>
                <a:gd name="connsiteX279" fmla="*/ 607744 w 811657"/>
                <a:gd name="connsiteY279" fmla="*/ 382127 h 401452"/>
                <a:gd name="connsiteX280" fmla="*/ 606507 w 811657"/>
                <a:gd name="connsiteY280" fmla="*/ 382127 h 401452"/>
                <a:gd name="connsiteX281" fmla="*/ 605175 w 811657"/>
                <a:gd name="connsiteY281" fmla="*/ 382127 h 401452"/>
                <a:gd name="connsiteX282" fmla="*/ 605175 w 811657"/>
                <a:gd name="connsiteY282" fmla="*/ 378224 h 401452"/>
                <a:gd name="connsiteX283" fmla="*/ 603843 w 811657"/>
                <a:gd name="connsiteY283" fmla="*/ 375654 h 401452"/>
                <a:gd name="connsiteX284" fmla="*/ 603843 w 811657"/>
                <a:gd name="connsiteY284" fmla="*/ 373084 h 401452"/>
                <a:gd name="connsiteX285" fmla="*/ 603843 w 811657"/>
                <a:gd name="connsiteY285" fmla="*/ 371751 h 401452"/>
                <a:gd name="connsiteX286" fmla="*/ 605175 w 811657"/>
                <a:gd name="connsiteY286" fmla="*/ 371751 h 401452"/>
                <a:gd name="connsiteX287" fmla="*/ 607744 w 811657"/>
                <a:gd name="connsiteY287" fmla="*/ 373084 h 401452"/>
                <a:gd name="connsiteX288" fmla="*/ 609076 w 811657"/>
                <a:gd name="connsiteY288" fmla="*/ 375654 h 401452"/>
                <a:gd name="connsiteX289" fmla="*/ 610313 w 811657"/>
                <a:gd name="connsiteY289" fmla="*/ 375654 h 401452"/>
                <a:gd name="connsiteX290" fmla="*/ 610313 w 811657"/>
                <a:gd name="connsiteY290" fmla="*/ 374321 h 401452"/>
                <a:gd name="connsiteX291" fmla="*/ 610313 w 811657"/>
                <a:gd name="connsiteY291" fmla="*/ 373084 h 401452"/>
                <a:gd name="connsiteX292" fmla="*/ 609076 w 811657"/>
                <a:gd name="connsiteY292" fmla="*/ 370513 h 401452"/>
                <a:gd name="connsiteX293" fmla="*/ 609076 w 811657"/>
                <a:gd name="connsiteY293" fmla="*/ 369181 h 401452"/>
                <a:gd name="connsiteX294" fmla="*/ 607744 w 811657"/>
                <a:gd name="connsiteY294" fmla="*/ 367943 h 401452"/>
                <a:gd name="connsiteX295" fmla="*/ 603843 w 811657"/>
                <a:gd name="connsiteY295" fmla="*/ 365373 h 401452"/>
                <a:gd name="connsiteX296" fmla="*/ 598800 w 811657"/>
                <a:gd name="connsiteY296" fmla="*/ 360232 h 401452"/>
                <a:gd name="connsiteX297" fmla="*/ 593566 w 811657"/>
                <a:gd name="connsiteY297" fmla="*/ 353758 h 401452"/>
                <a:gd name="connsiteX298" fmla="*/ 592329 w 811657"/>
                <a:gd name="connsiteY298" fmla="*/ 349855 h 401452"/>
                <a:gd name="connsiteX299" fmla="*/ 593566 w 811657"/>
                <a:gd name="connsiteY299" fmla="*/ 344714 h 401452"/>
                <a:gd name="connsiteX300" fmla="*/ 593566 w 811657"/>
                <a:gd name="connsiteY300" fmla="*/ 340811 h 401452"/>
                <a:gd name="connsiteX301" fmla="*/ 593566 w 811657"/>
                <a:gd name="connsiteY301" fmla="*/ 339479 h 401452"/>
                <a:gd name="connsiteX302" fmla="*/ 593566 w 811657"/>
                <a:gd name="connsiteY302" fmla="*/ 338241 h 401452"/>
                <a:gd name="connsiteX303" fmla="*/ 590997 w 811657"/>
                <a:gd name="connsiteY303" fmla="*/ 336908 h 401452"/>
                <a:gd name="connsiteX304" fmla="*/ 588428 w 811657"/>
                <a:gd name="connsiteY304" fmla="*/ 336908 h 401452"/>
                <a:gd name="connsiteX305" fmla="*/ 588428 w 811657"/>
                <a:gd name="connsiteY305" fmla="*/ 338241 h 401452"/>
                <a:gd name="connsiteX306" fmla="*/ 589665 w 811657"/>
                <a:gd name="connsiteY306" fmla="*/ 339479 h 401452"/>
                <a:gd name="connsiteX307" fmla="*/ 588428 w 811657"/>
                <a:gd name="connsiteY307" fmla="*/ 340811 h 401452"/>
                <a:gd name="connsiteX308" fmla="*/ 585859 w 811657"/>
                <a:gd name="connsiteY308" fmla="*/ 342144 h 401452"/>
                <a:gd name="connsiteX309" fmla="*/ 584527 w 811657"/>
                <a:gd name="connsiteY309" fmla="*/ 343382 h 401452"/>
                <a:gd name="connsiteX310" fmla="*/ 580626 w 811657"/>
                <a:gd name="connsiteY310" fmla="*/ 343382 h 401452"/>
                <a:gd name="connsiteX311" fmla="*/ 578056 w 811657"/>
                <a:gd name="connsiteY311" fmla="*/ 343382 h 401452"/>
                <a:gd name="connsiteX312" fmla="*/ 576819 w 811657"/>
                <a:gd name="connsiteY312" fmla="*/ 343382 h 401452"/>
                <a:gd name="connsiteX313" fmla="*/ 574155 w 811657"/>
                <a:gd name="connsiteY313" fmla="*/ 340811 h 401452"/>
                <a:gd name="connsiteX314" fmla="*/ 574155 w 811657"/>
                <a:gd name="connsiteY314" fmla="*/ 336908 h 401452"/>
                <a:gd name="connsiteX315" fmla="*/ 572918 w 811657"/>
                <a:gd name="connsiteY315" fmla="*/ 336908 h 401452"/>
                <a:gd name="connsiteX316" fmla="*/ 571586 w 811657"/>
                <a:gd name="connsiteY316" fmla="*/ 338241 h 401452"/>
                <a:gd name="connsiteX317" fmla="*/ 569017 w 811657"/>
                <a:gd name="connsiteY317" fmla="*/ 336908 h 401452"/>
                <a:gd name="connsiteX318" fmla="*/ 565211 w 811657"/>
                <a:gd name="connsiteY318" fmla="*/ 335670 h 401452"/>
                <a:gd name="connsiteX319" fmla="*/ 565211 w 811657"/>
                <a:gd name="connsiteY319" fmla="*/ 334338 h 401452"/>
                <a:gd name="connsiteX320" fmla="*/ 569017 w 811657"/>
                <a:gd name="connsiteY320" fmla="*/ 333005 h 401452"/>
                <a:gd name="connsiteX321" fmla="*/ 569017 w 811657"/>
                <a:gd name="connsiteY321" fmla="*/ 331768 h 401452"/>
                <a:gd name="connsiteX322" fmla="*/ 569017 w 811657"/>
                <a:gd name="connsiteY322" fmla="*/ 330435 h 401452"/>
                <a:gd name="connsiteX323" fmla="*/ 565211 w 811657"/>
                <a:gd name="connsiteY323" fmla="*/ 327864 h 401452"/>
                <a:gd name="connsiteX324" fmla="*/ 559977 w 811657"/>
                <a:gd name="connsiteY324" fmla="*/ 326627 h 401452"/>
                <a:gd name="connsiteX325" fmla="*/ 553602 w 811657"/>
                <a:gd name="connsiteY325" fmla="*/ 326627 h 401452"/>
                <a:gd name="connsiteX326" fmla="*/ 545799 w 811657"/>
                <a:gd name="connsiteY326" fmla="*/ 321486 h 401452"/>
                <a:gd name="connsiteX327" fmla="*/ 539329 w 811657"/>
                <a:gd name="connsiteY327" fmla="*/ 317583 h 401452"/>
                <a:gd name="connsiteX328" fmla="*/ 539329 w 811657"/>
                <a:gd name="connsiteY328" fmla="*/ 316250 h 401452"/>
                <a:gd name="connsiteX329" fmla="*/ 539329 w 811657"/>
                <a:gd name="connsiteY329" fmla="*/ 313680 h 401452"/>
                <a:gd name="connsiteX330" fmla="*/ 540661 w 811657"/>
                <a:gd name="connsiteY330" fmla="*/ 312442 h 401452"/>
                <a:gd name="connsiteX331" fmla="*/ 540661 w 811657"/>
                <a:gd name="connsiteY331" fmla="*/ 311109 h 401452"/>
                <a:gd name="connsiteX332" fmla="*/ 541898 w 811657"/>
                <a:gd name="connsiteY332" fmla="*/ 311109 h 401452"/>
                <a:gd name="connsiteX333" fmla="*/ 544562 w 811657"/>
                <a:gd name="connsiteY333" fmla="*/ 312442 h 401452"/>
                <a:gd name="connsiteX334" fmla="*/ 547132 w 811657"/>
                <a:gd name="connsiteY334" fmla="*/ 315013 h 401452"/>
                <a:gd name="connsiteX335" fmla="*/ 552270 w 811657"/>
                <a:gd name="connsiteY335" fmla="*/ 316250 h 401452"/>
                <a:gd name="connsiteX336" fmla="*/ 557408 w 811657"/>
                <a:gd name="connsiteY336" fmla="*/ 317583 h 401452"/>
                <a:gd name="connsiteX337" fmla="*/ 557408 w 811657"/>
                <a:gd name="connsiteY337" fmla="*/ 318820 h 401452"/>
                <a:gd name="connsiteX338" fmla="*/ 557408 w 811657"/>
                <a:gd name="connsiteY338" fmla="*/ 320153 h 401452"/>
                <a:gd name="connsiteX339" fmla="*/ 557408 w 811657"/>
                <a:gd name="connsiteY339" fmla="*/ 321486 h 401452"/>
                <a:gd name="connsiteX340" fmla="*/ 557408 w 811657"/>
                <a:gd name="connsiteY340" fmla="*/ 322724 h 401452"/>
                <a:gd name="connsiteX341" fmla="*/ 558741 w 811657"/>
                <a:gd name="connsiteY341" fmla="*/ 322724 h 401452"/>
                <a:gd name="connsiteX342" fmla="*/ 561309 w 811657"/>
                <a:gd name="connsiteY342" fmla="*/ 320153 h 401452"/>
                <a:gd name="connsiteX343" fmla="*/ 563879 w 811657"/>
                <a:gd name="connsiteY343" fmla="*/ 318820 h 401452"/>
                <a:gd name="connsiteX344" fmla="*/ 563879 w 811657"/>
                <a:gd name="connsiteY344" fmla="*/ 320153 h 401452"/>
                <a:gd name="connsiteX345" fmla="*/ 565211 w 811657"/>
                <a:gd name="connsiteY345" fmla="*/ 322724 h 401452"/>
                <a:gd name="connsiteX346" fmla="*/ 566448 w 811657"/>
                <a:gd name="connsiteY346" fmla="*/ 324056 h 401452"/>
                <a:gd name="connsiteX347" fmla="*/ 570349 w 811657"/>
                <a:gd name="connsiteY347" fmla="*/ 325294 h 401452"/>
                <a:gd name="connsiteX348" fmla="*/ 574155 w 811657"/>
                <a:gd name="connsiteY348" fmla="*/ 326627 h 401452"/>
                <a:gd name="connsiteX349" fmla="*/ 574155 w 811657"/>
                <a:gd name="connsiteY349" fmla="*/ 327864 h 401452"/>
                <a:gd name="connsiteX350" fmla="*/ 575487 w 811657"/>
                <a:gd name="connsiteY350" fmla="*/ 331768 h 401452"/>
                <a:gd name="connsiteX351" fmla="*/ 576819 w 811657"/>
                <a:gd name="connsiteY351" fmla="*/ 338241 h 401452"/>
                <a:gd name="connsiteX352" fmla="*/ 578056 w 811657"/>
                <a:gd name="connsiteY352" fmla="*/ 338241 h 401452"/>
                <a:gd name="connsiteX353" fmla="*/ 579389 w 811657"/>
                <a:gd name="connsiteY353" fmla="*/ 335670 h 401452"/>
                <a:gd name="connsiteX354" fmla="*/ 580626 w 811657"/>
                <a:gd name="connsiteY354" fmla="*/ 335670 h 401452"/>
                <a:gd name="connsiteX355" fmla="*/ 583290 w 811657"/>
                <a:gd name="connsiteY355" fmla="*/ 336908 h 401452"/>
                <a:gd name="connsiteX356" fmla="*/ 584527 w 811657"/>
                <a:gd name="connsiteY356" fmla="*/ 335670 h 401452"/>
                <a:gd name="connsiteX357" fmla="*/ 587191 w 811657"/>
                <a:gd name="connsiteY357" fmla="*/ 330435 h 401452"/>
                <a:gd name="connsiteX358" fmla="*/ 588428 w 811657"/>
                <a:gd name="connsiteY358" fmla="*/ 326627 h 401452"/>
                <a:gd name="connsiteX359" fmla="*/ 588428 w 811657"/>
                <a:gd name="connsiteY359" fmla="*/ 325294 h 401452"/>
                <a:gd name="connsiteX360" fmla="*/ 588428 w 811657"/>
                <a:gd name="connsiteY360" fmla="*/ 322724 h 401452"/>
                <a:gd name="connsiteX361" fmla="*/ 588428 w 811657"/>
                <a:gd name="connsiteY361" fmla="*/ 321486 h 401452"/>
                <a:gd name="connsiteX362" fmla="*/ 588428 w 811657"/>
                <a:gd name="connsiteY362" fmla="*/ 320153 h 401452"/>
                <a:gd name="connsiteX363" fmla="*/ 587191 w 811657"/>
                <a:gd name="connsiteY363" fmla="*/ 318820 h 401452"/>
                <a:gd name="connsiteX364" fmla="*/ 578056 w 811657"/>
                <a:gd name="connsiteY364" fmla="*/ 312442 h 401452"/>
                <a:gd name="connsiteX365" fmla="*/ 566448 w 811657"/>
                <a:gd name="connsiteY365" fmla="*/ 304636 h 401452"/>
                <a:gd name="connsiteX366" fmla="*/ 561309 w 811657"/>
                <a:gd name="connsiteY366" fmla="*/ 299495 h 401452"/>
                <a:gd name="connsiteX367" fmla="*/ 559977 w 811657"/>
                <a:gd name="connsiteY367" fmla="*/ 294354 h 401452"/>
                <a:gd name="connsiteX368" fmla="*/ 548464 w 811657"/>
                <a:gd name="connsiteY368" fmla="*/ 253038 h 401452"/>
                <a:gd name="connsiteX369" fmla="*/ 548464 w 811657"/>
                <a:gd name="connsiteY369" fmla="*/ 250372 h 401452"/>
                <a:gd name="connsiteX370" fmla="*/ 548464 w 811657"/>
                <a:gd name="connsiteY370" fmla="*/ 249135 h 401452"/>
                <a:gd name="connsiteX371" fmla="*/ 547132 w 811657"/>
                <a:gd name="connsiteY371" fmla="*/ 249135 h 401452"/>
                <a:gd name="connsiteX372" fmla="*/ 547132 w 811657"/>
                <a:gd name="connsiteY372" fmla="*/ 247802 h 401452"/>
                <a:gd name="connsiteX373" fmla="*/ 544562 w 811657"/>
                <a:gd name="connsiteY373" fmla="*/ 247802 h 401452"/>
                <a:gd name="connsiteX374" fmla="*/ 544562 w 811657"/>
                <a:gd name="connsiteY374" fmla="*/ 249135 h 401452"/>
                <a:gd name="connsiteX375" fmla="*/ 543230 w 811657"/>
                <a:gd name="connsiteY375" fmla="*/ 249135 h 401452"/>
                <a:gd name="connsiteX376" fmla="*/ 541898 w 811657"/>
                <a:gd name="connsiteY376" fmla="*/ 249135 h 401452"/>
                <a:gd name="connsiteX377" fmla="*/ 540661 w 811657"/>
                <a:gd name="connsiteY377" fmla="*/ 247802 h 401452"/>
                <a:gd name="connsiteX378" fmla="*/ 539329 w 811657"/>
                <a:gd name="connsiteY378" fmla="*/ 245232 h 401452"/>
                <a:gd name="connsiteX379" fmla="*/ 538092 w 811657"/>
                <a:gd name="connsiteY379" fmla="*/ 242661 h 401452"/>
                <a:gd name="connsiteX380" fmla="*/ 538092 w 811657"/>
                <a:gd name="connsiteY380" fmla="*/ 241424 h 401452"/>
                <a:gd name="connsiteX381" fmla="*/ 538092 w 811657"/>
                <a:gd name="connsiteY381" fmla="*/ 240091 h 401452"/>
                <a:gd name="connsiteX382" fmla="*/ 538092 w 811657"/>
                <a:gd name="connsiteY382" fmla="*/ 238854 h 401452"/>
                <a:gd name="connsiteX383" fmla="*/ 539329 w 811657"/>
                <a:gd name="connsiteY383" fmla="*/ 237521 h 401452"/>
                <a:gd name="connsiteX384" fmla="*/ 543230 w 811657"/>
                <a:gd name="connsiteY384" fmla="*/ 236283 h 401452"/>
                <a:gd name="connsiteX385" fmla="*/ 545799 w 811657"/>
                <a:gd name="connsiteY385" fmla="*/ 234950 h 401452"/>
                <a:gd name="connsiteX386" fmla="*/ 547132 w 811657"/>
                <a:gd name="connsiteY386" fmla="*/ 233618 h 401452"/>
                <a:gd name="connsiteX387" fmla="*/ 547132 w 811657"/>
                <a:gd name="connsiteY387" fmla="*/ 232380 h 401452"/>
                <a:gd name="connsiteX388" fmla="*/ 548464 w 811657"/>
                <a:gd name="connsiteY388" fmla="*/ 229810 h 401452"/>
                <a:gd name="connsiteX389" fmla="*/ 548464 w 811657"/>
                <a:gd name="connsiteY389" fmla="*/ 225906 h 401452"/>
                <a:gd name="connsiteX390" fmla="*/ 548464 w 811657"/>
                <a:gd name="connsiteY390" fmla="*/ 223336 h 401452"/>
                <a:gd name="connsiteX391" fmla="*/ 548464 w 811657"/>
                <a:gd name="connsiteY391" fmla="*/ 222003 h 401452"/>
                <a:gd name="connsiteX392" fmla="*/ 548464 w 811657"/>
                <a:gd name="connsiteY392" fmla="*/ 220766 h 401452"/>
                <a:gd name="connsiteX393" fmla="*/ 547132 w 811657"/>
                <a:gd name="connsiteY393" fmla="*/ 219433 h 401452"/>
                <a:gd name="connsiteX394" fmla="*/ 545799 w 811657"/>
                <a:gd name="connsiteY394" fmla="*/ 219433 h 401452"/>
                <a:gd name="connsiteX395" fmla="*/ 544562 w 811657"/>
                <a:gd name="connsiteY395" fmla="*/ 223336 h 401452"/>
                <a:gd name="connsiteX396" fmla="*/ 543230 w 811657"/>
                <a:gd name="connsiteY396" fmla="*/ 222003 h 401452"/>
                <a:gd name="connsiteX397" fmla="*/ 543230 w 811657"/>
                <a:gd name="connsiteY397" fmla="*/ 225906 h 401452"/>
                <a:gd name="connsiteX398" fmla="*/ 543230 w 811657"/>
                <a:gd name="connsiteY398" fmla="*/ 227239 h 401452"/>
                <a:gd name="connsiteX399" fmla="*/ 540661 w 811657"/>
                <a:gd name="connsiteY399" fmla="*/ 228477 h 401452"/>
                <a:gd name="connsiteX400" fmla="*/ 539329 w 811657"/>
                <a:gd name="connsiteY400" fmla="*/ 227239 h 401452"/>
                <a:gd name="connsiteX401" fmla="*/ 538092 w 811657"/>
                <a:gd name="connsiteY401" fmla="*/ 224574 h 401452"/>
                <a:gd name="connsiteX402" fmla="*/ 539329 w 811657"/>
                <a:gd name="connsiteY402" fmla="*/ 222003 h 401452"/>
                <a:gd name="connsiteX403" fmla="*/ 540661 w 811657"/>
                <a:gd name="connsiteY403" fmla="*/ 218195 h 401452"/>
                <a:gd name="connsiteX404" fmla="*/ 541898 w 811657"/>
                <a:gd name="connsiteY404" fmla="*/ 215530 h 401452"/>
                <a:gd name="connsiteX405" fmla="*/ 540661 w 811657"/>
                <a:gd name="connsiteY405" fmla="*/ 214292 h 401452"/>
                <a:gd name="connsiteX406" fmla="*/ 540661 w 811657"/>
                <a:gd name="connsiteY406" fmla="*/ 213055 h 401452"/>
                <a:gd name="connsiteX407" fmla="*/ 539329 w 811657"/>
                <a:gd name="connsiteY407" fmla="*/ 214292 h 401452"/>
                <a:gd name="connsiteX408" fmla="*/ 536760 w 811657"/>
                <a:gd name="connsiteY408" fmla="*/ 215530 h 401452"/>
                <a:gd name="connsiteX409" fmla="*/ 535523 w 811657"/>
                <a:gd name="connsiteY409" fmla="*/ 214292 h 401452"/>
                <a:gd name="connsiteX410" fmla="*/ 535523 w 811657"/>
                <a:gd name="connsiteY410" fmla="*/ 213055 h 401452"/>
                <a:gd name="connsiteX411" fmla="*/ 536760 w 811657"/>
                <a:gd name="connsiteY411" fmla="*/ 210389 h 401452"/>
                <a:gd name="connsiteX412" fmla="*/ 538092 w 811657"/>
                <a:gd name="connsiteY412" fmla="*/ 210389 h 401452"/>
                <a:gd name="connsiteX413" fmla="*/ 539329 w 811657"/>
                <a:gd name="connsiteY413" fmla="*/ 210389 h 401452"/>
                <a:gd name="connsiteX414" fmla="*/ 540661 w 811657"/>
                <a:gd name="connsiteY414" fmla="*/ 210389 h 401452"/>
                <a:gd name="connsiteX415" fmla="*/ 541898 w 811657"/>
                <a:gd name="connsiteY415" fmla="*/ 211722 h 401452"/>
                <a:gd name="connsiteX416" fmla="*/ 541898 w 811657"/>
                <a:gd name="connsiteY416" fmla="*/ 214292 h 401452"/>
                <a:gd name="connsiteX417" fmla="*/ 543230 w 811657"/>
                <a:gd name="connsiteY417" fmla="*/ 215530 h 401452"/>
                <a:gd name="connsiteX418" fmla="*/ 543230 w 811657"/>
                <a:gd name="connsiteY418" fmla="*/ 214292 h 401452"/>
                <a:gd name="connsiteX419" fmla="*/ 544562 w 811657"/>
                <a:gd name="connsiteY419" fmla="*/ 214292 h 401452"/>
                <a:gd name="connsiteX420" fmla="*/ 544562 w 811657"/>
                <a:gd name="connsiteY420" fmla="*/ 211722 h 401452"/>
                <a:gd name="connsiteX421" fmla="*/ 544562 w 811657"/>
                <a:gd name="connsiteY421" fmla="*/ 209152 h 401452"/>
                <a:gd name="connsiteX422" fmla="*/ 544562 w 811657"/>
                <a:gd name="connsiteY422" fmla="*/ 206581 h 401452"/>
                <a:gd name="connsiteX423" fmla="*/ 543230 w 811657"/>
                <a:gd name="connsiteY423" fmla="*/ 205248 h 401452"/>
                <a:gd name="connsiteX424" fmla="*/ 540661 w 811657"/>
                <a:gd name="connsiteY424" fmla="*/ 203915 h 401452"/>
                <a:gd name="connsiteX425" fmla="*/ 538092 w 811657"/>
                <a:gd name="connsiteY425" fmla="*/ 203915 h 401452"/>
                <a:gd name="connsiteX426" fmla="*/ 536760 w 811657"/>
                <a:gd name="connsiteY426" fmla="*/ 203915 h 401452"/>
                <a:gd name="connsiteX427" fmla="*/ 535523 w 811657"/>
                <a:gd name="connsiteY427" fmla="*/ 205248 h 401452"/>
                <a:gd name="connsiteX428" fmla="*/ 534191 w 811657"/>
                <a:gd name="connsiteY428" fmla="*/ 205248 h 401452"/>
                <a:gd name="connsiteX429" fmla="*/ 532954 w 811657"/>
                <a:gd name="connsiteY429" fmla="*/ 201345 h 401452"/>
                <a:gd name="connsiteX430" fmla="*/ 531621 w 811657"/>
                <a:gd name="connsiteY430" fmla="*/ 201345 h 401452"/>
                <a:gd name="connsiteX431" fmla="*/ 529052 w 811657"/>
                <a:gd name="connsiteY431" fmla="*/ 202678 h 401452"/>
                <a:gd name="connsiteX432" fmla="*/ 527720 w 811657"/>
                <a:gd name="connsiteY432" fmla="*/ 202678 h 401452"/>
                <a:gd name="connsiteX433" fmla="*/ 525151 w 811657"/>
                <a:gd name="connsiteY433" fmla="*/ 201345 h 401452"/>
                <a:gd name="connsiteX434" fmla="*/ 523914 w 811657"/>
                <a:gd name="connsiteY434" fmla="*/ 198775 h 401452"/>
                <a:gd name="connsiteX435" fmla="*/ 523914 w 811657"/>
                <a:gd name="connsiteY435" fmla="*/ 197537 h 401452"/>
                <a:gd name="connsiteX436" fmla="*/ 527720 w 811657"/>
                <a:gd name="connsiteY436" fmla="*/ 196204 h 401452"/>
                <a:gd name="connsiteX437" fmla="*/ 531621 w 811657"/>
                <a:gd name="connsiteY437" fmla="*/ 194872 h 401452"/>
                <a:gd name="connsiteX438" fmla="*/ 534191 w 811657"/>
                <a:gd name="connsiteY438" fmla="*/ 196204 h 401452"/>
                <a:gd name="connsiteX439" fmla="*/ 535523 w 811657"/>
                <a:gd name="connsiteY439" fmla="*/ 196204 h 401452"/>
                <a:gd name="connsiteX440" fmla="*/ 536760 w 811657"/>
                <a:gd name="connsiteY440" fmla="*/ 196204 h 401452"/>
                <a:gd name="connsiteX441" fmla="*/ 536760 w 811657"/>
                <a:gd name="connsiteY441" fmla="*/ 197537 h 401452"/>
                <a:gd name="connsiteX442" fmla="*/ 536760 w 811657"/>
                <a:gd name="connsiteY442" fmla="*/ 200108 h 401452"/>
                <a:gd name="connsiteX443" fmla="*/ 538092 w 811657"/>
                <a:gd name="connsiteY443" fmla="*/ 200108 h 401452"/>
                <a:gd name="connsiteX444" fmla="*/ 539329 w 811657"/>
                <a:gd name="connsiteY444" fmla="*/ 201345 h 401452"/>
                <a:gd name="connsiteX445" fmla="*/ 541898 w 811657"/>
                <a:gd name="connsiteY445" fmla="*/ 201345 h 401452"/>
                <a:gd name="connsiteX446" fmla="*/ 544562 w 811657"/>
                <a:gd name="connsiteY446" fmla="*/ 201345 h 401452"/>
                <a:gd name="connsiteX447" fmla="*/ 545799 w 811657"/>
                <a:gd name="connsiteY447" fmla="*/ 201345 h 401452"/>
                <a:gd name="connsiteX448" fmla="*/ 547132 w 811657"/>
                <a:gd name="connsiteY448" fmla="*/ 203915 h 401452"/>
                <a:gd name="connsiteX449" fmla="*/ 548464 w 811657"/>
                <a:gd name="connsiteY449" fmla="*/ 206581 h 401452"/>
                <a:gd name="connsiteX450" fmla="*/ 549701 w 811657"/>
                <a:gd name="connsiteY450" fmla="*/ 206581 h 401452"/>
                <a:gd name="connsiteX451" fmla="*/ 551033 w 811657"/>
                <a:gd name="connsiteY451" fmla="*/ 205248 h 401452"/>
                <a:gd name="connsiteX452" fmla="*/ 551033 w 811657"/>
                <a:gd name="connsiteY452" fmla="*/ 200108 h 401452"/>
                <a:gd name="connsiteX453" fmla="*/ 551033 w 811657"/>
                <a:gd name="connsiteY453" fmla="*/ 197537 h 401452"/>
                <a:gd name="connsiteX454" fmla="*/ 551033 w 811657"/>
                <a:gd name="connsiteY454" fmla="*/ 196204 h 401452"/>
                <a:gd name="connsiteX455" fmla="*/ 549701 w 811657"/>
                <a:gd name="connsiteY455" fmla="*/ 196204 h 401452"/>
                <a:gd name="connsiteX456" fmla="*/ 548464 w 811657"/>
                <a:gd name="connsiteY456" fmla="*/ 197537 h 401452"/>
                <a:gd name="connsiteX457" fmla="*/ 547132 w 811657"/>
                <a:gd name="connsiteY457" fmla="*/ 197537 h 401452"/>
                <a:gd name="connsiteX458" fmla="*/ 543230 w 811657"/>
                <a:gd name="connsiteY458" fmla="*/ 194872 h 401452"/>
                <a:gd name="connsiteX459" fmla="*/ 538092 w 811657"/>
                <a:gd name="connsiteY459" fmla="*/ 189731 h 401452"/>
                <a:gd name="connsiteX460" fmla="*/ 535523 w 811657"/>
                <a:gd name="connsiteY460" fmla="*/ 187161 h 401452"/>
                <a:gd name="connsiteX461" fmla="*/ 532954 w 811657"/>
                <a:gd name="connsiteY461" fmla="*/ 183258 h 401452"/>
                <a:gd name="connsiteX462" fmla="*/ 532954 w 811657"/>
                <a:gd name="connsiteY462" fmla="*/ 182020 h 401452"/>
                <a:gd name="connsiteX463" fmla="*/ 531621 w 811657"/>
                <a:gd name="connsiteY463" fmla="*/ 182020 h 401452"/>
                <a:gd name="connsiteX464" fmla="*/ 525151 w 811657"/>
                <a:gd name="connsiteY464" fmla="*/ 182020 h 401452"/>
                <a:gd name="connsiteX465" fmla="*/ 523914 w 811657"/>
                <a:gd name="connsiteY465" fmla="*/ 180687 h 401452"/>
                <a:gd name="connsiteX466" fmla="*/ 523914 w 811657"/>
                <a:gd name="connsiteY466" fmla="*/ 179450 h 401452"/>
                <a:gd name="connsiteX467" fmla="*/ 523914 w 811657"/>
                <a:gd name="connsiteY467" fmla="*/ 176879 h 401452"/>
                <a:gd name="connsiteX468" fmla="*/ 520013 w 811657"/>
                <a:gd name="connsiteY468" fmla="*/ 175546 h 401452"/>
                <a:gd name="connsiteX469" fmla="*/ 517444 w 811657"/>
                <a:gd name="connsiteY469" fmla="*/ 174214 h 401452"/>
                <a:gd name="connsiteX470" fmla="*/ 516111 w 811657"/>
                <a:gd name="connsiteY470" fmla="*/ 172976 h 401452"/>
                <a:gd name="connsiteX471" fmla="*/ 517444 w 811657"/>
                <a:gd name="connsiteY471" fmla="*/ 171643 h 401452"/>
                <a:gd name="connsiteX472" fmla="*/ 518776 w 811657"/>
                <a:gd name="connsiteY472" fmla="*/ 171643 h 401452"/>
                <a:gd name="connsiteX473" fmla="*/ 520013 w 811657"/>
                <a:gd name="connsiteY473" fmla="*/ 171643 h 401452"/>
                <a:gd name="connsiteX474" fmla="*/ 527720 w 811657"/>
                <a:gd name="connsiteY474" fmla="*/ 174214 h 401452"/>
                <a:gd name="connsiteX475" fmla="*/ 529052 w 811657"/>
                <a:gd name="connsiteY475" fmla="*/ 174214 h 401452"/>
                <a:gd name="connsiteX476" fmla="*/ 532954 w 811657"/>
                <a:gd name="connsiteY476" fmla="*/ 176879 h 401452"/>
                <a:gd name="connsiteX477" fmla="*/ 536760 w 811657"/>
                <a:gd name="connsiteY477" fmla="*/ 182020 h 401452"/>
                <a:gd name="connsiteX478" fmla="*/ 540661 w 811657"/>
                <a:gd name="connsiteY478" fmla="*/ 185923 h 401452"/>
                <a:gd name="connsiteX479" fmla="*/ 541898 w 811657"/>
                <a:gd name="connsiteY479" fmla="*/ 188493 h 401452"/>
                <a:gd name="connsiteX480" fmla="*/ 543230 w 811657"/>
                <a:gd name="connsiteY480" fmla="*/ 188493 h 401452"/>
                <a:gd name="connsiteX481" fmla="*/ 545799 w 811657"/>
                <a:gd name="connsiteY481" fmla="*/ 189731 h 401452"/>
                <a:gd name="connsiteX482" fmla="*/ 547132 w 811657"/>
                <a:gd name="connsiteY482" fmla="*/ 189731 h 401452"/>
                <a:gd name="connsiteX483" fmla="*/ 548464 w 811657"/>
                <a:gd name="connsiteY483" fmla="*/ 189731 h 401452"/>
                <a:gd name="connsiteX484" fmla="*/ 548464 w 811657"/>
                <a:gd name="connsiteY484" fmla="*/ 188493 h 401452"/>
                <a:gd name="connsiteX485" fmla="*/ 547132 w 811657"/>
                <a:gd name="connsiteY485" fmla="*/ 187161 h 401452"/>
                <a:gd name="connsiteX486" fmla="*/ 544562 w 811657"/>
                <a:gd name="connsiteY486" fmla="*/ 185923 h 401452"/>
                <a:gd name="connsiteX487" fmla="*/ 544562 w 811657"/>
                <a:gd name="connsiteY487" fmla="*/ 184590 h 401452"/>
                <a:gd name="connsiteX488" fmla="*/ 544562 w 811657"/>
                <a:gd name="connsiteY488" fmla="*/ 183258 h 401452"/>
                <a:gd name="connsiteX489" fmla="*/ 547132 w 811657"/>
                <a:gd name="connsiteY489" fmla="*/ 182020 h 401452"/>
                <a:gd name="connsiteX490" fmla="*/ 548464 w 811657"/>
                <a:gd name="connsiteY490" fmla="*/ 180687 h 401452"/>
                <a:gd name="connsiteX491" fmla="*/ 548464 w 811657"/>
                <a:gd name="connsiteY491" fmla="*/ 182020 h 401452"/>
                <a:gd name="connsiteX492" fmla="*/ 551033 w 811657"/>
                <a:gd name="connsiteY492" fmla="*/ 183258 h 401452"/>
                <a:gd name="connsiteX493" fmla="*/ 552270 w 811657"/>
                <a:gd name="connsiteY493" fmla="*/ 185923 h 401452"/>
                <a:gd name="connsiteX494" fmla="*/ 552270 w 811657"/>
                <a:gd name="connsiteY494" fmla="*/ 184590 h 401452"/>
                <a:gd name="connsiteX495" fmla="*/ 553602 w 811657"/>
                <a:gd name="connsiteY495" fmla="*/ 185923 h 401452"/>
                <a:gd name="connsiteX496" fmla="*/ 556171 w 811657"/>
                <a:gd name="connsiteY496" fmla="*/ 183258 h 401452"/>
                <a:gd name="connsiteX497" fmla="*/ 557408 w 811657"/>
                <a:gd name="connsiteY497" fmla="*/ 182020 h 401452"/>
                <a:gd name="connsiteX498" fmla="*/ 557408 w 811657"/>
                <a:gd name="connsiteY498" fmla="*/ 180687 h 401452"/>
                <a:gd name="connsiteX499" fmla="*/ 557408 w 811657"/>
                <a:gd name="connsiteY499" fmla="*/ 179450 h 401452"/>
                <a:gd name="connsiteX500" fmla="*/ 553602 w 811657"/>
                <a:gd name="connsiteY500" fmla="*/ 175546 h 401452"/>
                <a:gd name="connsiteX501" fmla="*/ 549701 w 811657"/>
                <a:gd name="connsiteY501" fmla="*/ 174214 h 401452"/>
                <a:gd name="connsiteX502" fmla="*/ 548464 w 811657"/>
                <a:gd name="connsiteY502" fmla="*/ 174214 h 401452"/>
                <a:gd name="connsiteX503" fmla="*/ 547132 w 811657"/>
                <a:gd name="connsiteY503" fmla="*/ 174214 h 401452"/>
                <a:gd name="connsiteX504" fmla="*/ 545799 w 811657"/>
                <a:gd name="connsiteY504" fmla="*/ 175546 h 401452"/>
                <a:gd name="connsiteX505" fmla="*/ 544562 w 811657"/>
                <a:gd name="connsiteY505" fmla="*/ 176879 h 401452"/>
                <a:gd name="connsiteX506" fmla="*/ 543230 w 811657"/>
                <a:gd name="connsiteY506" fmla="*/ 175546 h 401452"/>
                <a:gd name="connsiteX507" fmla="*/ 543230 w 811657"/>
                <a:gd name="connsiteY507" fmla="*/ 172976 h 401452"/>
                <a:gd name="connsiteX508" fmla="*/ 541898 w 811657"/>
                <a:gd name="connsiteY508" fmla="*/ 172976 h 401452"/>
                <a:gd name="connsiteX509" fmla="*/ 540661 w 811657"/>
                <a:gd name="connsiteY509" fmla="*/ 172976 h 401452"/>
                <a:gd name="connsiteX510" fmla="*/ 539329 w 811657"/>
                <a:gd name="connsiteY510" fmla="*/ 172976 h 401452"/>
                <a:gd name="connsiteX511" fmla="*/ 538092 w 811657"/>
                <a:gd name="connsiteY511" fmla="*/ 174214 h 401452"/>
                <a:gd name="connsiteX512" fmla="*/ 536760 w 811657"/>
                <a:gd name="connsiteY512" fmla="*/ 174214 h 401452"/>
                <a:gd name="connsiteX513" fmla="*/ 532954 w 811657"/>
                <a:gd name="connsiteY513" fmla="*/ 172976 h 401452"/>
                <a:gd name="connsiteX514" fmla="*/ 530289 w 811657"/>
                <a:gd name="connsiteY514" fmla="*/ 169073 h 401452"/>
                <a:gd name="connsiteX515" fmla="*/ 529052 w 811657"/>
                <a:gd name="connsiteY515" fmla="*/ 167835 h 401452"/>
                <a:gd name="connsiteX516" fmla="*/ 529052 w 811657"/>
                <a:gd name="connsiteY516" fmla="*/ 165265 h 401452"/>
                <a:gd name="connsiteX517" fmla="*/ 530289 w 811657"/>
                <a:gd name="connsiteY517" fmla="*/ 165265 h 401452"/>
                <a:gd name="connsiteX518" fmla="*/ 532954 w 811657"/>
                <a:gd name="connsiteY518" fmla="*/ 166502 h 401452"/>
                <a:gd name="connsiteX519" fmla="*/ 535523 w 811657"/>
                <a:gd name="connsiteY519" fmla="*/ 169073 h 401452"/>
                <a:gd name="connsiteX520" fmla="*/ 536760 w 811657"/>
                <a:gd name="connsiteY520" fmla="*/ 169073 h 401452"/>
                <a:gd name="connsiteX521" fmla="*/ 540661 w 811657"/>
                <a:gd name="connsiteY521" fmla="*/ 165265 h 401452"/>
                <a:gd name="connsiteX522" fmla="*/ 541898 w 811657"/>
                <a:gd name="connsiteY522" fmla="*/ 163932 h 401452"/>
                <a:gd name="connsiteX523" fmla="*/ 544562 w 811657"/>
                <a:gd name="connsiteY523" fmla="*/ 163932 h 401452"/>
                <a:gd name="connsiteX524" fmla="*/ 547132 w 811657"/>
                <a:gd name="connsiteY524" fmla="*/ 169073 h 401452"/>
                <a:gd name="connsiteX525" fmla="*/ 548464 w 811657"/>
                <a:gd name="connsiteY525" fmla="*/ 169073 h 401452"/>
                <a:gd name="connsiteX526" fmla="*/ 549701 w 811657"/>
                <a:gd name="connsiteY526" fmla="*/ 165265 h 401452"/>
                <a:gd name="connsiteX527" fmla="*/ 548464 w 811657"/>
                <a:gd name="connsiteY527" fmla="*/ 160029 h 401452"/>
                <a:gd name="connsiteX528" fmla="*/ 545799 w 811657"/>
                <a:gd name="connsiteY528" fmla="*/ 154888 h 401452"/>
                <a:gd name="connsiteX529" fmla="*/ 544562 w 811657"/>
                <a:gd name="connsiteY529" fmla="*/ 154888 h 401452"/>
                <a:gd name="connsiteX530" fmla="*/ 543230 w 811657"/>
                <a:gd name="connsiteY530" fmla="*/ 157459 h 401452"/>
                <a:gd name="connsiteX531" fmla="*/ 543230 w 811657"/>
                <a:gd name="connsiteY531" fmla="*/ 160029 h 401452"/>
                <a:gd name="connsiteX532" fmla="*/ 541898 w 811657"/>
                <a:gd name="connsiteY532" fmla="*/ 161362 h 401452"/>
                <a:gd name="connsiteX533" fmla="*/ 539329 w 811657"/>
                <a:gd name="connsiteY533" fmla="*/ 161362 h 401452"/>
                <a:gd name="connsiteX534" fmla="*/ 536760 w 811657"/>
                <a:gd name="connsiteY534" fmla="*/ 160029 h 401452"/>
                <a:gd name="connsiteX535" fmla="*/ 535523 w 811657"/>
                <a:gd name="connsiteY535" fmla="*/ 158791 h 401452"/>
                <a:gd name="connsiteX536" fmla="*/ 536760 w 811657"/>
                <a:gd name="connsiteY536" fmla="*/ 156221 h 401452"/>
                <a:gd name="connsiteX537" fmla="*/ 538092 w 811657"/>
                <a:gd name="connsiteY537" fmla="*/ 154888 h 401452"/>
                <a:gd name="connsiteX538" fmla="*/ 541898 w 811657"/>
                <a:gd name="connsiteY538" fmla="*/ 154888 h 401452"/>
                <a:gd name="connsiteX539" fmla="*/ 543230 w 811657"/>
                <a:gd name="connsiteY539" fmla="*/ 154888 h 401452"/>
                <a:gd name="connsiteX540" fmla="*/ 541898 w 811657"/>
                <a:gd name="connsiteY540" fmla="*/ 153651 h 401452"/>
                <a:gd name="connsiteX541" fmla="*/ 539329 w 811657"/>
                <a:gd name="connsiteY541" fmla="*/ 149747 h 401452"/>
                <a:gd name="connsiteX542" fmla="*/ 536760 w 811657"/>
                <a:gd name="connsiteY542" fmla="*/ 148415 h 401452"/>
                <a:gd name="connsiteX543" fmla="*/ 535523 w 811657"/>
                <a:gd name="connsiteY543" fmla="*/ 148415 h 401452"/>
                <a:gd name="connsiteX544" fmla="*/ 534191 w 811657"/>
                <a:gd name="connsiteY544" fmla="*/ 148415 h 401452"/>
                <a:gd name="connsiteX545" fmla="*/ 532954 w 811657"/>
                <a:gd name="connsiteY545" fmla="*/ 150985 h 401452"/>
                <a:gd name="connsiteX546" fmla="*/ 531621 w 811657"/>
                <a:gd name="connsiteY546" fmla="*/ 156221 h 401452"/>
                <a:gd name="connsiteX547" fmla="*/ 530289 w 811657"/>
                <a:gd name="connsiteY547" fmla="*/ 156221 h 401452"/>
                <a:gd name="connsiteX548" fmla="*/ 529052 w 811657"/>
                <a:gd name="connsiteY548" fmla="*/ 153651 h 401452"/>
                <a:gd name="connsiteX549" fmla="*/ 527720 w 811657"/>
                <a:gd name="connsiteY549" fmla="*/ 153651 h 401452"/>
                <a:gd name="connsiteX550" fmla="*/ 525151 w 811657"/>
                <a:gd name="connsiteY550" fmla="*/ 156221 h 401452"/>
                <a:gd name="connsiteX551" fmla="*/ 523914 w 811657"/>
                <a:gd name="connsiteY551" fmla="*/ 156221 h 401452"/>
                <a:gd name="connsiteX552" fmla="*/ 523914 w 811657"/>
                <a:gd name="connsiteY552" fmla="*/ 154888 h 401452"/>
                <a:gd name="connsiteX553" fmla="*/ 523914 w 811657"/>
                <a:gd name="connsiteY553" fmla="*/ 153651 h 401452"/>
                <a:gd name="connsiteX554" fmla="*/ 525151 w 811657"/>
                <a:gd name="connsiteY554" fmla="*/ 150985 h 401452"/>
                <a:gd name="connsiteX555" fmla="*/ 527720 w 811657"/>
                <a:gd name="connsiteY555" fmla="*/ 148415 h 401452"/>
                <a:gd name="connsiteX556" fmla="*/ 527720 w 811657"/>
                <a:gd name="connsiteY556" fmla="*/ 147177 h 401452"/>
                <a:gd name="connsiteX557" fmla="*/ 525151 w 811657"/>
                <a:gd name="connsiteY557" fmla="*/ 145844 h 401452"/>
                <a:gd name="connsiteX558" fmla="*/ 522582 w 811657"/>
                <a:gd name="connsiteY558" fmla="*/ 143274 h 401452"/>
                <a:gd name="connsiteX559" fmla="*/ 523914 w 811657"/>
                <a:gd name="connsiteY559" fmla="*/ 140704 h 401452"/>
                <a:gd name="connsiteX560" fmla="*/ 522582 w 811657"/>
                <a:gd name="connsiteY560" fmla="*/ 140704 h 401452"/>
                <a:gd name="connsiteX561" fmla="*/ 522582 w 811657"/>
                <a:gd name="connsiteY561" fmla="*/ 139371 h 401452"/>
                <a:gd name="connsiteX562" fmla="*/ 520013 w 811657"/>
                <a:gd name="connsiteY562" fmla="*/ 139371 h 401452"/>
                <a:gd name="connsiteX563" fmla="*/ 517444 w 811657"/>
                <a:gd name="connsiteY563" fmla="*/ 140704 h 401452"/>
                <a:gd name="connsiteX564" fmla="*/ 517444 w 811657"/>
                <a:gd name="connsiteY564" fmla="*/ 142036 h 401452"/>
                <a:gd name="connsiteX565" fmla="*/ 518776 w 811657"/>
                <a:gd name="connsiteY565" fmla="*/ 145844 h 401452"/>
                <a:gd name="connsiteX566" fmla="*/ 518776 w 811657"/>
                <a:gd name="connsiteY566" fmla="*/ 147177 h 401452"/>
                <a:gd name="connsiteX567" fmla="*/ 517444 w 811657"/>
                <a:gd name="connsiteY567" fmla="*/ 150985 h 401452"/>
                <a:gd name="connsiteX568" fmla="*/ 514874 w 811657"/>
                <a:gd name="connsiteY568" fmla="*/ 154888 h 401452"/>
                <a:gd name="connsiteX569" fmla="*/ 513543 w 811657"/>
                <a:gd name="connsiteY569" fmla="*/ 154888 h 401452"/>
                <a:gd name="connsiteX570" fmla="*/ 512306 w 811657"/>
                <a:gd name="connsiteY570" fmla="*/ 152318 h 401452"/>
                <a:gd name="connsiteX571" fmla="*/ 512306 w 811657"/>
                <a:gd name="connsiteY571" fmla="*/ 150985 h 401452"/>
                <a:gd name="connsiteX572" fmla="*/ 512306 w 811657"/>
                <a:gd name="connsiteY572" fmla="*/ 149747 h 401452"/>
                <a:gd name="connsiteX573" fmla="*/ 513543 w 811657"/>
                <a:gd name="connsiteY573" fmla="*/ 148415 h 401452"/>
                <a:gd name="connsiteX574" fmla="*/ 514874 w 811657"/>
                <a:gd name="connsiteY574" fmla="*/ 148415 h 401452"/>
                <a:gd name="connsiteX575" fmla="*/ 517444 w 811657"/>
                <a:gd name="connsiteY575" fmla="*/ 147177 h 401452"/>
                <a:gd name="connsiteX576" fmla="*/ 516111 w 811657"/>
                <a:gd name="connsiteY576" fmla="*/ 145844 h 401452"/>
                <a:gd name="connsiteX577" fmla="*/ 514874 w 811657"/>
                <a:gd name="connsiteY577" fmla="*/ 143274 h 401452"/>
                <a:gd name="connsiteX578" fmla="*/ 514874 w 811657"/>
                <a:gd name="connsiteY578" fmla="*/ 142036 h 401452"/>
                <a:gd name="connsiteX579" fmla="*/ 514874 w 811657"/>
                <a:gd name="connsiteY579" fmla="*/ 140704 h 401452"/>
                <a:gd name="connsiteX580" fmla="*/ 516111 w 811657"/>
                <a:gd name="connsiteY580" fmla="*/ 139371 h 401452"/>
                <a:gd name="connsiteX581" fmla="*/ 517444 w 811657"/>
                <a:gd name="connsiteY581" fmla="*/ 138133 h 401452"/>
                <a:gd name="connsiteX582" fmla="*/ 516111 w 811657"/>
                <a:gd name="connsiteY582" fmla="*/ 136801 h 401452"/>
                <a:gd name="connsiteX583" fmla="*/ 514874 w 811657"/>
                <a:gd name="connsiteY583" fmla="*/ 135563 h 401452"/>
                <a:gd name="connsiteX584" fmla="*/ 513543 w 811657"/>
                <a:gd name="connsiteY584" fmla="*/ 135563 h 401452"/>
                <a:gd name="connsiteX585" fmla="*/ 512306 w 811657"/>
                <a:gd name="connsiteY585" fmla="*/ 135563 h 401452"/>
                <a:gd name="connsiteX586" fmla="*/ 510973 w 811657"/>
                <a:gd name="connsiteY586" fmla="*/ 135563 h 401452"/>
                <a:gd name="connsiteX587" fmla="*/ 508404 w 811657"/>
                <a:gd name="connsiteY587" fmla="*/ 136801 h 401452"/>
                <a:gd name="connsiteX588" fmla="*/ 507167 w 811657"/>
                <a:gd name="connsiteY588" fmla="*/ 136801 h 401452"/>
                <a:gd name="connsiteX589" fmla="*/ 507167 w 811657"/>
                <a:gd name="connsiteY589" fmla="*/ 135563 h 401452"/>
                <a:gd name="connsiteX590" fmla="*/ 507167 w 811657"/>
                <a:gd name="connsiteY590" fmla="*/ 134230 h 401452"/>
                <a:gd name="connsiteX591" fmla="*/ 507167 w 811657"/>
                <a:gd name="connsiteY591" fmla="*/ 132897 h 401452"/>
                <a:gd name="connsiteX592" fmla="*/ 509736 w 811657"/>
                <a:gd name="connsiteY592" fmla="*/ 131660 h 401452"/>
                <a:gd name="connsiteX593" fmla="*/ 510973 w 811657"/>
                <a:gd name="connsiteY593" fmla="*/ 130327 h 401452"/>
                <a:gd name="connsiteX594" fmla="*/ 509736 w 811657"/>
                <a:gd name="connsiteY594" fmla="*/ 129089 h 401452"/>
                <a:gd name="connsiteX595" fmla="*/ 507167 w 811657"/>
                <a:gd name="connsiteY595" fmla="*/ 127757 h 401452"/>
                <a:gd name="connsiteX596" fmla="*/ 507167 w 811657"/>
                <a:gd name="connsiteY596" fmla="*/ 126519 h 401452"/>
                <a:gd name="connsiteX597" fmla="*/ 508404 w 811657"/>
                <a:gd name="connsiteY597" fmla="*/ 126519 h 401452"/>
                <a:gd name="connsiteX598" fmla="*/ 509736 w 811657"/>
                <a:gd name="connsiteY598" fmla="*/ 126519 h 401452"/>
                <a:gd name="connsiteX599" fmla="*/ 512306 w 811657"/>
                <a:gd name="connsiteY599" fmla="*/ 126519 h 401452"/>
                <a:gd name="connsiteX600" fmla="*/ 513543 w 811657"/>
                <a:gd name="connsiteY600" fmla="*/ 127757 h 401452"/>
                <a:gd name="connsiteX601" fmla="*/ 518776 w 811657"/>
                <a:gd name="connsiteY601" fmla="*/ 131660 h 401452"/>
                <a:gd name="connsiteX602" fmla="*/ 521345 w 811657"/>
                <a:gd name="connsiteY602" fmla="*/ 134230 h 401452"/>
                <a:gd name="connsiteX603" fmla="*/ 522582 w 811657"/>
                <a:gd name="connsiteY603" fmla="*/ 132897 h 401452"/>
                <a:gd name="connsiteX604" fmla="*/ 525151 w 811657"/>
                <a:gd name="connsiteY604" fmla="*/ 132897 h 401452"/>
                <a:gd name="connsiteX605" fmla="*/ 526483 w 811657"/>
                <a:gd name="connsiteY605" fmla="*/ 135563 h 401452"/>
                <a:gd name="connsiteX606" fmla="*/ 527720 w 811657"/>
                <a:gd name="connsiteY606" fmla="*/ 134230 h 401452"/>
                <a:gd name="connsiteX607" fmla="*/ 529052 w 811657"/>
                <a:gd name="connsiteY607" fmla="*/ 132897 h 401452"/>
                <a:gd name="connsiteX608" fmla="*/ 530289 w 811657"/>
                <a:gd name="connsiteY608" fmla="*/ 132897 h 401452"/>
                <a:gd name="connsiteX609" fmla="*/ 530289 w 811657"/>
                <a:gd name="connsiteY609" fmla="*/ 134230 h 401452"/>
                <a:gd name="connsiteX610" fmla="*/ 530289 w 811657"/>
                <a:gd name="connsiteY610" fmla="*/ 136801 h 401452"/>
                <a:gd name="connsiteX611" fmla="*/ 529052 w 811657"/>
                <a:gd name="connsiteY611" fmla="*/ 139371 h 401452"/>
                <a:gd name="connsiteX612" fmla="*/ 530289 w 811657"/>
                <a:gd name="connsiteY612" fmla="*/ 139371 h 401452"/>
                <a:gd name="connsiteX613" fmla="*/ 530289 w 811657"/>
                <a:gd name="connsiteY613" fmla="*/ 140704 h 401452"/>
                <a:gd name="connsiteX614" fmla="*/ 534191 w 811657"/>
                <a:gd name="connsiteY614" fmla="*/ 138133 h 401452"/>
                <a:gd name="connsiteX615" fmla="*/ 536760 w 811657"/>
                <a:gd name="connsiteY615" fmla="*/ 136801 h 401452"/>
                <a:gd name="connsiteX616" fmla="*/ 536760 w 811657"/>
                <a:gd name="connsiteY616" fmla="*/ 138133 h 401452"/>
                <a:gd name="connsiteX617" fmla="*/ 538092 w 811657"/>
                <a:gd name="connsiteY617" fmla="*/ 139371 h 401452"/>
                <a:gd name="connsiteX618" fmla="*/ 539329 w 811657"/>
                <a:gd name="connsiteY618" fmla="*/ 140704 h 401452"/>
                <a:gd name="connsiteX619" fmla="*/ 540661 w 811657"/>
                <a:gd name="connsiteY619" fmla="*/ 140704 h 401452"/>
                <a:gd name="connsiteX620" fmla="*/ 541898 w 811657"/>
                <a:gd name="connsiteY620" fmla="*/ 136801 h 401452"/>
                <a:gd name="connsiteX621" fmla="*/ 543230 w 811657"/>
                <a:gd name="connsiteY621" fmla="*/ 132897 h 401452"/>
                <a:gd name="connsiteX622" fmla="*/ 543230 w 811657"/>
                <a:gd name="connsiteY622" fmla="*/ 131660 h 401452"/>
                <a:gd name="connsiteX623" fmla="*/ 538092 w 811657"/>
                <a:gd name="connsiteY623" fmla="*/ 131660 h 401452"/>
                <a:gd name="connsiteX624" fmla="*/ 536760 w 811657"/>
                <a:gd name="connsiteY624" fmla="*/ 131660 h 401452"/>
                <a:gd name="connsiteX625" fmla="*/ 534191 w 811657"/>
                <a:gd name="connsiteY625" fmla="*/ 127757 h 401452"/>
                <a:gd name="connsiteX626" fmla="*/ 532954 w 811657"/>
                <a:gd name="connsiteY626" fmla="*/ 123949 h 401452"/>
                <a:gd name="connsiteX627" fmla="*/ 527720 w 811657"/>
                <a:gd name="connsiteY627" fmla="*/ 122616 h 401452"/>
                <a:gd name="connsiteX628" fmla="*/ 525151 w 811657"/>
                <a:gd name="connsiteY628" fmla="*/ 120046 h 401452"/>
                <a:gd name="connsiteX629" fmla="*/ 525151 w 811657"/>
                <a:gd name="connsiteY629" fmla="*/ 118713 h 401452"/>
                <a:gd name="connsiteX630" fmla="*/ 526483 w 811657"/>
                <a:gd name="connsiteY630" fmla="*/ 118713 h 401452"/>
                <a:gd name="connsiteX631" fmla="*/ 531621 w 811657"/>
                <a:gd name="connsiteY631" fmla="*/ 118713 h 401452"/>
                <a:gd name="connsiteX632" fmla="*/ 536760 w 811657"/>
                <a:gd name="connsiteY632" fmla="*/ 120046 h 401452"/>
                <a:gd name="connsiteX633" fmla="*/ 536760 w 811657"/>
                <a:gd name="connsiteY633" fmla="*/ 121283 h 401452"/>
                <a:gd name="connsiteX634" fmla="*/ 538092 w 811657"/>
                <a:gd name="connsiteY634" fmla="*/ 121283 h 401452"/>
                <a:gd name="connsiteX635" fmla="*/ 538092 w 811657"/>
                <a:gd name="connsiteY635" fmla="*/ 125186 h 401452"/>
                <a:gd name="connsiteX636" fmla="*/ 538092 w 811657"/>
                <a:gd name="connsiteY636" fmla="*/ 127757 h 401452"/>
                <a:gd name="connsiteX637" fmla="*/ 540661 w 811657"/>
                <a:gd name="connsiteY637" fmla="*/ 129089 h 401452"/>
                <a:gd name="connsiteX638" fmla="*/ 543230 w 811657"/>
                <a:gd name="connsiteY638" fmla="*/ 129089 h 401452"/>
                <a:gd name="connsiteX639" fmla="*/ 544562 w 811657"/>
                <a:gd name="connsiteY639" fmla="*/ 125186 h 401452"/>
                <a:gd name="connsiteX640" fmla="*/ 545799 w 811657"/>
                <a:gd name="connsiteY640" fmla="*/ 121283 h 401452"/>
                <a:gd name="connsiteX641" fmla="*/ 545799 w 811657"/>
                <a:gd name="connsiteY641" fmla="*/ 120046 h 401452"/>
                <a:gd name="connsiteX642" fmla="*/ 544562 w 811657"/>
                <a:gd name="connsiteY642" fmla="*/ 120046 h 401452"/>
                <a:gd name="connsiteX643" fmla="*/ 543230 w 811657"/>
                <a:gd name="connsiteY643" fmla="*/ 120046 h 401452"/>
                <a:gd name="connsiteX644" fmla="*/ 540661 w 811657"/>
                <a:gd name="connsiteY644" fmla="*/ 121283 h 401452"/>
                <a:gd name="connsiteX645" fmla="*/ 540661 w 811657"/>
                <a:gd name="connsiteY645" fmla="*/ 117475 h 401452"/>
                <a:gd name="connsiteX646" fmla="*/ 539329 w 811657"/>
                <a:gd name="connsiteY646" fmla="*/ 116142 h 401452"/>
                <a:gd name="connsiteX647" fmla="*/ 538092 w 811657"/>
                <a:gd name="connsiteY647" fmla="*/ 116142 h 401452"/>
                <a:gd name="connsiteX648" fmla="*/ 535523 w 811657"/>
                <a:gd name="connsiteY648" fmla="*/ 114905 h 401452"/>
                <a:gd name="connsiteX649" fmla="*/ 534191 w 811657"/>
                <a:gd name="connsiteY649" fmla="*/ 114905 h 401452"/>
                <a:gd name="connsiteX650" fmla="*/ 535523 w 811657"/>
                <a:gd name="connsiteY650" fmla="*/ 113572 h 401452"/>
                <a:gd name="connsiteX651" fmla="*/ 538092 w 811657"/>
                <a:gd name="connsiteY651" fmla="*/ 112334 h 401452"/>
                <a:gd name="connsiteX652" fmla="*/ 540661 w 811657"/>
                <a:gd name="connsiteY652" fmla="*/ 112334 h 401452"/>
                <a:gd name="connsiteX653" fmla="*/ 541898 w 811657"/>
                <a:gd name="connsiteY653" fmla="*/ 112334 h 401452"/>
                <a:gd name="connsiteX654" fmla="*/ 543230 w 811657"/>
                <a:gd name="connsiteY654" fmla="*/ 114905 h 401452"/>
                <a:gd name="connsiteX655" fmla="*/ 544562 w 811657"/>
                <a:gd name="connsiteY655" fmla="*/ 116142 h 401452"/>
                <a:gd name="connsiteX656" fmla="*/ 545799 w 811657"/>
                <a:gd name="connsiteY656" fmla="*/ 116142 h 401452"/>
                <a:gd name="connsiteX657" fmla="*/ 547132 w 811657"/>
                <a:gd name="connsiteY657" fmla="*/ 114905 h 401452"/>
                <a:gd name="connsiteX658" fmla="*/ 547132 w 811657"/>
                <a:gd name="connsiteY658" fmla="*/ 112334 h 401452"/>
                <a:gd name="connsiteX659" fmla="*/ 545799 w 811657"/>
                <a:gd name="connsiteY659" fmla="*/ 111002 h 401452"/>
                <a:gd name="connsiteX660" fmla="*/ 547132 w 811657"/>
                <a:gd name="connsiteY660" fmla="*/ 111002 h 401452"/>
                <a:gd name="connsiteX661" fmla="*/ 548464 w 811657"/>
                <a:gd name="connsiteY661" fmla="*/ 111002 h 401452"/>
                <a:gd name="connsiteX662" fmla="*/ 551033 w 811657"/>
                <a:gd name="connsiteY662" fmla="*/ 113572 h 401452"/>
                <a:gd name="connsiteX663" fmla="*/ 552270 w 811657"/>
                <a:gd name="connsiteY663" fmla="*/ 113572 h 401452"/>
                <a:gd name="connsiteX664" fmla="*/ 553602 w 811657"/>
                <a:gd name="connsiteY664" fmla="*/ 113572 h 401452"/>
                <a:gd name="connsiteX665" fmla="*/ 554839 w 811657"/>
                <a:gd name="connsiteY665" fmla="*/ 113572 h 401452"/>
                <a:gd name="connsiteX666" fmla="*/ 554839 w 811657"/>
                <a:gd name="connsiteY666" fmla="*/ 111002 h 401452"/>
                <a:gd name="connsiteX667" fmla="*/ 554839 w 811657"/>
                <a:gd name="connsiteY667" fmla="*/ 109764 h 401452"/>
                <a:gd name="connsiteX668" fmla="*/ 552270 w 811657"/>
                <a:gd name="connsiteY668" fmla="*/ 108431 h 401452"/>
                <a:gd name="connsiteX669" fmla="*/ 548464 w 811657"/>
                <a:gd name="connsiteY669" fmla="*/ 108431 h 401452"/>
                <a:gd name="connsiteX670" fmla="*/ 545799 w 811657"/>
                <a:gd name="connsiteY670" fmla="*/ 108431 h 401452"/>
                <a:gd name="connsiteX671" fmla="*/ 544562 w 811657"/>
                <a:gd name="connsiteY671" fmla="*/ 107099 h 401452"/>
                <a:gd name="connsiteX672" fmla="*/ 544562 w 811657"/>
                <a:gd name="connsiteY672" fmla="*/ 105861 h 401452"/>
                <a:gd name="connsiteX673" fmla="*/ 545799 w 811657"/>
                <a:gd name="connsiteY673" fmla="*/ 104528 h 401452"/>
                <a:gd name="connsiteX674" fmla="*/ 547132 w 811657"/>
                <a:gd name="connsiteY674" fmla="*/ 104528 h 401452"/>
                <a:gd name="connsiteX675" fmla="*/ 548464 w 811657"/>
                <a:gd name="connsiteY675" fmla="*/ 104528 h 401452"/>
                <a:gd name="connsiteX676" fmla="*/ 551033 w 811657"/>
                <a:gd name="connsiteY676" fmla="*/ 104528 h 401452"/>
                <a:gd name="connsiteX677" fmla="*/ 551033 w 811657"/>
                <a:gd name="connsiteY677" fmla="*/ 103291 h 401452"/>
                <a:gd name="connsiteX678" fmla="*/ 549701 w 811657"/>
                <a:gd name="connsiteY678" fmla="*/ 99387 h 401452"/>
                <a:gd name="connsiteX679" fmla="*/ 548464 w 811657"/>
                <a:gd name="connsiteY679" fmla="*/ 98055 h 401452"/>
                <a:gd name="connsiteX680" fmla="*/ 548464 w 811657"/>
                <a:gd name="connsiteY680" fmla="*/ 96817 h 401452"/>
                <a:gd name="connsiteX681" fmla="*/ 547132 w 811657"/>
                <a:gd name="connsiteY681" fmla="*/ 96817 h 401452"/>
                <a:gd name="connsiteX682" fmla="*/ 541898 w 811657"/>
                <a:gd name="connsiteY682" fmla="*/ 100720 h 401452"/>
                <a:gd name="connsiteX683" fmla="*/ 539329 w 811657"/>
                <a:gd name="connsiteY683" fmla="*/ 100720 h 401452"/>
                <a:gd name="connsiteX684" fmla="*/ 536760 w 811657"/>
                <a:gd name="connsiteY684" fmla="*/ 99387 h 401452"/>
                <a:gd name="connsiteX685" fmla="*/ 536760 w 811657"/>
                <a:gd name="connsiteY685" fmla="*/ 98055 h 401452"/>
                <a:gd name="connsiteX686" fmla="*/ 535523 w 811657"/>
                <a:gd name="connsiteY686" fmla="*/ 98055 h 401452"/>
                <a:gd name="connsiteX687" fmla="*/ 536760 w 811657"/>
                <a:gd name="connsiteY687" fmla="*/ 96817 h 401452"/>
                <a:gd name="connsiteX688" fmla="*/ 538092 w 811657"/>
                <a:gd name="connsiteY688" fmla="*/ 96817 h 401452"/>
                <a:gd name="connsiteX689" fmla="*/ 541898 w 811657"/>
                <a:gd name="connsiteY689" fmla="*/ 96817 h 401452"/>
                <a:gd name="connsiteX690" fmla="*/ 543230 w 811657"/>
                <a:gd name="connsiteY690" fmla="*/ 95484 h 401452"/>
                <a:gd name="connsiteX691" fmla="*/ 543230 w 811657"/>
                <a:gd name="connsiteY691" fmla="*/ 94247 h 401452"/>
                <a:gd name="connsiteX692" fmla="*/ 544562 w 811657"/>
                <a:gd name="connsiteY692" fmla="*/ 92914 h 401452"/>
                <a:gd name="connsiteX693" fmla="*/ 545799 w 811657"/>
                <a:gd name="connsiteY693" fmla="*/ 92914 h 401452"/>
                <a:gd name="connsiteX694" fmla="*/ 549701 w 811657"/>
                <a:gd name="connsiteY694" fmla="*/ 92914 h 401452"/>
                <a:gd name="connsiteX695" fmla="*/ 553602 w 811657"/>
                <a:gd name="connsiteY695" fmla="*/ 94247 h 401452"/>
                <a:gd name="connsiteX696" fmla="*/ 554839 w 811657"/>
                <a:gd name="connsiteY696" fmla="*/ 96817 h 401452"/>
                <a:gd name="connsiteX697" fmla="*/ 554839 w 811657"/>
                <a:gd name="connsiteY697" fmla="*/ 99387 h 401452"/>
                <a:gd name="connsiteX698" fmla="*/ 554839 w 811657"/>
                <a:gd name="connsiteY698" fmla="*/ 100720 h 401452"/>
                <a:gd name="connsiteX699" fmla="*/ 556171 w 811657"/>
                <a:gd name="connsiteY699" fmla="*/ 100720 h 401452"/>
                <a:gd name="connsiteX700" fmla="*/ 557408 w 811657"/>
                <a:gd name="connsiteY700" fmla="*/ 105861 h 401452"/>
                <a:gd name="connsiteX701" fmla="*/ 559977 w 811657"/>
                <a:gd name="connsiteY701" fmla="*/ 112334 h 401452"/>
                <a:gd name="connsiteX702" fmla="*/ 561309 w 811657"/>
                <a:gd name="connsiteY702" fmla="*/ 112334 h 401452"/>
                <a:gd name="connsiteX703" fmla="*/ 563879 w 811657"/>
                <a:gd name="connsiteY703" fmla="*/ 108431 h 401452"/>
                <a:gd name="connsiteX704" fmla="*/ 563879 w 811657"/>
                <a:gd name="connsiteY704" fmla="*/ 104528 h 401452"/>
                <a:gd name="connsiteX705" fmla="*/ 563879 w 811657"/>
                <a:gd name="connsiteY705" fmla="*/ 103291 h 401452"/>
                <a:gd name="connsiteX706" fmla="*/ 563879 w 811657"/>
                <a:gd name="connsiteY706" fmla="*/ 101958 h 401452"/>
                <a:gd name="connsiteX707" fmla="*/ 561309 w 811657"/>
                <a:gd name="connsiteY707" fmla="*/ 99387 h 401452"/>
                <a:gd name="connsiteX708" fmla="*/ 558741 w 811657"/>
                <a:gd name="connsiteY708" fmla="*/ 98055 h 401452"/>
                <a:gd name="connsiteX709" fmla="*/ 557408 w 811657"/>
                <a:gd name="connsiteY709" fmla="*/ 94247 h 401452"/>
                <a:gd name="connsiteX710" fmla="*/ 558741 w 811657"/>
                <a:gd name="connsiteY710" fmla="*/ 90343 h 401452"/>
                <a:gd name="connsiteX711" fmla="*/ 558741 w 811657"/>
                <a:gd name="connsiteY711" fmla="*/ 86440 h 401452"/>
                <a:gd name="connsiteX712" fmla="*/ 561309 w 811657"/>
                <a:gd name="connsiteY712" fmla="*/ 83870 h 401452"/>
                <a:gd name="connsiteX713" fmla="*/ 561309 w 811657"/>
                <a:gd name="connsiteY713" fmla="*/ 82632 h 401452"/>
                <a:gd name="connsiteX714" fmla="*/ 559977 w 811657"/>
                <a:gd name="connsiteY714" fmla="*/ 79967 h 401452"/>
                <a:gd name="connsiteX715" fmla="*/ 557408 w 811657"/>
                <a:gd name="connsiteY715" fmla="*/ 82632 h 401452"/>
                <a:gd name="connsiteX716" fmla="*/ 556171 w 811657"/>
                <a:gd name="connsiteY716" fmla="*/ 82632 h 401452"/>
                <a:gd name="connsiteX717" fmla="*/ 554839 w 811657"/>
                <a:gd name="connsiteY717" fmla="*/ 81300 h 401452"/>
                <a:gd name="connsiteX718" fmla="*/ 554839 w 811657"/>
                <a:gd name="connsiteY718" fmla="*/ 79967 h 401452"/>
                <a:gd name="connsiteX719" fmla="*/ 556171 w 811657"/>
                <a:gd name="connsiteY719" fmla="*/ 77396 h 401452"/>
                <a:gd name="connsiteX720" fmla="*/ 558741 w 811657"/>
                <a:gd name="connsiteY720" fmla="*/ 76159 h 401452"/>
                <a:gd name="connsiteX721" fmla="*/ 561309 w 811657"/>
                <a:gd name="connsiteY721" fmla="*/ 73589 h 401452"/>
                <a:gd name="connsiteX722" fmla="*/ 563879 w 811657"/>
                <a:gd name="connsiteY722" fmla="*/ 72256 h 401452"/>
                <a:gd name="connsiteX723" fmla="*/ 565211 w 811657"/>
                <a:gd name="connsiteY723" fmla="*/ 73589 h 401452"/>
                <a:gd name="connsiteX724" fmla="*/ 563879 w 811657"/>
                <a:gd name="connsiteY724" fmla="*/ 78729 h 401452"/>
                <a:gd name="connsiteX725" fmla="*/ 566448 w 811657"/>
                <a:gd name="connsiteY725" fmla="*/ 81300 h 401452"/>
                <a:gd name="connsiteX726" fmla="*/ 566448 w 811657"/>
                <a:gd name="connsiteY726" fmla="*/ 82632 h 401452"/>
                <a:gd name="connsiteX727" fmla="*/ 565211 w 811657"/>
                <a:gd name="connsiteY727" fmla="*/ 86440 h 401452"/>
                <a:gd name="connsiteX728" fmla="*/ 563879 w 811657"/>
                <a:gd name="connsiteY728" fmla="*/ 91676 h 401452"/>
                <a:gd name="connsiteX729" fmla="*/ 562642 w 811657"/>
                <a:gd name="connsiteY729" fmla="*/ 94247 h 401452"/>
                <a:gd name="connsiteX730" fmla="*/ 562642 w 811657"/>
                <a:gd name="connsiteY730" fmla="*/ 95484 h 401452"/>
                <a:gd name="connsiteX731" fmla="*/ 563879 w 811657"/>
                <a:gd name="connsiteY731" fmla="*/ 95484 h 401452"/>
                <a:gd name="connsiteX732" fmla="*/ 565211 w 811657"/>
                <a:gd name="connsiteY732" fmla="*/ 98055 h 401452"/>
                <a:gd name="connsiteX733" fmla="*/ 569017 w 811657"/>
                <a:gd name="connsiteY733" fmla="*/ 99387 h 401452"/>
                <a:gd name="connsiteX734" fmla="*/ 570349 w 811657"/>
                <a:gd name="connsiteY734" fmla="*/ 99387 h 401452"/>
                <a:gd name="connsiteX735" fmla="*/ 571586 w 811657"/>
                <a:gd name="connsiteY735" fmla="*/ 96817 h 401452"/>
                <a:gd name="connsiteX736" fmla="*/ 572918 w 811657"/>
                <a:gd name="connsiteY736" fmla="*/ 94247 h 401452"/>
                <a:gd name="connsiteX737" fmla="*/ 572918 w 811657"/>
                <a:gd name="connsiteY737" fmla="*/ 92914 h 401452"/>
                <a:gd name="connsiteX738" fmla="*/ 572918 w 811657"/>
                <a:gd name="connsiteY738" fmla="*/ 91676 h 401452"/>
                <a:gd name="connsiteX739" fmla="*/ 572918 w 811657"/>
                <a:gd name="connsiteY739" fmla="*/ 90343 h 401452"/>
                <a:gd name="connsiteX740" fmla="*/ 567780 w 811657"/>
                <a:gd name="connsiteY740" fmla="*/ 92914 h 401452"/>
                <a:gd name="connsiteX741" fmla="*/ 566448 w 811657"/>
                <a:gd name="connsiteY741" fmla="*/ 91676 h 401452"/>
                <a:gd name="connsiteX742" fmla="*/ 566448 w 811657"/>
                <a:gd name="connsiteY742" fmla="*/ 90343 h 401452"/>
                <a:gd name="connsiteX743" fmla="*/ 567780 w 811657"/>
                <a:gd name="connsiteY743" fmla="*/ 89106 h 401452"/>
                <a:gd name="connsiteX744" fmla="*/ 569017 w 811657"/>
                <a:gd name="connsiteY744" fmla="*/ 89106 h 401452"/>
                <a:gd name="connsiteX745" fmla="*/ 570349 w 811657"/>
                <a:gd name="connsiteY745" fmla="*/ 87773 h 401452"/>
                <a:gd name="connsiteX746" fmla="*/ 574155 w 811657"/>
                <a:gd name="connsiteY746" fmla="*/ 87773 h 401452"/>
                <a:gd name="connsiteX747" fmla="*/ 575487 w 811657"/>
                <a:gd name="connsiteY747" fmla="*/ 89106 h 401452"/>
                <a:gd name="connsiteX748" fmla="*/ 578056 w 811657"/>
                <a:gd name="connsiteY748" fmla="*/ 83870 h 401452"/>
                <a:gd name="connsiteX749" fmla="*/ 584527 w 811657"/>
                <a:gd name="connsiteY749" fmla="*/ 78729 h 401452"/>
                <a:gd name="connsiteX750" fmla="*/ 585859 w 811657"/>
                <a:gd name="connsiteY750" fmla="*/ 77396 h 401452"/>
                <a:gd name="connsiteX751" fmla="*/ 585859 w 811657"/>
                <a:gd name="connsiteY751" fmla="*/ 73589 h 401452"/>
                <a:gd name="connsiteX752" fmla="*/ 585859 w 811657"/>
                <a:gd name="connsiteY752" fmla="*/ 68353 h 401452"/>
                <a:gd name="connsiteX753" fmla="*/ 584527 w 811657"/>
                <a:gd name="connsiteY753" fmla="*/ 67115 h 401452"/>
                <a:gd name="connsiteX754" fmla="*/ 580626 w 811657"/>
                <a:gd name="connsiteY754" fmla="*/ 63212 h 401452"/>
                <a:gd name="connsiteX755" fmla="*/ 580626 w 811657"/>
                <a:gd name="connsiteY755" fmla="*/ 61974 h 401452"/>
                <a:gd name="connsiteX756" fmla="*/ 580626 w 811657"/>
                <a:gd name="connsiteY756" fmla="*/ 60642 h 401452"/>
                <a:gd name="connsiteX757" fmla="*/ 581957 w 811657"/>
                <a:gd name="connsiteY757" fmla="*/ 55501 h 401452"/>
                <a:gd name="connsiteX758" fmla="*/ 584527 w 811657"/>
                <a:gd name="connsiteY758" fmla="*/ 51598 h 401452"/>
                <a:gd name="connsiteX759" fmla="*/ 588428 w 811657"/>
                <a:gd name="connsiteY759" fmla="*/ 49027 h 401452"/>
                <a:gd name="connsiteX760" fmla="*/ 589665 w 811657"/>
                <a:gd name="connsiteY760" fmla="*/ 47790 h 401452"/>
                <a:gd name="connsiteX761" fmla="*/ 588428 w 811657"/>
                <a:gd name="connsiteY761" fmla="*/ 47790 h 401452"/>
                <a:gd name="connsiteX762" fmla="*/ 587191 w 811657"/>
                <a:gd name="connsiteY762" fmla="*/ 46457 h 401452"/>
                <a:gd name="connsiteX763" fmla="*/ 588428 w 811657"/>
                <a:gd name="connsiteY763" fmla="*/ 45124 h 401452"/>
                <a:gd name="connsiteX764" fmla="*/ 589665 w 811657"/>
                <a:gd name="connsiteY764" fmla="*/ 43887 h 401452"/>
                <a:gd name="connsiteX765" fmla="*/ 590997 w 811657"/>
                <a:gd name="connsiteY765" fmla="*/ 42554 h 401452"/>
                <a:gd name="connsiteX766" fmla="*/ 592329 w 811657"/>
                <a:gd name="connsiteY766" fmla="*/ 43887 h 401452"/>
                <a:gd name="connsiteX767" fmla="*/ 593566 w 811657"/>
                <a:gd name="connsiteY767" fmla="*/ 45124 h 401452"/>
                <a:gd name="connsiteX768" fmla="*/ 593566 w 811657"/>
                <a:gd name="connsiteY768" fmla="*/ 47790 h 401452"/>
                <a:gd name="connsiteX769" fmla="*/ 594899 w 811657"/>
                <a:gd name="connsiteY769" fmla="*/ 49027 h 401452"/>
                <a:gd name="connsiteX770" fmla="*/ 597467 w 811657"/>
                <a:gd name="connsiteY770" fmla="*/ 49027 h 401452"/>
                <a:gd name="connsiteX771" fmla="*/ 598800 w 811657"/>
                <a:gd name="connsiteY771" fmla="*/ 47790 h 401452"/>
                <a:gd name="connsiteX772" fmla="*/ 597467 w 811657"/>
                <a:gd name="connsiteY772" fmla="*/ 46457 h 401452"/>
                <a:gd name="connsiteX773" fmla="*/ 597467 w 811657"/>
                <a:gd name="connsiteY773" fmla="*/ 43887 h 401452"/>
                <a:gd name="connsiteX774" fmla="*/ 598800 w 811657"/>
                <a:gd name="connsiteY774" fmla="*/ 41316 h 401452"/>
                <a:gd name="connsiteX775" fmla="*/ 598800 w 811657"/>
                <a:gd name="connsiteY775" fmla="*/ 38746 h 401452"/>
                <a:gd name="connsiteX776" fmla="*/ 600037 w 811657"/>
                <a:gd name="connsiteY776" fmla="*/ 36080 h 401452"/>
                <a:gd name="connsiteX777" fmla="*/ 601274 w 811657"/>
                <a:gd name="connsiteY777" fmla="*/ 36080 h 401452"/>
                <a:gd name="connsiteX778" fmla="*/ 603843 w 811657"/>
                <a:gd name="connsiteY778" fmla="*/ 34843 h 401452"/>
                <a:gd name="connsiteX779" fmla="*/ 603843 w 811657"/>
                <a:gd name="connsiteY779" fmla="*/ 36080 h 401452"/>
                <a:gd name="connsiteX780" fmla="*/ 603843 w 811657"/>
                <a:gd name="connsiteY780" fmla="*/ 37413 h 401452"/>
                <a:gd name="connsiteX781" fmla="*/ 603843 w 811657"/>
                <a:gd name="connsiteY781" fmla="*/ 39983 h 401452"/>
                <a:gd name="connsiteX782" fmla="*/ 602606 w 811657"/>
                <a:gd name="connsiteY782" fmla="*/ 42554 h 401452"/>
                <a:gd name="connsiteX783" fmla="*/ 601274 w 811657"/>
                <a:gd name="connsiteY783" fmla="*/ 43887 h 401452"/>
                <a:gd name="connsiteX784" fmla="*/ 603843 w 811657"/>
                <a:gd name="connsiteY784" fmla="*/ 46457 h 401452"/>
                <a:gd name="connsiteX785" fmla="*/ 603843 w 811657"/>
                <a:gd name="connsiteY785" fmla="*/ 47790 h 401452"/>
                <a:gd name="connsiteX786" fmla="*/ 603843 w 811657"/>
                <a:gd name="connsiteY786" fmla="*/ 49027 h 401452"/>
                <a:gd name="connsiteX787" fmla="*/ 603843 w 811657"/>
                <a:gd name="connsiteY787" fmla="*/ 51598 h 401452"/>
                <a:gd name="connsiteX788" fmla="*/ 602606 w 811657"/>
                <a:gd name="connsiteY788" fmla="*/ 55501 h 401452"/>
                <a:gd name="connsiteX789" fmla="*/ 600037 w 811657"/>
                <a:gd name="connsiteY789" fmla="*/ 56738 h 401452"/>
                <a:gd name="connsiteX790" fmla="*/ 600037 w 811657"/>
                <a:gd name="connsiteY790" fmla="*/ 59404 h 401452"/>
                <a:gd name="connsiteX791" fmla="*/ 600037 w 811657"/>
                <a:gd name="connsiteY791" fmla="*/ 60642 h 401452"/>
                <a:gd name="connsiteX792" fmla="*/ 601274 w 811657"/>
                <a:gd name="connsiteY792" fmla="*/ 61974 h 401452"/>
                <a:gd name="connsiteX793" fmla="*/ 601274 w 811657"/>
                <a:gd name="connsiteY793" fmla="*/ 63212 h 401452"/>
                <a:gd name="connsiteX794" fmla="*/ 600037 w 811657"/>
                <a:gd name="connsiteY794" fmla="*/ 67115 h 401452"/>
                <a:gd name="connsiteX795" fmla="*/ 601274 w 811657"/>
                <a:gd name="connsiteY795" fmla="*/ 67115 h 401452"/>
                <a:gd name="connsiteX796" fmla="*/ 602606 w 811657"/>
                <a:gd name="connsiteY796" fmla="*/ 64545 h 401452"/>
                <a:gd name="connsiteX797" fmla="*/ 605175 w 811657"/>
                <a:gd name="connsiteY797" fmla="*/ 60642 h 401452"/>
                <a:gd name="connsiteX798" fmla="*/ 607744 w 811657"/>
                <a:gd name="connsiteY798" fmla="*/ 56738 h 401452"/>
                <a:gd name="connsiteX799" fmla="*/ 610313 w 811657"/>
                <a:gd name="connsiteY799" fmla="*/ 54168 h 401452"/>
                <a:gd name="connsiteX800" fmla="*/ 611646 w 811657"/>
                <a:gd name="connsiteY800" fmla="*/ 54168 h 401452"/>
                <a:gd name="connsiteX801" fmla="*/ 610313 w 811657"/>
                <a:gd name="connsiteY801" fmla="*/ 52930 h 401452"/>
                <a:gd name="connsiteX802" fmla="*/ 609076 w 811657"/>
                <a:gd name="connsiteY802" fmla="*/ 51598 h 401452"/>
                <a:gd name="connsiteX803" fmla="*/ 609076 w 811657"/>
                <a:gd name="connsiteY803" fmla="*/ 50360 h 401452"/>
                <a:gd name="connsiteX804" fmla="*/ 610313 w 811657"/>
                <a:gd name="connsiteY804" fmla="*/ 49027 h 401452"/>
                <a:gd name="connsiteX805" fmla="*/ 612882 w 811657"/>
                <a:gd name="connsiteY805" fmla="*/ 49027 h 401452"/>
                <a:gd name="connsiteX806" fmla="*/ 615547 w 811657"/>
                <a:gd name="connsiteY806" fmla="*/ 49027 h 401452"/>
                <a:gd name="connsiteX807" fmla="*/ 615547 w 811657"/>
                <a:gd name="connsiteY807" fmla="*/ 47790 h 401452"/>
                <a:gd name="connsiteX808" fmla="*/ 616784 w 811657"/>
                <a:gd name="connsiteY808" fmla="*/ 45124 h 401452"/>
                <a:gd name="connsiteX809" fmla="*/ 618116 w 811657"/>
                <a:gd name="connsiteY809" fmla="*/ 39983 h 401452"/>
                <a:gd name="connsiteX810" fmla="*/ 620685 w 811657"/>
                <a:gd name="connsiteY810" fmla="*/ 34843 h 401452"/>
                <a:gd name="connsiteX811" fmla="*/ 621922 w 811657"/>
                <a:gd name="connsiteY811" fmla="*/ 32272 h 401452"/>
                <a:gd name="connsiteX812" fmla="*/ 623254 w 811657"/>
                <a:gd name="connsiteY812" fmla="*/ 30940 h 401452"/>
                <a:gd name="connsiteX813" fmla="*/ 623254 w 811657"/>
                <a:gd name="connsiteY813" fmla="*/ 32272 h 401452"/>
                <a:gd name="connsiteX814" fmla="*/ 624586 w 811657"/>
                <a:gd name="connsiteY814" fmla="*/ 33510 h 401452"/>
                <a:gd name="connsiteX815" fmla="*/ 625823 w 811657"/>
                <a:gd name="connsiteY815" fmla="*/ 36080 h 401452"/>
                <a:gd name="connsiteX816" fmla="*/ 625823 w 811657"/>
                <a:gd name="connsiteY816" fmla="*/ 37413 h 401452"/>
                <a:gd name="connsiteX817" fmla="*/ 623254 w 811657"/>
                <a:gd name="connsiteY817" fmla="*/ 37413 h 401452"/>
                <a:gd name="connsiteX818" fmla="*/ 623254 w 811657"/>
                <a:gd name="connsiteY818" fmla="*/ 38746 h 401452"/>
                <a:gd name="connsiteX819" fmla="*/ 623254 w 811657"/>
                <a:gd name="connsiteY819" fmla="*/ 41316 h 401452"/>
                <a:gd name="connsiteX820" fmla="*/ 621922 w 811657"/>
                <a:gd name="connsiteY820" fmla="*/ 43887 h 401452"/>
                <a:gd name="connsiteX821" fmla="*/ 620685 w 811657"/>
                <a:gd name="connsiteY821" fmla="*/ 45124 h 401452"/>
                <a:gd name="connsiteX822" fmla="*/ 620685 w 811657"/>
                <a:gd name="connsiteY822" fmla="*/ 46457 h 401452"/>
                <a:gd name="connsiteX823" fmla="*/ 623254 w 811657"/>
                <a:gd name="connsiteY823" fmla="*/ 47790 h 401452"/>
                <a:gd name="connsiteX824" fmla="*/ 623254 w 811657"/>
                <a:gd name="connsiteY824" fmla="*/ 49027 h 401452"/>
                <a:gd name="connsiteX825" fmla="*/ 621922 w 811657"/>
                <a:gd name="connsiteY825" fmla="*/ 50360 h 401452"/>
                <a:gd name="connsiteX826" fmla="*/ 619353 w 811657"/>
                <a:gd name="connsiteY826" fmla="*/ 51598 h 401452"/>
                <a:gd name="connsiteX827" fmla="*/ 614214 w 811657"/>
                <a:gd name="connsiteY827" fmla="*/ 52930 h 401452"/>
                <a:gd name="connsiteX828" fmla="*/ 612882 w 811657"/>
                <a:gd name="connsiteY828" fmla="*/ 54168 h 401452"/>
                <a:gd name="connsiteX829" fmla="*/ 612882 w 811657"/>
                <a:gd name="connsiteY829" fmla="*/ 55501 h 401452"/>
                <a:gd name="connsiteX830" fmla="*/ 612882 w 811657"/>
                <a:gd name="connsiteY830" fmla="*/ 56738 h 401452"/>
                <a:gd name="connsiteX831" fmla="*/ 612882 w 811657"/>
                <a:gd name="connsiteY831" fmla="*/ 58071 h 401452"/>
                <a:gd name="connsiteX832" fmla="*/ 615547 w 811657"/>
                <a:gd name="connsiteY832" fmla="*/ 56738 h 401452"/>
                <a:gd name="connsiteX833" fmla="*/ 618116 w 811657"/>
                <a:gd name="connsiteY833" fmla="*/ 56738 h 401452"/>
                <a:gd name="connsiteX834" fmla="*/ 621922 w 811657"/>
                <a:gd name="connsiteY834" fmla="*/ 56738 h 401452"/>
                <a:gd name="connsiteX835" fmla="*/ 623254 w 811657"/>
                <a:gd name="connsiteY835" fmla="*/ 58071 h 401452"/>
                <a:gd name="connsiteX836" fmla="*/ 627155 w 811657"/>
                <a:gd name="connsiteY836" fmla="*/ 59404 h 401452"/>
                <a:gd name="connsiteX837" fmla="*/ 630962 w 811657"/>
                <a:gd name="connsiteY837" fmla="*/ 61974 h 401452"/>
                <a:gd name="connsiteX838" fmla="*/ 630962 w 811657"/>
                <a:gd name="connsiteY838" fmla="*/ 63212 h 401452"/>
                <a:gd name="connsiteX839" fmla="*/ 629724 w 811657"/>
                <a:gd name="connsiteY839" fmla="*/ 63212 h 401452"/>
                <a:gd name="connsiteX840" fmla="*/ 627155 w 811657"/>
                <a:gd name="connsiteY840" fmla="*/ 63212 h 401452"/>
                <a:gd name="connsiteX841" fmla="*/ 627155 w 811657"/>
                <a:gd name="connsiteY841" fmla="*/ 64545 h 401452"/>
                <a:gd name="connsiteX842" fmla="*/ 620685 w 811657"/>
                <a:gd name="connsiteY842" fmla="*/ 61974 h 401452"/>
                <a:gd name="connsiteX843" fmla="*/ 618116 w 811657"/>
                <a:gd name="connsiteY843" fmla="*/ 60642 h 401452"/>
                <a:gd name="connsiteX844" fmla="*/ 616784 w 811657"/>
                <a:gd name="connsiteY844" fmla="*/ 61974 h 401452"/>
                <a:gd name="connsiteX845" fmla="*/ 615547 w 811657"/>
                <a:gd name="connsiteY845" fmla="*/ 61974 h 401452"/>
                <a:gd name="connsiteX846" fmla="*/ 614214 w 811657"/>
                <a:gd name="connsiteY846" fmla="*/ 61974 h 401452"/>
                <a:gd name="connsiteX847" fmla="*/ 612882 w 811657"/>
                <a:gd name="connsiteY847" fmla="*/ 61974 h 401452"/>
                <a:gd name="connsiteX848" fmla="*/ 611646 w 811657"/>
                <a:gd name="connsiteY848" fmla="*/ 60642 h 401452"/>
                <a:gd name="connsiteX849" fmla="*/ 610313 w 811657"/>
                <a:gd name="connsiteY849" fmla="*/ 60642 h 401452"/>
                <a:gd name="connsiteX850" fmla="*/ 609076 w 811657"/>
                <a:gd name="connsiteY850" fmla="*/ 63212 h 401452"/>
                <a:gd name="connsiteX851" fmla="*/ 607744 w 811657"/>
                <a:gd name="connsiteY851" fmla="*/ 65782 h 401452"/>
                <a:gd name="connsiteX852" fmla="*/ 606507 w 811657"/>
                <a:gd name="connsiteY852" fmla="*/ 68353 h 401452"/>
                <a:gd name="connsiteX853" fmla="*/ 603843 w 811657"/>
                <a:gd name="connsiteY853" fmla="*/ 72256 h 401452"/>
                <a:gd name="connsiteX854" fmla="*/ 602606 w 811657"/>
                <a:gd name="connsiteY854" fmla="*/ 73589 h 401452"/>
                <a:gd name="connsiteX855" fmla="*/ 602606 w 811657"/>
                <a:gd name="connsiteY855" fmla="*/ 77396 h 401452"/>
                <a:gd name="connsiteX856" fmla="*/ 601274 w 811657"/>
                <a:gd name="connsiteY856" fmla="*/ 78729 h 401452"/>
                <a:gd name="connsiteX857" fmla="*/ 598800 w 811657"/>
                <a:gd name="connsiteY857" fmla="*/ 79967 h 401452"/>
                <a:gd name="connsiteX858" fmla="*/ 598800 w 811657"/>
                <a:gd name="connsiteY858" fmla="*/ 81300 h 401452"/>
                <a:gd name="connsiteX859" fmla="*/ 598800 w 811657"/>
                <a:gd name="connsiteY859" fmla="*/ 82632 h 401452"/>
                <a:gd name="connsiteX860" fmla="*/ 602606 w 811657"/>
                <a:gd name="connsiteY860" fmla="*/ 83870 h 401452"/>
                <a:gd name="connsiteX861" fmla="*/ 606507 w 811657"/>
                <a:gd name="connsiteY861" fmla="*/ 82632 h 401452"/>
                <a:gd name="connsiteX862" fmla="*/ 607744 w 811657"/>
                <a:gd name="connsiteY862" fmla="*/ 82632 h 401452"/>
                <a:gd name="connsiteX863" fmla="*/ 612882 w 811657"/>
                <a:gd name="connsiteY863" fmla="*/ 79967 h 401452"/>
                <a:gd name="connsiteX864" fmla="*/ 618116 w 811657"/>
                <a:gd name="connsiteY864" fmla="*/ 77396 h 401452"/>
                <a:gd name="connsiteX865" fmla="*/ 619353 w 811657"/>
                <a:gd name="connsiteY865" fmla="*/ 77396 h 401452"/>
                <a:gd name="connsiteX866" fmla="*/ 619353 w 811657"/>
                <a:gd name="connsiteY866" fmla="*/ 78729 h 401452"/>
                <a:gd name="connsiteX867" fmla="*/ 618116 w 811657"/>
                <a:gd name="connsiteY867" fmla="*/ 79967 h 401452"/>
                <a:gd name="connsiteX868" fmla="*/ 616784 w 811657"/>
                <a:gd name="connsiteY868" fmla="*/ 81300 h 401452"/>
                <a:gd name="connsiteX869" fmla="*/ 616784 w 811657"/>
                <a:gd name="connsiteY869" fmla="*/ 82632 h 401452"/>
                <a:gd name="connsiteX870" fmla="*/ 618116 w 811657"/>
                <a:gd name="connsiteY870" fmla="*/ 83870 h 401452"/>
                <a:gd name="connsiteX871" fmla="*/ 619353 w 811657"/>
                <a:gd name="connsiteY871" fmla="*/ 82632 h 401452"/>
                <a:gd name="connsiteX872" fmla="*/ 623254 w 811657"/>
                <a:gd name="connsiteY872" fmla="*/ 81300 h 401452"/>
                <a:gd name="connsiteX873" fmla="*/ 625823 w 811657"/>
                <a:gd name="connsiteY873" fmla="*/ 79967 h 401452"/>
                <a:gd name="connsiteX874" fmla="*/ 629724 w 811657"/>
                <a:gd name="connsiteY874" fmla="*/ 78729 h 401452"/>
                <a:gd name="connsiteX875" fmla="*/ 630962 w 811657"/>
                <a:gd name="connsiteY875" fmla="*/ 78729 h 401452"/>
                <a:gd name="connsiteX876" fmla="*/ 630962 w 811657"/>
                <a:gd name="connsiteY876" fmla="*/ 81300 h 401452"/>
                <a:gd name="connsiteX877" fmla="*/ 632294 w 811657"/>
                <a:gd name="connsiteY877" fmla="*/ 82632 h 401452"/>
                <a:gd name="connsiteX878" fmla="*/ 632294 w 811657"/>
                <a:gd name="connsiteY878" fmla="*/ 83870 h 401452"/>
                <a:gd name="connsiteX879" fmla="*/ 627155 w 811657"/>
                <a:gd name="connsiteY879" fmla="*/ 85203 h 401452"/>
                <a:gd name="connsiteX880" fmla="*/ 621922 w 811657"/>
                <a:gd name="connsiteY880" fmla="*/ 85203 h 401452"/>
                <a:gd name="connsiteX881" fmla="*/ 620685 w 811657"/>
                <a:gd name="connsiteY881" fmla="*/ 85203 h 401452"/>
                <a:gd name="connsiteX882" fmla="*/ 621922 w 811657"/>
                <a:gd name="connsiteY882" fmla="*/ 87773 h 401452"/>
                <a:gd name="connsiteX883" fmla="*/ 621922 w 811657"/>
                <a:gd name="connsiteY883" fmla="*/ 89106 h 401452"/>
                <a:gd name="connsiteX884" fmla="*/ 620685 w 811657"/>
                <a:gd name="connsiteY884" fmla="*/ 89106 h 401452"/>
                <a:gd name="connsiteX885" fmla="*/ 619353 w 811657"/>
                <a:gd name="connsiteY885" fmla="*/ 87773 h 401452"/>
                <a:gd name="connsiteX886" fmla="*/ 618116 w 811657"/>
                <a:gd name="connsiteY886" fmla="*/ 86440 h 401452"/>
                <a:gd name="connsiteX887" fmla="*/ 615547 w 811657"/>
                <a:gd name="connsiteY887" fmla="*/ 85203 h 401452"/>
                <a:gd name="connsiteX888" fmla="*/ 612882 w 811657"/>
                <a:gd name="connsiteY888" fmla="*/ 85203 h 401452"/>
                <a:gd name="connsiteX889" fmla="*/ 611646 w 811657"/>
                <a:gd name="connsiteY889" fmla="*/ 86440 h 401452"/>
                <a:gd name="connsiteX890" fmla="*/ 610313 w 811657"/>
                <a:gd name="connsiteY890" fmla="*/ 86440 h 401452"/>
                <a:gd name="connsiteX891" fmla="*/ 607744 w 811657"/>
                <a:gd name="connsiteY891" fmla="*/ 86440 h 401452"/>
                <a:gd name="connsiteX892" fmla="*/ 605175 w 811657"/>
                <a:gd name="connsiteY892" fmla="*/ 86440 h 401452"/>
                <a:gd name="connsiteX893" fmla="*/ 603843 w 811657"/>
                <a:gd name="connsiteY893" fmla="*/ 87773 h 401452"/>
                <a:gd name="connsiteX894" fmla="*/ 602606 w 811657"/>
                <a:gd name="connsiteY894" fmla="*/ 89106 h 401452"/>
                <a:gd name="connsiteX895" fmla="*/ 598800 w 811657"/>
                <a:gd name="connsiteY895" fmla="*/ 89106 h 401452"/>
                <a:gd name="connsiteX896" fmla="*/ 596136 w 811657"/>
                <a:gd name="connsiteY896" fmla="*/ 89106 h 401452"/>
                <a:gd name="connsiteX897" fmla="*/ 590997 w 811657"/>
                <a:gd name="connsiteY897" fmla="*/ 89106 h 401452"/>
                <a:gd name="connsiteX898" fmla="*/ 588428 w 811657"/>
                <a:gd name="connsiteY898" fmla="*/ 89106 h 401452"/>
                <a:gd name="connsiteX899" fmla="*/ 587191 w 811657"/>
                <a:gd name="connsiteY899" fmla="*/ 90343 h 401452"/>
                <a:gd name="connsiteX900" fmla="*/ 585859 w 811657"/>
                <a:gd name="connsiteY900" fmla="*/ 90343 h 401452"/>
                <a:gd name="connsiteX901" fmla="*/ 585859 w 811657"/>
                <a:gd name="connsiteY901" fmla="*/ 92914 h 401452"/>
                <a:gd name="connsiteX902" fmla="*/ 585859 w 811657"/>
                <a:gd name="connsiteY902" fmla="*/ 98055 h 401452"/>
                <a:gd name="connsiteX903" fmla="*/ 587191 w 811657"/>
                <a:gd name="connsiteY903" fmla="*/ 99387 h 401452"/>
                <a:gd name="connsiteX904" fmla="*/ 587191 w 811657"/>
                <a:gd name="connsiteY904" fmla="*/ 100720 h 401452"/>
                <a:gd name="connsiteX905" fmla="*/ 585859 w 811657"/>
                <a:gd name="connsiteY905" fmla="*/ 101958 h 401452"/>
                <a:gd name="connsiteX906" fmla="*/ 584527 w 811657"/>
                <a:gd name="connsiteY906" fmla="*/ 103291 h 401452"/>
                <a:gd name="connsiteX907" fmla="*/ 583290 w 811657"/>
                <a:gd name="connsiteY907" fmla="*/ 103291 h 401452"/>
                <a:gd name="connsiteX908" fmla="*/ 583290 w 811657"/>
                <a:gd name="connsiteY908" fmla="*/ 101958 h 401452"/>
                <a:gd name="connsiteX909" fmla="*/ 581957 w 811657"/>
                <a:gd name="connsiteY909" fmla="*/ 101958 h 401452"/>
                <a:gd name="connsiteX910" fmla="*/ 580626 w 811657"/>
                <a:gd name="connsiteY910" fmla="*/ 101958 h 401452"/>
                <a:gd name="connsiteX911" fmla="*/ 579389 w 811657"/>
                <a:gd name="connsiteY911" fmla="*/ 101958 h 401452"/>
                <a:gd name="connsiteX912" fmla="*/ 578056 w 811657"/>
                <a:gd name="connsiteY912" fmla="*/ 103291 h 401452"/>
                <a:gd name="connsiteX913" fmla="*/ 578056 w 811657"/>
                <a:gd name="connsiteY913" fmla="*/ 104528 h 401452"/>
                <a:gd name="connsiteX914" fmla="*/ 579389 w 811657"/>
                <a:gd name="connsiteY914" fmla="*/ 105861 h 401452"/>
                <a:gd name="connsiteX915" fmla="*/ 581957 w 811657"/>
                <a:gd name="connsiteY915" fmla="*/ 108431 h 401452"/>
                <a:gd name="connsiteX916" fmla="*/ 584527 w 811657"/>
                <a:gd name="connsiteY916" fmla="*/ 111002 h 401452"/>
                <a:gd name="connsiteX917" fmla="*/ 584527 w 811657"/>
                <a:gd name="connsiteY917" fmla="*/ 112334 h 401452"/>
                <a:gd name="connsiteX918" fmla="*/ 584527 w 811657"/>
                <a:gd name="connsiteY918" fmla="*/ 113572 h 401452"/>
                <a:gd name="connsiteX919" fmla="*/ 584527 w 811657"/>
                <a:gd name="connsiteY919" fmla="*/ 114905 h 401452"/>
                <a:gd name="connsiteX920" fmla="*/ 581957 w 811657"/>
                <a:gd name="connsiteY920" fmla="*/ 114905 h 401452"/>
                <a:gd name="connsiteX921" fmla="*/ 580626 w 811657"/>
                <a:gd name="connsiteY921" fmla="*/ 112334 h 401452"/>
                <a:gd name="connsiteX922" fmla="*/ 578056 w 811657"/>
                <a:gd name="connsiteY922" fmla="*/ 111002 h 401452"/>
                <a:gd name="connsiteX923" fmla="*/ 576819 w 811657"/>
                <a:gd name="connsiteY923" fmla="*/ 112334 h 401452"/>
                <a:gd name="connsiteX924" fmla="*/ 576819 w 811657"/>
                <a:gd name="connsiteY924" fmla="*/ 113572 h 401452"/>
                <a:gd name="connsiteX925" fmla="*/ 578056 w 811657"/>
                <a:gd name="connsiteY925" fmla="*/ 116142 h 401452"/>
                <a:gd name="connsiteX926" fmla="*/ 579389 w 811657"/>
                <a:gd name="connsiteY926" fmla="*/ 117475 h 401452"/>
                <a:gd name="connsiteX927" fmla="*/ 580626 w 811657"/>
                <a:gd name="connsiteY927" fmla="*/ 117475 h 401452"/>
                <a:gd name="connsiteX928" fmla="*/ 581957 w 811657"/>
                <a:gd name="connsiteY928" fmla="*/ 118713 h 401452"/>
                <a:gd name="connsiteX929" fmla="*/ 581957 w 811657"/>
                <a:gd name="connsiteY929" fmla="*/ 120046 h 401452"/>
                <a:gd name="connsiteX930" fmla="*/ 581957 w 811657"/>
                <a:gd name="connsiteY930" fmla="*/ 122616 h 401452"/>
                <a:gd name="connsiteX931" fmla="*/ 580626 w 811657"/>
                <a:gd name="connsiteY931" fmla="*/ 122616 h 401452"/>
                <a:gd name="connsiteX932" fmla="*/ 580626 w 811657"/>
                <a:gd name="connsiteY932" fmla="*/ 123949 h 401452"/>
                <a:gd name="connsiteX933" fmla="*/ 575487 w 811657"/>
                <a:gd name="connsiteY933" fmla="*/ 118713 h 401452"/>
                <a:gd name="connsiteX934" fmla="*/ 574155 w 811657"/>
                <a:gd name="connsiteY934" fmla="*/ 118713 h 401452"/>
                <a:gd name="connsiteX935" fmla="*/ 572918 w 811657"/>
                <a:gd name="connsiteY935" fmla="*/ 122616 h 401452"/>
                <a:gd name="connsiteX936" fmla="*/ 571586 w 811657"/>
                <a:gd name="connsiteY936" fmla="*/ 130327 h 401452"/>
                <a:gd name="connsiteX937" fmla="*/ 569017 w 811657"/>
                <a:gd name="connsiteY937" fmla="*/ 138133 h 401452"/>
                <a:gd name="connsiteX938" fmla="*/ 569017 w 811657"/>
                <a:gd name="connsiteY938" fmla="*/ 143274 h 401452"/>
                <a:gd name="connsiteX939" fmla="*/ 570349 w 811657"/>
                <a:gd name="connsiteY939" fmla="*/ 144607 h 401452"/>
                <a:gd name="connsiteX940" fmla="*/ 570349 w 811657"/>
                <a:gd name="connsiteY940" fmla="*/ 147177 h 401452"/>
                <a:gd name="connsiteX941" fmla="*/ 571586 w 811657"/>
                <a:gd name="connsiteY941" fmla="*/ 147177 h 401452"/>
                <a:gd name="connsiteX942" fmla="*/ 572918 w 811657"/>
                <a:gd name="connsiteY942" fmla="*/ 145844 h 401452"/>
                <a:gd name="connsiteX943" fmla="*/ 574155 w 811657"/>
                <a:gd name="connsiteY943" fmla="*/ 145844 h 401452"/>
                <a:gd name="connsiteX944" fmla="*/ 575487 w 811657"/>
                <a:gd name="connsiteY944" fmla="*/ 147177 h 401452"/>
                <a:gd name="connsiteX945" fmla="*/ 575487 w 811657"/>
                <a:gd name="connsiteY945" fmla="*/ 148415 h 401452"/>
                <a:gd name="connsiteX946" fmla="*/ 576819 w 811657"/>
                <a:gd name="connsiteY946" fmla="*/ 149747 h 401452"/>
                <a:gd name="connsiteX947" fmla="*/ 579389 w 811657"/>
                <a:gd name="connsiteY947" fmla="*/ 156221 h 401452"/>
                <a:gd name="connsiteX948" fmla="*/ 583290 w 811657"/>
                <a:gd name="connsiteY948" fmla="*/ 165265 h 401452"/>
                <a:gd name="connsiteX949" fmla="*/ 583290 w 811657"/>
                <a:gd name="connsiteY949" fmla="*/ 166502 h 401452"/>
                <a:gd name="connsiteX950" fmla="*/ 581957 w 811657"/>
                <a:gd name="connsiteY950" fmla="*/ 167835 h 401452"/>
                <a:gd name="connsiteX951" fmla="*/ 581957 w 811657"/>
                <a:gd name="connsiteY951" fmla="*/ 169073 h 401452"/>
                <a:gd name="connsiteX952" fmla="*/ 581957 w 811657"/>
                <a:gd name="connsiteY952" fmla="*/ 170406 h 401452"/>
                <a:gd name="connsiteX953" fmla="*/ 583290 w 811657"/>
                <a:gd name="connsiteY953" fmla="*/ 171643 h 401452"/>
                <a:gd name="connsiteX954" fmla="*/ 584527 w 811657"/>
                <a:gd name="connsiteY954" fmla="*/ 172976 h 401452"/>
                <a:gd name="connsiteX955" fmla="*/ 587191 w 811657"/>
                <a:gd name="connsiteY955" fmla="*/ 172976 h 401452"/>
                <a:gd name="connsiteX956" fmla="*/ 589665 w 811657"/>
                <a:gd name="connsiteY956" fmla="*/ 172976 h 401452"/>
                <a:gd name="connsiteX957" fmla="*/ 590997 w 811657"/>
                <a:gd name="connsiteY957" fmla="*/ 172976 h 401452"/>
                <a:gd name="connsiteX958" fmla="*/ 590997 w 811657"/>
                <a:gd name="connsiteY958" fmla="*/ 171643 h 401452"/>
                <a:gd name="connsiteX959" fmla="*/ 588428 w 811657"/>
                <a:gd name="connsiteY959" fmla="*/ 167835 h 401452"/>
                <a:gd name="connsiteX960" fmla="*/ 585859 w 811657"/>
                <a:gd name="connsiteY960" fmla="*/ 162695 h 401452"/>
                <a:gd name="connsiteX961" fmla="*/ 585859 w 811657"/>
                <a:gd name="connsiteY961" fmla="*/ 156221 h 401452"/>
                <a:gd name="connsiteX962" fmla="*/ 585859 w 811657"/>
                <a:gd name="connsiteY962" fmla="*/ 154888 h 401452"/>
                <a:gd name="connsiteX963" fmla="*/ 587191 w 811657"/>
                <a:gd name="connsiteY963" fmla="*/ 154888 h 401452"/>
                <a:gd name="connsiteX964" fmla="*/ 588428 w 811657"/>
                <a:gd name="connsiteY964" fmla="*/ 152318 h 401452"/>
                <a:gd name="connsiteX965" fmla="*/ 589665 w 811657"/>
                <a:gd name="connsiteY965" fmla="*/ 149747 h 401452"/>
                <a:gd name="connsiteX966" fmla="*/ 587191 w 811657"/>
                <a:gd name="connsiteY966" fmla="*/ 148415 h 401452"/>
                <a:gd name="connsiteX967" fmla="*/ 585859 w 811657"/>
                <a:gd name="connsiteY967" fmla="*/ 144607 h 401452"/>
                <a:gd name="connsiteX968" fmla="*/ 583290 w 811657"/>
                <a:gd name="connsiteY968" fmla="*/ 142036 h 401452"/>
                <a:gd name="connsiteX969" fmla="*/ 583290 w 811657"/>
                <a:gd name="connsiteY969" fmla="*/ 139371 h 401452"/>
                <a:gd name="connsiteX970" fmla="*/ 583290 w 811657"/>
                <a:gd name="connsiteY970" fmla="*/ 138133 h 401452"/>
                <a:gd name="connsiteX971" fmla="*/ 583290 w 811657"/>
                <a:gd name="connsiteY971" fmla="*/ 136801 h 401452"/>
                <a:gd name="connsiteX972" fmla="*/ 584527 w 811657"/>
                <a:gd name="connsiteY972" fmla="*/ 135563 h 401452"/>
                <a:gd name="connsiteX973" fmla="*/ 585859 w 811657"/>
                <a:gd name="connsiteY973" fmla="*/ 134230 h 401452"/>
                <a:gd name="connsiteX974" fmla="*/ 587191 w 811657"/>
                <a:gd name="connsiteY974" fmla="*/ 134230 h 401452"/>
                <a:gd name="connsiteX975" fmla="*/ 587191 w 811657"/>
                <a:gd name="connsiteY975" fmla="*/ 135563 h 401452"/>
                <a:gd name="connsiteX976" fmla="*/ 587191 w 811657"/>
                <a:gd name="connsiteY976" fmla="*/ 138133 h 401452"/>
                <a:gd name="connsiteX977" fmla="*/ 588428 w 811657"/>
                <a:gd name="connsiteY977" fmla="*/ 142036 h 401452"/>
                <a:gd name="connsiteX978" fmla="*/ 589665 w 811657"/>
                <a:gd name="connsiteY978" fmla="*/ 143274 h 401452"/>
                <a:gd name="connsiteX979" fmla="*/ 589665 w 811657"/>
                <a:gd name="connsiteY979" fmla="*/ 140704 h 401452"/>
                <a:gd name="connsiteX980" fmla="*/ 590997 w 811657"/>
                <a:gd name="connsiteY980" fmla="*/ 138133 h 401452"/>
                <a:gd name="connsiteX981" fmla="*/ 592329 w 811657"/>
                <a:gd name="connsiteY981" fmla="*/ 135563 h 401452"/>
                <a:gd name="connsiteX982" fmla="*/ 594899 w 811657"/>
                <a:gd name="connsiteY982" fmla="*/ 134230 h 401452"/>
                <a:gd name="connsiteX983" fmla="*/ 596136 w 811657"/>
                <a:gd name="connsiteY983" fmla="*/ 134230 h 401452"/>
                <a:gd name="connsiteX984" fmla="*/ 594899 w 811657"/>
                <a:gd name="connsiteY984" fmla="*/ 138133 h 401452"/>
                <a:gd name="connsiteX985" fmla="*/ 594899 w 811657"/>
                <a:gd name="connsiteY985" fmla="*/ 143274 h 401452"/>
                <a:gd name="connsiteX986" fmla="*/ 592329 w 811657"/>
                <a:gd name="connsiteY986" fmla="*/ 145844 h 401452"/>
                <a:gd name="connsiteX987" fmla="*/ 593566 w 811657"/>
                <a:gd name="connsiteY987" fmla="*/ 147177 h 401452"/>
                <a:gd name="connsiteX988" fmla="*/ 594899 w 811657"/>
                <a:gd name="connsiteY988" fmla="*/ 145844 h 401452"/>
                <a:gd name="connsiteX989" fmla="*/ 596136 w 811657"/>
                <a:gd name="connsiteY989" fmla="*/ 145844 h 401452"/>
                <a:gd name="connsiteX990" fmla="*/ 597467 w 811657"/>
                <a:gd name="connsiteY990" fmla="*/ 145844 h 401452"/>
                <a:gd name="connsiteX991" fmla="*/ 598800 w 811657"/>
                <a:gd name="connsiteY991" fmla="*/ 145844 h 401452"/>
                <a:gd name="connsiteX992" fmla="*/ 600037 w 811657"/>
                <a:gd name="connsiteY992" fmla="*/ 147177 h 401452"/>
                <a:gd name="connsiteX993" fmla="*/ 600037 w 811657"/>
                <a:gd name="connsiteY993" fmla="*/ 149747 h 401452"/>
                <a:gd name="connsiteX994" fmla="*/ 600037 w 811657"/>
                <a:gd name="connsiteY994" fmla="*/ 150985 h 401452"/>
                <a:gd name="connsiteX995" fmla="*/ 601274 w 811657"/>
                <a:gd name="connsiteY995" fmla="*/ 150985 h 401452"/>
                <a:gd name="connsiteX996" fmla="*/ 603843 w 811657"/>
                <a:gd name="connsiteY996" fmla="*/ 152318 h 401452"/>
                <a:gd name="connsiteX997" fmla="*/ 605175 w 811657"/>
                <a:gd name="connsiteY997" fmla="*/ 152318 h 401452"/>
                <a:gd name="connsiteX998" fmla="*/ 607744 w 811657"/>
                <a:gd name="connsiteY998" fmla="*/ 154888 h 401452"/>
                <a:gd name="connsiteX999" fmla="*/ 607744 w 811657"/>
                <a:gd name="connsiteY999" fmla="*/ 156221 h 401452"/>
                <a:gd name="connsiteX1000" fmla="*/ 606507 w 811657"/>
                <a:gd name="connsiteY1000" fmla="*/ 157459 h 401452"/>
                <a:gd name="connsiteX1001" fmla="*/ 605175 w 811657"/>
                <a:gd name="connsiteY1001" fmla="*/ 157459 h 401452"/>
                <a:gd name="connsiteX1002" fmla="*/ 598800 w 811657"/>
                <a:gd name="connsiteY1002" fmla="*/ 156221 h 401452"/>
                <a:gd name="connsiteX1003" fmla="*/ 597467 w 811657"/>
                <a:gd name="connsiteY1003" fmla="*/ 154888 h 401452"/>
                <a:gd name="connsiteX1004" fmla="*/ 596136 w 811657"/>
                <a:gd name="connsiteY1004" fmla="*/ 154888 h 401452"/>
                <a:gd name="connsiteX1005" fmla="*/ 594899 w 811657"/>
                <a:gd name="connsiteY1005" fmla="*/ 156221 h 401452"/>
                <a:gd name="connsiteX1006" fmla="*/ 596136 w 811657"/>
                <a:gd name="connsiteY1006" fmla="*/ 157459 h 401452"/>
                <a:gd name="connsiteX1007" fmla="*/ 597467 w 811657"/>
                <a:gd name="connsiteY1007" fmla="*/ 160029 h 401452"/>
                <a:gd name="connsiteX1008" fmla="*/ 598800 w 811657"/>
                <a:gd name="connsiteY1008" fmla="*/ 161362 h 401452"/>
                <a:gd name="connsiteX1009" fmla="*/ 600037 w 811657"/>
                <a:gd name="connsiteY1009" fmla="*/ 163932 h 401452"/>
                <a:gd name="connsiteX1010" fmla="*/ 598800 w 811657"/>
                <a:gd name="connsiteY1010" fmla="*/ 165265 h 401452"/>
                <a:gd name="connsiteX1011" fmla="*/ 596136 w 811657"/>
                <a:gd name="connsiteY1011" fmla="*/ 163932 h 401452"/>
                <a:gd name="connsiteX1012" fmla="*/ 593566 w 811657"/>
                <a:gd name="connsiteY1012" fmla="*/ 161362 h 401452"/>
                <a:gd name="connsiteX1013" fmla="*/ 592329 w 811657"/>
                <a:gd name="connsiteY1013" fmla="*/ 161362 h 401452"/>
                <a:gd name="connsiteX1014" fmla="*/ 590997 w 811657"/>
                <a:gd name="connsiteY1014" fmla="*/ 163932 h 401452"/>
                <a:gd name="connsiteX1015" fmla="*/ 590997 w 811657"/>
                <a:gd name="connsiteY1015" fmla="*/ 166502 h 401452"/>
                <a:gd name="connsiteX1016" fmla="*/ 592329 w 811657"/>
                <a:gd name="connsiteY1016" fmla="*/ 167835 h 401452"/>
                <a:gd name="connsiteX1017" fmla="*/ 593566 w 811657"/>
                <a:gd name="connsiteY1017" fmla="*/ 167835 h 401452"/>
                <a:gd name="connsiteX1018" fmla="*/ 594899 w 811657"/>
                <a:gd name="connsiteY1018" fmla="*/ 166502 h 401452"/>
                <a:gd name="connsiteX1019" fmla="*/ 596136 w 811657"/>
                <a:gd name="connsiteY1019" fmla="*/ 166502 h 401452"/>
                <a:gd name="connsiteX1020" fmla="*/ 597467 w 811657"/>
                <a:gd name="connsiteY1020" fmla="*/ 166502 h 401452"/>
                <a:gd name="connsiteX1021" fmla="*/ 597467 w 811657"/>
                <a:gd name="connsiteY1021" fmla="*/ 169073 h 401452"/>
                <a:gd name="connsiteX1022" fmla="*/ 598800 w 811657"/>
                <a:gd name="connsiteY1022" fmla="*/ 170406 h 401452"/>
                <a:gd name="connsiteX1023" fmla="*/ 600037 w 811657"/>
                <a:gd name="connsiteY1023" fmla="*/ 172976 h 401452"/>
                <a:gd name="connsiteX1024" fmla="*/ 600037 w 811657"/>
                <a:gd name="connsiteY1024" fmla="*/ 174214 h 401452"/>
                <a:gd name="connsiteX1025" fmla="*/ 597467 w 811657"/>
                <a:gd name="connsiteY1025" fmla="*/ 175546 h 401452"/>
                <a:gd name="connsiteX1026" fmla="*/ 596136 w 811657"/>
                <a:gd name="connsiteY1026" fmla="*/ 179450 h 401452"/>
                <a:gd name="connsiteX1027" fmla="*/ 593566 w 811657"/>
                <a:gd name="connsiteY1027" fmla="*/ 182020 h 401452"/>
                <a:gd name="connsiteX1028" fmla="*/ 590997 w 811657"/>
                <a:gd name="connsiteY1028" fmla="*/ 183258 h 401452"/>
                <a:gd name="connsiteX1029" fmla="*/ 587191 w 811657"/>
                <a:gd name="connsiteY1029" fmla="*/ 184590 h 401452"/>
                <a:gd name="connsiteX1030" fmla="*/ 587191 w 811657"/>
                <a:gd name="connsiteY1030" fmla="*/ 187161 h 401452"/>
                <a:gd name="connsiteX1031" fmla="*/ 587191 w 811657"/>
                <a:gd name="connsiteY1031" fmla="*/ 188493 h 401452"/>
                <a:gd name="connsiteX1032" fmla="*/ 588428 w 811657"/>
                <a:gd name="connsiteY1032" fmla="*/ 189731 h 401452"/>
                <a:gd name="connsiteX1033" fmla="*/ 588428 w 811657"/>
                <a:gd name="connsiteY1033" fmla="*/ 191064 h 401452"/>
                <a:gd name="connsiteX1034" fmla="*/ 589665 w 811657"/>
                <a:gd name="connsiteY1034" fmla="*/ 189731 h 401452"/>
                <a:gd name="connsiteX1035" fmla="*/ 590997 w 811657"/>
                <a:gd name="connsiteY1035" fmla="*/ 188493 h 401452"/>
                <a:gd name="connsiteX1036" fmla="*/ 592329 w 811657"/>
                <a:gd name="connsiteY1036" fmla="*/ 188493 h 401452"/>
                <a:gd name="connsiteX1037" fmla="*/ 592329 w 811657"/>
                <a:gd name="connsiteY1037" fmla="*/ 189731 h 401452"/>
                <a:gd name="connsiteX1038" fmla="*/ 593566 w 811657"/>
                <a:gd name="connsiteY1038" fmla="*/ 193634 h 401452"/>
                <a:gd name="connsiteX1039" fmla="*/ 593566 w 811657"/>
                <a:gd name="connsiteY1039" fmla="*/ 200108 h 401452"/>
                <a:gd name="connsiteX1040" fmla="*/ 594899 w 811657"/>
                <a:gd name="connsiteY1040" fmla="*/ 202678 h 401452"/>
                <a:gd name="connsiteX1041" fmla="*/ 594899 w 811657"/>
                <a:gd name="connsiteY1041" fmla="*/ 203915 h 401452"/>
                <a:gd name="connsiteX1042" fmla="*/ 596136 w 811657"/>
                <a:gd name="connsiteY1042" fmla="*/ 203915 h 401452"/>
                <a:gd name="connsiteX1043" fmla="*/ 597467 w 811657"/>
                <a:gd name="connsiteY1043" fmla="*/ 201345 h 401452"/>
                <a:gd name="connsiteX1044" fmla="*/ 598800 w 811657"/>
                <a:gd name="connsiteY1044" fmla="*/ 197537 h 401452"/>
                <a:gd name="connsiteX1045" fmla="*/ 598800 w 811657"/>
                <a:gd name="connsiteY1045" fmla="*/ 192301 h 401452"/>
                <a:gd name="connsiteX1046" fmla="*/ 597467 w 811657"/>
                <a:gd name="connsiteY1046" fmla="*/ 187161 h 401452"/>
                <a:gd name="connsiteX1047" fmla="*/ 596136 w 811657"/>
                <a:gd name="connsiteY1047" fmla="*/ 183258 h 401452"/>
                <a:gd name="connsiteX1048" fmla="*/ 597467 w 811657"/>
                <a:gd name="connsiteY1048" fmla="*/ 182020 h 401452"/>
                <a:gd name="connsiteX1049" fmla="*/ 598800 w 811657"/>
                <a:gd name="connsiteY1049" fmla="*/ 182020 h 401452"/>
                <a:gd name="connsiteX1050" fmla="*/ 600037 w 811657"/>
                <a:gd name="connsiteY1050" fmla="*/ 182020 h 401452"/>
                <a:gd name="connsiteX1051" fmla="*/ 601274 w 811657"/>
                <a:gd name="connsiteY1051" fmla="*/ 183258 h 401452"/>
                <a:gd name="connsiteX1052" fmla="*/ 601274 w 811657"/>
                <a:gd name="connsiteY1052" fmla="*/ 184590 h 401452"/>
                <a:gd name="connsiteX1053" fmla="*/ 601274 w 811657"/>
                <a:gd name="connsiteY1053" fmla="*/ 187161 h 401452"/>
                <a:gd name="connsiteX1054" fmla="*/ 602606 w 811657"/>
                <a:gd name="connsiteY1054" fmla="*/ 193634 h 401452"/>
                <a:gd name="connsiteX1055" fmla="*/ 602606 w 811657"/>
                <a:gd name="connsiteY1055" fmla="*/ 194872 h 401452"/>
                <a:gd name="connsiteX1056" fmla="*/ 605175 w 811657"/>
                <a:gd name="connsiteY1056" fmla="*/ 196204 h 401452"/>
                <a:gd name="connsiteX1057" fmla="*/ 606507 w 811657"/>
                <a:gd name="connsiteY1057" fmla="*/ 196204 h 401452"/>
                <a:gd name="connsiteX1058" fmla="*/ 607744 w 811657"/>
                <a:gd name="connsiteY1058" fmla="*/ 194872 h 401452"/>
                <a:gd name="connsiteX1059" fmla="*/ 606507 w 811657"/>
                <a:gd name="connsiteY1059" fmla="*/ 193634 h 401452"/>
                <a:gd name="connsiteX1060" fmla="*/ 606507 w 811657"/>
                <a:gd name="connsiteY1060" fmla="*/ 189731 h 401452"/>
                <a:gd name="connsiteX1061" fmla="*/ 607744 w 811657"/>
                <a:gd name="connsiteY1061" fmla="*/ 188493 h 401452"/>
                <a:gd name="connsiteX1062" fmla="*/ 607744 w 811657"/>
                <a:gd name="connsiteY1062" fmla="*/ 187161 h 401452"/>
                <a:gd name="connsiteX1063" fmla="*/ 609076 w 811657"/>
                <a:gd name="connsiteY1063" fmla="*/ 185923 h 401452"/>
                <a:gd name="connsiteX1064" fmla="*/ 609076 w 811657"/>
                <a:gd name="connsiteY1064" fmla="*/ 184590 h 401452"/>
                <a:gd name="connsiteX1065" fmla="*/ 610313 w 811657"/>
                <a:gd name="connsiteY1065" fmla="*/ 184590 h 401452"/>
                <a:gd name="connsiteX1066" fmla="*/ 611646 w 811657"/>
                <a:gd name="connsiteY1066" fmla="*/ 188493 h 401452"/>
                <a:gd name="connsiteX1067" fmla="*/ 610313 w 811657"/>
                <a:gd name="connsiteY1067" fmla="*/ 193634 h 401452"/>
                <a:gd name="connsiteX1068" fmla="*/ 610313 w 811657"/>
                <a:gd name="connsiteY1068" fmla="*/ 194872 h 401452"/>
                <a:gd name="connsiteX1069" fmla="*/ 611646 w 811657"/>
                <a:gd name="connsiteY1069" fmla="*/ 196204 h 401452"/>
                <a:gd name="connsiteX1070" fmla="*/ 612882 w 811657"/>
                <a:gd name="connsiteY1070" fmla="*/ 193634 h 401452"/>
                <a:gd name="connsiteX1071" fmla="*/ 614214 w 811657"/>
                <a:gd name="connsiteY1071" fmla="*/ 193634 h 401452"/>
                <a:gd name="connsiteX1072" fmla="*/ 615547 w 811657"/>
                <a:gd name="connsiteY1072" fmla="*/ 193634 h 401452"/>
                <a:gd name="connsiteX1073" fmla="*/ 615547 w 811657"/>
                <a:gd name="connsiteY1073" fmla="*/ 194872 h 401452"/>
                <a:gd name="connsiteX1074" fmla="*/ 616784 w 811657"/>
                <a:gd name="connsiteY1074" fmla="*/ 196204 h 401452"/>
                <a:gd name="connsiteX1075" fmla="*/ 616784 w 811657"/>
                <a:gd name="connsiteY1075" fmla="*/ 197537 h 401452"/>
                <a:gd name="connsiteX1076" fmla="*/ 614214 w 811657"/>
                <a:gd name="connsiteY1076" fmla="*/ 201345 h 401452"/>
                <a:gd name="connsiteX1077" fmla="*/ 612882 w 811657"/>
                <a:gd name="connsiteY1077" fmla="*/ 202678 h 401452"/>
                <a:gd name="connsiteX1078" fmla="*/ 611646 w 811657"/>
                <a:gd name="connsiteY1078" fmla="*/ 202678 h 401452"/>
                <a:gd name="connsiteX1079" fmla="*/ 610313 w 811657"/>
                <a:gd name="connsiteY1079" fmla="*/ 202678 h 401452"/>
                <a:gd name="connsiteX1080" fmla="*/ 609076 w 811657"/>
                <a:gd name="connsiteY1080" fmla="*/ 202678 h 401452"/>
                <a:gd name="connsiteX1081" fmla="*/ 609076 w 811657"/>
                <a:gd name="connsiteY1081" fmla="*/ 200108 h 401452"/>
                <a:gd name="connsiteX1082" fmla="*/ 607744 w 811657"/>
                <a:gd name="connsiteY1082" fmla="*/ 200108 h 401452"/>
                <a:gd name="connsiteX1083" fmla="*/ 605175 w 811657"/>
                <a:gd name="connsiteY1083" fmla="*/ 200108 h 401452"/>
                <a:gd name="connsiteX1084" fmla="*/ 603843 w 811657"/>
                <a:gd name="connsiteY1084" fmla="*/ 201345 h 401452"/>
                <a:gd name="connsiteX1085" fmla="*/ 603843 w 811657"/>
                <a:gd name="connsiteY1085" fmla="*/ 202678 h 401452"/>
                <a:gd name="connsiteX1086" fmla="*/ 603843 w 811657"/>
                <a:gd name="connsiteY1086" fmla="*/ 203915 h 401452"/>
                <a:gd name="connsiteX1087" fmla="*/ 606507 w 811657"/>
                <a:gd name="connsiteY1087" fmla="*/ 203915 h 401452"/>
                <a:gd name="connsiteX1088" fmla="*/ 606507 w 811657"/>
                <a:gd name="connsiteY1088" fmla="*/ 205248 h 401452"/>
                <a:gd name="connsiteX1089" fmla="*/ 605175 w 811657"/>
                <a:gd name="connsiteY1089" fmla="*/ 206581 h 401452"/>
                <a:gd name="connsiteX1090" fmla="*/ 605175 w 811657"/>
                <a:gd name="connsiteY1090" fmla="*/ 207819 h 401452"/>
                <a:gd name="connsiteX1091" fmla="*/ 601274 w 811657"/>
                <a:gd name="connsiteY1091" fmla="*/ 207819 h 401452"/>
                <a:gd name="connsiteX1092" fmla="*/ 598800 w 811657"/>
                <a:gd name="connsiteY1092" fmla="*/ 209152 h 401452"/>
                <a:gd name="connsiteX1093" fmla="*/ 597467 w 811657"/>
                <a:gd name="connsiteY1093" fmla="*/ 209152 h 401452"/>
                <a:gd name="connsiteX1094" fmla="*/ 597467 w 811657"/>
                <a:gd name="connsiteY1094" fmla="*/ 211722 h 401452"/>
                <a:gd name="connsiteX1095" fmla="*/ 598800 w 811657"/>
                <a:gd name="connsiteY1095" fmla="*/ 211722 h 401452"/>
                <a:gd name="connsiteX1096" fmla="*/ 598800 w 811657"/>
                <a:gd name="connsiteY1096" fmla="*/ 213055 h 401452"/>
                <a:gd name="connsiteX1097" fmla="*/ 601274 w 811657"/>
                <a:gd name="connsiteY1097" fmla="*/ 211722 h 401452"/>
                <a:gd name="connsiteX1098" fmla="*/ 602606 w 811657"/>
                <a:gd name="connsiteY1098" fmla="*/ 213055 h 401452"/>
                <a:gd name="connsiteX1099" fmla="*/ 603843 w 811657"/>
                <a:gd name="connsiteY1099" fmla="*/ 215530 h 401452"/>
                <a:gd name="connsiteX1100" fmla="*/ 603843 w 811657"/>
                <a:gd name="connsiteY1100" fmla="*/ 216863 h 401452"/>
                <a:gd name="connsiteX1101" fmla="*/ 602606 w 811657"/>
                <a:gd name="connsiteY1101" fmla="*/ 216863 h 401452"/>
                <a:gd name="connsiteX1102" fmla="*/ 602606 w 811657"/>
                <a:gd name="connsiteY1102" fmla="*/ 219433 h 401452"/>
                <a:gd name="connsiteX1103" fmla="*/ 602606 w 811657"/>
                <a:gd name="connsiteY1103" fmla="*/ 220766 h 401452"/>
                <a:gd name="connsiteX1104" fmla="*/ 603843 w 811657"/>
                <a:gd name="connsiteY1104" fmla="*/ 220766 h 401452"/>
                <a:gd name="connsiteX1105" fmla="*/ 605175 w 811657"/>
                <a:gd name="connsiteY1105" fmla="*/ 220766 h 401452"/>
                <a:gd name="connsiteX1106" fmla="*/ 606507 w 811657"/>
                <a:gd name="connsiteY1106" fmla="*/ 218195 h 401452"/>
                <a:gd name="connsiteX1107" fmla="*/ 610313 w 811657"/>
                <a:gd name="connsiteY1107" fmla="*/ 215530 h 401452"/>
                <a:gd name="connsiteX1108" fmla="*/ 612882 w 811657"/>
                <a:gd name="connsiteY1108" fmla="*/ 213055 h 401452"/>
                <a:gd name="connsiteX1109" fmla="*/ 614214 w 811657"/>
                <a:gd name="connsiteY1109" fmla="*/ 214292 h 401452"/>
                <a:gd name="connsiteX1110" fmla="*/ 615547 w 811657"/>
                <a:gd name="connsiteY1110" fmla="*/ 215530 h 401452"/>
                <a:gd name="connsiteX1111" fmla="*/ 616784 w 811657"/>
                <a:gd name="connsiteY1111" fmla="*/ 218195 h 401452"/>
                <a:gd name="connsiteX1112" fmla="*/ 616784 w 811657"/>
                <a:gd name="connsiteY1112" fmla="*/ 219433 h 401452"/>
                <a:gd name="connsiteX1113" fmla="*/ 615547 w 811657"/>
                <a:gd name="connsiteY1113" fmla="*/ 220766 h 401452"/>
                <a:gd name="connsiteX1114" fmla="*/ 612882 w 811657"/>
                <a:gd name="connsiteY1114" fmla="*/ 224574 h 401452"/>
                <a:gd name="connsiteX1115" fmla="*/ 607744 w 811657"/>
                <a:gd name="connsiteY1115" fmla="*/ 228477 h 401452"/>
                <a:gd name="connsiteX1116" fmla="*/ 603843 w 811657"/>
                <a:gd name="connsiteY1116" fmla="*/ 228477 h 401452"/>
                <a:gd name="connsiteX1117" fmla="*/ 600037 w 811657"/>
                <a:gd name="connsiteY1117" fmla="*/ 227239 h 401452"/>
                <a:gd name="connsiteX1118" fmla="*/ 598800 w 811657"/>
                <a:gd name="connsiteY1118" fmla="*/ 222003 h 401452"/>
                <a:gd name="connsiteX1119" fmla="*/ 596136 w 811657"/>
                <a:gd name="connsiteY1119" fmla="*/ 219433 h 401452"/>
                <a:gd name="connsiteX1120" fmla="*/ 594899 w 811657"/>
                <a:gd name="connsiteY1120" fmla="*/ 218195 h 401452"/>
                <a:gd name="connsiteX1121" fmla="*/ 590997 w 811657"/>
                <a:gd name="connsiteY1121" fmla="*/ 216863 h 401452"/>
                <a:gd name="connsiteX1122" fmla="*/ 587191 w 811657"/>
                <a:gd name="connsiteY1122" fmla="*/ 216863 h 401452"/>
                <a:gd name="connsiteX1123" fmla="*/ 587191 w 811657"/>
                <a:gd name="connsiteY1123" fmla="*/ 215530 h 401452"/>
                <a:gd name="connsiteX1124" fmla="*/ 587191 w 811657"/>
                <a:gd name="connsiteY1124" fmla="*/ 214292 h 401452"/>
                <a:gd name="connsiteX1125" fmla="*/ 588428 w 811657"/>
                <a:gd name="connsiteY1125" fmla="*/ 211722 h 401452"/>
                <a:gd name="connsiteX1126" fmla="*/ 587191 w 811657"/>
                <a:gd name="connsiteY1126" fmla="*/ 211722 h 401452"/>
                <a:gd name="connsiteX1127" fmla="*/ 585859 w 811657"/>
                <a:gd name="connsiteY1127" fmla="*/ 211722 h 401452"/>
                <a:gd name="connsiteX1128" fmla="*/ 583290 w 811657"/>
                <a:gd name="connsiteY1128" fmla="*/ 214292 h 401452"/>
                <a:gd name="connsiteX1129" fmla="*/ 580626 w 811657"/>
                <a:gd name="connsiteY1129" fmla="*/ 219433 h 401452"/>
                <a:gd name="connsiteX1130" fmla="*/ 578056 w 811657"/>
                <a:gd name="connsiteY1130" fmla="*/ 224574 h 401452"/>
                <a:gd name="connsiteX1131" fmla="*/ 578056 w 811657"/>
                <a:gd name="connsiteY1131" fmla="*/ 231047 h 401452"/>
                <a:gd name="connsiteX1132" fmla="*/ 576819 w 811657"/>
                <a:gd name="connsiteY1132" fmla="*/ 234950 h 401452"/>
                <a:gd name="connsiteX1133" fmla="*/ 578056 w 811657"/>
                <a:gd name="connsiteY1133" fmla="*/ 242661 h 401452"/>
                <a:gd name="connsiteX1134" fmla="*/ 579389 w 811657"/>
                <a:gd name="connsiteY1134" fmla="*/ 251705 h 401452"/>
                <a:gd name="connsiteX1135" fmla="*/ 580626 w 811657"/>
                <a:gd name="connsiteY1135" fmla="*/ 255609 h 401452"/>
                <a:gd name="connsiteX1136" fmla="*/ 581957 w 811657"/>
                <a:gd name="connsiteY1136" fmla="*/ 255609 h 401452"/>
                <a:gd name="connsiteX1137" fmla="*/ 583290 w 811657"/>
                <a:gd name="connsiteY1137" fmla="*/ 254276 h 401452"/>
                <a:gd name="connsiteX1138" fmla="*/ 584527 w 811657"/>
                <a:gd name="connsiteY1138" fmla="*/ 253038 h 401452"/>
                <a:gd name="connsiteX1139" fmla="*/ 584527 w 811657"/>
                <a:gd name="connsiteY1139" fmla="*/ 251705 h 401452"/>
                <a:gd name="connsiteX1140" fmla="*/ 584527 w 811657"/>
                <a:gd name="connsiteY1140" fmla="*/ 250372 h 401452"/>
                <a:gd name="connsiteX1141" fmla="*/ 584527 w 811657"/>
                <a:gd name="connsiteY1141" fmla="*/ 245232 h 401452"/>
                <a:gd name="connsiteX1142" fmla="*/ 581957 w 811657"/>
                <a:gd name="connsiteY1142" fmla="*/ 237521 h 401452"/>
                <a:gd name="connsiteX1143" fmla="*/ 580626 w 811657"/>
                <a:gd name="connsiteY1143" fmla="*/ 233618 h 401452"/>
                <a:gd name="connsiteX1144" fmla="*/ 581957 w 811657"/>
                <a:gd name="connsiteY1144" fmla="*/ 231047 h 401452"/>
                <a:gd name="connsiteX1145" fmla="*/ 581957 w 811657"/>
                <a:gd name="connsiteY1145" fmla="*/ 229810 h 401452"/>
                <a:gd name="connsiteX1146" fmla="*/ 583290 w 811657"/>
                <a:gd name="connsiteY1146" fmla="*/ 227239 h 401452"/>
                <a:gd name="connsiteX1147" fmla="*/ 583290 w 811657"/>
                <a:gd name="connsiteY1147" fmla="*/ 223336 h 401452"/>
                <a:gd name="connsiteX1148" fmla="*/ 583290 w 811657"/>
                <a:gd name="connsiteY1148" fmla="*/ 222003 h 401452"/>
                <a:gd name="connsiteX1149" fmla="*/ 584527 w 811657"/>
                <a:gd name="connsiteY1149" fmla="*/ 222003 h 401452"/>
                <a:gd name="connsiteX1150" fmla="*/ 585859 w 811657"/>
                <a:gd name="connsiteY1150" fmla="*/ 220766 h 401452"/>
                <a:gd name="connsiteX1151" fmla="*/ 588428 w 811657"/>
                <a:gd name="connsiteY1151" fmla="*/ 222003 h 401452"/>
                <a:gd name="connsiteX1152" fmla="*/ 588428 w 811657"/>
                <a:gd name="connsiteY1152" fmla="*/ 223336 h 401452"/>
                <a:gd name="connsiteX1153" fmla="*/ 588428 w 811657"/>
                <a:gd name="connsiteY1153" fmla="*/ 225906 h 401452"/>
                <a:gd name="connsiteX1154" fmla="*/ 587191 w 811657"/>
                <a:gd name="connsiteY1154" fmla="*/ 228477 h 401452"/>
                <a:gd name="connsiteX1155" fmla="*/ 585859 w 811657"/>
                <a:gd name="connsiteY1155" fmla="*/ 231047 h 401452"/>
                <a:gd name="connsiteX1156" fmla="*/ 584527 w 811657"/>
                <a:gd name="connsiteY1156" fmla="*/ 233618 h 401452"/>
                <a:gd name="connsiteX1157" fmla="*/ 584527 w 811657"/>
                <a:gd name="connsiteY1157" fmla="*/ 234950 h 401452"/>
                <a:gd name="connsiteX1158" fmla="*/ 584527 w 811657"/>
                <a:gd name="connsiteY1158" fmla="*/ 238854 h 401452"/>
                <a:gd name="connsiteX1159" fmla="*/ 585859 w 811657"/>
                <a:gd name="connsiteY1159" fmla="*/ 242661 h 401452"/>
                <a:gd name="connsiteX1160" fmla="*/ 587191 w 811657"/>
                <a:gd name="connsiteY1160" fmla="*/ 242661 h 401452"/>
                <a:gd name="connsiteX1161" fmla="*/ 587191 w 811657"/>
                <a:gd name="connsiteY1161" fmla="*/ 243994 h 401452"/>
                <a:gd name="connsiteX1162" fmla="*/ 588428 w 811657"/>
                <a:gd name="connsiteY1162" fmla="*/ 243994 h 401452"/>
                <a:gd name="connsiteX1163" fmla="*/ 590997 w 811657"/>
                <a:gd name="connsiteY1163" fmla="*/ 243994 h 401452"/>
                <a:gd name="connsiteX1164" fmla="*/ 592329 w 811657"/>
                <a:gd name="connsiteY1164" fmla="*/ 243994 h 401452"/>
                <a:gd name="connsiteX1165" fmla="*/ 592329 w 811657"/>
                <a:gd name="connsiteY1165" fmla="*/ 241424 h 401452"/>
                <a:gd name="connsiteX1166" fmla="*/ 592329 w 811657"/>
                <a:gd name="connsiteY1166" fmla="*/ 240091 h 401452"/>
                <a:gd name="connsiteX1167" fmla="*/ 592329 w 811657"/>
                <a:gd name="connsiteY1167" fmla="*/ 238854 h 401452"/>
                <a:gd name="connsiteX1168" fmla="*/ 589665 w 811657"/>
                <a:gd name="connsiteY1168" fmla="*/ 238854 h 401452"/>
                <a:gd name="connsiteX1169" fmla="*/ 588428 w 811657"/>
                <a:gd name="connsiteY1169" fmla="*/ 234950 h 401452"/>
                <a:gd name="connsiteX1170" fmla="*/ 589665 w 811657"/>
                <a:gd name="connsiteY1170" fmla="*/ 233618 h 401452"/>
                <a:gd name="connsiteX1171" fmla="*/ 592329 w 811657"/>
                <a:gd name="connsiteY1171" fmla="*/ 233618 h 401452"/>
                <a:gd name="connsiteX1172" fmla="*/ 593566 w 811657"/>
                <a:gd name="connsiteY1172" fmla="*/ 233618 h 401452"/>
                <a:gd name="connsiteX1173" fmla="*/ 593566 w 811657"/>
                <a:gd name="connsiteY1173" fmla="*/ 232380 h 401452"/>
                <a:gd name="connsiteX1174" fmla="*/ 593566 w 811657"/>
                <a:gd name="connsiteY1174" fmla="*/ 231047 h 401452"/>
                <a:gd name="connsiteX1175" fmla="*/ 590997 w 811657"/>
                <a:gd name="connsiteY1175" fmla="*/ 229810 h 401452"/>
                <a:gd name="connsiteX1176" fmla="*/ 589665 w 811657"/>
                <a:gd name="connsiteY1176" fmla="*/ 227239 h 401452"/>
                <a:gd name="connsiteX1177" fmla="*/ 589665 w 811657"/>
                <a:gd name="connsiteY1177" fmla="*/ 225906 h 401452"/>
                <a:gd name="connsiteX1178" fmla="*/ 589665 w 811657"/>
                <a:gd name="connsiteY1178" fmla="*/ 223336 h 401452"/>
                <a:gd name="connsiteX1179" fmla="*/ 592329 w 811657"/>
                <a:gd name="connsiteY1179" fmla="*/ 222003 h 401452"/>
                <a:gd name="connsiteX1180" fmla="*/ 593566 w 811657"/>
                <a:gd name="connsiteY1180" fmla="*/ 223336 h 401452"/>
                <a:gd name="connsiteX1181" fmla="*/ 594899 w 811657"/>
                <a:gd name="connsiteY1181" fmla="*/ 224574 h 401452"/>
                <a:gd name="connsiteX1182" fmla="*/ 594899 w 811657"/>
                <a:gd name="connsiteY1182" fmla="*/ 225906 h 401452"/>
                <a:gd name="connsiteX1183" fmla="*/ 594899 w 811657"/>
                <a:gd name="connsiteY1183" fmla="*/ 229810 h 401452"/>
                <a:gd name="connsiteX1184" fmla="*/ 597467 w 811657"/>
                <a:gd name="connsiteY1184" fmla="*/ 232380 h 401452"/>
                <a:gd name="connsiteX1185" fmla="*/ 598800 w 811657"/>
                <a:gd name="connsiteY1185" fmla="*/ 233618 h 401452"/>
                <a:gd name="connsiteX1186" fmla="*/ 600037 w 811657"/>
                <a:gd name="connsiteY1186" fmla="*/ 232380 h 401452"/>
                <a:gd name="connsiteX1187" fmla="*/ 601274 w 811657"/>
                <a:gd name="connsiteY1187" fmla="*/ 232380 h 401452"/>
                <a:gd name="connsiteX1188" fmla="*/ 603843 w 811657"/>
                <a:gd name="connsiteY1188" fmla="*/ 232380 h 401452"/>
                <a:gd name="connsiteX1189" fmla="*/ 603843 w 811657"/>
                <a:gd name="connsiteY1189" fmla="*/ 233618 h 401452"/>
                <a:gd name="connsiteX1190" fmla="*/ 603843 w 811657"/>
                <a:gd name="connsiteY1190" fmla="*/ 234950 h 401452"/>
                <a:gd name="connsiteX1191" fmla="*/ 602606 w 811657"/>
                <a:gd name="connsiteY1191" fmla="*/ 237521 h 401452"/>
                <a:gd name="connsiteX1192" fmla="*/ 601274 w 811657"/>
                <a:gd name="connsiteY1192" fmla="*/ 240091 h 401452"/>
                <a:gd name="connsiteX1193" fmla="*/ 600037 w 811657"/>
                <a:gd name="connsiteY1193" fmla="*/ 240091 h 401452"/>
                <a:gd name="connsiteX1194" fmla="*/ 600037 w 811657"/>
                <a:gd name="connsiteY1194" fmla="*/ 237521 h 401452"/>
                <a:gd name="connsiteX1195" fmla="*/ 598800 w 811657"/>
                <a:gd name="connsiteY1195" fmla="*/ 236283 h 401452"/>
                <a:gd name="connsiteX1196" fmla="*/ 597467 w 811657"/>
                <a:gd name="connsiteY1196" fmla="*/ 236283 h 401452"/>
                <a:gd name="connsiteX1197" fmla="*/ 596136 w 811657"/>
                <a:gd name="connsiteY1197" fmla="*/ 237521 h 401452"/>
                <a:gd name="connsiteX1198" fmla="*/ 596136 w 811657"/>
                <a:gd name="connsiteY1198" fmla="*/ 241424 h 401452"/>
                <a:gd name="connsiteX1199" fmla="*/ 598800 w 811657"/>
                <a:gd name="connsiteY1199" fmla="*/ 245232 h 401452"/>
                <a:gd name="connsiteX1200" fmla="*/ 600037 w 811657"/>
                <a:gd name="connsiteY1200" fmla="*/ 245232 h 401452"/>
                <a:gd name="connsiteX1201" fmla="*/ 601274 w 811657"/>
                <a:gd name="connsiteY1201" fmla="*/ 245232 h 401452"/>
                <a:gd name="connsiteX1202" fmla="*/ 602606 w 811657"/>
                <a:gd name="connsiteY1202" fmla="*/ 246565 h 401452"/>
                <a:gd name="connsiteX1203" fmla="*/ 603843 w 811657"/>
                <a:gd name="connsiteY1203" fmla="*/ 247802 h 401452"/>
                <a:gd name="connsiteX1204" fmla="*/ 605175 w 811657"/>
                <a:gd name="connsiteY1204" fmla="*/ 243994 h 401452"/>
                <a:gd name="connsiteX1205" fmla="*/ 605175 w 811657"/>
                <a:gd name="connsiteY1205" fmla="*/ 240091 h 401452"/>
                <a:gd name="connsiteX1206" fmla="*/ 606507 w 811657"/>
                <a:gd name="connsiteY1206" fmla="*/ 237521 h 401452"/>
                <a:gd name="connsiteX1207" fmla="*/ 607744 w 811657"/>
                <a:gd name="connsiteY1207" fmla="*/ 237521 h 401452"/>
                <a:gd name="connsiteX1208" fmla="*/ 609076 w 811657"/>
                <a:gd name="connsiteY1208" fmla="*/ 237521 h 401452"/>
                <a:gd name="connsiteX1209" fmla="*/ 609076 w 811657"/>
                <a:gd name="connsiteY1209" fmla="*/ 238854 h 401452"/>
                <a:gd name="connsiteX1210" fmla="*/ 610313 w 811657"/>
                <a:gd name="connsiteY1210" fmla="*/ 238854 h 401452"/>
                <a:gd name="connsiteX1211" fmla="*/ 611646 w 811657"/>
                <a:gd name="connsiteY1211" fmla="*/ 238854 h 401452"/>
                <a:gd name="connsiteX1212" fmla="*/ 614214 w 811657"/>
                <a:gd name="connsiteY1212" fmla="*/ 234950 h 401452"/>
                <a:gd name="connsiteX1213" fmla="*/ 615547 w 811657"/>
                <a:gd name="connsiteY1213" fmla="*/ 232380 h 401452"/>
                <a:gd name="connsiteX1214" fmla="*/ 615547 w 811657"/>
                <a:gd name="connsiteY1214" fmla="*/ 231047 h 401452"/>
                <a:gd name="connsiteX1215" fmla="*/ 615547 w 811657"/>
                <a:gd name="connsiteY1215" fmla="*/ 229810 h 401452"/>
                <a:gd name="connsiteX1216" fmla="*/ 614214 w 811657"/>
                <a:gd name="connsiteY1216" fmla="*/ 229810 h 401452"/>
                <a:gd name="connsiteX1217" fmla="*/ 612882 w 811657"/>
                <a:gd name="connsiteY1217" fmla="*/ 228477 h 401452"/>
                <a:gd name="connsiteX1218" fmla="*/ 612882 w 811657"/>
                <a:gd name="connsiteY1218" fmla="*/ 227239 h 401452"/>
                <a:gd name="connsiteX1219" fmla="*/ 614214 w 811657"/>
                <a:gd name="connsiteY1219" fmla="*/ 227239 h 401452"/>
                <a:gd name="connsiteX1220" fmla="*/ 614214 w 811657"/>
                <a:gd name="connsiteY1220" fmla="*/ 225906 h 401452"/>
                <a:gd name="connsiteX1221" fmla="*/ 616784 w 811657"/>
                <a:gd name="connsiteY1221" fmla="*/ 224574 h 401452"/>
                <a:gd name="connsiteX1222" fmla="*/ 619353 w 811657"/>
                <a:gd name="connsiteY1222" fmla="*/ 224574 h 401452"/>
                <a:gd name="connsiteX1223" fmla="*/ 620685 w 811657"/>
                <a:gd name="connsiteY1223" fmla="*/ 224574 h 401452"/>
                <a:gd name="connsiteX1224" fmla="*/ 621922 w 811657"/>
                <a:gd name="connsiteY1224" fmla="*/ 227239 h 401452"/>
                <a:gd name="connsiteX1225" fmla="*/ 623254 w 811657"/>
                <a:gd name="connsiteY1225" fmla="*/ 231047 h 401452"/>
                <a:gd name="connsiteX1226" fmla="*/ 623254 w 811657"/>
                <a:gd name="connsiteY1226" fmla="*/ 232380 h 401452"/>
                <a:gd name="connsiteX1227" fmla="*/ 623254 w 811657"/>
                <a:gd name="connsiteY1227" fmla="*/ 233618 h 401452"/>
                <a:gd name="connsiteX1228" fmla="*/ 621922 w 811657"/>
                <a:gd name="connsiteY1228" fmla="*/ 233618 h 401452"/>
                <a:gd name="connsiteX1229" fmla="*/ 619353 w 811657"/>
                <a:gd name="connsiteY1229" fmla="*/ 233618 h 401452"/>
                <a:gd name="connsiteX1230" fmla="*/ 619353 w 811657"/>
                <a:gd name="connsiteY1230" fmla="*/ 234950 h 401452"/>
                <a:gd name="connsiteX1231" fmla="*/ 620685 w 811657"/>
                <a:gd name="connsiteY1231" fmla="*/ 236283 h 401452"/>
                <a:gd name="connsiteX1232" fmla="*/ 620685 w 811657"/>
                <a:gd name="connsiteY1232" fmla="*/ 237521 h 401452"/>
                <a:gd name="connsiteX1233" fmla="*/ 620685 w 811657"/>
                <a:gd name="connsiteY1233" fmla="*/ 238854 h 401452"/>
                <a:gd name="connsiteX1234" fmla="*/ 620685 w 811657"/>
                <a:gd name="connsiteY1234" fmla="*/ 240091 h 401452"/>
                <a:gd name="connsiteX1235" fmla="*/ 618116 w 811657"/>
                <a:gd name="connsiteY1235" fmla="*/ 242661 h 401452"/>
                <a:gd name="connsiteX1236" fmla="*/ 614214 w 811657"/>
                <a:gd name="connsiteY1236" fmla="*/ 241424 h 401452"/>
                <a:gd name="connsiteX1237" fmla="*/ 610313 w 811657"/>
                <a:gd name="connsiteY1237" fmla="*/ 241424 h 401452"/>
                <a:gd name="connsiteX1238" fmla="*/ 610313 w 811657"/>
                <a:gd name="connsiteY1238" fmla="*/ 242661 h 401452"/>
                <a:gd name="connsiteX1239" fmla="*/ 609076 w 811657"/>
                <a:gd name="connsiteY1239" fmla="*/ 243994 h 401452"/>
                <a:gd name="connsiteX1240" fmla="*/ 609076 w 811657"/>
                <a:gd name="connsiteY1240" fmla="*/ 247802 h 401452"/>
                <a:gd name="connsiteX1241" fmla="*/ 610313 w 811657"/>
                <a:gd name="connsiteY1241" fmla="*/ 250372 h 401452"/>
                <a:gd name="connsiteX1242" fmla="*/ 611646 w 811657"/>
                <a:gd name="connsiteY1242" fmla="*/ 250372 h 401452"/>
                <a:gd name="connsiteX1243" fmla="*/ 612882 w 811657"/>
                <a:gd name="connsiteY1243" fmla="*/ 250372 h 401452"/>
                <a:gd name="connsiteX1244" fmla="*/ 615547 w 811657"/>
                <a:gd name="connsiteY1244" fmla="*/ 247802 h 401452"/>
                <a:gd name="connsiteX1245" fmla="*/ 619353 w 811657"/>
                <a:gd name="connsiteY1245" fmla="*/ 243994 h 401452"/>
                <a:gd name="connsiteX1246" fmla="*/ 623254 w 811657"/>
                <a:gd name="connsiteY1246" fmla="*/ 241424 h 401452"/>
                <a:gd name="connsiteX1247" fmla="*/ 624586 w 811657"/>
                <a:gd name="connsiteY1247" fmla="*/ 241424 h 401452"/>
                <a:gd name="connsiteX1248" fmla="*/ 624586 w 811657"/>
                <a:gd name="connsiteY1248" fmla="*/ 242661 h 401452"/>
                <a:gd name="connsiteX1249" fmla="*/ 624586 w 811657"/>
                <a:gd name="connsiteY1249" fmla="*/ 245232 h 401452"/>
                <a:gd name="connsiteX1250" fmla="*/ 623254 w 811657"/>
                <a:gd name="connsiteY1250" fmla="*/ 246565 h 401452"/>
                <a:gd name="connsiteX1251" fmla="*/ 623254 w 811657"/>
                <a:gd name="connsiteY1251" fmla="*/ 247802 h 401452"/>
                <a:gd name="connsiteX1252" fmla="*/ 619353 w 811657"/>
                <a:gd name="connsiteY1252" fmla="*/ 249135 h 401452"/>
                <a:gd name="connsiteX1253" fmla="*/ 615547 w 811657"/>
                <a:gd name="connsiteY1253" fmla="*/ 251705 h 401452"/>
                <a:gd name="connsiteX1254" fmla="*/ 614214 w 811657"/>
                <a:gd name="connsiteY1254" fmla="*/ 253038 h 401452"/>
                <a:gd name="connsiteX1255" fmla="*/ 614214 w 811657"/>
                <a:gd name="connsiteY1255" fmla="*/ 254276 h 401452"/>
                <a:gd name="connsiteX1256" fmla="*/ 615547 w 811657"/>
                <a:gd name="connsiteY1256" fmla="*/ 255609 h 401452"/>
                <a:gd name="connsiteX1257" fmla="*/ 616784 w 811657"/>
                <a:gd name="connsiteY1257" fmla="*/ 255609 h 401452"/>
                <a:gd name="connsiteX1258" fmla="*/ 619353 w 811657"/>
                <a:gd name="connsiteY1258" fmla="*/ 255609 h 401452"/>
                <a:gd name="connsiteX1259" fmla="*/ 621922 w 811657"/>
                <a:gd name="connsiteY1259" fmla="*/ 254276 h 401452"/>
                <a:gd name="connsiteX1260" fmla="*/ 621922 w 811657"/>
                <a:gd name="connsiteY1260" fmla="*/ 251705 h 401452"/>
                <a:gd name="connsiteX1261" fmla="*/ 623254 w 811657"/>
                <a:gd name="connsiteY1261" fmla="*/ 250372 h 401452"/>
                <a:gd name="connsiteX1262" fmla="*/ 624586 w 811657"/>
                <a:gd name="connsiteY1262" fmla="*/ 250372 h 401452"/>
                <a:gd name="connsiteX1263" fmla="*/ 624586 w 811657"/>
                <a:gd name="connsiteY1263" fmla="*/ 251705 h 401452"/>
                <a:gd name="connsiteX1264" fmla="*/ 625823 w 811657"/>
                <a:gd name="connsiteY1264" fmla="*/ 253038 h 401452"/>
                <a:gd name="connsiteX1265" fmla="*/ 625823 w 811657"/>
                <a:gd name="connsiteY1265" fmla="*/ 255609 h 401452"/>
                <a:gd name="connsiteX1266" fmla="*/ 628392 w 811657"/>
                <a:gd name="connsiteY1266" fmla="*/ 258179 h 401452"/>
                <a:gd name="connsiteX1267" fmla="*/ 630962 w 811657"/>
                <a:gd name="connsiteY1267" fmla="*/ 260749 h 401452"/>
                <a:gd name="connsiteX1268" fmla="*/ 633626 w 811657"/>
                <a:gd name="connsiteY1268" fmla="*/ 262082 h 401452"/>
                <a:gd name="connsiteX1269" fmla="*/ 633626 w 811657"/>
                <a:gd name="connsiteY1269" fmla="*/ 260749 h 401452"/>
                <a:gd name="connsiteX1270" fmla="*/ 634863 w 811657"/>
                <a:gd name="connsiteY1270" fmla="*/ 260749 h 401452"/>
                <a:gd name="connsiteX1271" fmla="*/ 634863 w 811657"/>
                <a:gd name="connsiteY1271" fmla="*/ 259511 h 401452"/>
                <a:gd name="connsiteX1272" fmla="*/ 634863 w 811657"/>
                <a:gd name="connsiteY1272" fmla="*/ 256846 h 401452"/>
                <a:gd name="connsiteX1273" fmla="*/ 636195 w 811657"/>
                <a:gd name="connsiteY1273" fmla="*/ 255609 h 401452"/>
                <a:gd name="connsiteX1274" fmla="*/ 637432 w 811657"/>
                <a:gd name="connsiteY1274" fmla="*/ 254276 h 401452"/>
                <a:gd name="connsiteX1275" fmla="*/ 637432 w 811657"/>
                <a:gd name="connsiteY1275" fmla="*/ 255609 h 401452"/>
                <a:gd name="connsiteX1276" fmla="*/ 638764 w 811657"/>
                <a:gd name="connsiteY1276" fmla="*/ 258179 h 401452"/>
                <a:gd name="connsiteX1277" fmla="*/ 640001 w 811657"/>
                <a:gd name="connsiteY1277" fmla="*/ 262082 h 401452"/>
                <a:gd name="connsiteX1278" fmla="*/ 640001 w 811657"/>
                <a:gd name="connsiteY1278" fmla="*/ 263320 h 401452"/>
                <a:gd name="connsiteX1279" fmla="*/ 640001 w 811657"/>
                <a:gd name="connsiteY1279" fmla="*/ 265890 h 401452"/>
                <a:gd name="connsiteX1280" fmla="*/ 640001 w 811657"/>
                <a:gd name="connsiteY1280" fmla="*/ 267223 h 401452"/>
                <a:gd name="connsiteX1281" fmla="*/ 638764 w 811657"/>
                <a:gd name="connsiteY1281" fmla="*/ 268555 h 401452"/>
                <a:gd name="connsiteX1282" fmla="*/ 634863 w 811657"/>
                <a:gd name="connsiteY1282" fmla="*/ 268555 h 401452"/>
                <a:gd name="connsiteX1283" fmla="*/ 632294 w 811657"/>
                <a:gd name="connsiteY1283" fmla="*/ 267223 h 401452"/>
                <a:gd name="connsiteX1284" fmla="*/ 630962 w 811657"/>
                <a:gd name="connsiteY1284" fmla="*/ 264652 h 401452"/>
                <a:gd name="connsiteX1285" fmla="*/ 628392 w 811657"/>
                <a:gd name="connsiteY1285" fmla="*/ 263320 h 401452"/>
                <a:gd name="connsiteX1286" fmla="*/ 627155 w 811657"/>
                <a:gd name="connsiteY1286" fmla="*/ 263320 h 401452"/>
                <a:gd name="connsiteX1287" fmla="*/ 627155 w 811657"/>
                <a:gd name="connsiteY1287" fmla="*/ 265890 h 401452"/>
                <a:gd name="connsiteX1288" fmla="*/ 625823 w 811657"/>
                <a:gd name="connsiteY1288" fmla="*/ 268555 h 401452"/>
                <a:gd name="connsiteX1289" fmla="*/ 624586 w 811657"/>
                <a:gd name="connsiteY1289" fmla="*/ 268555 h 401452"/>
                <a:gd name="connsiteX1290" fmla="*/ 621922 w 811657"/>
                <a:gd name="connsiteY1290" fmla="*/ 265890 h 401452"/>
                <a:gd name="connsiteX1291" fmla="*/ 620685 w 811657"/>
                <a:gd name="connsiteY1291" fmla="*/ 263320 h 401452"/>
                <a:gd name="connsiteX1292" fmla="*/ 619353 w 811657"/>
                <a:gd name="connsiteY1292" fmla="*/ 263320 h 401452"/>
                <a:gd name="connsiteX1293" fmla="*/ 618116 w 811657"/>
                <a:gd name="connsiteY1293" fmla="*/ 262082 h 401452"/>
                <a:gd name="connsiteX1294" fmla="*/ 616784 w 811657"/>
                <a:gd name="connsiteY1294" fmla="*/ 263320 h 401452"/>
                <a:gd name="connsiteX1295" fmla="*/ 612882 w 811657"/>
                <a:gd name="connsiteY1295" fmla="*/ 265890 h 401452"/>
                <a:gd name="connsiteX1296" fmla="*/ 611646 w 811657"/>
                <a:gd name="connsiteY1296" fmla="*/ 264652 h 401452"/>
                <a:gd name="connsiteX1297" fmla="*/ 611646 w 811657"/>
                <a:gd name="connsiteY1297" fmla="*/ 263320 h 401452"/>
                <a:gd name="connsiteX1298" fmla="*/ 612882 w 811657"/>
                <a:gd name="connsiteY1298" fmla="*/ 260749 h 401452"/>
                <a:gd name="connsiteX1299" fmla="*/ 611646 w 811657"/>
                <a:gd name="connsiteY1299" fmla="*/ 259511 h 401452"/>
                <a:gd name="connsiteX1300" fmla="*/ 609076 w 811657"/>
                <a:gd name="connsiteY1300" fmla="*/ 262082 h 401452"/>
                <a:gd name="connsiteX1301" fmla="*/ 607744 w 811657"/>
                <a:gd name="connsiteY1301" fmla="*/ 264652 h 401452"/>
                <a:gd name="connsiteX1302" fmla="*/ 605175 w 811657"/>
                <a:gd name="connsiteY1302" fmla="*/ 264652 h 401452"/>
                <a:gd name="connsiteX1303" fmla="*/ 602606 w 811657"/>
                <a:gd name="connsiteY1303" fmla="*/ 264652 h 401452"/>
                <a:gd name="connsiteX1304" fmla="*/ 602606 w 811657"/>
                <a:gd name="connsiteY1304" fmla="*/ 262082 h 401452"/>
                <a:gd name="connsiteX1305" fmla="*/ 601274 w 811657"/>
                <a:gd name="connsiteY1305" fmla="*/ 260749 h 401452"/>
                <a:gd name="connsiteX1306" fmla="*/ 600037 w 811657"/>
                <a:gd name="connsiteY1306" fmla="*/ 260749 h 401452"/>
                <a:gd name="connsiteX1307" fmla="*/ 598800 w 811657"/>
                <a:gd name="connsiteY1307" fmla="*/ 263320 h 401452"/>
                <a:gd name="connsiteX1308" fmla="*/ 597467 w 811657"/>
                <a:gd name="connsiteY1308" fmla="*/ 265890 h 401452"/>
                <a:gd name="connsiteX1309" fmla="*/ 597467 w 811657"/>
                <a:gd name="connsiteY1309" fmla="*/ 267223 h 401452"/>
                <a:gd name="connsiteX1310" fmla="*/ 598800 w 811657"/>
                <a:gd name="connsiteY1310" fmla="*/ 268555 h 401452"/>
                <a:gd name="connsiteX1311" fmla="*/ 598800 w 811657"/>
                <a:gd name="connsiteY1311" fmla="*/ 272363 h 401452"/>
                <a:gd name="connsiteX1312" fmla="*/ 597467 w 811657"/>
                <a:gd name="connsiteY1312" fmla="*/ 274934 h 401452"/>
                <a:gd name="connsiteX1313" fmla="*/ 596136 w 811657"/>
                <a:gd name="connsiteY1313" fmla="*/ 274934 h 401452"/>
                <a:gd name="connsiteX1314" fmla="*/ 594899 w 811657"/>
                <a:gd name="connsiteY1314" fmla="*/ 272363 h 401452"/>
                <a:gd name="connsiteX1315" fmla="*/ 593566 w 811657"/>
                <a:gd name="connsiteY1315" fmla="*/ 272363 h 401452"/>
                <a:gd name="connsiteX1316" fmla="*/ 592329 w 811657"/>
                <a:gd name="connsiteY1316" fmla="*/ 273696 h 401452"/>
                <a:gd name="connsiteX1317" fmla="*/ 590997 w 811657"/>
                <a:gd name="connsiteY1317" fmla="*/ 276267 h 401452"/>
                <a:gd name="connsiteX1318" fmla="*/ 590997 w 811657"/>
                <a:gd name="connsiteY1318" fmla="*/ 277504 h 401452"/>
                <a:gd name="connsiteX1319" fmla="*/ 592329 w 811657"/>
                <a:gd name="connsiteY1319" fmla="*/ 277504 h 401452"/>
                <a:gd name="connsiteX1320" fmla="*/ 594899 w 811657"/>
                <a:gd name="connsiteY1320" fmla="*/ 277504 h 401452"/>
                <a:gd name="connsiteX1321" fmla="*/ 596136 w 811657"/>
                <a:gd name="connsiteY1321" fmla="*/ 277504 h 401452"/>
                <a:gd name="connsiteX1322" fmla="*/ 597467 w 811657"/>
                <a:gd name="connsiteY1322" fmla="*/ 277504 h 401452"/>
                <a:gd name="connsiteX1323" fmla="*/ 597467 w 811657"/>
                <a:gd name="connsiteY1323" fmla="*/ 281407 h 401452"/>
                <a:gd name="connsiteX1324" fmla="*/ 598800 w 811657"/>
                <a:gd name="connsiteY1324" fmla="*/ 282740 h 401452"/>
                <a:gd name="connsiteX1325" fmla="*/ 598800 w 811657"/>
                <a:gd name="connsiteY1325" fmla="*/ 283978 h 401452"/>
                <a:gd name="connsiteX1326" fmla="*/ 600037 w 811657"/>
                <a:gd name="connsiteY1326" fmla="*/ 282740 h 401452"/>
                <a:gd name="connsiteX1327" fmla="*/ 600037 w 811657"/>
                <a:gd name="connsiteY1327" fmla="*/ 278837 h 401452"/>
                <a:gd name="connsiteX1328" fmla="*/ 601274 w 811657"/>
                <a:gd name="connsiteY1328" fmla="*/ 277504 h 401452"/>
                <a:gd name="connsiteX1329" fmla="*/ 601274 w 811657"/>
                <a:gd name="connsiteY1329" fmla="*/ 278837 h 401452"/>
                <a:gd name="connsiteX1330" fmla="*/ 603843 w 811657"/>
                <a:gd name="connsiteY1330" fmla="*/ 280170 h 401452"/>
                <a:gd name="connsiteX1331" fmla="*/ 605175 w 811657"/>
                <a:gd name="connsiteY1331" fmla="*/ 280170 h 401452"/>
                <a:gd name="connsiteX1332" fmla="*/ 605175 w 811657"/>
                <a:gd name="connsiteY1332" fmla="*/ 278837 h 401452"/>
                <a:gd name="connsiteX1333" fmla="*/ 605175 w 811657"/>
                <a:gd name="connsiteY1333" fmla="*/ 276267 h 401452"/>
                <a:gd name="connsiteX1334" fmla="*/ 603843 w 811657"/>
                <a:gd name="connsiteY1334" fmla="*/ 272363 h 401452"/>
                <a:gd name="connsiteX1335" fmla="*/ 603843 w 811657"/>
                <a:gd name="connsiteY1335" fmla="*/ 271126 h 401452"/>
                <a:gd name="connsiteX1336" fmla="*/ 605175 w 811657"/>
                <a:gd name="connsiteY1336" fmla="*/ 271126 h 401452"/>
                <a:gd name="connsiteX1337" fmla="*/ 606507 w 811657"/>
                <a:gd name="connsiteY1337" fmla="*/ 271126 h 401452"/>
                <a:gd name="connsiteX1338" fmla="*/ 609076 w 811657"/>
                <a:gd name="connsiteY1338" fmla="*/ 272363 h 401452"/>
                <a:gd name="connsiteX1339" fmla="*/ 610313 w 811657"/>
                <a:gd name="connsiteY1339" fmla="*/ 273696 h 401452"/>
                <a:gd name="connsiteX1340" fmla="*/ 612882 w 811657"/>
                <a:gd name="connsiteY1340" fmla="*/ 273696 h 401452"/>
                <a:gd name="connsiteX1341" fmla="*/ 614214 w 811657"/>
                <a:gd name="connsiteY1341" fmla="*/ 272363 h 401452"/>
                <a:gd name="connsiteX1342" fmla="*/ 614214 w 811657"/>
                <a:gd name="connsiteY1342" fmla="*/ 271126 h 401452"/>
                <a:gd name="connsiteX1343" fmla="*/ 612882 w 811657"/>
                <a:gd name="connsiteY1343" fmla="*/ 269793 h 401452"/>
                <a:gd name="connsiteX1344" fmla="*/ 612882 w 811657"/>
                <a:gd name="connsiteY1344" fmla="*/ 268555 h 401452"/>
                <a:gd name="connsiteX1345" fmla="*/ 614214 w 811657"/>
                <a:gd name="connsiteY1345" fmla="*/ 268555 h 401452"/>
                <a:gd name="connsiteX1346" fmla="*/ 615547 w 811657"/>
                <a:gd name="connsiteY1346" fmla="*/ 268555 h 401452"/>
                <a:gd name="connsiteX1347" fmla="*/ 616784 w 811657"/>
                <a:gd name="connsiteY1347" fmla="*/ 268555 h 401452"/>
                <a:gd name="connsiteX1348" fmla="*/ 618116 w 811657"/>
                <a:gd name="connsiteY1348" fmla="*/ 269793 h 401452"/>
                <a:gd name="connsiteX1349" fmla="*/ 618116 w 811657"/>
                <a:gd name="connsiteY1349" fmla="*/ 272363 h 401452"/>
                <a:gd name="connsiteX1350" fmla="*/ 616784 w 811657"/>
                <a:gd name="connsiteY1350" fmla="*/ 273696 h 401452"/>
                <a:gd name="connsiteX1351" fmla="*/ 616784 w 811657"/>
                <a:gd name="connsiteY1351" fmla="*/ 274934 h 401452"/>
                <a:gd name="connsiteX1352" fmla="*/ 615547 w 811657"/>
                <a:gd name="connsiteY1352" fmla="*/ 276267 h 401452"/>
                <a:gd name="connsiteX1353" fmla="*/ 612882 w 811657"/>
                <a:gd name="connsiteY1353" fmla="*/ 276267 h 401452"/>
                <a:gd name="connsiteX1354" fmla="*/ 610313 w 811657"/>
                <a:gd name="connsiteY1354" fmla="*/ 277504 h 401452"/>
                <a:gd name="connsiteX1355" fmla="*/ 610313 w 811657"/>
                <a:gd name="connsiteY1355" fmla="*/ 278837 h 401452"/>
                <a:gd name="connsiteX1356" fmla="*/ 611646 w 811657"/>
                <a:gd name="connsiteY1356" fmla="*/ 280170 h 401452"/>
                <a:gd name="connsiteX1357" fmla="*/ 614214 w 811657"/>
                <a:gd name="connsiteY1357" fmla="*/ 280170 h 401452"/>
                <a:gd name="connsiteX1358" fmla="*/ 615547 w 811657"/>
                <a:gd name="connsiteY1358" fmla="*/ 280170 h 401452"/>
                <a:gd name="connsiteX1359" fmla="*/ 616784 w 811657"/>
                <a:gd name="connsiteY1359" fmla="*/ 278837 h 401452"/>
                <a:gd name="connsiteX1360" fmla="*/ 618116 w 811657"/>
                <a:gd name="connsiteY1360" fmla="*/ 277504 h 401452"/>
                <a:gd name="connsiteX1361" fmla="*/ 621922 w 811657"/>
                <a:gd name="connsiteY1361" fmla="*/ 276267 h 401452"/>
                <a:gd name="connsiteX1362" fmla="*/ 623254 w 811657"/>
                <a:gd name="connsiteY1362" fmla="*/ 274934 h 401452"/>
                <a:gd name="connsiteX1363" fmla="*/ 624586 w 811657"/>
                <a:gd name="connsiteY1363" fmla="*/ 276267 h 401452"/>
                <a:gd name="connsiteX1364" fmla="*/ 624586 w 811657"/>
                <a:gd name="connsiteY1364" fmla="*/ 278837 h 401452"/>
                <a:gd name="connsiteX1365" fmla="*/ 623254 w 811657"/>
                <a:gd name="connsiteY1365" fmla="*/ 280170 h 401452"/>
                <a:gd name="connsiteX1366" fmla="*/ 621922 w 811657"/>
                <a:gd name="connsiteY1366" fmla="*/ 282740 h 401452"/>
                <a:gd name="connsiteX1367" fmla="*/ 620685 w 811657"/>
                <a:gd name="connsiteY1367" fmla="*/ 285311 h 401452"/>
                <a:gd name="connsiteX1368" fmla="*/ 619353 w 811657"/>
                <a:gd name="connsiteY1368" fmla="*/ 285311 h 401452"/>
                <a:gd name="connsiteX1369" fmla="*/ 619353 w 811657"/>
                <a:gd name="connsiteY1369" fmla="*/ 286548 h 401452"/>
                <a:gd name="connsiteX1370" fmla="*/ 616784 w 811657"/>
                <a:gd name="connsiteY1370" fmla="*/ 285311 h 401452"/>
                <a:gd name="connsiteX1371" fmla="*/ 614214 w 811657"/>
                <a:gd name="connsiteY1371" fmla="*/ 285311 h 401452"/>
                <a:gd name="connsiteX1372" fmla="*/ 612882 w 811657"/>
                <a:gd name="connsiteY1372" fmla="*/ 282740 h 401452"/>
                <a:gd name="connsiteX1373" fmla="*/ 610313 w 811657"/>
                <a:gd name="connsiteY1373" fmla="*/ 282740 h 401452"/>
                <a:gd name="connsiteX1374" fmla="*/ 609076 w 811657"/>
                <a:gd name="connsiteY1374" fmla="*/ 282740 h 401452"/>
                <a:gd name="connsiteX1375" fmla="*/ 609076 w 811657"/>
                <a:gd name="connsiteY1375" fmla="*/ 285311 h 401452"/>
                <a:gd name="connsiteX1376" fmla="*/ 607744 w 811657"/>
                <a:gd name="connsiteY1376" fmla="*/ 286548 h 401452"/>
                <a:gd name="connsiteX1377" fmla="*/ 606507 w 811657"/>
                <a:gd name="connsiteY1377" fmla="*/ 287881 h 401452"/>
                <a:gd name="connsiteX1378" fmla="*/ 605175 w 811657"/>
                <a:gd name="connsiteY1378" fmla="*/ 286548 h 401452"/>
                <a:gd name="connsiteX1379" fmla="*/ 605175 w 811657"/>
                <a:gd name="connsiteY1379" fmla="*/ 285311 h 401452"/>
                <a:gd name="connsiteX1380" fmla="*/ 605175 w 811657"/>
                <a:gd name="connsiteY1380" fmla="*/ 283978 h 401452"/>
                <a:gd name="connsiteX1381" fmla="*/ 603843 w 811657"/>
                <a:gd name="connsiteY1381" fmla="*/ 283978 h 401452"/>
                <a:gd name="connsiteX1382" fmla="*/ 602606 w 811657"/>
                <a:gd name="connsiteY1382" fmla="*/ 286548 h 401452"/>
                <a:gd name="connsiteX1383" fmla="*/ 602606 w 811657"/>
                <a:gd name="connsiteY1383" fmla="*/ 289214 h 401452"/>
                <a:gd name="connsiteX1384" fmla="*/ 602606 w 811657"/>
                <a:gd name="connsiteY1384" fmla="*/ 290451 h 401452"/>
                <a:gd name="connsiteX1385" fmla="*/ 602606 w 811657"/>
                <a:gd name="connsiteY1385" fmla="*/ 294354 h 401452"/>
                <a:gd name="connsiteX1386" fmla="*/ 603843 w 811657"/>
                <a:gd name="connsiteY1386" fmla="*/ 298162 h 401452"/>
                <a:gd name="connsiteX1387" fmla="*/ 603843 w 811657"/>
                <a:gd name="connsiteY1387" fmla="*/ 300828 h 401452"/>
                <a:gd name="connsiteX1388" fmla="*/ 603843 w 811657"/>
                <a:gd name="connsiteY1388" fmla="*/ 302065 h 401452"/>
                <a:gd name="connsiteX1389" fmla="*/ 602606 w 811657"/>
                <a:gd name="connsiteY1389" fmla="*/ 302065 h 401452"/>
                <a:gd name="connsiteX1390" fmla="*/ 601274 w 811657"/>
                <a:gd name="connsiteY1390" fmla="*/ 302065 h 401452"/>
                <a:gd name="connsiteX1391" fmla="*/ 598800 w 811657"/>
                <a:gd name="connsiteY1391" fmla="*/ 299495 h 401452"/>
                <a:gd name="connsiteX1392" fmla="*/ 597467 w 811657"/>
                <a:gd name="connsiteY1392" fmla="*/ 296925 h 401452"/>
                <a:gd name="connsiteX1393" fmla="*/ 597467 w 811657"/>
                <a:gd name="connsiteY1393" fmla="*/ 294354 h 401452"/>
                <a:gd name="connsiteX1394" fmla="*/ 598800 w 811657"/>
                <a:gd name="connsiteY1394" fmla="*/ 293022 h 401452"/>
                <a:gd name="connsiteX1395" fmla="*/ 598800 w 811657"/>
                <a:gd name="connsiteY1395" fmla="*/ 290451 h 401452"/>
                <a:gd name="connsiteX1396" fmla="*/ 598800 w 811657"/>
                <a:gd name="connsiteY1396" fmla="*/ 289214 h 401452"/>
                <a:gd name="connsiteX1397" fmla="*/ 597467 w 811657"/>
                <a:gd name="connsiteY1397" fmla="*/ 289214 h 401452"/>
                <a:gd name="connsiteX1398" fmla="*/ 596136 w 811657"/>
                <a:gd name="connsiteY1398" fmla="*/ 290451 h 401452"/>
                <a:gd name="connsiteX1399" fmla="*/ 593566 w 811657"/>
                <a:gd name="connsiteY1399" fmla="*/ 291784 h 401452"/>
                <a:gd name="connsiteX1400" fmla="*/ 590997 w 811657"/>
                <a:gd name="connsiteY1400" fmla="*/ 293022 h 401452"/>
                <a:gd name="connsiteX1401" fmla="*/ 590997 w 811657"/>
                <a:gd name="connsiteY1401" fmla="*/ 294354 h 401452"/>
                <a:gd name="connsiteX1402" fmla="*/ 590997 w 811657"/>
                <a:gd name="connsiteY1402" fmla="*/ 295592 h 401452"/>
                <a:gd name="connsiteX1403" fmla="*/ 590997 w 811657"/>
                <a:gd name="connsiteY1403" fmla="*/ 296925 h 401452"/>
                <a:gd name="connsiteX1404" fmla="*/ 592329 w 811657"/>
                <a:gd name="connsiteY1404" fmla="*/ 299495 h 401452"/>
                <a:gd name="connsiteX1405" fmla="*/ 594899 w 811657"/>
                <a:gd name="connsiteY1405" fmla="*/ 302065 h 401452"/>
                <a:gd name="connsiteX1406" fmla="*/ 596136 w 811657"/>
                <a:gd name="connsiteY1406" fmla="*/ 304636 h 401452"/>
                <a:gd name="connsiteX1407" fmla="*/ 597467 w 811657"/>
                <a:gd name="connsiteY1407" fmla="*/ 305969 h 401452"/>
                <a:gd name="connsiteX1408" fmla="*/ 600037 w 811657"/>
                <a:gd name="connsiteY1408" fmla="*/ 307206 h 401452"/>
                <a:gd name="connsiteX1409" fmla="*/ 601274 w 811657"/>
                <a:gd name="connsiteY1409" fmla="*/ 308539 h 401452"/>
                <a:gd name="connsiteX1410" fmla="*/ 602606 w 811657"/>
                <a:gd name="connsiteY1410" fmla="*/ 311109 h 401452"/>
                <a:gd name="connsiteX1411" fmla="*/ 603843 w 811657"/>
                <a:gd name="connsiteY1411" fmla="*/ 313680 h 401452"/>
                <a:gd name="connsiteX1412" fmla="*/ 605175 w 811657"/>
                <a:gd name="connsiteY1412" fmla="*/ 317583 h 401452"/>
                <a:gd name="connsiteX1413" fmla="*/ 606507 w 811657"/>
                <a:gd name="connsiteY1413" fmla="*/ 318820 h 401452"/>
                <a:gd name="connsiteX1414" fmla="*/ 607744 w 811657"/>
                <a:gd name="connsiteY1414" fmla="*/ 317583 h 401452"/>
                <a:gd name="connsiteX1415" fmla="*/ 609076 w 811657"/>
                <a:gd name="connsiteY1415" fmla="*/ 317583 h 401452"/>
                <a:gd name="connsiteX1416" fmla="*/ 610313 w 811657"/>
                <a:gd name="connsiteY1416" fmla="*/ 317583 h 401452"/>
                <a:gd name="connsiteX1417" fmla="*/ 611646 w 811657"/>
                <a:gd name="connsiteY1417" fmla="*/ 320153 h 401452"/>
                <a:gd name="connsiteX1418" fmla="*/ 612882 w 811657"/>
                <a:gd name="connsiteY1418" fmla="*/ 321486 h 401452"/>
                <a:gd name="connsiteX1419" fmla="*/ 614214 w 811657"/>
                <a:gd name="connsiteY1419" fmla="*/ 322724 h 401452"/>
                <a:gd name="connsiteX1420" fmla="*/ 615547 w 811657"/>
                <a:gd name="connsiteY1420" fmla="*/ 322724 h 401452"/>
                <a:gd name="connsiteX1421" fmla="*/ 615547 w 811657"/>
                <a:gd name="connsiteY1421" fmla="*/ 321486 h 401452"/>
                <a:gd name="connsiteX1422" fmla="*/ 614214 w 811657"/>
                <a:gd name="connsiteY1422" fmla="*/ 318820 h 401452"/>
                <a:gd name="connsiteX1423" fmla="*/ 612882 w 811657"/>
                <a:gd name="connsiteY1423" fmla="*/ 317583 h 401452"/>
                <a:gd name="connsiteX1424" fmla="*/ 612882 w 811657"/>
                <a:gd name="connsiteY1424" fmla="*/ 315013 h 401452"/>
                <a:gd name="connsiteX1425" fmla="*/ 612882 w 811657"/>
                <a:gd name="connsiteY1425" fmla="*/ 313680 h 401452"/>
                <a:gd name="connsiteX1426" fmla="*/ 611646 w 811657"/>
                <a:gd name="connsiteY1426" fmla="*/ 312442 h 401452"/>
                <a:gd name="connsiteX1427" fmla="*/ 612882 w 811657"/>
                <a:gd name="connsiteY1427" fmla="*/ 312442 h 401452"/>
                <a:gd name="connsiteX1428" fmla="*/ 614214 w 811657"/>
                <a:gd name="connsiteY1428" fmla="*/ 312442 h 401452"/>
                <a:gd name="connsiteX1429" fmla="*/ 615547 w 811657"/>
                <a:gd name="connsiteY1429" fmla="*/ 313680 h 401452"/>
                <a:gd name="connsiteX1430" fmla="*/ 618116 w 811657"/>
                <a:gd name="connsiteY1430" fmla="*/ 315013 h 401452"/>
                <a:gd name="connsiteX1431" fmla="*/ 623254 w 811657"/>
                <a:gd name="connsiteY1431" fmla="*/ 317583 h 401452"/>
                <a:gd name="connsiteX1432" fmla="*/ 625823 w 811657"/>
                <a:gd name="connsiteY1432" fmla="*/ 318820 h 401452"/>
                <a:gd name="connsiteX1433" fmla="*/ 628392 w 811657"/>
                <a:gd name="connsiteY1433" fmla="*/ 321486 h 401452"/>
                <a:gd name="connsiteX1434" fmla="*/ 629724 w 811657"/>
                <a:gd name="connsiteY1434" fmla="*/ 322724 h 401452"/>
                <a:gd name="connsiteX1435" fmla="*/ 629724 w 811657"/>
                <a:gd name="connsiteY1435" fmla="*/ 324056 h 401452"/>
                <a:gd name="connsiteX1436" fmla="*/ 628392 w 811657"/>
                <a:gd name="connsiteY1436" fmla="*/ 325294 h 401452"/>
                <a:gd name="connsiteX1437" fmla="*/ 628392 w 811657"/>
                <a:gd name="connsiteY1437" fmla="*/ 327864 h 401452"/>
                <a:gd name="connsiteX1438" fmla="*/ 629724 w 811657"/>
                <a:gd name="connsiteY1438" fmla="*/ 329197 h 401452"/>
                <a:gd name="connsiteX1439" fmla="*/ 632294 w 811657"/>
                <a:gd name="connsiteY1439" fmla="*/ 329197 h 401452"/>
                <a:gd name="connsiteX1440" fmla="*/ 634863 w 811657"/>
                <a:gd name="connsiteY1440" fmla="*/ 329197 h 401452"/>
                <a:gd name="connsiteX1441" fmla="*/ 636195 w 811657"/>
                <a:gd name="connsiteY1441" fmla="*/ 329197 h 401452"/>
                <a:gd name="connsiteX1442" fmla="*/ 636195 w 811657"/>
                <a:gd name="connsiteY1442" fmla="*/ 330435 h 401452"/>
                <a:gd name="connsiteX1443" fmla="*/ 636195 w 811657"/>
                <a:gd name="connsiteY1443" fmla="*/ 331768 h 401452"/>
                <a:gd name="connsiteX1444" fmla="*/ 636195 w 811657"/>
                <a:gd name="connsiteY1444" fmla="*/ 333005 h 401452"/>
                <a:gd name="connsiteX1445" fmla="*/ 637432 w 811657"/>
                <a:gd name="connsiteY1445" fmla="*/ 333005 h 401452"/>
                <a:gd name="connsiteX1446" fmla="*/ 640001 w 811657"/>
                <a:gd name="connsiteY1446" fmla="*/ 331768 h 401452"/>
                <a:gd name="connsiteX1447" fmla="*/ 642571 w 811657"/>
                <a:gd name="connsiteY1447" fmla="*/ 333005 h 401452"/>
                <a:gd name="connsiteX1448" fmla="*/ 645139 w 811657"/>
                <a:gd name="connsiteY1448" fmla="*/ 334338 h 401452"/>
                <a:gd name="connsiteX1449" fmla="*/ 646472 w 811657"/>
                <a:gd name="connsiteY1449" fmla="*/ 335670 h 401452"/>
                <a:gd name="connsiteX1450" fmla="*/ 646472 w 811657"/>
                <a:gd name="connsiteY1450" fmla="*/ 336908 h 401452"/>
                <a:gd name="connsiteX1451" fmla="*/ 647804 w 811657"/>
                <a:gd name="connsiteY1451" fmla="*/ 338241 h 401452"/>
                <a:gd name="connsiteX1452" fmla="*/ 649041 w 811657"/>
                <a:gd name="connsiteY1452" fmla="*/ 340811 h 401452"/>
                <a:gd name="connsiteX1453" fmla="*/ 650373 w 811657"/>
                <a:gd name="connsiteY1453" fmla="*/ 343382 h 401452"/>
                <a:gd name="connsiteX1454" fmla="*/ 651610 w 811657"/>
                <a:gd name="connsiteY1454" fmla="*/ 344714 h 401452"/>
                <a:gd name="connsiteX1455" fmla="*/ 654274 w 811657"/>
                <a:gd name="connsiteY1455" fmla="*/ 345952 h 401452"/>
                <a:gd name="connsiteX1456" fmla="*/ 655511 w 811657"/>
                <a:gd name="connsiteY1456" fmla="*/ 345952 h 401452"/>
                <a:gd name="connsiteX1457" fmla="*/ 656844 w 811657"/>
                <a:gd name="connsiteY1457" fmla="*/ 345952 h 401452"/>
                <a:gd name="connsiteX1458" fmla="*/ 656844 w 811657"/>
                <a:gd name="connsiteY1458" fmla="*/ 344714 h 401452"/>
                <a:gd name="connsiteX1459" fmla="*/ 656844 w 811657"/>
                <a:gd name="connsiteY1459" fmla="*/ 343382 h 401452"/>
                <a:gd name="connsiteX1460" fmla="*/ 656844 w 811657"/>
                <a:gd name="connsiteY1460" fmla="*/ 340811 h 401452"/>
                <a:gd name="connsiteX1461" fmla="*/ 655511 w 811657"/>
                <a:gd name="connsiteY1461" fmla="*/ 338241 h 401452"/>
                <a:gd name="connsiteX1462" fmla="*/ 652942 w 811657"/>
                <a:gd name="connsiteY1462" fmla="*/ 335670 h 401452"/>
                <a:gd name="connsiteX1463" fmla="*/ 651610 w 811657"/>
                <a:gd name="connsiteY1463" fmla="*/ 333005 h 401452"/>
                <a:gd name="connsiteX1464" fmla="*/ 651610 w 811657"/>
                <a:gd name="connsiteY1464" fmla="*/ 330435 h 401452"/>
                <a:gd name="connsiteX1465" fmla="*/ 651610 w 811657"/>
                <a:gd name="connsiteY1465" fmla="*/ 329197 h 401452"/>
                <a:gd name="connsiteX1466" fmla="*/ 649041 w 811657"/>
                <a:gd name="connsiteY1466" fmla="*/ 327864 h 401452"/>
                <a:gd name="connsiteX1467" fmla="*/ 647804 w 811657"/>
                <a:gd name="connsiteY1467" fmla="*/ 326627 h 401452"/>
                <a:gd name="connsiteX1468" fmla="*/ 647804 w 811657"/>
                <a:gd name="connsiteY1468" fmla="*/ 325294 h 401452"/>
                <a:gd name="connsiteX1469" fmla="*/ 649041 w 811657"/>
                <a:gd name="connsiteY1469" fmla="*/ 321486 h 401452"/>
                <a:gd name="connsiteX1470" fmla="*/ 650373 w 811657"/>
                <a:gd name="connsiteY1470" fmla="*/ 318820 h 401452"/>
                <a:gd name="connsiteX1471" fmla="*/ 652942 w 811657"/>
                <a:gd name="connsiteY1471" fmla="*/ 316250 h 401452"/>
                <a:gd name="connsiteX1472" fmla="*/ 654274 w 811657"/>
                <a:gd name="connsiteY1472" fmla="*/ 313680 h 401452"/>
                <a:gd name="connsiteX1473" fmla="*/ 654274 w 811657"/>
                <a:gd name="connsiteY1473" fmla="*/ 312442 h 401452"/>
                <a:gd name="connsiteX1474" fmla="*/ 652942 w 811657"/>
                <a:gd name="connsiteY1474" fmla="*/ 311109 h 401452"/>
                <a:gd name="connsiteX1475" fmla="*/ 652942 w 811657"/>
                <a:gd name="connsiteY1475" fmla="*/ 309777 h 401452"/>
                <a:gd name="connsiteX1476" fmla="*/ 652942 w 811657"/>
                <a:gd name="connsiteY1476" fmla="*/ 308539 h 401452"/>
                <a:gd name="connsiteX1477" fmla="*/ 652942 w 811657"/>
                <a:gd name="connsiteY1477" fmla="*/ 307206 h 401452"/>
                <a:gd name="connsiteX1478" fmla="*/ 654274 w 811657"/>
                <a:gd name="connsiteY1478" fmla="*/ 307206 h 401452"/>
                <a:gd name="connsiteX1479" fmla="*/ 655511 w 811657"/>
                <a:gd name="connsiteY1479" fmla="*/ 308539 h 401452"/>
                <a:gd name="connsiteX1480" fmla="*/ 659412 w 811657"/>
                <a:gd name="connsiteY1480" fmla="*/ 309777 h 401452"/>
                <a:gd name="connsiteX1481" fmla="*/ 660649 w 811657"/>
                <a:gd name="connsiteY1481" fmla="*/ 309777 h 401452"/>
                <a:gd name="connsiteX1482" fmla="*/ 663219 w 811657"/>
                <a:gd name="connsiteY1482" fmla="*/ 312442 h 401452"/>
                <a:gd name="connsiteX1483" fmla="*/ 663219 w 811657"/>
                <a:gd name="connsiteY1483" fmla="*/ 313680 h 401452"/>
                <a:gd name="connsiteX1484" fmla="*/ 663219 w 811657"/>
                <a:gd name="connsiteY1484" fmla="*/ 315013 h 401452"/>
                <a:gd name="connsiteX1485" fmla="*/ 663219 w 811657"/>
                <a:gd name="connsiteY1485" fmla="*/ 316250 h 401452"/>
                <a:gd name="connsiteX1486" fmla="*/ 661982 w 811657"/>
                <a:gd name="connsiteY1486" fmla="*/ 317583 h 401452"/>
                <a:gd name="connsiteX1487" fmla="*/ 659412 w 811657"/>
                <a:gd name="connsiteY1487" fmla="*/ 318820 h 401452"/>
                <a:gd name="connsiteX1488" fmla="*/ 656844 w 811657"/>
                <a:gd name="connsiteY1488" fmla="*/ 320153 h 401452"/>
                <a:gd name="connsiteX1489" fmla="*/ 654274 w 811657"/>
                <a:gd name="connsiteY1489" fmla="*/ 321486 h 401452"/>
                <a:gd name="connsiteX1490" fmla="*/ 654274 w 811657"/>
                <a:gd name="connsiteY1490" fmla="*/ 322724 h 401452"/>
                <a:gd name="connsiteX1491" fmla="*/ 654274 w 811657"/>
                <a:gd name="connsiteY1491" fmla="*/ 324056 h 401452"/>
                <a:gd name="connsiteX1492" fmla="*/ 655511 w 811657"/>
                <a:gd name="connsiteY1492" fmla="*/ 327864 h 401452"/>
                <a:gd name="connsiteX1493" fmla="*/ 658080 w 811657"/>
                <a:gd name="connsiteY1493" fmla="*/ 331768 h 401452"/>
                <a:gd name="connsiteX1494" fmla="*/ 661982 w 811657"/>
                <a:gd name="connsiteY1494" fmla="*/ 335670 h 401452"/>
                <a:gd name="connsiteX1495" fmla="*/ 664551 w 811657"/>
                <a:gd name="connsiteY1495" fmla="*/ 338241 h 401452"/>
                <a:gd name="connsiteX1496" fmla="*/ 665788 w 811657"/>
                <a:gd name="connsiteY1496" fmla="*/ 339479 h 401452"/>
                <a:gd name="connsiteX1497" fmla="*/ 667120 w 811657"/>
                <a:gd name="connsiteY1497" fmla="*/ 339479 h 401452"/>
                <a:gd name="connsiteX1498" fmla="*/ 668452 w 811657"/>
                <a:gd name="connsiteY1498" fmla="*/ 338241 h 401452"/>
                <a:gd name="connsiteX1499" fmla="*/ 669689 w 811657"/>
                <a:gd name="connsiteY1499" fmla="*/ 336908 h 401452"/>
                <a:gd name="connsiteX1500" fmla="*/ 669689 w 811657"/>
                <a:gd name="connsiteY1500" fmla="*/ 335670 h 401452"/>
                <a:gd name="connsiteX1501" fmla="*/ 669689 w 811657"/>
                <a:gd name="connsiteY1501" fmla="*/ 333005 h 401452"/>
                <a:gd name="connsiteX1502" fmla="*/ 668452 w 811657"/>
                <a:gd name="connsiteY1502" fmla="*/ 329197 h 401452"/>
                <a:gd name="connsiteX1503" fmla="*/ 667120 w 811657"/>
                <a:gd name="connsiteY1503" fmla="*/ 325294 h 401452"/>
                <a:gd name="connsiteX1504" fmla="*/ 668452 w 811657"/>
                <a:gd name="connsiteY1504" fmla="*/ 318820 h 401452"/>
                <a:gd name="connsiteX1505" fmla="*/ 668452 w 811657"/>
                <a:gd name="connsiteY1505" fmla="*/ 317583 h 401452"/>
                <a:gd name="connsiteX1506" fmla="*/ 669689 w 811657"/>
                <a:gd name="connsiteY1506" fmla="*/ 315013 h 401452"/>
                <a:gd name="connsiteX1507" fmla="*/ 671021 w 811657"/>
                <a:gd name="connsiteY1507" fmla="*/ 312442 h 401452"/>
                <a:gd name="connsiteX1508" fmla="*/ 672258 w 811657"/>
                <a:gd name="connsiteY1508" fmla="*/ 309777 h 401452"/>
                <a:gd name="connsiteX1509" fmla="*/ 674827 w 811657"/>
                <a:gd name="connsiteY1509" fmla="*/ 308539 h 401452"/>
                <a:gd name="connsiteX1510" fmla="*/ 674827 w 811657"/>
                <a:gd name="connsiteY1510" fmla="*/ 307206 h 401452"/>
                <a:gd name="connsiteX1511" fmla="*/ 676159 w 811657"/>
                <a:gd name="connsiteY1511" fmla="*/ 307206 h 401452"/>
                <a:gd name="connsiteX1512" fmla="*/ 677396 w 811657"/>
                <a:gd name="connsiteY1512" fmla="*/ 307206 h 401452"/>
                <a:gd name="connsiteX1513" fmla="*/ 677396 w 811657"/>
                <a:gd name="connsiteY1513" fmla="*/ 308539 h 401452"/>
                <a:gd name="connsiteX1514" fmla="*/ 678729 w 811657"/>
                <a:gd name="connsiteY1514" fmla="*/ 309777 h 401452"/>
                <a:gd name="connsiteX1515" fmla="*/ 677396 w 811657"/>
                <a:gd name="connsiteY1515" fmla="*/ 313680 h 401452"/>
                <a:gd name="connsiteX1516" fmla="*/ 676159 w 811657"/>
                <a:gd name="connsiteY1516" fmla="*/ 316250 h 401452"/>
                <a:gd name="connsiteX1517" fmla="*/ 676159 w 811657"/>
                <a:gd name="connsiteY1517" fmla="*/ 318820 h 401452"/>
                <a:gd name="connsiteX1518" fmla="*/ 673590 w 811657"/>
                <a:gd name="connsiteY1518" fmla="*/ 322724 h 401452"/>
                <a:gd name="connsiteX1519" fmla="*/ 673590 w 811657"/>
                <a:gd name="connsiteY1519" fmla="*/ 327864 h 401452"/>
                <a:gd name="connsiteX1520" fmla="*/ 674827 w 811657"/>
                <a:gd name="connsiteY1520" fmla="*/ 330435 h 401452"/>
                <a:gd name="connsiteX1521" fmla="*/ 676159 w 811657"/>
                <a:gd name="connsiteY1521" fmla="*/ 334338 h 401452"/>
                <a:gd name="connsiteX1522" fmla="*/ 677396 w 811657"/>
                <a:gd name="connsiteY1522" fmla="*/ 335670 h 401452"/>
                <a:gd name="connsiteX1523" fmla="*/ 678729 w 811657"/>
                <a:gd name="connsiteY1523" fmla="*/ 335670 h 401452"/>
                <a:gd name="connsiteX1524" fmla="*/ 680061 w 811657"/>
                <a:gd name="connsiteY1524" fmla="*/ 335670 h 401452"/>
                <a:gd name="connsiteX1525" fmla="*/ 681297 w 811657"/>
                <a:gd name="connsiteY1525" fmla="*/ 335670 h 401452"/>
                <a:gd name="connsiteX1526" fmla="*/ 682630 w 811657"/>
                <a:gd name="connsiteY1526" fmla="*/ 334338 h 401452"/>
                <a:gd name="connsiteX1527" fmla="*/ 680061 w 811657"/>
                <a:gd name="connsiteY1527" fmla="*/ 331768 h 401452"/>
                <a:gd name="connsiteX1528" fmla="*/ 680061 w 811657"/>
                <a:gd name="connsiteY1528" fmla="*/ 329197 h 401452"/>
                <a:gd name="connsiteX1529" fmla="*/ 680061 w 811657"/>
                <a:gd name="connsiteY1529" fmla="*/ 327864 h 401452"/>
                <a:gd name="connsiteX1530" fmla="*/ 682630 w 811657"/>
                <a:gd name="connsiteY1530" fmla="*/ 326627 h 401452"/>
                <a:gd name="connsiteX1531" fmla="*/ 685199 w 811657"/>
                <a:gd name="connsiteY1531" fmla="*/ 326627 h 401452"/>
                <a:gd name="connsiteX1532" fmla="*/ 686531 w 811657"/>
                <a:gd name="connsiteY1532" fmla="*/ 326627 h 401452"/>
                <a:gd name="connsiteX1533" fmla="*/ 690337 w 811657"/>
                <a:gd name="connsiteY1533" fmla="*/ 326627 h 401452"/>
                <a:gd name="connsiteX1534" fmla="*/ 692906 w 811657"/>
                <a:gd name="connsiteY1534" fmla="*/ 325294 h 401452"/>
                <a:gd name="connsiteX1535" fmla="*/ 694239 w 811657"/>
                <a:gd name="connsiteY1535" fmla="*/ 325294 h 401452"/>
                <a:gd name="connsiteX1536" fmla="*/ 695476 w 811657"/>
                <a:gd name="connsiteY1536" fmla="*/ 325294 h 401452"/>
                <a:gd name="connsiteX1537" fmla="*/ 695476 w 811657"/>
                <a:gd name="connsiteY1537" fmla="*/ 326627 h 401452"/>
                <a:gd name="connsiteX1538" fmla="*/ 694239 w 811657"/>
                <a:gd name="connsiteY1538" fmla="*/ 327864 h 401452"/>
                <a:gd name="connsiteX1539" fmla="*/ 691669 w 811657"/>
                <a:gd name="connsiteY1539" fmla="*/ 329197 h 401452"/>
                <a:gd name="connsiteX1540" fmla="*/ 690337 w 811657"/>
                <a:gd name="connsiteY1540" fmla="*/ 331768 h 401452"/>
                <a:gd name="connsiteX1541" fmla="*/ 690337 w 811657"/>
                <a:gd name="connsiteY1541" fmla="*/ 333005 h 401452"/>
                <a:gd name="connsiteX1542" fmla="*/ 691669 w 811657"/>
                <a:gd name="connsiteY1542" fmla="*/ 335670 h 401452"/>
                <a:gd name="connsiteX1543" fmla="*/ 692906 w 811657"/>
                <a:gd name="connsiteY1543" fmla="*/ 338241 h 401452"/>
                <a:gd name="connsiteX1544" fmla="*/ 691669 w 811657"/>
                <a:gd name="connsiteY1544" fmla="*/ 339479 h 401452"/>
                <a:gd name="connsiteX1545" fmla="*/ 690337 w 811657"/>
                <a:gd name="connsiteY1545" fmla="*/ 340811 h 401452"/>
                <a:gd name="connsiteX1546" fmla="*/ 687768 w 811657"/>
                <a:gd name="connsiteY1546" fmla="*/ 343382 h 401452"/>
                <a:gd name="connsiteX1547" fmla="*/ 685199 w 811657"/>
                <a:gd name="connsiteY1547" fmla="*/ 344714 h 401452"/>
                <a:gd name="connsiteX1548" fmla="*/ 683867 w 811657"/>
                <a:gd name="connsiteY1548" fmla="*/ 344714 h 401452"/>
                <a:gd name="connsiteX1549" fmla="*/ 681297 w 811657"/>
                <a:gd name="connsiteY1549" fmla="*/ 344714 h 401452"/>
                <a:gd name="connsiteX1550" fmla="*/ 676159 w 811657"/>
                <a:gd name="connsiteY1550" fmla="*/ 344714 h 401452"/>
                <a:gd name="connsiteX1551" fmla="*/ 673590 w 811657"/>
                <a:gd name="connsiteY1551" fmla="*/ 347285 h 401452"/>
                <a:gd name="connsiteX1552" fmla="*/ 672258 w 811657"/>
                <a:gd name="connsiteY1552" fmla="*/ 348522 h 401452"/>
                <a:gd name="connsiteX1553" fmla="*/ 671021 w 811657"/>
                <a:gd name="connsiteY1553" fmla="*/ 349855 h 401452"/>
                <a:gd name="connsiteX1554" fmla="*/ 671021 w 811657"/>
                <a:gd name="connsiteY1554" fmla="*/ 351093 h 401452"/>
                <a:gd name="connsiteX1555" fmla="*/ 671021 w 811657"/>
                <a:gd name="connsiteY1555" fmla="*/ 354996 h 401452"/>
                <a:gd name="connsiteX1556" fmla="*/ 672258 w 811657"/>
                <a:gd name="connsiteY1556" fmla="*/ 358899 h 401452"/>
                <a:gd name="connsiteX1557" fmla="*/ 673590 w 811657"/>
                <a:gd name="connsiteY1557" fmla="*/ 360232 h 401452"/>
                <a:gd name="connsiteX1558" fmla="*/ 673590 w 811657"/>
                <a:gd name="connsiteY1558" fmla="*/ 361470 h 401452"/>
                <a:gd name="connsiteX1559" fmla="*/ 676159 w 811657"/>
                <a:gd name="connsiteY1559" fmla="*/ 361470 h 401452"/>
                <a:gd name="connsiteX1560" fmla="*/ 677396 w 811657"/>
                <a:gd name="connsiteY1560" fmla="*/ 361470 h 401452"/>
                <a:gd name="connsiteX1561" fmla="*/ 678729 w 811657"/>
                <a:gd name="connsiteY1561" fmla="*/ 361470 h 401452"/>
                <a:gd name="connsiteX1562" fmla="*/ 678729 w 811657"/>
                <a:gd name="connsiteY1562" fmla="*/ 360232 h 401452"/>
                <a:gd name="connsiteX1563" fmla="*/ 680061 w 811657"/>
                <a:gd name="connsiteY1563" fmla="*/ 358899 h 401452"/>
                <a:gd name="connsiteX1564" fmla="*/ 678729 w 811657"/>
                <a:gd name="connsiteY1564" fmla="*/ 357566 h 401452"/>
                <a:gd name="connsiteX1565" fmla="*/ 678729 w 811657"/>
                <a:gd name="connsiteY1565" fmla="*/ 356329 h 401452"/>
                <a:gd name="connsiteX1566" fmla="*/ 678729 w 811657"/>
                <a:gd name="connsiteY1566" fmla="*/ 354996 h 401452"/>
                <a:gd name="connsiteX1567" fmla="*/ 680061 w 811657"/>
                <a:gd name="connsiteY1567" fmla="*/ 353758 h 401452"/>
                <a:gd name="connsiteX1568" fmla="*/ 681297 w 811657"/>
                <a:gd name="connsiteY1568" fmla="*/ 353758 h 401452"/>
                <a:gd name="connsiteX1569" fmla="*/ 683867 w 811657"/>
                <a:gd name="connsiteY1569" fmla="*/ 353758 h 401452"/>
                <a:gd name="connsiteX1570" fmla="*/ 685199 w 811657"/>
                <a:gd name="connsiteY1570" fmla="*/ 354996 h 401452"/>
                <a:gd name="connsiteX1571" fmla="*/ 686531 w 811657"/>
                <a:gd name="connsiteY1571" fmla="*/ 354996 h 401452"/>
                <a:gd name="connsiteX1572" fmla="*/ 689100 w 811657"/>
                <a:gd name="connsiteY1572" fmla="*/ 353758 h 401452"/>
                <a:gd name="connsiteX1573" fmla="*/ 690337 w 811657"/>
                <a:gd name="connsiteY1573" fmla="*/ 351093 h 401452"/>
                <a:gd name="connsiteX1574" fmla="*/ 691669 w 811657"/>
                <a:gd name="connsiteY1574" fmla="*/ 349855 h 401452"/>
                <a:gd name="connsiteX1575" fmla="*/ 694239 w 811657"/>
                <a:gd name="connsiteY1575" fmla="*/ 348522 h 401452"/>
                <a:gd name="connsiteX1576" fmla="*/ 695476 w 811657"/>
                <a:gd name="connsiteY1576" fmla="*/ 348522 h 401452"/>
                <a:gd name="connsiteX1577" fmla="*/ 696807 w 811657"/>
                <a:gd name="connsiteY1577" fmla="*/ 348522 h 401452"/>
                <a:gd name="connsiteX1578" fmla="*/ 696807 w 811657"/>
                <a:gd name="connsiteY1578" fmla="*/ 349855 h 401452"/>
                <a:gd name="connsiteX1579" fmla="*/ 698140 w 811657"/>
                <a:gd name="connsiteY1579" fmla="*/ 349855 h 401452"/>
                <a:gd name="connsiteX1580" fmla="*/ 700709 w 811657"/>
                <a:gd name="connsiteY1580" fmla="*/ 348522 h 401452"/>
                <a:gd name="connsiteX1581" fmla="*/ 701946 w 811657"/>
                <a:gd name="connsiteY1581" fmla="*/ 345952 h 401452"/>
                <a:gd name="connsiteX1582" fmla="*/ 703278 w 811657"/>
                <a:gd name="connsiteY1582" fmla="*/ 345952 h 401452"/>
                <a:gd name="connsiteX1583" fmla="*/ 704515 w 811657"/>
                <a:gd name="connsiteY1583" fmla="*/ 345952 h 401452"/>
                <a:gd name="connsiteX1584" fmla="*/ 707084 w 811657"/>
                <a:gd name="connsiteY1584" fmla="*/ 345952 h 401452"/>
                <a:gd name="connsiteX1585" fmla="*/ 707084 w 811657"/>
                <a:gd name="connsiteY1585" fmla="*/ 347285 h 401452"/>
                <a:gd name="connsiteX1586" fmla="*/ 707084 w 811657"/>
                <a:gd name="connsiteY1586" fmla="*/ 348522 h 401452"/>
                <a:gd name="connsiteX1587" fmla="*/ 705847 w 811657"/>
                <a:gd name="connsiteY1587" fmla="*/ 349855 h 401452"/>
                <a:gd name="connsiteX1588" fmla="*/ 705847 w 811657"/>
                <a:gd name="connsiteY1588" fmla="*/ 351093 h 401452"/>
                <a:gd name="connsiteX1589" fmla="*/ 705847 w 811657"/>
                <a:gd name="connsiteY1589" fmla="*/ 353758 h 401452"/>
                <a:gd name="connsiteX1590" fmla="*/ 703278 w 811657"/>
                <a:gd name="connsiteY1590" fmla="*/ 354996 h 401452"/>
                <a:gd name="connsiteX1591" fmla="*/ 701946 w 811657"/>
                <a:gd name="connsiteY1591" fmla="*/ 354996 h 401452"/>
                <a:gd name="connsiteX1592" fmla="*/ 700709 w 811657"/>
                <a:gd name="connsiteY1592" fmla="*/ 353758 h 401452"/>
                <a:gd name="connsiteX1593" fmla="*/ 699377 w 811657"/>
                <a:gd name="connsiteY1593" fmla="*/ 353758 h 401452"/>
                <a:gd name="connsiteX1594" fmla="*/ 696807 w 811657"/>
                <a:gd name="connsiteY1594" fmla="*/ 354996 h 401452"/>
                <a:gd name="connsiteX1595" fmla="*/ 692906 w 811657"/>
                <a:gd name="connsiteY1595" fmla="*/ 356329 h 401452"/>
                <a:gd name="connsiteX1596" fmla="*/ 692906 w 811657"/>
                <a:gd name="connsiteY1596" fmla="*/ 357566 h 401452"/>
                <a:gd name="connsiteX1597" fmla="*/ 694239 w 811657"/>
                <a:gd name="connsiteY1597" fmla="*/ 358899 h 401452"/>
                <a:gd name="connsiteX1598" fmla="*/ 694239 w 811657"/>
                <a:gd name="connsiteY1598" fmla="*/ 361470 h 401452"/>
                <a:gd name="connsiteX1599" fmla="*/ 691669 w 811657"/>
                <a:gd name="connsiteY1599" fmla="*/ 361470 h 401452"/>
                <a:gd name="connsiteX1600" fmla="*/ 690337 w 811657"/>
                <a:gd name="connsiteY1600" fmla="*/ 362707 h 401452"/>
                <a:gd name="connsiteX1601" fmla="*/ 689100 w 811657"/>
                <a:gd name="connsiteY1601" fmla="*/ 366610 h 401452"/>
                <a:gd name="connsiteX1602" fmla="*/ 687768 w 811657"/>
                <a:gd name="connsiteY1602" fmla="*/ 367943 h 401452"/>
                <a:gd name="connsiteX1603" fmla="*/ 687768 w 811657"/>
                <a:gd name="connsiteY1603" fmla="*/ 370513 h 401452"/>
                <a:gd name="connsiteX1604" fmla="*/ 687768 w 811657"/>
                <a:gd name="connsiteY1604" fmla="*/ 371751 h 401452"/>
                <a:gd name="connsiteX1605" fmla="*/ 689100 w 811657"/>
                <a:gd name="connsiteY1605" fmla="*/ 373084 h 401452"/>
                <a:gd name="connsiteX1606" fmla="*/ 690337 w 811657"/>
                <a:gd name="connsiteY1606" fmla="*/ 373084 h 401452"/>
                <a:gd name="connsiteX1607" fmla="*/ 691669 w 811657"/>
                <a:gd name="connsiteY1607" fmla="*/ 373084 h 401452"/>
                <a:gd name="connsiteX1608" fmla="*/ 695476 w 811657"/>
                <a:gd name="connsiteY1608" fmla="*/ 370513 h 401452"/>
                <a:gd name="connsiteX1609" fmla="*/ 698140 w 811657"/>
                <a:gd name="connsiteY1609" fmla="*/ 369181 h 401452"/>
                <a:gd name="connsiteX1610" fmla="*/ 699377 w 811657"/>
                <a:gd name="connsiteY1610" fmla="*/ 369181 h 401452"/>
                <a:gd name="connsiteX1611" fmla="*/ 700709 w 811657"/>
                <a:gd name="connsiteY1611" fmla="*/ 369181 h 401452"/>
                <a:gd name="connsiteX1612" fmla="*/ 701946 w 811657"/>
                <a:gd name="connsiteY1612" fmla="*/ 367943 h 401452"/>
                <a:gd name="connsiteX1613" fmla="*/ 703278 w 811657"/>
                <a:gd name="connsiteY1613" fmla="*/ 364040 h 401452"/>
                <a:gd name="connsiteX1614" fmla="*/ 704515 w 811657"/>
                <a:gd name="connsiteY1614" fmla="*/ 361470 h 401452"/>
                <a:gd name="connsiteX1615" fmla="*/ 705847 w 811657"/>
                <a:gd name="connsiteY1615" fmla="*/ 360232 h 401452"/>
                <a:gd name="connsiteX1616" fmla="*/ 707084 w 811657"/>
                <a:gd name="connsiteY1616" fmla="*/ 360232 h 401452"/>
                <a:gd name="connsiteX1617" fmla="*/ 708416 w 811657"/>
                <a:gd name="connsiteY1617" fmla="*/ 360232 h 401452"/>
                <a:gd name="connsiteX1618" fmla="*/ 709749 w 811657"/>
                <a:gd name="connsiteY1618" fmla="*/ 361470 h 401452"/>
                <a:gd name="connsiteX1619" fmla="*/ 710986 w 811657"/>
                <a:gd name="connsiteY1619" fmla="*/ 361470 h 401452"/>
                <a:gd name="connsiteX1620" fmla="*/ 710986 w 811657"/>
                <a:gd name="connsiteY1620" fmla="*/ 362707 h 401452"/>
                <a:gd name="connsiteX1621" fmla="*/ 710986 w 811657"/>
                <a:gd name="connsiteY1621" fmla="*/ 364040 h 401452"/>
                <a:gd name="connsiteX1622" fmla="*/ 709749 w 811657"/>
                <a:gd name="connsiteY1622" fmla="*/ 365373 h 401452"/>
                <a:gd name="connsiteX1623" fmla="*/ 709749 w 811657"/>
                <a:gd name="connsiteY1623" fmla="*/ 366610 h 401452"/>
                <a:gd name="connsiteX1624" fmla="*/ 707084 w 811657"/>
                <a:gd name="connsiteY1624" fmla="*/ 370513 h 401452"/>
                <a:gd name="connsiteX1625" fmla="*/ 705847 w 811657"/>
                <a:gd name="connsiteY1625" fmla="*/ 374321 h 401452"/>
                <a:gd name="connsiteX1626" fmla="*/ 704515 w 811657"/>
                <a:gd name="connsiteY1626" fmla="*/ 374321 h 401452"/>
                <a:gd name="connsiteX1627" fmla="*/ 704515 w 811657"/>
                <a:gd name="connsiteY1627" fmla="*/ 375654 h 401452"/>
                <a:gd name="connsiteX1628" fmla="*/ 701946 w 811657"/>
                <a:gd name="connsiteY1628" fmla="*/ 374321 h 401452"/>
                <a:gd name="connsiteX1629" fmla="*/ 700709 w 811657"/>
                <a:gd name="connsiteY1629" fmla="*/ 374321 h 401452"/>
                <a:gd name="connsiteX1630" fmla="*/ 699377 w 811657"/>
                <a:gd name="connsiteY1630" fmla="*/ 375654 h 401452"/>
                <a:gd name="connsiteX1631" fmla="*/ 700709 w 811657"/>
                <a:gd name="connsiteY1631" fmla="*/ 376987 h 401452"/>
                <a:gd name="connsiteX1632" fmla="*/ 701946 w 811657"/>
                <a:gd name="connsiteY1632" fmla="*/ 378224 h 401452"/>
                <a:gd name="connsiteX1633" fmla="*/ 700709 w 811657"/>
                <a:gd name="connsiteY1633" fmla="*/ 379557 h 401452"/>
                <a:gd name="connsiteX1634" fmla="*/ 698140 w 811657"/>
                <a:gd name="connsiteY1634" fmla="*/ 378224 h 401452"/>
                <a:gd name="connsiteX1635" fmla="*/ 695476 w 811657"/>
                <a:gd name="connsiteY1635" fmla="*/ 378224 h 401452"/>
                <a:gd name="connsiteX1636" fmla="*/ 692906 w 811657"/>
                <a:gd name="connsiteY1636" fmla="*/ 378224 h 401452"/>
                <a:gd name="connsiteX1637" fmla="*/ 691669 w 811657"/>
                <a:gd name="connsiteY1637" fmla="*/ 379557 h 401452"/>
                <a:gd name="connsiteX1638" fmla="*/ 691669 w 811657"/>
                <a:gd name="connsiteY1638" fmla="*/ 380795 h 401452"/>
                <a:gd name="connsiteX1639" fmla="*/ 691669 w 811657"/>
                <a:gd name="connsiteY1639" fmla="*/ 383460 h 401452"/>
                <a:gd name="connsiteX1640" fmla="*/ 690337 w 811657"/>
                <a:gd name="connsiteY1640" fmla="*/ 385936 h 401452"/>
                <a:gd name="connsiteX1641" fmla="*/ 690337 w 811657"/>
                <a:gd name="connsiteY1641" fmla="*/ 389839 h 401452"/>
                <a:gd name="connsiteX1642" fmla="*/ 689100 w 811657"/>
                <a:gd name="connsiteY1642" fmla="*/ 392409 h 401452"/>
                <a:gd name="connsiteX1643" fmla="*/ 690337 w 811657"/>
                <a:gd name="connsiteY1643" fmla="*/ 393742 h 401452"/>
                <a:gd name="connsiteX1644" fmla="*/ 690337 w 811657"/>
                <a:gd name="connsiteY1644" fmla="*/ 392409 h 401452"/>
                <a:gd name="connsiteX1645" fmla="*/ 692906 w 811657"/>
                <a:gd name="connsiteY1645" fmla="*/ 389839 h 401452"/>
                <a:gd name="connsiteX1646" fmla="*/ 695476 w 811657"/>
                <a:gd name="connsiteY1646" fmla="*/ 387268 h 401452"/>
                <a:gd name="connsiteX1647" fmla="*/ 696807 w 811657"/>
                <a:gd name="connsiteY1647" fmla="*/ 387268 h 401452"/>
                <a:gd name="connsiteX1648" fmla="*/ 699377 w 811657"/>
                <a:gd name="connsiteY1648" fmla="*/ 389839 h 401452"/>
                <a:gd name="connsiteX1649" fmla="*/ 699377 w 811657"/>
                <a:gd name="connsiteY1649" fmla="*/ 392409 h 401452"/>
                <a:gd name="connsiteX1650" fmla="*/ 699377 w 811657"/>
                <a:gd name="connsiteY1650" fmla="*/ 393742 h 401452"/>
                <a:gd name="connsiteX1651" fmla="*/ 699377 w 811657"/>
                <a:gd name="connsiteY1651" fmla="*/ 395075 h 401452"/>
                <a:gd name="connsiteX1652" fmla="*/ 696807 w 811657"/>
                <a:gd name="connsiteY1652" fmla="*/ 397645 h 401452"/>
                <a:gd name="connsiteX1653" fmla="*/ 694239 w 811657"/>
                <a:gd name="connsiteY1653" fmla="*/ 398883 h 401452"/>
                <a:gd name="connsiteX1654" fmla="*/ 695476 w 811657"/>
                <a:gd name="connsiteY1654" fmla="*/ 400215 h 401452"/>
                <a:gd name="connsiteX1655" fmla="*/ 695476 w 811657"/>
                <a:gd name="connsiteY1655" fmla="*/ 401453 h 401452"/>
                <a:gd name="connsiteX1656" fmla="*/ 696807 w 811657"/>
                <a:gd name="connsiteY1656" fmla="*/ 401453 h 401452"/>
                <a:gd name="connsiteX1657" fmla="*/ 700709 w 811657"/>
                <a:gd name="connsiteY1657" fmla="*/ 398883 h 401452"/>
                <a:gd name="connsiteX1658" fmla="*/ 704515 w 811657"/>
                <a:gd name="connsiteY1658" fmla="*/ 398883 h 401452"/>
                <a:gd name="connsiteX1659" fmla="*/ 704515 w 811657"/>
                <a:gd name="connsiteY1659" fmla="*/ 397645 h 401452"/>
                <a:gd name="connsiteX1660" fmla="*/ 705847 w 811657"/>
                <a:gd name="connsiteY1660" fmla="*/ 397645 h 401452"/>
                <a:gd name="connsiteX1661" fmla="*/ 705847 w 811657"/>
                <a:gd name="connsiteY1661" fmla="*/ 395075 h 401452"/>
                <a:gd name="connsiteX1662" fmla="*/ 705847 w 811657"/>
                <a:gd name="connsiteY1662" fmla="*/ 393742 h 401452"/>
                <a:gd name="connsiteX1663" fmla="*/ 705847 w 811657"/>
                <a:gd name="connsiteY1663" fmla="*/ 392409 h 401452"/>
                <a:gd name="connsiteX1664" fmla="*/ 710986 w 811657"/>
                <a:gd name="connsiteY1664" fmla="*/ 389839 h 401452"/>
                <a:gd name="connsiteX1665" fmla="*/ 714887 w 811657"/>
                <a:gd name="connsiteY1665" fmla="*/ 388601 h 401452"/>
                <a:gd name="connsiteX1666" fmla="*/ 717456 w 811657"/>
                <a:gd name="connsiteY1666" fmla="*/ 388601 h 401452"/>
                <a:gd name="connsiteX1667" fmla="*/ 718788 w 811657"/>
                <a:gd name="connsiteY1667" fmla="*/ 388601 h 401452"/>
                <a:gd name="connsiteX1668" fmla="*/ 721357 w 811657"/>
                <a:gd name="connsiteY1668" fmla="*/ 385936 h 401452"/>
                <a:gd name="connsiteX1669" fmla="*/ 722594 w 811657"/>
                <a:gd name="connsiteY1669" fmla="*/ 384698 h 401452"/>
                <a:gd name="connsiteX1670" fmla="*/ 723926 w 811657"/>
                <a:gd name="connsiteY1670" fmla="*/ 384698 h 401452"/>
                <a:gd name="connsiteX1671" fmla="*/ 726495 w 811657"/>
                <a:gd name="connsiteY1671" fmla="*/ 385936 h 401452"/>
                <a:gd name="connsiteX1672" fmla="*/ 731634 w 811657"/>
                <a:gd name="connsiteY1672" fmla="*/ 385936 h 401452"/>
                <a:gd name="connsiteX1673" fmla="*/ 732966 w 811657"/>
                <a:gd name="connsiteY1673" fmla="*/ 384698 h 401452"/>
                <a:gd name="connsiteX1674" fmla="*/ 734203 w 811657"/>
                <a:gd name="connsiteY1674" fmla="*/ 385936 h 401452"/>
                <a:gd name="connsiteX1675" fmla="*/ 736867 w 811657"/>
                <a:gd name="connsiteY1675" fmla="*/ 379557 h 401452"/>
                <a:gd name="connsiteX1676" fmla="*/ 779400 w 811657"/>
                <a:gd name="connsiteY1676" fmla="*/ 365373 h 401452"/>
                <a:gd name="connsiteX1677" fmla="*/ 780733 w 811657"/>
                <a:gd name="connsiteY1677" fmla="*/ 361470 h 401452"/>
                <a:gd name="connsiteX1678" fmla="*/ 780733 w 811657"/>
                <a:gd name="connsiteY1678" fmla="*/ 358899 h 401452"/>
                <a:gd name="connsiteX1679" fmla="*/ 780733 w 811657"/>
                <a:gd name="connsiteY1679" fmla="*/ 356329 h 401452"/>
                <a:gd name="connsiteX1680" fmla="*/ 779400 w 811657"/>
                <a:gd name="connsiteY1680" fmla="*/ 353758 h 401452"/>
                <a:gd name="connsiteX1681" fmla="*/ 779400 w 811657"/>
                <a:gd name="connsiteY1681" fmla="*/ 352426 h 401452"/>
                <a:gd name="connsiteX1682" fmla="*/ 779400 w 811657"/>
                <a:gd name="connsiteY1682" fmla="*/ 351093 h 401452"/>
                <a:gd name="connsiteX1683" fmla="*/ 780733 w 811657"/>
                <a:gd name="connsiteY1683" fmla="*/ 349855 h 401452"/>
                <a:gd name="connsiteX1684" fmla="*/ 780733 w 811657"/>
                <a:gd name="connsiteY1684" fmla="*/ 347285 h 401452"/>
                <a:gd name="connsiteX1685" fmla="*/ 781970 w 811657"/>
                <a:gd name="connsiteY1685" fmla="*/ 343382 h 401452"/>
                <a:gd name="connsiteX1686" fmla="*/ 783302 w 811657"/>
                <a:gd name="connsiteY1686" fmla="*/ 342144 h 401452"/>
                <a:gd name="connsiteX1687" fmla="*/ 784539 w 811657"/>
                <a:gd name="connsiteY1687" fmla="*/ 342144 h 401452"/>
                <a:gd name="connsiteX1688" fmla="*/ 785871 w 811657"/>
                <a:gd name="connsiteY1688" fmla="*/ 340811 h 401452"/>
                <a:gd name="connsiteX1689" fmla="*/ 787108 w 811657"/>
                <a:gd name="connsiteY1689" fmla="*/ 340811 h 401452"/>
                <a:gd name="connsiteX1690" fmla="*/ 787108 w 811657"/>
                <a:gd name="connsiteY1690" fmla="*/ 342144 h 401452"/>
                <a:gd name="connsiteX1691" fmla="*/ 788440 w 811657"/>
                <a:gd name="connsiteY1691" fmla="*/ 340811 h 401452"/>
                <a:gd name="connsiteX1692" fmla="*/ 788440 w 811657"/>
                <a:gd name="connsiteY1692" fmla="*/ 338241 h 401452"/>
                <a:gd name="connsiteX1693" fmla="*/ 789772 w 811657"/>
                <a:gd name="connsiteY1693" fmla="*/ 335670 h 401452"/>
                <a:gd name="connsiteX1694" fmla="*/ 789772 w 811657"/>
                <a:gd name="connsiteY1694" fmla="*/ 331768 h 401452"/>
                <a:gd name="connsiteX1695" fmla="*/ 791009 w 811657"/>
                <a:gd name="connsiteY1695" fmla="*/ 329197 h 401452"/>
                <a:gd name="connsiteX1696" fmla="*/ 791009 w 811657"/>
                <a:gd name="connsiteY1696" fmla="*/ 326627 h 401452"/>
                <a:gd name="connsiteX1697" fmla="*/ 791009 w 811657"/>
                <a:gd name="connsiteY1697" fmla="*/ 324056 h 401452"/>
                <a:gd name="connsiteX1698" fmla="*/ 792342 w 811657"/>
                <a:gd name="connsiteY1698" fmla="*/ 321486 h 401452"/>
                <a:gd name="connsiteX1699" fmla="*/ 792342 w 811657"/>
                <a:gd name="connsiteY1699" fmla="*/ 320153 h 401452"/>
                <a:gd name="connsiteX1700" fmla="*/ 791009 w 811657"/>
                <a:gd name="connsiteY1700" fmla="*/ 317583 h 401452"/>
                <a:gd name="connsiteX1701" fmla="*/ 789772 w 811657"/>
                <a:gd name="connsiteY1701" fmla="*/ 317583 h 401452"/>
                <a:gd name="connsiteX1702" fmla="*/ 789772 w 811657"/>
                <a:gd name="connsiteY1702" fmla="*/ 316250 h 401452"/>
                <a:gd name="connsiteX1703" fmla="*/ 789772 w 811657"/>
                <a:gd name="connsiteY1703" fmla="*/ 315013 h 401452"/>
                <a:gd name="connsiteX1704" fmla="*/ 791009 w 811657"/>
                <a:gd name="connsiteY1704" fmla="*/ 313680 h 401452"/>
                <a:gd name="connsiteX1705" fmla="*/ 791009 w 811657"/>
                <a:gd name="connsiteY1705" fmla="*/ 312442 h 401452"/>
                <a:gd name="connsiteX1706" fmla="*/ 791009 w 811657"/>
                <a:gd name="connsiteY1706" fmla="*/ 311109 h 401452"/>
                <a:gd name="connsiteX1707" fmla="*/ 791009 w 811657"/>
                <a:gd name="connsiteY1707" fmla="*/ 309777 h 401452"/>
                <a:gd name="connsiteX1708" fmla="*/ 792342 w 811657"/>
                <a:gd name="connsiteY1708" fmla="*/ 308539 h 401452"/>
                <a:gd name="connsiteX1709" fmla="*/ 793579 w 811657"/>
                <a:gd name="connsiteY1709" fmla="*/ 307206 h 401452"/>
                <a:gd name="connsiteX1710" fmla="*/ 794910 w 811657"/>
                <a:gd name="connsiteY1710" fmla="*/ 307206 h 401452"/>
                <a:gd name="connsiteX1711" fmla="*/ 796148 w 811657"/>
                <a:gd name="connsiteY1711" fmla="*/ 305969 h 401452"/>
                <a:gd name="connsiteX1712" fmla="*/ 797480 w 811657"/>
                <a:gd name="connsiteY1712" fmla="*/ 305969 h 401452"/>
                <a:gd name="connsiteX1713" fmla="*/ 797480 w 811657"/>
                <a:gd name="connsiteY1713" fmla="*/ 308539 h 401452"/>
                <a:gd name="connsiteX1714" fmla="*/ 797480 w 811657"/>
                <a:gd name="connsiteY1714" fmla="*/ 309777 h 401452"/>
                <a:gd name="connsiteX1715" fmla="*/ 797480 w 811657"/>
                <a:gd name="connsiteY1715" fmla="*/ 311109 h 401452"/>
                <a:gd name="connsiteX1716" fmla="*/ 798717 w 811657"/>
                <a:gd name="connsiteY1716" fmla="*/ 313680 h 401452"/>
                <a:gd name="connsiteX1717" fmla="*/ 800049 w 811657"/>
                <a:gd name="connsiteY1717" fmla="*/ 315013 h 401452"/>
                <a:gd name="connsiteX1718" fmla="*/ 801286 w 811657"/>
                <a:gd name="connsiteY1718" fmla="*/ 315013 h 401452"/>
                <a:gd name="connsiteX1719" fmla="*/ 801286 w 811657"/>
                <a:gd name="connsiteY1719" fmla="*/ 312442 h 401452"/>
                <a:gd name="connsiteX1720" fmla="*/ 802618 w 811657"/>
                <a:gd name="connsiteY1720" fmla="*/ 308539 h 401452"/>
                <a:gd name="connsiteX1721" fmla="*/ 803950 w 811657"/>
                <a:gd name="connsiteY1721" fmla="*/ 305969 h 401452"/>
                <a:gd name="connsiteX1722" fmla="*/ 805187 w 811657"/>
                <a:gd name="connsiteY1722" fmla="*/ 302065 h 401452"/>
                <a:gd name="connsiteX1723" fmla="*/ 806519 w 811657"/>
                <a:gd name="connsiteY1723" fmla="*/ 298162 h 401452"/>
                <a:gd name="connsiteX1724" fmla="*/ 807757 w 811657"/>
                <a:gd name="connsiteY1724" fmla="*/ 293022 h 401452"/>
                <a:gd name="connsiteX1725" fmla="*/ 810325 w 811657"/>
                <a:gd name="connsiteY1725" fmla="*/ 289214 h 401452"/>
                <a:gd name="connsiteX1726" fmla="*/ 811658 w 811657"/>
                <a:gd name="connsiteY1726" fmla="*/ 285311 h 401452"/>
                <a:gd name="connsiteX1727" fmla="*/ 810325 w 811657"/>
                <a:gd name="connsiteY1727" fmla="*/ 283978 h 401452"/>
                <a:gd name="connsiteX1728" fmla="*/ 809089 w 811657"/>
                <a:gd name="connsiteY1728" fmla="*/ 282740 h 401452"/>
                <a:gd name="connsiteX1729" fmla="*/ 807757 w 811657"/>
                <a:gd name="connsiteY1729" fmla="*/ 281407 h 401452"/>
                <a:gd name="connsiteX1730" fmla="*/ 806519 w 811657"/>
                <a:gd name="connsiteY1730" fmla="*/ 281407 h 401452"/>
                <a:gd name="connsiteX1731" fmla="*/ 805187 w 811657"/>
                <a:gd name="connsiteY1731" fmla="*/ 282740 h 401452"/>
                <a:gd name="connsiteX1732" fmla="*/ 803950 w 811657"/>
                <a:gd name="connsiteY1732" fmla="*/ 282740 h 401452"/>
                <a:gd name="connsiteX1733" fmla="*/ 801286 w 811657"/>
                <a:gd name="connsiteY1733" fmla="*/ 282740 h 401452"/>
                <a:gd name="connsiteX1734" fmla="*/ 798717 w 811657"/>
                <a:gd name="connsiteY1734" fmla="*/ 282740 h 401452"/>
                <a:gd name="connsiteX1735" fmla="*/ 798717 w 811657"/>
                <a:gd name="connsiteY1735" fmla="*/ 281407 h 401452"/>
                <a:gd name="connsiteX1736" fmla="*/ 797480 w 811657"/>
                <a:gd name="connsiteY1736" fmla="*/ 281407 h 401452"/>
                <a:gd name="connsiteX1737" fmla="*/ 797480 w 811657"/>
                <a:gd name="connsiteY1737" fmla="*/ 278837 h 401452"/>
                <a:gd name="connsiteX1738" fmla="*/ 798717 w 811657"/>
                <a:gd name="connsiteY1738" fmla="*/ 277504 h 401452"/>
                <a:gd name="connsiteX1739" fmla="*/ 798717 w 811657"/>
                <a:gd name="connsiteY1739" fmla="*/ 276267 h 401452"/>
                <a:gd name="connsiteX1740" fmla="*/ 800049 w 811657"/>
                <a:gd name="connsiteY1740" fmla="*/ 276267 h 401452"/>
                <a:gd name="connsiteX1741" fmla="*/ 801286 w 811657"/>
                <a:gd name="connsiteY1741" fmla="*/ 276267 h 401452"/>
                <a:gd name="connsiteX1742" fmla="*/ 802618 w 811657"/>
                <a:gd name="connsiteY1742" fmla="*/ 276267 h 401452"/>
                <a:gd name="connsiteX1743" fmla="*/ 802618 w 811657"/>
                <a:gd name="connsiteY1743" fmla="*/ 274934 h 401452"/>
                <a:gd name="connsiteX1744" fmla="*/ 802618 w 811657"/>
                <a:gd name="connsiteY1744" fmla="*/ 273696 h 401452"/>
                <a:gd name="connsiteX1745" fmla="*/ 801286 w 811657"/>
                <a:gd name="connsiteY1745" fmla="*/ 273696 h 401452"/>
                <a:gd name="connsiteX1746" fmla="*/ 801286 w 811657"/>
                <a:gd name="connsiteY1746" fmla="*/ 272363 h 401452"/>
                <a:gd name="connsiteX1747" fmla="*/ 798717 w 811657"/>
                <a:gd name="connsiteY1747" fmla="*/ 272363 h 401452"/>
                <a:gd name="connsiteX1748" fmla="*/ 796148 w 811657"/>
                <a:gd name="connsiteY1748" fmla="*/ 272363 h 401452"/>
                <a:gd name="connsiteX1749" fmla="*/ 792342 w 811657"/>
                <a:gd name="connsiteY1749" fmla="*/ 272363 h 401452"/>
                <a:gd name="connsiteX1750" fmla="*/ 791009 w 811657"/>
                <a:gd name="connsiteY1750" fmla="*/ 271126 h 401452"/>
                <a:gd name="connsiteX1751" fmla="*/ 789772 w 811657"/>
                <a:gd name="connsiteY1751" fmla="*/ 271126 h 401452"/>
                <a:gd name="connsiteX1752" fmla="*/ 789772 w 811657"/>
                <a:gd name="connsiteY1752" fmla="*/ 269793 h 401452"/>
                <a:gd name="connsiteX1753" fmla="*/ 789772 w 811657"/>
                <a:gd name="connsiteY1753" fmla="*/ 268555 h 401452"/>
                <a:gd name="connsiteX1754" fmla="*/ 789772 w 811657"/>
                <a:gd name="connsiteY1754" fmla="*/ 267223 h 401452"/>
                <a:gd name="connsiteX1755" fmla="*/ 789772 w 811657"/>
                <a:gd name="connsiteY1755" fmla="*/ 265890 h 401452"/>
                <a:gd name="connsiteX1756" fmla="*/ 791009 w 811657"/>
                <a:gd name="connsiteY1756" fmla="*/ 264652 h 401452"/>
                <a:gd name="connsiteX1757" fmla="*/ 794910 w 811657"/>
                <a:gd name="connsiteY1757" fmla="*/ 264652 h 401452"/>
                <a:gd name="connsiteX1758" fmla="*/ 796148 w 811657"/>
                <a:gd name="connsiteY1758" fmla="*/ 265890 h 401452"/>
                <a:gd name="connsiteX1759" fmla="*/ 798717 w 811657"/>
                <a:gd name="connsiteY1759" fmla="*/ 267223 h 401452"/>
                <a:gd name="connsiteX1760" fmla="*/ 802618 w 811657"/>
                <a:gd name="connsiteY1760" fmla="*/ 268555 h 401452"/>
                <a:gd name="connsiteX1761" fmla="*/ 803950 w 811657"/>
                <a:gd name="connsiteY1761" fmla="*/ 268555 h 401452"/>
                <a:gd name="connsiteX1762" fmla="*/ 805187 w 811657"/>
                <a:gd name="connsiteY1762" fmla="*/ 268555 h 401452"/>
                <a:gd name="connsiteX1763" fmla="*/ 806519 w 811657"/>
                <a:gd name="connsiteY1763" fmla="*/ 268555 h 401452"/>
                <a:gd name="connsiteX1764" fmla="*/ 806519 w 811657"/>
                <a:gd name="connsiteY1764" fmla="*/ 267223 h 401452"/>
                <a:gd name="connsiteX1765" fmla="*/ 805187 w 811657"/>
                <a:gd name="connsiteY1765" fmla="*/ 265890 h 401452"/>
                <a:gd name="connsiteX1766" fmla="*/ 805187 w 811657"/>
                <a:gd name="connsiteY1766" fmla="*/ 264652 h 401452"/>
                <a:gd name="connsiteX1767" fmla="*/ 803950 w 811657"/>
                <a:gd name="connsiteY1767" fmla="*/ 264652 h 401452"/>
                <a:gd name="connsiteX1768" fmla="*/ 802618 w 811657"/>
                <a:gd name="connsiteY1768" fmla="*/ 263320 h 401452"/>
                <a:gd name="connsiteX1769" fmla="*/ 801286 w 811657"/>
                <a:gd name="connsiteY1769" fmla="*/ 263320 h 401452"/>
                <a:gd name="connsiteX1770" fmla="*/ 801286 w 811657"/>
                <a:gd name="connsiteY1770" fmla="*/ 262082 h 401452"/>
                <a:gd name="connsiteX1771" fmla="*/ 800049 w 811657"/>
                <a:gd name="connsiteY1771" fmla="*/ 259511 h 401452"/>
                <a:gd name="connsiteX1772" fmla="*/ 800049 w 811657"/>
                <a:gd name="connsiteY1772" fmla="*/ 258179 h 401452"/>
                <a:gd name="connsiteX1773" fmla="*/ 701946 w 811657"/>
                <a:gd name="connsiteY1773" fmla="*/ 277504 h 401452"/>
                <a:gd name="connsiteX1774" fmla="*/ 624586 w 811657"/>
                <a:gd name="connsiteY1774" fmla="*/ 0 h 40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</a:cxnLst>
              <a:rect l="l" t="t" r="r" b="b"/>
              <a:pathLst>
                <a:path w="811657" h="401452">
                  <a:moveTo>
                    <a:pt x="624586" y="0"/>
                  </a:moveTo>
                  <a:lnTo>
                    <a:pt x="340649" y="60642"/>
                  </a:lnTo>
                  <a:lnTo>
                    <a:pt x="0" y="123949"/>
                  </a:lnTo>
                  <a:lnTo>
                    <a:pt x="19316" y="241424"/>
                  </a:lnTo>
                  <a:lnTo>
                    <a:pt x="25787" y="236283"/>
                  </a:lnTo>
                  <a:lnTo>
                    <a:pt x="39965" y="215530"/>
                  </a:lnTo>
                  <a:lnTo>
                    <a:pt x="47767" y="211722"/>
                  </a:lnTo>
                  <a:lnTo>
                    <a:pt x="51573" y="201345"/>
                  </a:lnTo>
                  <a:lnTo>
                    <a:pt x="67083" y="187161"/>
                  </a:lnTo>
                  <a:lnTo>
                    <a:pt x="67083" y="182020"/>
                  </a:lnTo>
                  <a:lnTo>
                    <a:pt x="70985" y="182020"/>
                  </a:lnTo>
                  <a:lnTo>
                    <a:pt x="74886" y="172976"/>
                  </a:lnTo>
                  <a:lnTo>
                    <a:pt x="73553" y="167835"/>
                  </a:lnTo>
                  <a:lnTo>
                    <a:pt x="82593" y="163932"/>
                  </a:lnTo>
                  <a:lnTo>
                    <a:pt x="99340" y="170406"/>
                  </a:lnTo>
                  <a:lnTo>
                    <a:pt x="116087" y="139371"/>
                  </a:lnTo>
                  <a:lnTo>
                    <a:pt x="121320" y="136801"/>
                  </a:lnTo>
                  <a:lnTo>
                    <a:pt x="117419" y="134230"/>
                  </a:lnTo>
                  <a:lnTo>
                    <a:pt x="121320" y="120046"/>
                  </a:lnTo>
                  <a:lnTo>
                    <a:pt x="131597" y="122616"/>
                  </a:lnTo>
                  <a:lnTo>
                    <a:pt x="131597" y="126519"/>
                  </a:lnTo>
                  <a:lnTo>
                    <a:pt x="125127" y="129089"/>
                  </a:lnTo>
                  <a:lnTo>
                    <a:pt x="127696" y="132897"/>
                  </a:lnTo>
                  <a:lnTo>
                    <a:pt x="145870" y="139371"/>
                  </a:lnTo>
                  <a:lnTo>
                    <a:pt x="178032" y="138133"/>
                  </a:lnTo>
                  <a:lnTo>
                    <a:pt x="183265" y="130327"/>
                  </a:lnTo>
                  <a:lnTo>
                    <a:pt x="187071" y="129089"/>
                  </a:lnTo>
                  <a:lnTo>
                    <a:pt x="179364" y="123949"/>
                  </a:lnTo>
                  <a:lnTo>
                    <a:pt x="180696" y="120046"/>
                  </a:lnTo>
                  <a:lnTo>
                    <a:pt x="188403" y="120046"/>
                  </a:lnTo>
                  <a:lnTo>
                    <a:pt x="181933" y="113572"/>
                  </a:lnTo>
                  <a:lnTo>
                    <a:pt x="190973" y="113572"/>
                  </a:lnTo>
                  <a:lnTo>
                    <a:pt x="196111" y="105861"/>
                  </a:lnTo>
                  <a:lnTo>
                    <a:pt x="209052" y="108431"/>
                  </a:lnTo>
                  <a:lnTo>
                    <a:pt x="215522" y="95484"/>
                  </a:lnTo>
                  <a:lnTo>
                    <a:pt x="220661" y="89106"/>
                  </a:lnTo>
                  <a:lnTo>
                    <a:pt x="233601" y="89106"/>
                  </a:lnTo>
                  <a:lnTo>
                    <a:pt x="256819" y="104528"/>
                  </a:lnTo>
                  <a:lnTo>
                    <a:pt x="261957" y="100720"/>
                  </a:lnTo>
                  <a:lnTo>
                    <a:pt x="267095" y="105861"/>
                  </a:lnTo>
                  <a:lnTo>
                    <a:pt x="265858" y="98055"/>
                  </a:lnTo>
                  <a:lnTo>
                    <a:pt x="273566" y="101958"/>
                  </a:lnTo>
                  <a:lnTo>
                    <a:pt x="274898" y="96817"/>
                  </a:lnTo>
                  <a:lnTo>
                    <a:pt x="282605" y="98055"/>
                  </a:lnTo>
                  <a:lnTo>
                    <a:pt x="285175" y="105861"/>
                  </a:lnTo>
                  <a:lnTo>
                    <a:pt x="277467" y="109764"/>
                  </a:lnTo>
                  <a:lnTo>
                    <a:pt x="281273" y="112334"/>
                  </a:lnTo>
                  <a:lnTo>
                    <a:pt x="283938" y="118713"/>
                  </a:lnTo>
                  <a:lnTo>
                    <a:pt x="286506" y="114905"/>
                  </a:lnTo>
                  <a:lnTo>
                    <a:pt x="289076" y="114905"/>
                  </a:lnTo>
                  <a:lnTo>
                    <a:pt x="287744" y="122616"/>
                  </a:lnTo>
                  <a:lnTo>
                    <a:pt x="299353" y="120046"/>
                  </a:lnTo>
                  <a:lnTo>
                    <a:pt x="295451" y="123949"/>
                  </a:lnTo>
                  <a:lnTo>
                    <a:pt x="299353" y="129089"/>
                  </a:lnTo>
                  <a:lnTo>
                    <a:pt x="295451" y="129089"/>
                  </a:lnTo>
                  <a:lnTo>
                    <a:pt x="296783" y="134230"/>
                  </a:lnTo>
                  <a:lnTo>
                    <a:pt x="305823" y="135563"/>
                  </a:lnTo>
                  <a:lnTo>
                    <a:pt x="309724" y="139371"/>
                  </a:lnTo>
                  <a:lnTo>
                    <a:pt x="309724" y="154888"/>
                  </a:lnTo>
                  <a:lnTo>
                    <a:pt x="314863" y="158791"/>
                  </a:lnTo>
                  <a:lnTo>
                    <a:pt x="323902" y="156221"/>
                  </a:lnTo>
                  <a:lnTo>
                    <a:pt x="343218" y="157459"/>
                  </a:lnTo>
                  <a:lnTo>
                    <a:pt x="363866" y="170406"/>
                  </a:lnTo>
                  <a:lnTo>
                    <a:pt x="363866" y="180687"/>
                  </a:lnTo>
                  <a:lnTo>
                    <a:pt x="358728" y="188493"/>
                  </a:lnTo>
                  <a:lnTo>
                    <a:pt x="361297" y="196204"/>
                  </a:lnTo>
                  <a:lnTo>
                    <a:pt x="376807" y="205248"/>
                  </a:lnTo>
                  <a:lnTo>
                    <a:pt x="394886" y="201345"/>
                  </a:lnTo>
                  <a:lnTo>
                    <a:pt x="409064" y="207819"/>
                  </a:lnTo>
                  <a:lnTo>
                    <a:pt x="412966" y="218195"/>
                  </a:lnTo>
                  <a:lnTo>
                    <a:pt x="429712" y="218195"/>
                  </a:lnTo>
                  <a:lnTo>
                    <a:pt x="436088" y="224574"/>
                  </a:lnTo>
                  <a:lnTo>
                    <a:pt x="446459" y="207819"/>
                  </a:lnTo>
                  <a:lnTo>
                    <a:pt x="473578" y="225906"/>
                  </a:lnTo>
                  <a:lnTo>
                    <a:pt x="455499" y="254276"/>
                  </a:lnTo>
                  <a:lnTo>
                    <a:pt x="458068" y="269793"/>
                  </a:lnTo>
                  <a:lnTo>
                    <a:pt x="452929" y="271126"/>
                  </a:lnTo>
                  <a:lnTo>
                    <a:pt x="447791" y="277504"/>
                  </a:lnTo>
                  <a:lnTo>
                    <a:pt x="446459" y="287881"/>
                  </a:lnTo>
                  <a:lnTo>
                    <a:pt x="449028" y="286548"/>
                  </a:lnTo>
                  <a:lnTo>
                    <a:pt x="450361" y="286548"/>
                  </a:lnTo>
                  <a:lnTo>
                    <a:pt x="451598" y="289214"/>
                  </a:lnTo>
                  <a:lnTo>
                    <a:pt x="450361" y="291784"/>
                  </a:lnTo>
                  <a:lnTo>
                    <a:pt x="450361" y="293022"/>
                  </a:lnTo>
                  <a:lnTo>
                    <a:pt x="445222" y="295592"/>
                  </a:lnTo>
                  <a:lnTo>
                    <a:pt x="439989" y="298162"/>
                  </a:lnTo>
                  <a:lnTo>
                    <a:pt x="438752" y="299495"/>
                  </a:lnTo>
                  <a:lnTo>
                    <a:pt x="437420" y="302065"/>
                  </a:lnTo>
                  <a:lnTo>
                    <a:pt x="437420" y="304636"/>
                  </a:lnTo>
                  <a:lnTo>
                    <a:pt x="437420" y="305969"/>
                  </a:lnTo>
                  <a:lnTo>
                    <a:pt x="437420" y="307206"/>
                  </a:lnTo>
                  <a:lnTo>
                    <a:pt x="438752" y="307206"/>
                  </a:lnTo>
                  <a:lnTo>
                    <a:pt x="442558" y="302065"/>
                  </a:lnTo>
                  <a:lnTo>
                    <a:pt x="446459" y="298162"/>
                  </a:lnTo>
                  <a:lnTo>
                    <a:pt x="447791" y="298162"/>
                  </a:lnTo>
                  <a:lnTo>
                    <a:pt x="449028" y="298162"/>
                  </a:lnTo>
                  <a:lnTo>
                    <a:pt x="449028" y="299495"/>
                  </a:lnTo>
                  <a:lnTo>
                    <a:pt x="450361" y="299495"/>
                  </a:lnTo>
                  <a:lnTo>
                    <a:pt x="450361" y="300828"/>
                  </a:lnTo>
                  <a:lnTo>
                    <a:pt x="445222" y="305969"/>
                  </a:lnTo>
                  <a:lnTo>
                    <a:pt x="439989" y="309777"/>
                  </a:lnTo>
                  <a:lnTo>
                    <a:pt x="438752" y="311109"/>
                  </a:lnTo>
                  <a:lnTo>
                    <a:pt x="436088" y="312442"/>
                  </a:lnTo>
                  <a:lnTo>
                    <a:pt x="433614" y="311109"/>
                  </a:lnTo>
                  <a:lnTo>
                    <a:pt x="433614" y="312442"/>
                  </a:lnTo>
                  <a:lnTo>
                    <a:pt x="432281" y="312442"/>
                  </a:lnTo>
                  <a:lnTo>
                    <a:pt x="433614" y="316250"/>
                  </a:lnTo>
                  <a:lnTo>
                    <a:pt x="433614" y="317583"/>
                  </a:lnTo>
                  <a:lnTo>
                    <a:pt x="433614" y="318820"/>
                  </a:lnTo>
                  <a:lnTo>
                    <a:pt x="432281" y="320153"/>
                  </a:lnTo>
                  <a:lnTo>
                    <a:pt x="429712" y="322724"/>
                  </a:lnTo>
                  <a:lnTo>
                    <a:pt x="429712" y="326627"/>
                  </a:lnTo>
                  <a:lnTo>
                    <a:pt x="429712" y="330435"/>
                  </a:lnTo>
                  <a:lnTo>
                    <a:pt x="432281" y="339479"/>
                  </a:lnTo>
                  <a:lnTo>
                    <a:pt x="437420" y="349855"/>
                  </a:lnTo>
                  <a:lnTo>
                    <a:pt x="438752" y="351093"/>
                  </a:lnTo>
                  <a:lnTo>
                    <a:pt x="441321" y="353758"/>
                  </a:lnTo>
                  <a:lnTo>
                    <a:pt x="446459" y="354996"/>
                  </a:lnTo>
                  <a:lnTo>
                    <a:pt x="450361" y="352426"/>
                  </a:lnTo>
                  <a:lnTo>
                    <a:pt x="452929" y="349855"/>
                  </a:lnTo>
                  <a:lnTo>
                    <a:pt x="456831" y="347285"/>
                  </a:lnTo>
                  <a:lnTo>
                    <a:pt x="458068" y="344714"/>
                  </a:lnTo>
                  <a:lnTo>
                    <a:pt x="458068" y="339479"/>
                  </a:lnTo>
                  <a:lnTo>
                    <a:pt x="459400" y="334338"/>
                  </a:lnTo>
                  <a:lnTo>
                    <a:pt x="458068" y="333005"/>
                  </a:lnTo>
                  <a:lnTo>
                    <a:pt x="454262" y="334338"/>
                  </a:lnTo>
                  <a:lnTo>
                    <a:pt x="452929" y="333005"/>
                  </a:lnTo>
                  <a:lnTo>
                    <a:pt x="452929" y="330435"/>
                  </a:lnTo>
                  <a:lnTo>
                    <a:pt x="454262" y="330435"/>
                  </a:lnTo>
                  <a:lnTo>
                    <a:pt x="458068" y="329197"/>
                  </a:lnTo>
                  <a:lnTo>
                    <a:pt x="460637" y="329197"/>
                  </a:lnTo>
                  <a:lnTo>
                    <a:pt x="461969" y="329197"/>
                  </a:lnTo>
                  <a:lnTo>
                    <a:pt x="461969" y="330435"/>
                  </a:lnTo>
                  <a:lnTo>
                    <a:pt x="461969" y="333005"/>
                  </a:lnTo>
                  <a:lnTo>
                    <a:pt x="461969" y="335670"/>
                  </a:lnTo>
                  <a:lnTo>
                    <a:pt x="461969" y="338241"/>
                  </a:lnTo>
                  <a:lnTo>
                    <a:pt x="460637" y="340811"/>
                  </a:lnTo>
                  <a:lnTo>
                    <a:pt x="461969" y="340811"/>
                  </a:lnTo>
                  <a:lnTo>
                    <a:pt x="461969" y="342144"/>
                  </a:lnTo>
                  <a:lnTo>
                    <a:pt x="464538" y="340811"/>
                  </a:lnTo>
                  <a:lnTo>
                    <a:pt x="465776" y="339479"/>
                  </a:lnTo>
                  <a:lnTo>
                    <a:pt x="464538" y="338241"/>
                  </a:lnTo>
                  <a:lnTo>
                    <a:pt x="467108" y="334338"/>
                  </a:lnTo>
                  <a:lnTo>
                    <a:pt x="468440" y="329197"/>
                  </a:lnTo>
                  <a:lnTo>
                    <a:pt x="469677" y="324056"/>
                  </a:lnTo>
                  <a:lnTo>
                    <a:pt x="471009" y="320153"/>
                  </a:lnTo>
                  <a:lnTo>
                    <a:pt x="472246" y="318820"/>
                  </a:lnTo>
                  <a:lnTo>
                    <a:pt x="473578" y="317583"/>
                  </a:lnTo>
                  <a:lnTo>
                    <a:pt x="473578" y="318820"/>
                  </a:lnTo>
                  <a:lnTo>
                    <a:pt x="473578" y="320153"/>
                  </a:lnTo>
                  <a:lnTo>
                    <a:pt x="473578" y="322724"/>
                  </a:lnTo>
                  <a:lnTo>
                    <a:pt x="473578" y="327864"/>
                  </a:lnTo>
                  <a:lnTo>
                    <a:pt x="474815" y="329197"/>
                  </a:lnTo>
                  <a:lnTo>
                    <a:pt x="478716" y="334338"/>
                  </a:lnTo>
                  <a:lnTo>
                    <a:pt x="483950" y="340811"/>
                  </a:lnTo>
                  <a:lnTo>
                    <a:pt x="485187" y="342144"/>
                  </a:lnTo>
                  <a:lnTo>
                    <a:pt x="486519" y="345952"/>
                  </a:lnTo>
                  <a:lnTo>
                    <a:pt x="486519" y="349855"/>
                  </a:lnTo>
                  <a:lnTo>
                    <a:pt x="486519" y="351093"/>
                  </a:lnTo>
                  <a:lnTo>
                    <a:pt x="487756" y="351093"/>
                  </a:lnTo>
                  <a:lnTo>
                    <a:pt x="489088" y="352426"/>
                  </a:lnTo>
                  <a:lnTo>
                    <a:pt x="491657" y="352426"/>
                  </a:lnTo>
                  <a:lnTo>
                    <a:pt x="492894" y="352426"/>
                  </a:lnTo>
                  <a:lnTo>
                    <a:pt x="492894" y="349855"/>
                  </a:lnTo>
                  <a:lnTo>
                    <a:pt x="494226" y="349855"/>
                  </a:lnTo>
                  <a:lnTo>
                    <a:pt x="496796" y="352426"/>
                  </a:lnTo>
                  <a:lnTo>
                    <a:pt x="498033" y="354996"/>
                  </a:lnTo>
                  <a:lnTo>
                    <a:pt x="498033" y="356329"/>
                  </a:lnTo>
                  <a:lnTo>
                    <a:pt x="498033" y="357566"/>
                  </a:lnTo>
                  <a:lnTo>
                    <a:pt x="498033" y="358899"/>
                  </a:lnTo>
                  <a:lnTo>
                    <a:pt x="498033" y="360232"/>
                  </a:lnTo>
                  <a:lnTo>
                    <a:pt x="499364" y="360232"/>
                  </a:lnTo>
                  <a:lnTo>
                    <a:pt x="504503" y="361470"/>
                  </a:lnTo>
                  <a:lnTo>
                    <a:pt x="508404" y="362707"/>
                  </a:lnTo>
                  <a:lnTo>
                    <a:pt x="510973" y="361470"/>
                  </a:lnTo>
                  <a:lnTo>
                    <a:pt x="512306" y="361470"/>
                  </a:lnTo>
                  <a:lnTo>
                    <a:pt x="512306" y="360232"/>
                  </a:lnTo>
                  <a:lnTo>
                    <a:pt x="512306" y="358899"/>
                  </a:lnTo>
                  <a:lnTo>
                    <a:pt x="510973" y="354996"/>
                  </a:lnTo>
                  <a:lnTo>
                    <a:pt x="509736" y="351093"/>
                  </a:lnTo>
                  <a:lnTo>
                    <a:pt x="508404" y="349855"/>
                  </a:lnTo>
                  <a:lnTo>
                    <a:pt x="505835" y="349855"/>
                  </a:lnTo>
                  <a:lnTo>
                    <a:pt x="504503" y="348522"/>
                  </a:lnTo>
                  <a:lnTo>
                    <a:pt x="505835" y="345952"/>
                  </a:lnTo>
                  <a:lnTo>
                    <a:pt x="505835" y="343382"/>
                  </a:lnTo>
                  <a:lnTo>
                    <a:pt x="505835" y="342144"/>
                  </a:lnTo>
                  <a:lnTo>
                    <a:pt x="501934" y="340811"/>
                  </a:lnTo>
                  <a:lnTo>
                    <a:pt x="498033" y="339479"/>
                  </a:lnTo>
                  <a:lnTo>
                    <a:pt x="498033" y="338241"/>
                  </a:lnTo>
                  <a:lnTo>
                    <a:pt x="500697" y="335670"/>
                  </a:lnTo>
                  <a:lnTo>
                    <a:pt x="504503" y="335670"/>
                  </a:lnTo>
                  <a:lnTo>
                    <a:pt x="508404" y="336908"/>
                  </a:lnTo>
                  <a:lnTo>
                    <a:pt x="509736" y="338241"/>
                  </a:lnTo>
                  <a:lnTo>
                    <a:pt x="510973" y="339479"/>
                  </a:lnTo>
                  <a:lnTo>
                    <a:pt x="510973" y="343382"/>
                  </a:lnTo>
                  <a:lnTo>
                    <a:pt x="512306" y="345952"/>
                  </a:lnTo>
                  <a:lnTo>
                    <a:pt x="512306" y="347285"/>
                  </a:lnTo>
                  <a:lnTo>
                    <a:pt x="520013" y="356329"/>
                  </a:lnTo>
                  <a:lnTo>
                    <a:pt x="527720" y="367943"/>
                  </a:lnTo>
                  <a:lnTo>
                    <a:pt x="529052" y="369181"/>
                  </a:lnTo>
                  <a:lnTo>
                    <a:pt x="530289" y="369181"/>
                  </a:lnTo>
                  <a:lnTo>
                    <a:pt x="531621" y="369181"/>
                  </a:lnTo>
                  <a:lnTo>
                    <a:pt x="531621" y="367943"/>
                  </a:lnTo>
                  <a:lnTo>
                    <a:pt x="531621" y="366610"/>
                  </a:lnTo>
                  <a:lnTo>
                    <a:pt x="529052" y="365373"/>
                  </a:lnTo>
                  <a:lnTo>
                    <a:pt x="530289" y="361470"/>
                  </a:lnTo>
                  <a:lnTo>
                    <a:pt x="531621" y="358899"/>
                  </a:lnTo>
                  <a:lnTo>
                    <a:pt x="531621" y="352426"/>
                  </a:lnTo>
                  <a:lnTo>
                    <a:pt x="531621" y="348522"/>
                  </a:lnTo>
                  <a:lnTo>
                    <a:pt x="532954" y="347285"/>
                  </a:lnTo>
                  <a:lnTo>
                    <a:pt x="534191" y="348522"/>
                  </a:lnTo>
                  <a:lnTo>
                    <a:pt x="535523" y="349855"/>
                  </a:lnTo>
                  <a:lnTo>
                    <a:pt x="536760" y="352426"/>
                  </a:lnTo>
                  <a:lnTo>
                    <a:pt x="538092" y="356329"/>
                  </a:lnTo>
                  <a:lnTo>
                    <a:pt x="539329" y="356329"/>
                  </a:lnTo>
                  <a:lnTo>
                    <a:pt x="544562" y="356329"/>
                  </a:lnTo>
                  <a:lnTo>
                    <a:pt x="545799" y="356329"/>
                  </a:lnTo>
                  <a:lnTo>
                    <a:pt x="544562" y="352426"/>
                  </a:lnTo>
                  <a:lnTo>
                    <a:pt x="545799" y="351093"/>
                  </a:lnTo>
                  <a:lnTo>
                    <a:pt x="547132" y="349855"/>
                  </a:lnTo>
                  <a:lnTo>
                    <a:pt x="547132" y="351093"/>
                  </a:lnTo>
                  <a:lnTo>
                    <a:pt x="549701" y="352426"/>
                  </a:lnTo>
                  <a:lnTo>
                    <a:pt x="551033" y="353758"/>
                  </a:lnTo>
                  <a:lnTo>
                    <a:pt x="551033" y="354996"/>
                  </a:lnTo>
                  <a:lnTo>
                    <a:pt x="551033" y="356329"/>
                  </a:lnTo>
                  <a:lnTo>
                    <a:pt x="549701" y="357566"/>
                  </a:lnTo>
                  <a:lnTo>
                    <a:pt x="547132" y="358899"/>
                  </a:lnTo>
                  <a:lnTo>
                    <a:pt x="543230" y="362707"/>
                  </a:lnTo>
                  <a:lnTo>
                    <a:pt x="543230" y="364040"/>
                  </a:lnTo>
                  <a:lnTo>
                    <a:pt x="548464" y="365373"/>
                  </a:lnTo>
                  <a:lnTo>
                    <a:pt x="552270" y="365373"/>
                  </a:lnTo>
                  <a:lnTo>
                    <a:pt x="558741" y="365373"/>
                  </a:lnTo>
                  <a:lnTo>
                    <a:pt x="563879" y="366610"/>
                  </a:lnTo>
                  <a:lnTo>
                    <a:pt x="566448" y="369181"/>
                  </a:lnTo>
                  <a:lnTo>
                    <a:pt x="569017" y="371751"/>
                  </a:lnTo>
                  <a:lnTo>
                    <a:pt x="571586" y="375654"/>
                  </a:lnTo>
                  <a:lnTo>
                    <a:pt x="574155" y="380795"/>
                  </a:lnTo>
                  <a:lnTo>
                    <a:pt x="575487" y="380795"/>
                  </a:lnTo>
                  <a:lnTo>
                    <a:pt x="580626" y="380795"/>
                  </a:lnTo>
                  <a:lnTo>
                    <a:pt x="584527" y="380795"/>
                  </a:lnTo>
                  <a:lnTo>
                    <a:pt x="585859" y="379557"/>
                  </a:lnTo>
                  <a:lnTo>
                    <a:pt x="585859" y="378224"/>
                  </a:lnTo>
                  <a:lnTo>
                    <a:pt x="584527" y="375654"/>
                  </a:lnTo>
                  <a:lnTo>
                    <a:pt x="581957" y="373084"/>
                  </a:lnTo>
                  <a:lnTo>
                    <a:pt x="581957" y="371751"/>
                  </a:lnTo>
                  <a:lnTo>
                    <a:pt x="583290" y="371751"/>
                  </a:lnTo>
                  <a:lnTo>
                    <a:pt x="583290" y="370513"/>
                  </a:lnTo>
                  <a:lnTo>
                    <a:pt x="583290" y="369181"/>
                  </a:lnTo>
                  <a:lnTo>
                    <a:pt x="580626" y="365373"/>
                  </a:lnTo>
                  <a:lnTo>
                    <a:pt x="579389" y="361470"/>
                  </a:lnTo>
                  <a:lnTo>
                    <a:pt x="579389" y="360232"/>
                  </a:lnTo>
                  <a:lnTo>
                    <a:pt x="580626" y="360232"/>
                  </a:lnTo>
                  <a:lnTo>
                    <a:pt x="581957" y="360232"/>
                  </a:lnTo>
                  <a:lnTo>
                    <a:pt x="585859" y="362707"/>
                  </a:lnTo>
                  <a:lnTo>
                    <a:pt x="588428" y="365373"/>
                  </a:lnTo>
                  <a:lnTo>
                    <a:pt x="588428" y="366610"/>
                  </a:lnTo>
                  <a:lnTo>
                    <a:pt x="588428" y="367943"/>
                  </a:lnTo>
                  <a:lnTo>
                    <a:pt x="588428" y="370513"/>
                  </a:lnTo>
                  <a:lnTo>
                    <a:pt x="590997" y="370513"/>
                  </a:lnTo>
                  <a:lnTo>
                    <a:pt x="592329" y="371751"/>
                  </a:lnTo>
                  <a:lnTo>
                    <a:pt x="590997" y="373084"/>
                  </a:lnTo>
                  <a:lnTo>
                    <a:pt x="589665" y="374321"/>
                  </a:lnTo>
                  <a:lnTo>
                    <a:pt x="590997" y="379557"/>
                  </a:lnTo>
                  <a:lnTo>
                    <a:pt x="593566" y="383460"/>
                  </a:lnTo>
                  <a:lnTo>
                    <a:pt x="594899" y="384698"/>
                  </a:lnTo>
                  <a:lnTo>
                    <a:pt x="596136" y="384698"/>
                  </a:lnTo>
                  <a:lnTo>
                    <a:pt x="596136" y="383460"/>
                  </a:lnTo>
                  <a:lnTo>
                    <a:pt x="597467" y="383460"/>
                  </a:lnTo>
                  <a:lnTo>
                    <a:pt x="602606" y="388601"/>
                  </a:lnTo>
                  <a:lnTo>
                    <a:pt x="610313" y="392409"/>
                  </a:lnTo>
                  <a:lnTo>
                    <a:pt x="612882" y="395075"/>
                  </a:lnTo>
                  <a:lnTo>
                    <a:pt x="614214" y="395075"/>
                  </a:lnTo>
                  <a:lnTo>
                    <a:pt x="615547" y="395075"/>
                  </a:lnTo>
                  <a:lnTo>
                    <a:pt x="615547" y="393742"/>
                  </a:lnTo>
                  <a:lnTo>
                    <a:pt x="614214" y="389839"/>
                  </a:lnTo>
                  <a:lnTo>
                    <a:pt x="612882" y="385936"/>
                  </a:lnTo>
                  <a:lnTo>
                    <a:pt x="611646" y="382127"/>
                  </a:lnTo>
                  <a:lnTo>
                    <a:pt x="610313" y="380795"/>
                  </a:lnTo>
                  <a:lnTo>
                    <a:pt x="609076" y="380795"/>
                  </a:lnTo>
                  <a:lnTo>
                    <a:pt x="607744" y="382127"/>
                  </a:lnTo>
                  <a:lnTo>
                    <a:pt x="606507" y="382127"/>
                  </a:lnTo>
                  <a:lnTo>
                    <a:pt x="605175" y="382127"/>
                  </a:lnTo>
                  <a:lnTo>
                    <a:pt x="605175" y="378224"/>
                  </a:lnTo>
                  <a:lnTo>
                    <a:pt x="603843" y="375654"/>
                  </a:lnTo>
                  <a:lnTo>
                    <a:pt x="603843" y="373084"/>
                  </a:lnTo>
                  <a:lnTo>
                    <a:pt x="603843" y="371751"/>
                  </a:lnTo>
                  <a:lnTo>
                    <a:pt x="605175" y="371751"/>
                  </a:lnTo>
                  <a:lnTo>
                    <a:pt x="607744" y="373084"/>
                  </a:lnTo>
                  <a:lnTo>
                    <a:pt x="609076" y="375654"/>
                  </a:lnTo>
                  <a:lnTo>
                    <a:pt x="610313" y="375654"/>
                  </a:lnTo>
                  <a:lnTo>
                    <a:pt x="610313" y="374321"/>
                  </a:lnTo>
                  <a:lnTo>
                    <a:pt x="610313" y="373084"/>
                  </a:lnTo>
                  <a:lnTo>
                    <a:pt x="609076" y="370513"/>
                  </a:lnTo>
                  <a:lnTo>
                    <a:pt x="609076" y="369181"/>
                  </a:lnTo>
                  <a:lnTo>
                    <a:pt x="607744" y="367943"/>
                  </a:lnTo>
                  <a:lnTo>
                    <a:pt x="603843" y="365373"/>
                  </a:lnTo>
                  <a:lnTo>
                    <a:pt x="598800" y="360232"/>
                  </a:lnTo>
                  <a:lnTo>
                    <a:pt x="593566" y="353758"/>
                  </a:lnTo>
                  <a:lnTo>
                    <a:pt x="592329" y="349855"/>
                  </a:lnTo>
                  <a:lnTo>
                    <a:pt x="593566" y="344714"/>
                  </a:lnTo>
                  <a:lnTo>
                    <a:pt x="593566" y="340811"/>
                  </a:lnTo>
                  <a:lnTo>
                    <a:pt x="593566" y="339479"/>
                  </a:lnTo>
                  <a:lnTo>
                    <a:pt x="593566" y="338241"/>
                  </a:lnTo>
                  <a:lnTo>
                    <a:pt x="590997" y="336908"/>
                  </a:lnTo>
                  <a:lnTo>
                    <a:pt x="588428" y="336908"/>
                  </a:lnTo>
                  <a:lnTo>
                    <a:pt x="588428" y="338241"/>
                  </a:lnTo>
                  <a:lnTo>
                    <a:pt x="589665" y="339479"/>
                  </a:lnTo>
                  <a:lnTo>
                    <a:pt x="588428" y="340811"/>
                  </a:lnTo>
                  <a:lnTo>
                    <a:pt x="585859" y="342144"/>
                  </a:lnTo>
                  <a:lnTo>
                    <a:pt x="584527" y="343382"/>
                  </a:lnTo>
                  <a:lnTo>
                    <a:pt x="580626" y="343382"/>
                  </a:lnTo>
                  <a:lnTo>
                    <a:pt x="578056" y="343382"/>
                  </a:lnTo>
                  <a:lnTo>
                    <a:pt x="576819" y="343382"/>
                  </a:lnTo>
                  <a:lnTo>
                    <a:pt x="574155" y="340811"/>
                  </a:lnTo>
                  <a:lnTo>
                    <a:pt x="574155" y="336908"/>
                  </a:lnTo>
                  <a:lnTo>
                    <a:pt x="572918" y="336908"/>
                  </a:lnTo>
                  <a:lnTo>
                    <a:pt x="571586" y="338241"/>
                  </a:lnTo>
                  <a:lnTo>
                    <a:pt x="569017" y="336908"/>
                  </a:lnTo>
                  <a:lnTo>
                    <a:pt x="565211" y="335670"/>
                  </a:lnTo>
                  <a:lnTo>
                    <a:pt x="565211" y="334338"/>
                  </a:lnTo>
                  <a:lnTo>
                    <a:pt x="569017" y="333005"/>
                  </a:lnTo>
                  <a:lnTo>
                    <a:pt x="569017" y="331768"/>
                  </a:lnTo>
                  <a:lnTo>
                    <a:pt x="569017" y="330435"/>
                  </a:lnTo>
                  <a:lnTo>
                    <a:pt x="565211" y="327864"/>
                  </a:lnTo>
                  <a:lnTo>
                    <a:pt x="559977" y="326627"/>
                  </a:lnTo>
                  <a:lnTo>
                    <a:pt x="553602" y="326627"/>
                  </a:lnTo>
                  <a:lnTo>
                    <a:pt x="545799" y="321486"/>
                  </a:lnTo>
                  <a:lnTo>
                    <a:pt x="539329" y="317583"/>
                  </a:lnTo>
                  <a:lnTo>
                    <a:pt x="539329" y="316250"/>
                  </a:lnTo>
                  <a:lnTo>
                    <a:pt x="539329" y="313680"/>
                  </a:lnTo>
                  <a:lnTo>
                    <a:pt x="540661" y="312442"/>
                  </a:lnTo>
                  <a:lnTo>
                    <a:pt x="540661" y="311109"/>
                  </a:lnTo>
                  <a:lnTo>
                    <a:pt x="541898" y="311109"/>
                  </a:lnTo>
                  <a:lnTo>
                    <a:pt x="544562" y="312442"/>
                  </a:lnTo>
                  <a:lnTo>
                    <a:pt x="547132" y="315013"/>
                  </a:lnTo>
                  <a:lnTo>
                    <a:pt x="552270" y="316250"/>
                  </a:lnTo>
                  <a:lnTo>
                    <a:pt x="557408" y="317583"/>
                  </a:lnTo>
                  <a:lnTo>
                    <a:pt x="557408" y="318820"/>
                  </a:lnTo>
                  <a:lnTo>
                    <a:pt x="557408" y="320153"/>
                  </a:lnTo>
                  <a:lnTo>
                    <a:pt x="557408" y="321486"/>
                  </a:lnTo>
                  <a:lnTo>
                    <a:pt x="557408" y="322724"/>
                  </a:lnTo>
                  <a:lnTo>
                    <a:pt x="558741" y="322724"/>
                  </a:lnTo>
                  <a:lnTo>
                    <a:pt x="561309" y="320153"/>
                  </a:lnTo>
                  <a:lnTo>
                    <a:pt x="563879" y="318820"/>
                  </a:lnTo>
                  <a:lnTo>
                    <a:pt x="563879" y="320153"/>
                  </a:lnTo>
                  <a:lnTo>
                    <a:pt x="565211" y="322724"/>
                  </a:lnTo>
                  <a:lnTo>
                    <a:pt x="566448" y="324056"/>
                  </a:lnTo>
                  <a:lnTo>
                    <a:pt x="570349" y="325294"/>
                  </a:lnTo>
                  <a:lnTo>
                    <a:pt x="574155" y="326627"/>
                  </a:lnTo>
                  <a:lnTo>
                    <a:pt x="574155" y="327864"/>
                  </a:lnTo>
                  <a:lnTo>
                    <a:pt x="575487" y="331768"/>
                  </a:lnTo>
                  <a:lnTo>
                    <a:pt x="576819" y="338241"/>
                  </a:lnTo>
                  <a:lnTo>
                    <a:pt x="578056" y="338241"/>
                  </a:lnTo>
                  <a:lnTo>
                    <a:pt x="579389" y="335670"/>
                  </a:lnTo>
                  <a:lnTo>
                    <a:pt x="580626" y="335670"/>
                  </a:lnTo>
                  <a:lnTo>
                    <a:pt x="583290" y="336908"/>
                  </a:lnTo>
                  <a:lnTo>
                    <a:pt x="584527" y="335670"/>
                  </a:lnTo>
                  <a:lnTo>
                    <a:pt x="587191" y="330435"/>
                  </a:lnTo>
                  <a:lnTo>
                    <a:pt x="588428" y="326627"/>
                  </a:lnTo>
                  <a:lnTo>
                    <a:pt x="588428" y="325294"/>
                  </a:lnTo>
                  <a:lnTo>
                    <a:pt x="588428" y="322724"/>
                  </a:lnTo>
                  <a:lnTo>
                    <a:pt x="588428" y="321486"/>
                  </a:lnTo>
                  <a:lnTo>
                    <a:pt x="588428" y="320153"/>
                  </a:lnTo>
                  <a:lnTo>
                    <a:pt x="587191" y="318820"/>
                  </a:lnTo>
                  <a:lnTo>
                    <a:pt x="578056" y="312442"/>
                  </a:lnTo>
                  <a:lnTo>
                    <a:pt x="566448" y="304636"/>
                  </a:lnTo>
                  <a:lnTo>
                    <a:pt x="561309" y="299495"/>
                  </a:lnTo>
                  <a:lnTo>
                    <a:pt x="559977" y="294354"/>
                  </a:lnTo>
                  <a:lnTo>
                    <a:pt x="548464" y="253038"/>
                  </a:lnTo>
                  <a:lnTo>
                    <a:pt x="548464" y="250372"/>
                  </a:lnTo>
                  <a:lnTo>
                    <a:pt x="548464" y="249135"/>
                  </a:lnTo>
                  <a:lnTo>
                    <a:pt x="547132" y="249135"/>
                  </a:lnTo>
                  <a:lnTo>
                    <a:pt x="547132" y="247802"/>
                  </a:lnTo>
                  <a:lnTo>
                    <a:pt x="544562" y="247802"/>
                  </a:lnTo>
                  <a:lnTo>
                    <a:pt x="544562" y="249135"/>
                  </a:lnTo>
                  <a:lnTo>
                    <a:pt x="543230" y="249135"/>
                  </a:lnTo>
                  <a:lnTo>
                    <a:pt x="541898" y="249135"/>
                  </a:lnTo>
                  <a:lnTo>
                    <a:pt x="540661" y="247802"/>
                  </a:lnTo>
                  <a:lnTo>
                    <a:pt x="539329" y="245232"/>
                  </a:lnTo>
                  <a:lnTo>
                    <a:pt x="538092" y="242661"/>
                  </a:lnTo>
                  <a:lnTo>
                    <a:pt x="538092" y="241424"/>
                  </a:lnTo>
                  <a:lnTo>
                    <a:pt x="538092" y="240091"/>
                  </a:lnTo>
                  <a:lnTo>
                    <a:pt x="538092" y="238854"/>
                  </a:lnTo>
                  <a:lnTo>
                    <a:pt x="539329" y="237521"/>
                  </a:lnTo>
                  <a:lnTo>
                    <a:pt x="543230" y="236283"/>
                  </a:lnTo>
                  <a:lnTo>
                    <a:pt x="545799" y="234950"/>
                  </a:lnTo>
                  <a:lnTo>
                    <a:pt x="547132" y="233618"/>
                  </a:lnTo>
                  <a:lnTo>
                    <a:pt x="547132" y="232380"/>
                  </a:lnTo>
                  <a:lnTo>
                    <a:pt x="548464" y="229810"/>
                  </a:lnTo>
                  <a:lnTo>
                    <a:pt x="548464" y="225906"/>
                  </a:lnTo>
                  <a:lnTo>
                    <a:pt x="548464" y="223336"/>
                  </a:lnTo>
                  <a:lnTo>
                    <a:pt x="548464" y="222003"/>
                  </a:lnTo>
                  <a:lnTo>
                    <a:pt x="548464" y="220766"/>
                  </a:lnTo>
                  <a:lnTo>
                    <a:pt x="547132" y="219433"/>
                  </a:lnTo>
                  <a:lnTo>
                    <a:pt x="545799" y="219433"/>
                  </a:lnTo>
                  <a:lnTo>
                    <a:pt x="544562" y="223336"/>
                  </a:lnTo>
                  <a:lnTo>
                    <a:pt x="543230" y="222003"/>
                  </a:lnTo>
                  <a:lnTo>
                    <a:pt x="543230" y="225906"/>
                  </a:lnTo>
                  <a:lnTo>
                    <a:pt x="543230" y="227239"/>
                  </a:lnTo>
                  <a:lnTo>
                    <a:pt x="540661" y="228477"/>
                  </a:lnTo>
                  <a:lnTo>
                    <a:pt x="539329" y="227239"/>
                  </a:lnTo>
                  <a:lnTo>
                    <a:pt x="538092" y="224574"/>
                  </a:lnTo>
                  <a:lnTo>
                    <a:pt x="539329" y="222003"/>
                  </a:lnTo>
                  <a:lnTo>
                    <a:pt x="540661" y="218195"/>
                  </a:lnTo>
                  <a:lnTo>
                    <a:pt x="541898" y="215530"/>
                  </a:lnTo>
                  <a:lnTo>
                    <a:pt x="540661" y="214292"/>
                  </a:lnTo>
                  <a:lnTo>
                    <a:pt x="540661" y="213055"/>
                  </a:lnTo>
                  <a:lnTo>
                    <a:pt x="539329" y="214292"/>
                  </a:lnTo>
                  <a:lnTo>
                    <a:pt x="536760" y="215530"/>
                  </a:lnTo>
                  <a:lnTo>
                    <a:pt x="535523" y="214292"/>
                  </a:lnTo>
                  <a:lnTo>
                    <a:pt x="535523" y="213055"/>
                  </a:lnTo>
                  <a:lnTo>
                    <a:pt x="536760" y="210389"/>
                  </a:lnTo>
                  <a:lnTo>
                    <a:pt x="538092" y="210389"/>
                  </a:lnTo>
                  <a:lnTo>
                    <a:pt x="539329" y="210389"/>
                  </a:lnTo>
                  <a:lnTo>
                    <a:pt x="540661" y="210389"/>
                  </a:lnTo>
                  <a:lnTo>
                    <a:pt x="541898" y="211722"/>
                  </a:lnTo>
                  <a:lnTo>
                    <a:pt x="541898" y="214292"/>
                  </a:lnTo>
                  <a:lnTo>
                    <a:pt x="543230" y="215530"/>
                  </a:lnTo>
                  <a:lnTo>
                    <a:pt x="543230" y="214292"/>
                  </a:lnTo>
                  <a:lnTo>
                    <a:pt x="544562" y="214292"/>
                  </a:lnTo>
                  <a:lnTo>
                    <a:pt x="544562" y="211722"/>
                  </a:lnTo>
                  <a:lnTo>
                    <a:pt x="544562" y="209152"/>
                  </a:lnTo>
                  <a:lnTo>
                    <a:pt x="544562" y="206581"/>
                  </a:lnTo>
                  <a:lnTo>
                    <a:pt x="543230" y="205248"/>
                  </a:lnTo>
                  <a:lnTo>
                    <a:pt x="540661" y="203915"/>
                  </a:lnTo>
                  <a:lnTo>
                    <a:pt x="538092" y="203915"/>
                  </a:lnTo>
                  <a:lnTo>
                    <a:pt x="536760" y="203915"/>
                  </a:lnTo>
                  <a:lnTo>
                    <a:pt x="535523" y="205248"/>
                  </a:lnTo>
                  <a:lnTo>
                    <a:pt x="534191" y="205248"/>
                  </a:lnTo>
                  <a:lnTo>
                    <a:pt x="532954" y="201345"/>
                  </a:lnTo>
                  <a:lnTo>
                    <a:pt x="531621" y="201345"/>
                  </a:lnTo>
                  <a:lnTo>
                    <a:pt x="529052" y="202678"/>
                  </a:lnTo>
                  <a:lnTo>
                    <a:pt x="527720" y="202678"/>
                  </a:lnTo>
                  <a:lnTo>
                    <a:pt x="525151" y="201345"/>
                  </a:lnTo>
                  <a:lnTo>
                    <a:pt x="523914" y="198775"/>
                  </a:lnTo>
                  <a:lnTo>
                    <a:pt x="523914" y="197537"/>
                  </a:lnTo>
                  <a:lnTo>
                    <a:pt x="527720" y="196204"/>
                  </a:lnTo>
                  <a:lnTo>
                    <a:pt x="531621" y="194872"/>
                  </a:lnTo>
                  <a:lnTo>
                    <a:pt x="534191" y="196204"/>
                  </a:lnTo>
                  <a:lnTo>
                    <a:pt x="535523" y="196204"/>
                  </a:lnTo>
                  <a:lnTo>
                    <a:pt x="536760" y="196204"/>
                  </a:lnTo>
                  <a:lnTo>
                    <a:pt x="536760" y="197537"/>
                  </a:lnTo>
                  <a:lnTo>
                    <a:pt x="536760" y="200108"/>
                  </a:lnTo>
                  <a:lnTo>
                    <a:pt x="538092" y="200108"/>
                  </a:lnTo>
                  <a:lnTo>
                    <a:pt x="539329" y="201345"/>
                  </a:lnTo>
                  <a:lnTo>
                    <a:pt x="541898" y="201345"/>
                  </a:lnTo>
                  <a:lnTo>
                    <a:pt x="544562" y="201345"/>
                  </a:lnTo>
                  <a:lnTo>
                    <a:pt x="545799" y="201345"/>
                  </a:lnTo>
                  <a:lnTo>
                    <a:pt x="547132" y="203915"/>
                  </a:lnTo>
                  <a:lnTo>
                    <a:pt x="548464" y="206581"/>
                  </a:lnTo>
                  <a:lnTo>
                    <a:pt x="549701" y="206581"/>
                  </a:lnTo>
                  <a:lnTo>
                    <a:pt x="551033" y="205248"/>
                  </a:lnTo>
                  <a:lnTo>
                    <a:pt x="551033" y="200108"/>
                  </a:lnTo>
                  <a:lnTo>
                    <a:pt x="551033" y="197537"/>
                  </a:lnTo>
                  <a:lnTo>
                    <a:pt x="551033" y="196204"/>
                  </a:lnTo>
                  <a:lnTo>
                    <a:pt x="549701" y="196204"/>
                  </a:lnTo>
                  <a:lnTo>
                    <a:pt x="548464" y="197537"/>
                  </a:lnTo>
                  <a:lnTo>
                    <a:pt x="547132" y="197537"/>
                  </a:lnTo>
                  <a:lnTo>
                    <a:pt x="543230" y="194872"/>
                  </a:lnTo>
                  <a:lnTo>
                    <a:pt x="538092" y="189731"/>
                  </a:lnTo>
                  <a:lnTo>
                    <a:pt x="535523" y="187161"/>
                  </a:lnTo>
                  <a:lnTo>
                    <a:pt x="532954" y="183258"/>
                  </a:lnTo>
                  <a:lnTo>
                    <a:pt x="532954" y="182020"/>
                  </a:lnTo>
                  <a:lnTo>
                    <a:pt x="531621" y="182020"/>
                  </a:lnTo>
                  <a:lnTo>
                    <a:pt x="525151" y="182020"/>
                  </a:lnTo>
                  <a:lnTo>
                    <a:pt x="523914" y="180687"/>
                  </a:lnTo>
                  <a:lnTo>
                    <a:pt x="523914" y="179450"/>
                  </a:lnTo>
                  <a:lnTo>
                    <a:pt x="523914" y="176879"/>
                  </a:lnTo>
                  <a:lnTo>
                    <a:pt x="520013" y="175546"/>
                  </a:lnTo>
                  <a:lnTo>
                    <a:pt x="517444" y="174214"/>
                  </a:lnTo>
                  <a:lnTo>
                    <a:pt x="516111" y="172976"/>
                  </a:lnTo>
                  <a:lnTo>
                    <a:pt x="517444" y="171643"/>
                  </a:lnTo>
                  <a:lnTo>
                    <a:pt x="518776" y="171643"/>
                  </a:lnTo>
                  <a:lnTo>
                    <a:pt x="520013" y="171643"/>
                  </a:lnTo>
                  <a:lnTo>
                    <a:pt x="527720" y="174214"/>
                  </a:lnTo>
                  <a:lnTo>
                    <a:pt x="529052" y="174214"/>
                  </a:lnTo>
                  <a:lnTo>
                    <a:pt x="532954" y="176879"/>
                  </a:lnTo>
                  <a:lnTo>
                    <a:pt x="536760" y="182020"/>
                  </a:lnTo>
                  <a:lnTo>
                    <a:pt x="540661" y="185923"/>
                  </a:lnTo>
                  <a:lnTo>
                    <a:pt x="541898" y="188493"/>
                  </a:lnTo>
                  <a:lnTo>
                    <a:pt x="543230" y="188493"/>
                  </a:lnTo>
                  <a:lnTo>
                    <a:pt x="545799" y="189731"/>
                  </a:lnTo>
                  <a:lnTo>
                    <a:pt x="547132" y="189731"/>
                  </a:lnTo>
                  <a:lnTo>
                    <a:pt x="548464" y="189731"/>
                  </a:lnTo>
                  <a:lnTo>
                    <a:pt x="548464" y="188493"/>
                  </a:lnTo>
                  <a:lnTo>
                    <a:pt x="547132" y="187161"/>
                  </a:lnTo>
                  <a:lnTo>
                    <a:pt x="544562" y="185923"/>
                  </a:lnTo>
                  <a:lnTo>
                    <a:pt x="544562" y="184590"/>
                  </a:lnTo>
                  <a:lnTo>
                    <a:pt x="544562" y="183258"/>
                  </a:lnTo>
                  <a:lnTo>
                    <a:pt x="547132" y="182020"/>
                  </a:lnTo>
                  <a:lnTo>
                    <a:pt x="548464" y="180687"/>
                  </a:lnTo>
                  <a:lnTo>
                    <a:pt x="548464" y="182020"/>
                  </a:lnTo>
                  <a:lnTo>
                    <a:pt x="551033" y="183258"/>
                  </a:lnTo>
                  <a:lnTo>
                    <a:pt x="552270" y="185923"/>
                  </a:lnTo>
                  <a:lnTo>
                    <a:pt x="552270" y="184590"/>
                  </a:lnTo>
                  <a:lnTo>
                    <a:pt x="553602" y="185923"/>
                  </a:lnTo>
                  <a:lnTo>
                    <a:pt x="556171" y="183258"/>
                  </a:lnTo>
                  <a:lnTo>
                    <a:pt x="557408" y="182020"/>
                  </a:lnTo>
                  <a:lnTo>
                    <a:pt x="557408" y="180687"/>
                  </a:lnTo>
                  <a:lnTo>
                    <a:pt x="557408" y="179450"/>
                  </a:lnTo>
                  <a:lnTo>
                    <a:pt x="553602" y="175546"/>
                  </a:lnTo>
                  <a:lnTo>
                    <a:pt x="549701" y="174214"/>
                  </a:lnTo>
                  <a:lnTo>
                    <a:pt x="548464" y="174214"/>
                  </a:lnTo>
                  <a:lnTo>
                    <a:pt x="547132" y="174214"/>
                  </a:lnTo>
                  <a:lnTo>
                    <a:pt x="545799" y="175546"/>
                  </a:lnTo>
                  <a:lnTo>
                    <a:pt x="544562" y="176879"/>
                  </a:lnTo>
                  <a:lnTo>
                    <a:pt x="543230" y="175546"/>
                  </a:lnTo>
                  <a:lnTo>
                    <a:pt x="543230" y="172976"/>
                  </a:lnTo>
                  <a:lnTo>
                    <a:pt x="541898" y="172976"/>
                  </a:lnTo>
                  <a:lnTo>
                    <a:pt x="540661" y="172976"/>
                  </a:lnTo>
                  <a:lnTo>
                    <a:pt x="539329" y="172976"/>
                  </a:lnTo>
                  <a:lnTo>
                    <a:pt x="538092" y="174214"/>
                  </a:lnTo>
                  <a:lnTo>
                    <a:pt x="536760" y="174214"/>
                  </a:lnTo>
                  <a:lnTo>
                    <a:pt x="532954" y="172976"/>
                  </a:lnTo>
                  <a:lnTo>
                    <a:pt x="530289" y="169073"/>
                  </a:lnTo>
                  <a:lnTo>
                    <a:pt x="529052" y="167835"/>
                  </a:lnTo>
                  <a:lnTo>
                    <a:pt x="529052" y="165265"/>
                  </a:lnTo>
                  <a:lnTo>
                    <a:pt x="530289" y="165265"/>
                  </a:lnTo>
                  <a:lnTo>
                    <a:pt x="532954" y="166502"/>
                  </a:lnTo>
                  <a:lnTo>
                    <a:pt x="535523" y="169073"/>
                  </a:lnTo>
                  <a:lnTo>
                    <a:pt x="536760" y="169073"/>
                  </a:lnTo>
                  <a:lnTo>
                    <a:pt x="540661" y="165265"/>
                  </a:lnTo>
                  <a:lnTo>
                    <a:pt x="541898" y="163932"/>
                  </a:lnTo>
                  <a:lnTo>
                    <a:pt x="544562" y="163932"/>
                  </a:lnTo>
                  <a:lnTo>
                    <a:pt x="547132" y="169073"/>
                  </a:lnTo>
                  <a:lnTo>
                    <a:pt x="548464" y="169073"/>
                  </a:lnTo>
                  <a:lnTo>
                    <a:pt x="549701" y="165265"/>
                  </a:lnTo>
                  <a:lnTo>
                    <a:pt x="548464" y="160029"/>
                  </a:lnTo>
                  <a:lnTo>
                    <a:pt x="545799" y="154888"/>
                  </a:lnTo>
                  <a:lnTo>
                    <a:pt x="544562" y="154888"/>
                  </a:lnTo>
                  <a:lnTo>
                    <a:pt x="543230" y="157459"/>
                  </a:lnTo>
                  <a:lnTo>
                    <a:pt x="543230" y="160029"/>
                  </a:lnTo>
                  <a:lnTo>
                    <a:pt x="541898" y="161362"/>
                  </a:lnTo>
                  <a:lnTo>
                    <a:pt x="539329" y="161362"/>
                  </a:lnTo>
                  <a:lnTo>
                    <a:pt x="536760" y="160029"/>
                  </a:lnTo>
                  <a:lnTo>
                    <a:pt x="535523" y="158791"/>
                  </a:lnTo>
                  <a:lnTo>
                    <a:pt x="536760" y="156221"/>
                  </a:lnTo>
                  <a:lnTo>
                    <a:pt x="538092" y="154888"/>
                  </a:lnTo>
                  <a:lnTo>
                    <a:pt x="541898" y="154888"/>
                  </a:lnTo>
                  <a:lnTo>
                    <a:pt x="543230" y="154888"/>
                  </a:lnTo>
                  <a:lnTo>
                    <a:pt x="541898" y="153651"/>
                  </a:lnTo>
                  <a:lnTo>
                    <a:pt x="539329" y="149747"/>
                  </a:lnTo>
                  <a:lnTo>
                    <a:pt x="536760" y="148415"/>
                  </a:lnTo>
                  <a:lnTo>
                    <a:pt x="535523" y="148415"/>
                  </a:lnTo>
                  <a:lnTo>
                    <a:pt x="534191" y="148415"/>
                  </a:lnTo>
                  <a:lnTo>
                    <a:pt x="532954" y="150985"/>
                  </a:lnTo>
                  <a:lnTo>
                    <a:pt x="531621" y="156221"/>
                  </a:lnTo>
                  <a:lnTo>
                    <a:pt x="530289" y="156221"/>
                  </a:lnTo>
                  <a:lnTo>
                    <a:pt x="529052" y="153651"/>
                  </a:lnTo>
                  <a:lnTo>
                    <a:pt x="527720" y="153651"/>
                  </a:lnTo>
                  <a:lnTo>
                    <a:pt x="525151" y="156221"/>
                  </a:lnTo>
                  <a:lnTo>
                    <a:pt x="523914" y="156221"/>
                  </a:lnTo>
                  <a:lnTo>
                    <a:pt x="523914" y="154888"/>
                  </a:lnTo>
                  <a:lnTo>
                    <a:pt x="523914" y="153651"/>
                  </a:lnTo>
                  <a:lnTo>
                    <a:pt x="525151" y="150985"/>
                  </a:lnTo>
                  <a:lnTo>
                    <a:pt x="527720" y="148415"/>
                  </a:lnTo>
                  <a:lnTo>
                    <a:pt x="527720" y="147177"/>
                  </a:lnTo>
                  <a:lnTo>
                    <a:pt x="525151" y="145844"/>
                  </a:lnTo>
                  <a:lnTo>
                    <a:pt x="522582" y="143274"/>
                  </a:lnTo>
                  <a:lnTo>
                    <a:pt x="523914" y="140704"/>
                  </a:lnTo>
                  <a:lnTo>
                    <a:pt x="522582" y="140704"/>
                  </a:lnTo>
                  <a:lnTo>
                    <a:pt x="522582" y="139371"/>
                  </a:lnTo>
                  <a:lnTo>
                    <a:pt x="520013" y="139371"/>
                  </a:lnTo>
                  <a:lnTo>
                    <a:pt x="517444" y="140704"/>
                  </a:lnTo>
                  <a:lnTo>
                    <a:pt x="517444" y="142036"/>
                  </a:lnTo>
                  <a:lnTo>
                    <a:pt x="518776" y="145844"/>
                  </a:lnTo>
                  <a:lnTo>
                    <a:pt x="518776" y="147177"/>
                  </a:lnTo>
                  <a:lnTo>
                    <a:pt x="517444" y="150985"/>
                  </a:lnTo>
                  <a:lnTo>
                    <a:pt x="514874" y="154888"/>
                  </a:lnTo>
                  <a:lnTo>
                    <a:pt x="513543" y="154888"/>
                  </a:lnTo>
                  <a:lnTo>
                    <a:pt x="512306" y="152318"/>
                  </a:lnTo>
                  <a:lnTo>
                    <a:pt x="512306" y="150985"/>
                  </a:lnTo>
                  <a:lnTo>
                    <a:pt x="512306" y="149747"/>
                  </a:lnTo>
                  <a:lnTo>
                    <a:pt x="513543" y="148415"/>
                  </a:lnTo>
                  <a:lnTo>
                    <a:pt x="514874" y="148415"/>
                  </a:lnTo>
                  <a:lnTo>
                    <a:pt x="517444" y="147177"/>
                  </a:lnTo>
                  <a:lnTo>
                    <a:pt x="516111" y="145844"/>
                  </a:lnTo>
                  <a:lnTo>
                    <a:pt x="514874" y="143274"/>
                  </a:lnTo>
                  <a:lnTo>
                    <a:pt x="514874" y="142036"/>
                  </a:lnTo>
                  <a:lnTo>
                    <a:pt x="514874" y="140704"/>
                  </a:lnTo>
                  <a:lnTo>
                    <a:pt x="516111" y="139371"/>
                  </a:lnTo>
                  <a:lnTo>
                    <a:pt x="517444" y="138133"/>
                  </a:lnTo>
                  <a:lnTo>
                    <a:pt x="516111" y="136801"/>
                  </a:lnTo>
                  <a:lnTo>
                    <a:pt x="514874" y="135563"/>
                  </a:lnTo>
                  <a:lnTo>
                    <a:pt x="513543" y="135563"/>
                  </a:lnTo>
                  <a:lnTo>
                    <a:pt x="512306" y="135563"/>
                  </a:lnTo>
                  <a:lnTo>
                    <a:pt x="510973" y="135563"/>
                  </a:lnTo>
                  <a:lnTo>
                    <a:pt x="508404" y="136801"/>
                  </a:lnTo>
                  <a:lnTo>
                    <a:pt x="507167" y="136801"/>
                  </a:lnTo>
                  <a:lnTo>
                    <a:pt x="507167" y="135563"/>
                  </a:lnTo>
                  <a:lnTo>
                    <a:pt x="507167" y="134230"/>
                  </a:lnTo>
                  <a:lnTo>
                    <a:pt x="507167" y="132897"/>
                  </a:lnTo>
                  <a:lnTo>
                    <a:pt x="509736" y="131660"/>
                  </a:lnTo>
                  <a:lnTo>
                    <a:pt x="510973" y="130327"/>
                  </a:lnTo>
                  <a:lnTo>
                    <a:pt x="509736" y="129089"/>
                  </a:lnTo>
                  <a:lnTo>
                    <a:pt x="507167" y="127757"/>
                  </a:lnTo>
                  <a:lnTo>
                    <a:pt x="507167" y="126519"/>
                  </a:lnTo>
                  <a:lnTo>
                    <a:pt x="508404" y="126519"/>
                  </a:lnTo>
                  <a:lnTo>
                    <a:pt x="509736" y="126519"/>
                  </a:lnTo>
                  <a:lnTo>
                    <a:pt x="512306" y="126519"/>
                  </a:lnTo>
                  <a:lnTo>
                    <a:pt x="513543" y="127757"/>
                  </a:lnTo>
                  <a:lnTo>
                    <a:pt x="518776" y="131660"/>
                  </a:lnTo>
                  <a:lnTo>
                    <a:pt x="521345" y="134230"/>
                  </a:lnTo>
                  <a:lnTo>
                    <a:pt x="522582" y="132897"/>
                  </a:lnTo>
                  <a:lnTo>
                    <a:pt x="525151" y="132897"/>
                  </a:lnTo>
                  <a:lnTo>
                    <a:pt x="526483" y="135563"/>
                  </a:lnTo>
                  <a:lnTo>
                    <a:pt x="527720" y="134230"/>
                  </a:lnTo>
                  <a:lnTo>
                    <a:pt x="529052" y="132897"/>
                  </a:lnTo>
                  <a:lnTo>
                    <a:pt x="530289" y="132897"/>
                  </a:lnTo>
                  <a:lnTo>
                    <a:pt x="530289" y="134230"/>
                  </a:lnTo>
                  <a:lnTo>
                    <a:pt x="530289" y="136801"/>
                  </a:lnTo>
                  <a:lnTo>
                    <a:pt x="529052" y="139371"/>
                  </a:lnTo>
                  <a:lnTo>
                    <a:pt x="530289" y="139371"/>
                  </a:lnTo>
                  <a:lnTo>
                    <a:pt x="530289" y="140704"/>
                  </a:lnTo>
                  <a:lnTo>
                    <a:pt x="534191" y="138133"/>
                  </a:lnTo>
                  <a:lnTo>
                    <a:pt x="536760" y="136801"/>
                  </a:lnTo>
                  <a:lnTo>
                    <a:pt x="536760" y="138133"/>
                  </a:lnTo>
                  <a:lnTo>
                    <a:pt x="538092" y="139371"/>
                  </a:lnTo>
                  <a:lnTo>
                    <a:pt x="539329" y="140704"/>
                  </a:lnTo>
                  <a:lnTo>
                    <a:pt x="540661" y="140704"/>
                  </a:lnTo>
                  <a:lnTo>
                    <a:pt x="541898" y="136801"/>
                  </a:lnTo>
                  <a:lnTo>
                    <a:pt x="543230" y="132897"/>
                  </a:lnTo>
                  <a:lnTo>
                    <a:pt x="543230" y="131660"/>
                  </a:lnTo>
                  <a:lnTo>
                    <a:pt x="538092" y="131660"/>
                  </a:lnTo>
                  <a:lnTo>
                    <a:pt x="536760" y="131660"/>
                  </a:lnTo>
                  <a:lnTo>
                    <a:pt x="534191" y="127757"/>
                  </a:lnTo>
                  <a:lnTo>
                    <a:pt x="532954" y="123949"/>
                  </a:lnTo>
                  <a:lnTo>
                    <a:pt x="527720" y="122616"/>
                  </a:lnTo>
                  <a:lnTo>
                    <a:pt x="525151" y="120046"/>
                  </a:lnTo>
                  <a:lnTo>
                    <a:pt x="525151" y="118713"/>
                  </a:lnTo>
                  <a:lnTo>
                    <a:pt x="526483" y="118713"/>
                  </a:lnTo>
                  <a:lnTo>
                    <a:pt x="531621" y="118713"/>
                  </a:lnTo>
                  <a:lnTo>
                    <a:pt x="536760" y="120046"/>
                  </a:lnTo>
                  <a:lnTo>
                    <a:pt x="536760" y="121283"/>
                  </a:lnTo>
                  <a:lnTo>
                    <a:pt x="538092" y="121283"/>
                  </a:lnTo>
                  <a:lnTo>
                    <a:pt x="538092" y="125186"/>
                  </a:lnTo>
                  <a:lnTo>
                    <a:pt x="538092" y="127757"/>
                  </a:lnTo>
                  <a:lnTo>
                    <a:pt x="540661" y="129089"/>
                  </a:lnTo>
                  <a:lnTo>
                    <a:pt x="543230" y="129089"/>
                  </a:lnTo>
                  <a:lnTo>
                    <a:pt x="544562" y="125186"/>
                  </a:lnTo>
                  <a:lnTo>
                    <a:pt x="545799" y="121283"/>
                  </a:lnTo>
                  <a:lnTo>
                    <a:pt x="545799" y="120046"/>
                  </a:lnTo>
                  <a:lnTo>
                    <a:pt x="544562" y="120046"/>
                  </a:lnTo>
                  <a:lnTo>
                    <a:pt x="543230" y="120046"/>
                  </a:lnTo>
                  <a:lnTo>
                    <a:pt x="540661" y="121283"/>
                  </a:lnTo>
                  <a:lnTo>
                    <a:pt x="540661" y="117475"/>
                  </a:lnTo>
                  <a:lnTo>
                    <a:pt x="539329" y="116142"/>
                  </a:lnTo>
                  <a:lnTo>
                    <a:pt x="538092" y="116142"/>
                  </a:lnTo>
                  <a:lnTo>
                    <a:pt x="535523" y="114905"/>
                  </a:lnTo>
                  <a:lnTo>
                    <a:pt x="534191" y="114905"/>
                  </a:lnTo>
                  <a:lnTo>
                    <a:pt x="535523" y="113572"/>
                  </a:lnTo>
                  <a:lnTo>
                    <a:pt x="538092" y="112334"/>
                  </a:lnTo>
                  <a:lnTo>
                    <a:pt x="540661" y="112334"/>
                  </a:lnTo>
                  <a:lnTo>
                    <a:pt x="541898" y="112334"/>
                  </a:lnTo>
                  <a:lnTo>
                    <a:pt x="543230" y="114905"/>
                  </a:lnTo>
                  <a:lnTo>
                    <a:pt x="544562" y="116142"/>
                  </a:lnTo>
                  <a:lnTo>
                    <a:pt x="545799" y="116142"/>
                  </a:lnTo>
                  <a:lnTo>
                    <a:pt x="547132" y="114905"/>
                  </a:lnTo>
                  <a:lnTo>
                    <a:pt x="547132" y="112334"/>
                  </a:lnTo>
                  <a:lnTo>
                    <a:pt x="545799" y="111002"/>
                  </a:lnTo>
                  <a:lnTo>
                    <a:pt x="547132" y="111002"/>
                  </a:lnTo>
                  <a:lnTo>
                    <a:pt x="548464" y="111002"/>
                  </a:lnTo>
                  <a:lnTo>
                    <a:pt x="551033" y="113572"/>
                  </a:lnTo>
                  <a:lnTo>
                    <a:pt x="552270" y="113572"/>
                  </a:lnTo>
                  <a:lnTo>
                    <a:pt x="553602" y="113572"/>
                  </a:lnTo>
                  <a:lnTo>
                    <a:pt x="554839" y="113572"/>
                  </a:lnTo>
                  <a:lnTo>
                    <a:pt x="554839" y="111002"/>
                  </a:lnTo>
                  <a:lnTo>
                    <a:pt x="554839" y="109764"/>
                  </a:lnTo>
                  <a:lnTo>
                    <a:pt x="552270" y="108431"/>
                  </a:lnTo>
                  <a:lnTo>
                    <a:pt x="548464" y="108431"/>
                  </a:lnTo>
                  <a:lnTo>
                    <a:pt x="545799" y="108431"/>
                  </a:lnTo>
                  <a:lnTo>
                    <a:pt x="544562" y="107099"/>
                  </a:lnTo>
                  <a:lnTo>
                    <a:pt x="544562" y="105861"/>
                  </a:lnTo>
                  <a:lnTo>
                    <a:pt x="545799" y="104528"/>
                  </a:lnTo>
                  <a:lnTo>
                    <a:pt x="547132" y="104528"/>
                  </a:lnTo>
                  <a:lnTo>
                    <a:pt x="548464" y="104528"/>
                  </a:lnTo>
                  <a:lnTo>
                    <a:pt x="551033" y="104528"/>
                  </a:lnTo>
                  <a:lnTo>
                    <a:pt x="551033" y="103291"/>
                  </a:lnTo>
                  <a:lnTo>
                    <a:pt x="549701" y="99387"/>
                  </a:lnTo>
                  <a:lnTo>
                    <a:pt x="548464" y="98055"/>
                  </a:lnTo>
                  <a:lnTo>
                    <a:pt x="548464" y="96817"/>
                  </a:lnTo>
                  <a:lnTo>
                    <a:pt x="547132" y="96817"/>
                  </a:lnTo>
                  <a:lnTo>
                    <a:pt x="541898" y="100720"/>
                  </a:lnTo>
                  <a:lnTo>
                    <a:pt x="539329" y="100720"/>
                  </a:lnTo>
                  <a:lnTo>
                    <a:pt x="536760" y="99387"/>
                  </a:lnTo>
                  <a:lnTo>
                    <a:pt x="536760" y="98055"/>
                  </a:lnTo>
                  <a:lnTo>
                    <a:pt x="535523" y="98055"/>
                  </a:lnTo>
                  <a:lnTo>
                    <a:pt x="536760" y="96817"/>
                  </a:lnTo>
                  <a:lnTo>
                    <a:pt x="538092" y="96817"/>
                  </a:lnTo>
                  <a:lnTo>
                    <a:pt x="541898" y="96817"/>
                  </a:lnTo>
                  <a:lnTo>
                    <a:pt x="543230" y="95484"/>
                  </a:lnTo>
                  <a:lnTo>
                    <a:pt x="543230" y="94247"/>
                  </a:lnTo>
                  <a:lnTo>
                    <a:pt x="544562" y="92914"/>
                  </a:lnTo>
                  <a:lnTo>
                    <a:pt x="545799" y="92914"/>
                  </a:lnTo>
                  <a:lnTo>
                    <a:pt x="549701" y="92914"/>
                  </a:lnTo>
                  <a:lnTo>
                    <a:pt x="553602" y="94247"/>
                  </a:lnTo>
                  <a:lnTo>
                    <a:pt x="554839" y="96817"/>
                  </a:lnTo>
                  <a:lnTo>
                    <a:pt x="554839" y="99387"/>
                  </a:lnTo>
                  <a:lnTo>
                    <a:pt x="554839" y="100720"/>
                  </a:lnTo>
                  <a:lnTo>
                    <a:pt x="556171" y="100720"/>
                  </a:lnTo>
                  <a:lnTo>
                    <a:pt x="557408" y="105861"/>
                  </a:lnTo>
                  <a:lnTo>
                    <a:pt x="559977" y="112334"/>
                  </a:lnTo>
                  <a:lnTo>
                    <a:pt x="561309" y="112334"/>
                  </a:lnTo>
                  <a:lnTo>
                    <a:pt x="563879" y="108431"/>
                  </a:lnTo>
                  <a:lnTo>
                    <a:pt x="563879" y="104528"/>
                  </a:lnTo>
                  <a:lnTo>
                    <a:pt x="563879" y="103291"/>
                  </a:lnTo>
                  <a:lnTo>
                    <a:pt x="563879" y="101958"/>
                  </a:lnTo>
                  <a:lnTo>
                    <a:pt x="561309" y="99387"/>
                  </a:lnTo>
                  <a:lnTo>
                    <a:pt x="558741" y="98055"/>
                  </a:lnTo>
                  <a:lnTo>
                    <a:pt x="557408" y="94247"/>
                  </a:lnTo>
                  <a:lnTo>
                    <a:pt x="558741" y="90343"/>
                  </a:lnTo>
                  <a:lnTo>
                    <a:pt x="558741" y="86440"/>
                  </a:lnTo>
                  <a:lnTo>
                    <a:pt x="561309" y="83870"/>
                  </a:lnTo>
                  <a:lnTo>
                    <a:pt x="561309" y="82632"/>
                  </a:lnTo>
                  <a:lnTo>
                    <a:pt x="559977" y="79967"/>
                  </a:lnTo>
                  <a:lnTo>
                    <a:pt x="557408" y="82632"/>
                  </a:lnTo>
                  <a:lnTo>
                    <a:pt x="556171" y="82632"/>
                  </a:lnTo>
                  <a:lnTo>
                    <a:pt x="554839" y="81300"/>
                  </a:lnTo>
                  <a:lnTo>
                    <a:pt x="554839" y="79967"/>
                  </a:lnTo>
                  <a:lnTo>
                    <a:pt x="556171" y="77396"/>
                  </a:lnTo>
                  <a:lnTo>
                    <a:pt x="558741" y="76159"/>
                  </a:lnTo>
                  <a:lnTo>
                    <a:pt x="561309" y="73589"/>
                  </a:lnTo>
                  <a:lnTo>
                    <a:pt x="563879" y="72256"/>
                  </a:lnTo>
                  <a:lnTo>
                    <a:pt x="565211" y="73589"/>
                  </a:lnTo>
                  <a:lnTo>
                    <a:pt x="563879" y="78729"/>
                  </a:lnTo>
                  <a:lnTo>
                    <a:pt x="566448" y="81300"/>
                  </a:lnTo>
                  <a:lnTo>
                    <a:pt x="566448" y="82632"/>
                  </a:lnTo>
                  <a:lnTo>
                    <a:pt x="565211" y="86440"/>
                  </a:lnTo>
                  <a:lnTo>
                    <a:pt x="563879" y="91676"/>
                  </a:lnTo>
                  <a:lnTo>
                    <a:pt x="562642" y="94247"/>
                  </a:lnTo>
                  <a:lnTo>
                    <a:pt x="562642" y="95484"/>
                  </a:lnTo>
                  <a:lnTo>
                    <a:pt x="563879" y="95484"/>
                  </a:lnTo>
                  <a:lnTo>
                    <a:pt x="565211" y="98055"/>
                  </a:lnTo>
                  <a:lnTo>
                    <a:pt x="569017" y="99387"/>
                  </a:lnTo>
                  <a:lnTo>
                    <a:pt x="570349" y="99387"/>
                  </a:lnTo>
                  <a:lnTo>
                    <a:pt x="571586" y="96817"/>
                  </a:lnTo>
                  <a:lnTo>
                    <a:pt x="572918" y="94247"/>
                  </a:lnTo>
                  <a:lnTo>
                    <a:pt x="572918" y="92914"/>
                  </a:lnTo>
                  <a:lnTo>
                    <a:pt x="572918" y="91676"/>
                  </a:lnTo>
                  <a:lnTo>
                    <a:pt x="572918" y="90343"/>
                  </a:lnTo>
                  <a:lnTo>
                    <a:pt x="567780" y="92914"/>
                  </a:lnTo>
                  <a:lnTo>
                    <a:pt x="566448" y="91676"/>
                  </a:lnTo>
                  <a:lnTo>
                    <a:pt x="566448" y="90343"/>
                  </a:lnTo>
                  <a:lnTo>
                    <a:pt x="567780" y="89106"/>
                  </a:lnTo>
                  <a:lnTo>
                    <a:pt x="569017" y="89106"/>
                  </a:lnTo>
                  <a:lnTo>
                    <a:pt x="570349" y="87773"/>
                  </a:lnTo>
                  <a:lnTo>
                    <a:pt x="574155" y="87773"/>
                  </a:lnTo>
                  <a:lnTo>
                    <a:pt x="575487" y="89106"/>
                  </a:lnTo>
                  <a:lnTo>
                    <a:pt x="578056" y="83870"/>
                  </a:lnTo>
                  <a:lnTo>
                    <a:pt x="584527" y="78729"/>
                  </a:lnTo>
                  <a:lnTo>
                    <a:pt x="585859" y="77396"/>
                  </a:lnTo>
                  <a:lnTo>
                    <a:pt x="585859" y="73589"/>
                  </a:lnTo>
                  <a:lnTo>
                    <a:pt x="585859" y="68353"/>
                  </a:lnTo>
                  <a:lnTo>
                    <a:pt x="584527" y="67115"/>
                  </a:lnTo>
                  <a:lnTo>
                    <a:pt x="580626" y="63212"/>
                  </a:lnTo>
                  <a:lnTo>
                    <a:pt x="580626" y="61974"/>
                  </a:lnTo>
                  <a:lnTo>
                    <a:pt x="580626" y="60642"/>
                  </a:lnTo>
                  <a:lnTo>
                    <a:pt x="581957" y="55501"/>
                  </a:lnTo>
                  <a:lnTo>
                    <a:pt x="584527" y="51598"/>
                  </a:lnTo>
                  <a:lnTo>
                    <a:pt x="588428" y="49027"/>
                  </a:lnTo>
                  <a:lnTo>
                    <a:pt x="589665" y="47790"/>
                  </a:lnTo>
                  <a:lnTo>
                    <a:pt x="588428" y="47790"/>
                  </a:lnTo>
                  <a:lnTo>
                    <a:pt x="587191" y="46457"/>
                  </a:lnTo>
                  <a:lnTo>
                    <a:pt x="588428" y="45124"/>
                  </a:lnTo>
                  <a:lnTo>
                    <a:pt x="589665" y="43887"/>
                  </a:lnTo>
                  <a:lnTo>
                    <a:pt x="590997" y="42554"/>
                  </a:lnTo>
                  <a:lnTo>
                    <a:pt x="592329" y="43887"/>
                  </a:lnTo>
                  <a:lnTo>
                    <a:pt x="593566" y="45124"/>
                  </a:lnTo>
                  <a:lnTo>
                    <a:pt x="593566" y="47790"/>
                  </a:lnTo>
                  <a:lnTo>
                    <a:pt x="594899" y="49027"/>
                  </a:lnTo>
                  <a:lnTo>
                    <a:pt x="597467" y="49027"/>
                  </a:lnTo>
                  <a:lnTo>
                    <a:pt x="598800" y="47790"/>
                  </a:lnTo>
                  <a:lnTo>
                    <a:pt x="597467" y="46457"/>
                  </a:lnTo>
                  <a:lnTo>
                    <a:pt x="597467" y="43887"/>
                  </a:lnTo>
                  <a:lnTo>
                    <a:pt x="598800" y="41316"/>
                  </a:lnTo>
                  <a:lnTo>
                    <a:pt x="598800" y="38746"/>
                  </a:lnTo>
                  <a:lnTo>
                    <a:pt x="600037" y="36080"/>
                  </a:lnTo>
                  <a:lnTo>
                    <a:pt x="601274" y="36080"/>
                  </a:lnTo>
                  <a:lnTo>
                    <a:pt x="603843" y="34843"/>
                  </a:lnTo>
                  <a:lnTo>
                    <a:pt x="603843" y="36080"/>
                  </a:lnTo>
                  <a:lnTo>
                    <a:pt x="603843" y="37413"/>
                  </a:lnTo>
                  <a:lnTo>
                    <a:pt x="603843" y="39983"/>
                  </a:lnTo>
                  <a:lnTo>
                    <a:pt x="602606" y="42554"/>
                  </a:lnTo>
                  <a:lnTo>
                    <a:pt x="601274" y="43887"/>
                  </a:lnTo>
                  <a:lnTo>
                    <a:pt x="603843" y="46457"/>
                  </a:lnTo>
                  <a:lnTo>
                    <a:pt x="603843" y="47790"/>
                  </a:lnTo>
                  <a:lnTo>
                    <a:pt x="603843" y="49027"/>
                  </a:lnTo>
                  <a:lnTo>
                    <a:pt x="603843" y="51598"/>
                  </a:lnTo>
                  <a:lnTo>
                    <a:pt x="602606" y="55501"/>
                  </a:lnTo>
                  <a:lnTo>
                    <a:pt x="600037" y="56738"/>
                  </a:lnTo>
                  <a:lnTo>
                    <a:pt x="600037" y="59404"/>
                  </a:lnTo>
                  <a:lnTo>
                    <a:pt x="600037" y="60642"/>
                  </a:lnTo>
                  <a:lnTo>
                    <a:pt x="601274" y="61974"/>
                  </a:lnTo>
                  <a:lnTo>
                    <a:pt x="601274" y="63212"/>
                  </a:lnTo>
                  <a:lnTo>
                    <a:pt x="600037" y="67115"/>
                  </a:lnTo>
                  <a:lnTo>
                    <a:pt x="601274" y="67115"/>
                  </a:lnTo>
                  <a:lnTo>
                    <a:pt x="602606" y="64545"/>
                  </a:lnTo>
                  <a:lnTo>
                    <a:pt x="605175" y="60642"/>
                  </a:lnTo>
                  <a:lnTo>
                    <a:pt x="607744" y="56738"/>
                  </a:lnTo>
                  <a:lnTo>
                    <a:pt x="610313" y="54168"/>
                  </a:lnTo>
                  <a:lnTo>
                    <a:pt x="611646" y="54168"/>
                  </a:lnTo>
                  <a:lnTo>
                    <a:pt x="610313" y="52930"/>
                  </a:lnTo>
                  <a:lnTo>
                    <a:pt x="609076" y="51598"/>
                  </a:lnTo>
                  <a:lnTo>
                    <a:pt x="609076" y="50360"/>
                  </a:lnTo>
                  <a:lnTo>
                    <a:pt x="610313" y="49027"/>
                  </a:lnTo>
                  <a:lnTo>
                    <a:pt x="612882" y="49027"/>
                  </a:lnTo>
                  <a:lnTo>
                    <a:pt x="615547" y="49027"/>
                  </a:lnTo>
                  <a:lnTo>
                    <a:pt x="615547" y="47790"/>
                  </a:lnTo>
                  <a:lnTo>
                    <a:pt x="616784" y="45124"/>
                  </a:lnTo>
                  <a:lnTo>
                    <a:pt x="618116" y="39983"/>
                  </a:lnTo>
                  <a:lnTo>
                    <a:pt x="620685" y="34843"/>
                  </a:lnTo>
                  <a:lnTo>
                    <a:pt x="621922" y="32272"/>
                  </a:lnTo>
                  <a:lnTo>
                    <a:pt x="623254" y="30940"/>
                  </a:lnTo>
                  <a:lnTo>
                    <a:pt x="623254" y="32272"/>
                  </a:lnTo>
                  <a:lnTo>
                    <a:pt x="624586" y="33510"/>
                  </a:lnTo>
                  <a:lnTo>
                    <a:pt x="625823" y="36080"/>
                  </a:lnTo>
                  <a:lnTo>
                    <a:pt x="625823" y="37413"/>
                  </a:lnTo>
                  <a:lnTo>
                    <a:pt x="623254" y="37413"/>
                  </a:lnTo>
                  <a:lnTo>
                    <a:pt x="623254" y="38746"/>
                  </a:lnTo>
                  <a:lnTo>
                    <a:pt x="623254" y="41316"/>
                  </a:lnTo>
                  <a:lnTo>
                    <a:pt x="621922" y="43887"/>
                  </a:lnTo>
                  <a:lnTo>
                    <a:pt x="620685" y="45124"/>
                  </a:lnTo>
                  <a:lnTo>
                    <a:pt x="620685" y="46457"/>
                  </a:lnTo>
                  <a:lnTo>
                    <a:pt x="623254" y="47790"/>
                  </a:lnTo>
                  <a:lnTo>
                    <a:pt x="623254" y="49027"/>
                  </a:lnTo>
                  <a:lnTo>
                    <a:pt x="621922" y="50360"/>
                  </a:lnTo>
                  <a:lnTo>
                    <a:pt x="619353" y="51598"/>
                  </a:lnTo>
                  <a:lnTo>
                    <a:pt x="614214" y="52930"/>
                  </a:lnTo>
                  <a:lnTo>
                    <a:pt x="612882" y="54168"/>
                  </a:lnTo>
                  <a:lnTo>
                    <a:pt x="612882" y="55501"/>
                  </a:lnTo>
                  <a:lnTo>
                    <a:pt x="612882" y="56738"/>
                  </a:lnTo>
                  <a:lnTo>
                    <a:pt x="612882" y="58071"/>
                  </a:lnTo>
                  <a:lnTo>
                    <a:pt x="615547" y="56738"/>
                  </a:lnTo>
                  <a:lnTo>
                    <a:pt x="618116" y="56738"/>
                  </a:lnTo>
                  <a:lnTo>
                    <a:pt x="621922" y="56738"/>
                  </a:lnTo>
                  <a:lnTo>
                    <a:pt x="623254" y="58071"/>
                  </a:lnTo>
                  <a:lnTo>
                    <a:pt x="627155" y="59404"/>
                  </a:lnTo>
                  <a:lnTo>
                    <a:pt x="630962" y="61974"/>
                  </a:lnTo>
                  <a:lnTo>
                    <a:pt x="630962" y="63212"/>
                  </a:lnTo>
                  <a:lnTo>
                    <a:pt x="629724" y="63212"/>
                  </a:lnTo>
                  <a:lnTo>
                    <a:pt x="627155" y="63212"/>
                  </a:lnTo>
                  <a:lnTo>
                    <a:pt x="627155" y="64545"/>
                  </a:lnTo>
                  <a:lnTo>
                    <a:pt x="620685" y="61974"/>
                  </a:lnTo>
                  <a:lnTo>
                    <a:pt x="618116" y="60642"/>
                  </a:lnTo>
                  <a:lnTo>
                    <a:pt x="616784" y="61974"/>
                  </a:lnTo>
                  <a:lnTo>
                    <a:pt x="615547" y="61974"/>
                  </a:lnTo>
                  <a:lnTo>
                    <a:pt x="614214" y="61974"/>
                  </a:lnTo>
                  <a:lnTo>
                    <a:pt x="612882" y="61974"/>
                  </a:lnTo>
                  <a:lnTo>
                    <a:pt x="611646" y="60642"/>
                  </a:lnTo>
                  <a:lnTo>
                    <a:pt x="610313" y="60642"/>
                  </a:lnTo>
                  <a:lnTo>
                    <a:pt x="609076" y="63212"/>
                  </a:lnTo>
                  <a:lnTo>
                    <a:pt x="607744" y="65782"/>
                  </a:lnTo>
                  <a:lnTo>
                    <a:pt x="606507" y="68353"/>
                  </a:lnTo>
                  <a:lnTo>
                    <a:pt x="603843" y="72256"/>
                  </a:lnTo>
                  <a:lnTo>
                    <a:pt x="602606" y="73589"/>
                  </a:lnTo>
                  <a:lnTo>
                    <a:pt x="602606" y="77396"/>
                  </a:lnTo>
                  <a:lnTo>
                    <a:pt x="601274" y="78729"/>
                  </a:lnTo>
                  <a:lnTo>
                    <a:pt x="598800" y="79967"/>
                  </a:lnTo>
                  <a:lnTo>
                    <a:pt x="598800" y="81300"/>
                  </a:lnTo>
                  <a:lnTo>
                    <a:pt x="598800" y="82632"/>
                  </a:lnTo>
                  <a:lnTo>
                    <a:pt x="602606" y="83870"/>
                  </a:lnTo>
                  <a:lnTo>
                    <a:pt x="606507" y="82632"/>
                  </a:lnTo>
                  <a:lnTo>
                    <a:pt x="607744" y="82632"/>
                  </a:lnTo>
                  <a:lnTo>
                    <a:pt x="612882" y="79967"/>
                  </a:lnTo>
                  <a:lnTo>
                    <a:pt x="618116" y="77396"/>
                  </a:lnTo>
                  <a:lnTo>
                    <a:pt x="619353" y="77396"/>
                  </a:lnTo>
                  <a:lnTo>
                    <a:pt x="619353" y="78729"/>
                  </a:lnTo>
                  <a:lnTo>
                    <a:pt x="618116" y="79967"/>
                  </a:lnTo>
                  <a:lnTo>
                    <a:pt x="616784" y="81300"/>
                  </a:lnTo>
                  <a:lnTo>
                    <a:pt x="616784" y="82632"/>
                  </a:lnTo>
                  <a:lnTo>
                    <a:pt x="618116" y="83870"/>
                  </a:lnTo>
                  <a:lnTo>
                    <a:pt x="619353" y="82632"/>
                  </a:lnTo>
                  <a:lnTo>
                    <a:pt x="623254" y="81300"/>
                  </a:lnTo>
                  <a:lnTo>
                    <a:pt x="625823" y="79967"/>
                  </a:lnTo>
                  <a:lnTo>
                    <a:pt x="629724" y="78729"/>
                  </a:lnTo>
                  <a:lnTo>
                    <a:pt x="630962" y="78729"/>
                  </a:lnTo>
                  <a:lnTo>
                    <a:pt x="630962" y="81300"/>
                  </a:lnTo>
                  <a:lnTo>
                    <a:pt x="632294" y="82632"/>
                  </a:lnTo>
                  <a:lnTo>
                    <a:pt x="632294" y="83870"/>
                  </a:lnTo>
                  <a:lnTo>
                    <a:pt x="627155" y="85203"/>
                  </a:lnTo>
                  <a:lnTo>
                    <a:pt x="621922" y="85203"/>
                  </a:lnTo>
                  <a:lnTo>
                    <a:pt x="620685" y="85203"/>
                  </a:lnTo>
                  <a:lnTo>
                    <a:pt x="621922" y="87773"/>
                  </a:lnTo>
                  <a:lnTo>
                    <a:pt x="621922" y="89106"/>
                  </a:lnTo>
                  <a:lnTo>
                    <a:pt x="620685" y="89106"/>
                  </a:lnTo>
                  <a:lnTo>
                    <a:pt x="619353" y="87773"/>
                  </a:lnTo>
                  <a:lnTo>
                    <a:pt x="618116" y="86440"/>
                  </a:lnTo>
                  <a:lnTo>
                    <a:pt x="615547" y="85203"/>
                  </a:lnTo>
                  <a:lnTo>
                    <a:pt x="612882" y="85203"/>
                  </a:lnTo>
                  <a:lnTo>
                    <a:pt x="611646" y="86440"/>
                  </a:lnTo>
                  <a:lnTo>
                    <a:pt x="610313" y="86440"/>
                  </a:lnTo>
                  <a:lnTo>
                    <a:pt x="607744" y="86440"/>
                  </a:lnTo>
                  <a:lnTo>
                    <a:pt x="605175" y="86440"/>
                  </a:lnTo>
                  <a:lnTo>
                    <a:pt x="603843" y="87773"/>
                  </a:lnTo>
                  <a:lnTo>
                    <a:pt x="602606" y="89106"/>
                  </a:lnTo>
                  <a:lnTo>
                    <a:pt x="598800" y="89106"/>
                  </a:lnTo>
                  <a:lnTo>
                    <a:pt x="596136" y="89106"/>
                  </a:lnTo>
                  <a:lnTo>
                    <a:pt x="590997" y="89106"/>
                  </a:lnTo>
                  <a:lnTo>
                    <a:pt x="588428" y="89106"/>
                  </a:lnTo>
                  <a:lnTo>
                    <a:pt x="587191" y="90343"/>
                  </a:lnTo>
                  <a:lnTo>
                    <a:pt x="585859" y="90343"/>
                  </a:lnTo>
                  <a:lnTo>
                    <a:pt x="585859" y="92914"/>
                  </a:lnTo>
                  <a:lnTo>
                    <a:pt x="585859" y="98055"/>
                  </a:lnTo>
                  <a:lnTo>
                    <a:pt x="587191" y="99387"/>
                  </a:lnTo>
                  <a:lnTo>
                    <a:pt x="587191" y="100720"/>
                  </a:lnTo>
                  <a:lnTo>
                    <a:pt x="585859" y="101958"/>
                  </a:lnTo>
                  <a:lnTo>
                    <a:pt x="584527" y="103291"/>
                  </a:lnTo>
                  <a:lnTo>
                    <a:pt x="583290" y="103291"/>
                  </a:lnTo>
                  <a:lnTo>
                    <a:pt x="583290" y="101958"/>
                  </a:lnTo>
                  <a:lnTo>
                    <a:pt x="581957" y="101958"/>
                  </a:lnTo>
                  <a:lnTo>
                    <a:pt x="580626" y="101958"/>
                  </a:lnTo>
                  <a:lnTo>
                    <a:pt x="579389" y="101958"/>
                  </a:lnTo>
                  <a:lnTo>
                    <a:pt x="578056" y="103291"/>
                  </a:lnTo>
                  <a:lnTo>
                    <a:pt x="578056" y="104528"/>
                  </a:lnTo>
                  <a:lnTo>
                    <a:pt x="579389" y="105861"/>
                  </a:lnTo>
                  <a:lnTo>
                    <a:pt x="581957" y="108431"/>
                  </a:lnTo>
                  <a:lnTo>
                    <a:pt x="584527" y="111002"/>
                  </a:lnTo>
                  <a:lnTo>
                    <a:pt x="584527" y="112334"/>
                  </a:lnTo>
                  <a:lnTo>
                    <a:pt x="584527" y="113572"/>
                  </a:lnTo>
                  <a:lnTo>
                    <a:pt x="584527" y="114905"/>
                  </a:lnTo>
                  <a:lnTo>
                    <a:pt x="581957" y="114905"/>
                  </a:lnTo>
                  <a:lnTo>
                    <a:pt x="580626" y="112334"/>
                  </a:lnTo>
                  <a:lnTo>
                    <a:pt x="578056" y="111002"/>
                  </a:lnTo>
                  <a:lnTo>
                    <a:pt x="576819" y="112334"/>
                  </a:lnTo>
                  <a:lnTo>
                    <a:pt x="576819" y="113572"/>
                  </a:lnTo>
                  <a:lnTo>
                    <a:pt x="578056" y="116142"/>
                  </a:lnTo>
                  <a:lnTo>
                    <a:pt x="579389" y="117475"/>
                  </a:lnTo>
                  <a:lnTo>
                    <a:pt x="580626" y="117475"/>
                  </a:lnTo>
                  <a:lnTo>
                    <a:pt x="581957" y="118713"/>
                  </a:lnTo>
                  <a:lnTo>
                    <a:pt x="581957" y="120046"/>
                  </a:lnTo>
                  <a:lnTo>
                    <a:pt x="581957" y="122616"/>
                  </a:lnTo>
                  <a:lnTo>
                    <a:pt x="580626" y="122616"/>
                  </a:lnTo>
                  <a:lnTo>
                    <a:pt x="580626" y="123949"/>
                  </a:lnTo>
                  <a:lnTo>
                    <a:pt x="575487" y="118713"/>
                  </a:lnTo>
                  <a:lnTo>
                    <a:pt x="574155" y="118713"/>
                  </a:lnTo>
                  <a:lnTo>
                    <a:pt x="572918" y="122616"/>
                  </a:lnTo>
                  <a:lnTo>
                    <a:pt x="571586" y="130327"/>
                  </a:lnTo>
                  <a:lnTo>
                    <a:pt x="569017" y="138133"/>
                  </a:lnTo>
                  <a:lnTo>
                    <a:pt x="569017" y="143274"/>
                  </a:lnTo>
                  <a:lnTo>
                    <a:pt x="570349" y="144607"/>
                  </a:lnTo>
                  <a:lnTo>
                    <a:pt x="570349" y="147177"/>
                  </a:lnTo>
                  <a:lnTo>
                    <a:pt x="571586" y="147177"/>
                  </a:lnTo>
                  <a:lnTo>
                    <a:pt x="572918" y="145844"/>
                  </a:lnTo>
                  <a:lnTo>
                    <a:pt x="574155" y="145844"/>
                  </a:lnTo>
                  <a:lnTo>
                    <a:pt x="575487" y="147177"/>
                  </a:lnTo>
                  <a:lnTo>
                    <a:pt x="575487" y="148415"/>
                  </a:lnTo>
                  <a:lnTo>
                    <a:pt x="576819" y="149747"/>
                  </a:lnTo>
                  <a:lnTo>
                    <a:pt x="579389" y="156221"/>
                  </a:lnTo>
                  <a:lnTo>
                    <a:pt x="583290" y="165265"/>
                  </a:lnTo>
                  <a:lnTo>
                    <a:pt x="583290" y="166502"/>
                  </a:lnTo>
                  <a:lnTo>
                    <a:pt x="581957" y="167835"/>
                  </a:lnTo>
                  <a:lnTo>
                    <a:pt x="581957" y="169073"/>
                  </a:lnTo>
                  <a:lnTo>
                    <a:pt x="581957" y="170406"/>
                  </a:lnTo>
                  <a:lnTo>
                    <a:pt x="583290" y="171643"/>
                  </a:lnTo>
                  <a:lnTo>
                    <a:pt x="584527" y="172976"/>
                  </a:lnTo>
                  <a:lnTo>
                    <a:pt x="587191" y="172976"/>
                  </a:lnTo>
                  <a:lnTo>
                    <a:pt x="589665" y="172976"/>
                  </a:lnTo>
                  <a:lnTo>
                    <a:pt x="590997" y="172976"/>
                  </a:lnTo>
                  <a:lnTo>
                    <a:pt x="590997" y="171643"/>
                  </a:lnTo>
                  <a:lnTo>
                    <a:pt x="588428" y="167835"/>
                  </a:lnTo>
                  <a:lnTo>
                    <a:pt x="585859" y="162695"/>
                  </a:lnTo>
                  <a:lnTo>
                    <a:pt x="585859" y="156221"/>
                  </a:lnTo>
                  <a:lnTo>
                    <a:pt x="585859" y="154888"/>
                  </a:lnTo>
                  <a:lnTo>
                    <a:pt x="587191" y="154888"/>
                  </a:lnTo>
                  <a:lnTo>
                    <a:pt x="588428" y="152318"/>
                  </a:lnTo>
                  <a:lnTo>
                    <a:pt x="589665" y="149747"/>
                  </a:lnTo>
                  <a:lnTo>
                    <a:pt x="587191" y="148415"/>
                  </a:lnTo>
                  <a:lnTo>
                    <a:pt x="585859" y="144607"/>
                  </a:lnTo>
                  <a:lnTo>
                    <a:pt x="583290" y="142036"/>
                  </a:lnTo>
                  <a:lnTo>
                    <a:pt x="583290" y="139371"/>
                  </a:lnTo>
                  <a:lnTo>
                    <a:pt x="583290" y="138133"/>
                  </a:lnTo>
                  <a:lnTo>
                    <a:pt x="583290" y="136801"/>
                  </a:lnTo>
                  <a:lnTo>
                    <a:pt x="584527" y="135563"/>
                  </a:lnTo>
                  <a:lnTo>
                    <a:pt x="585859" y="134230"/>
                  </a:lnTo>
                  <a:lnTo>
                    <a:pt x="587191" y="134230"/>
                  </a:lnTo>
                  <a:lnTo>
                    <a:pt x="587191" y="135563"/>
                  </a:lnTo>
                  <a:lnTo>
                    <a:pt x="587191" y="138133"/>
                  </a:lnTo>
                  <a:lnTo>
                    <a:pt x="588428" y="142036"/>
                  </a:lnTo>
                  <a:lnTo>
                    <a:pt x="589665" y="143274"/>
                  </a:lnTo>
                  <a:lnTo>
                    <a:pt x="589665" y="140704"/>
                  </a:lnTo>
                  <a:lnTo>
                    <a:pt x="590997" y="138133"/>
                  </a:lnTo>
                  <a:lnTo>
                    <a:pt x="592329" y="135563"/>
                  </a:lnTo>
                  <a:lnTo>
                    <a:pt x="594899" y="134230"/>
                  </a:lnTo>
                  <a:lnTo>
                    <a:pt x="596136" y="134230"/>
                  </a:lnTo>
                  <a:lnTo>
                    <a:pt x="594899" y="138133"/>
                  </a:lnTo>
                  <a:lnTo>
                    <a:pt x="594899" y="143274"/>
                  </a:lnTo>
                  <a:lnTo>
                    <a:pt x="592329" y="145844"/>
                  </a:lnTo>
                  <a:lnTo>
                    <a:pt x="593566" y="147177"/>
                  </a:lnTo>
                  <a:lnTo>
                    <a:pt x="594899" y="145844"/>
                  </a:lnTo>
                  <a:lnTo>
                    <a:pt x="596136" y="145844"/>
                  </a:lnTo>
                  <a:lnTo>
                    <a:pt x="597467" y="145844"/>
                  </a:lnTo>
                  <a:lnTo>
                    <a:pt x="598800" y="145844"/>
                  </a:lnTo>
                  <a:lnTo>
                    <a:pt x="600037" y="147177"/>
                  </a:lnTo>
                  <a:lnTo>
                    <a:pt x="600037" y="149747"/>
                  </a:lnTo>
                  <a:lnTo>
                    <a:pt x="600037" y="150985"/>
                  </a:lnTo>
                  <a:lnTo>
                    <a:pt x="601274" y="150985"/>
                  </a:lnTo>
                  <a:lnTo>
                    <a:pt x="603843" y="152318"/>
                  </a:lnTo>
                  <a:lnTo>
                    <a:pt x="605175" y="152318"/>
                  </a:lnTo>
                  <a:lnTo>
                    <a:pt x="607744" y="154888"/>
                  </a:lnTo>
                  <a:lnTo>
                    <a:pt x="607744" y="156221"/>
                  </a:lnTo>
                  <a:lnTo>
                    <a:pt x="606507" y="157459"/>
                  </a:lnTo>
                  <a:lnTo>
                    <a:pt x="605175" y="157459"/>
                  </a:lnTo>
                  <a:lnTo>
                    <a:pt x="598800" y="156221"/>
                  </a:lnTo>
                  <a:lnTo>
                    <a:pt x="597467" y="154888"/>
                  </a:lnTo>
                  <a:lnTo>
                    <a:pt x="596136" y="154888"/>
                  </a:lnTo>
                  <a:lnTo>
                    <a:pt x="594899" y="156221"/>
                  </a:lnTo>
                  <a:lnTo>
                    <a:pt x="596136" y="157459"/>
                  </a:lnTo>
                  <a:lnTo>
                    <a:pt x="597467" y="160029"/>
                  </a:lnTo>
                  <a:lnTo>
                    <a:pt x="598800" y="161362"/>
                  </a:lnTo>
                  <a:lnTo>
                    <a:pt x="600037" y="163932"/>
                  </a:lnTo>
                  <a:lnTo>
                    <a:pt x="598800" y="165265"/>
                  </a:lnTo>
                  <a:lnTo>
                    <a:pt x="596136" y="163932"/>
                  </a:lnTo>
                  <a:lnTo>
                    <a:pt x="593566" y="161362"/>
                  </a:lnTo>
                  <a:lnTo>
                    <a:pt x="592329" y="161362"/>
                  </a:lnTo>
                  <a:lnTo>
                    <a:pt x="590997" y="163932"/>
                  </a:lnTo>
                  <a:lnTo>
                    <a:pt x="590997" y="166502"/>
                  </a:lnTo>
                  <a:lnTo>
                    <a:pt x="592329" y="167835"/>
                  </a:lnTo>
                  <a:lnTo>
                    <a:pt x="593566" y="167835"/>
                  </a:lnTo>
                  <a:lnTo>
                    <a:pt x="594899" y="166502"/>
                  </a:lnTo>
                  <a:lnTo>
                    <a:pt x="596136" y="166502"/>
                  </a:lnTo>
                  <a:lnTo>
                    <a:pt x="597467" y="166502"/>
                  </a:lnTo>
                  <a:lnTo>
                    <a:pt x="597467" y="169073"/>
                  </a:lnTo>
                  <a:lnTo>
                    <a:pt x="598800" y="170406"/>
                  </a:lnTo>
                  <a:lnTo>
                    <a:pt x="600037" y="172976"/>
                  </a:lnTo>
                  <a:lnTo>
                    <a:pt x="600037" y="174214"/>
                  </a:lnTo>
                  <a:lnTo>
                    <a:pt x="597467" y="175546"/>
                  </a:lnTo>
                  <a:lnTo>
                    <a:pt x="596136" y="179450"/>
                  </a:lnTo>
                  <a:lnTo>
                    <a:pt x="593566" y="182020"/>
                  </a:lnTo>
                  <a:lnTo>
                    <a:pt x="590997" y="183258"/>
                  </a:lnTo>
                  <a:lnTo>
                    <a:pt x="587191" y="184590"/>
                  </a:lnTo>
                  <a:lnTo>
                    <a:pt x="587191" y="187161"/>
                  </a:lnTo>
                  <a:lnTo>
                    <a:pt x="587191" y="188493"/>
                  </a:lnTo>
                  <a:lnTo>
                    <a:pt x="588428" y="189731"/>
                  </a:lnTo>
                  <a:lnTo>
                    <a:pt x="588428" y="191064"/>
                  </a:lnTo>
                  <a:lnTo>
                    <a:pt x="589665" y="189731"/>
                  </a:lnTo>
                  <a:lnTo>
                    <a:pt x="590997" y="188493"/>
                  </a:lnTo>
                  <a:lnTo>
                    <a:pt x="592329" y="188493"/>
                  </a:lnTo>
                  <a:lnTo>
                    <a:pt x="592329" y="189731"/>
                  </a:lnTo>
                  <a:lnTo>
                    <a:pt x="593566" y="193634"/>
                  </a:lnTo>
                  <a:lnTo>
                    <a:pt x="593566" y="200108"/>
                  </a:lnTo>
                  <a:lnTo>
                    <a:pt x="594899" y="202678"/>
                  </a:lnTo>
                  <a:lnTo>
                    <a:pt x="594899" y="203915"/>
                  </a:lnTo>
                  <a:lnTo>
                    <a:pt x="596136" y="203915"/>
                  </a:lnTo>
                  <a:lnTo>
                    <a:pt x="597467" y="201345"/>
                  </a:lnTo>
                  <a:lnTo>
                    <a:pt x="598800" y="197537"/>
                  </a:lnTo>
                  <a:lnTo>
                    <a:pt x="598800" y="192301"/>
                  </a:lnTo>
                  <a:lnTo>
                    <a:pt x="597467" y="187161"/>
                  </a:lnTo>
                  <a:lnTo>
                    <a:pt x="596136" y="183258"/>
                  </a:lnTo>
                  <a:lnTo>
                    <a:pt x="597467" y="182020"/>
                  </a:lnTo>
                  <a:lnTo>
                    <a:pt x="598800" y="182020"/>
                  </a:lnTo>
                  <a:lnTo>
                    <a:pt x="600037" y="182020"/>
                  </a:lnTo>
                  <a:lnTo>
                    <a:pt x="601274" y="183258"/>
                  </a:lnTo>
                  <a:lnTo>
                    <a:pt x="601274" y="184590"/>
                  </a:lnTo>
                  <a:lnTo>
                    <a:pt x="601274" y="187161"/>
                  </a:lnTo>
                  <a:lnTo>
                    <a:pt x="602606" y="193634"/>
                  </a:lnTo>
                  <a:lnTo>
                    <a:pt x="602606" y="194872"/>
                  </a:lnTo>
                  <a:lnTo>
                    <a:pt x="605175" y="196204"/>
                  </a:lnTo>
                  <a:lnTo>
                    <a:pt x="606507" y="196204"/>
                  </a:lnTo>
                  <a:lnTo>
                    <a:pt x="607744" y="194872"/>
                  </a:lnTo>
                  <a:lnTo>
                    <a:pt x="606507" y="193634"/>
                  </a:lnTo>
                  <a:lnTo>
                    <a:pt x="606507" y="189731"/>
                  </a:lnTo>
                  <a:lnTo>
                    <a:pt x="607744" y="188493"/>
                  </a:lnTo>
                  <a:lnTo>
                    <a:pt x="607744" y="187161"/>
                  </a:lnTo>
                  <a:lnTo>
                    <a:pt x="609076" y="185923"/>
                  </a:lnTo>
                  <a:lnTo>
                    <a:pt x="609076" y="184590"/>
                  </a:lnTo>
                  <a:lnTo>
                    <a:pt x="610313" y="184590"/>
                  </a:lnTo>
                  <a:lnTo>
                    <a:pt x="611646" y="188493"/>
                  </a:lnTo>
                  <a:lnTo>
                    <a:pt x="610313" y="193634"/>
                  </a:lnTo>
                  <a:lnTo>
                    <a:pt x="610313" y="194872"/>
                  </a:lnTo>
                  <a:lnTo>
                    <a:pt x="611646" y="196204"/>
                  </a:lnTo>
                  <a:lnTo>
                    <a:pt x="612882" y="193634"/>
                  </a:lnTo>
                  <a:lnTo>
                    <a:pt x="614214" y="193634"/>
                  </a:lnTo>
                  <a:lnTo>
                    <a:pt x="615547" y="193634"/>
                  </a:lnTo>
                  <a:lnTo>
                    <a:pt x="615547" y="194872"/>
                  </a:lnTo>
                  <a:lnTo>
                    <a:pt x="616784" y="196204"/>
                  </a:lnTo>
                  <a:lnTo>
                    <a:pt x="616784" y="197537"/>
                  </a:lnTo>
                  <a:lnTo>
                    <a:pt x="614214" y="201345"/>
                  </a:lnTo>
                  <a:lnTo>
                    <a:pt x="612882" y="202678"/>
                  </a:lnTo>
                  <a:lnTo>
                    <a:pt x="611646" y="202678"/>
                  </a:lnTo>
                  <a:lnTo>
                    <a:pt x="610313" y="202678"/>
                  </a:lnTo>
                  <a:lnTo>
                    <a:pt x="609076" y="202678"/>
                  </a:lnTo>
                  <a:lnTo>
                    <a:pt x="609076" y="200108"/>
                  </a:lnTo>
                  <a:lnTo>
                    <a:pt x="607744" y="200108"/>
                  </a:lnTo>
                  <a:lnTo>
                    <a:pt x="605175" y="200108"/>
                  </a:lnTo>
                  <a:lnTo>
                    <a:pt x="603843" y="201345"/>
                  </a:lnTo>
                  <a:lnTo>
                    <a:pt x="603843" y="202678"/>
                  </a:lnTo>
                  <a:lnTo>
                    <a:pt x="603843" y="203915"/>
                  </a:lnTo>
                  <a:lnTo>
                    <a:pt x="606507" y="203915"/>
                  </a:lnTo>
                  <a:lnTo>
                    <a:pt x="606507" y="205248"/>
                  </a:lnTo>
                  <a:lnTo>
                    <a:pt x="605175" y="206581"/>
                  </a:lnTo>
                  <a:lnTo>
                    <a:pt x="605175" y="207819"/>
                  </a:lnTo>
                  <a:lnTo>
                    <a:pt x="601274" y="207819"/>
                  </a:lnTo>
                  <a:lnTo>
                    <a:pt x="598800" y="209152"/>
                  </a:lnTo>
                  <a:lnTo>
                    <a:pt x="597467" y="209152"/>
                  </a:lnTo>
                  <a:lnTo>
                    <a:pt x="597467" y="211722"/>
                  </a:lnTo>
                  <a:lnTo>
                    <a:pt x="598800" y="211722"/>
                  </a:lnTo>
                  <a:lnTo>
                    <a:pt x="598800" y="213055"/>
                  </a:lnTo>
                  <a:lnTo>
                    <a:pt x="601274" y="211722"/>
                  </a:lnTo>
                  <a:lnTo>
                    <a:pt x="602606" y="213055"/>
                  </a:lnTo>
                  <a:lnTo>
                    <a:pt x="603843" y="215530"/>
                  </a:lnTo>
                  <a:lnTo>
                    <a:pt x="603843" y="216863"/>
                  </a:lnTo>
                  <a:lnTo>
                    <a:pt x="602606" y="216863"/>
                  </a:lnTo>
                  <a:lnTo>
                    <a:pt x="602606" y="219433"/>
                  </a:lnTo>
                  <a:lnTo>
                    <a:pt x="602606" y="220766"/>
                  </a:lnTo>
                  <a:lnTo>
                    <a:pt x="603843" y="220766"/>
                  </a:lnTo>
                  <a:lnTo>
                    <a:pt x="605175" y="220766"/>
                  </a:lnTo>
                  <a:lnTo>
                    <a:pt x="606507" y="218195"/>
                  </a:lnTo>
                  <a:lnTo>
                    <a:pt x="610313" y="215530"/>
                  </a:lnTo>
                  <a:lnTo>
                    <a:pt x="612882" y="213055"/>
                  </a:lnTo>
                  <a:lnTo>
                    <a:pt x="614214" y="214292"/>
                  </a:lnTo>
                  <a:lnTo>
                    <a:pt x="615547" y="215530"/>
                  </a:lnTo>
                  <a:lnTo>
                    <a:pt x="616784" y="218195"/>
                  </a:lnTo>
                  <a:lnTo>
                    <a:pt x="616784" y="219433"/>
                  </a:lnTo>
                  <a:lnTo>
                    <a:pt x="615547" y="220766"/>
                  </a:lnTo>
                  <a:lnTo>
                    <a:pt x="612882" y="224574"/>
                  </a:lnTo>
                  <a:lnTo>
                    <a:pt x="607744" y="228477"/>
                  </a:lnTo>
                  <a:lnTo>
                    <a:pt x="603843" y="228477"/>
                  </a:lnTo>
                  <a:lnTo>
                    <a:pt x="600037" y="227239"/>
                  </a:lnTo>
                  <a:lnTo>
                    <a:pt x="598800" y="222003"/>
                  </a:lnTo>
                  <a:lnTo>
                    <a:pt x="596136" y="219433"/>
                  </a:lnTo>
                  <a:lnTo>
                    <a:pt x="594899" y="218195"/>
                  </a:lnTo>
                  <a:lnTo>
                    <a:pt x="590997" y="216863"/>
                  </a:lnTo>
                  <a:lnTo>
                    <a:pt x="587191" y="216863"/>
                  </a:lnTo>
                  <a:lnTo>
                    <a:pt x="587191" y="215530"/>
                  </a:lnTo>
                  <a:lnTo>
                    <a:pt x="587191" y="214292"/>
                  </a:lnTo>
                  <a:lnTo>
                    <a:pt x="588428" y="211722"/>
                  </a:lnTo>
                  <a:lnTo>
                    <a:pt x="587191" y="211722"/>
                  </a:lnTo>
                  <a:lnTo>
                    <a:pt x="585859" y="211722"/>
                  </a:lnTo>
                  <a:lnTo>
                    <a:pt x="583290" y="214292"/>
                  </a:lnTo>
                  <a:lnTo>
                    <a:pt x="580626" y="219433"/>
                  </a:lnTo>
                  <a:lnTo>
                    <a:pt x="578056" y="224574"/>
                  </a:lnTo>
                  <a:lnTo>
                    <a:pt x="578056" y="231047"/>
                  </a:lnTo>
                  <a:lnTo>
                    <a:pt x="576819" y="234950"/>
                  </a:lnTo>
                  <a:lnTo>
                    <a:pt x="578056" y="242661"/>
                  </a:lnTo>
                  <a:lnTo>
                    <a:pt x="579389" y="251705"/>
                  </a:lnTo>
                  <a:lnTo>
                    <a:pt x="580626" y="255609"/>
                  </a:lnTo>
                  <a:lnTo>
                    <a:pt x="581957" y="255609"/>
                  </a:lnTo>
                  <a:lnTo>
                    <a:pt x="583290" y="254276"/>
                  </a:lnTo>
                  <a:lnTo>
                    <a:pt x="584527" y="253038"/>
                  </a:lnTo>
                  <a:lnTo>
                    <a:pt x="584527" y="251705"/>
                  </a:lnTo>
                  <a:lnTo>
                    <a:pt x="584527" y="250372"/>
                  </a:lnTo>
                  <a:lnTo>
                    <a:pt x="584527" y="245232"/>
                  </a:lnTo>
                  <a:lnTo>
                    <a:pt x="581957" y="237521"/>
                  </a:lnTo>
                  <a:lnTo>
                    <a:pt x="580626" y="233618"/>
                  </a:lnTo>
                  <a:lnTo>
                    <a:pt x="581957" y="231047"/>
                  </a:lnTo>
                  <a:lnTo>
                    <a:pt x="581957" y="229810"/>
                  </a:lnTo>
                  <a:lnTo>
                    <a:pt x="583290" y="227239"/>
                  </a:lnTo>
                  <a:lnTo>
                    <a:pt x="583290" y="223336"/>
                  </a:lnTo>
                  <a:lnTo>
                    <a:pt x="583290" y="222003"/>
                  </a:lnTo>
                  <a:lnTo>
                    <a:pt x="584527" y="222003"/>
                  </a:lnTo>
                  <a:lnTo>
                    <a:pt x="585859" y="220766"/>
                  </a:lnTo>
                  <a:lnTo>
                    <a:pt x="588428" y="222003"/>
                  </a:lnTo>
                  <a:lnTo>
                    <a:pt x="588428" y="223336"/>
                  </a:lnTo>
                  <a:lnTo>
                    <a:pt x="588428" y="225906"/>
                  </a:lnTo>
                  <a:lnTo>
                    <a:pt x="587191" y="228477"/>
                  </a:lnTo>
                  <a:lnTo>
                    <a:pt x="585859" y="231047"/>
                  </a:lnTo>
                  <a:lnTo>
                    <a:pt x="584527" y="233618"/>
                  </a:lnTo>
                  <a:lnTo>
                    <a:pt x="584527" y="234950"/>
                  </a:lnTo>
                  <a:lnTo>
                    <a:pt x="584527" y="238854"/>
                  </a:lnTo>
                  <a:lnTo>
                    <a:pt x="585859" y="242661"/>
                  </a:lnTo>
                  <a:lnTo>
                    <a:pt x="587191" y="242661"/>
                  </a:lnTo>
                  <a:lnTo>
                    <a:pt x="587191" y="243994"/>
                  </a:lnTo>
                  <a:lnTo>
                    <a:pt x="588428" y="243994"/>
                  </a:lnTo>
                  <a:lnTo>
                    <a:pt x="590997" y="243994"/>
                  </a:lnTo>
                  <a:lnTo>
                    <a:pt x="592329" y="243994"/>
                  </a:lnTo>
                  <a:lnTo>
                    <a:pt x="592329" y="241424"/>
                  </a:lnTo>
                  <a:lnTo>
                    <a:pt x="592329" y="240091"/>
                  </a:lnTo>
                  <a:lnTo>
                    <a:pt x="592329" y="238854"/>
                  </a:lnTo>
                  <a:lnTo>
                    <a:pt x="589665" y="238854"/>
                  </a:lnTo>
                  <a:lnTo>
                    <a:pt x="588428" y="234950"/>
                  </a:lnTo>
                  <a:lnTo>
                    <a:pt x="589665" y="233618"/>
                  </a:lnTo>
                  <a:lnTo>
                    <a:pt x="592329" y="233618"/>
                  </a:lnTo>
                  <a:lnTo>
                    <a:pt x="593566" y="233618"/>
                  </a:lnTo>
                  <a:lnTo>
                    <a:pt x="593566" y="232380"/>
                  </a:lnTo>
                  <a:lnTo>
                    <a:pt x="593566" y="231047"/>
                  </a:lnTo>
                  <a:lnTo>
                    <a:pt x="590997" y="229810"/>
                  </a:lnTo>
                  <a:lnTo>
                    <a:pt x="589665" y="227239"/>
                  </a:lnTo>
                  <a:lnTo>
                    <a:pt x="589665" y="225906"/>
                  </a:lnTo>
                  <a:lnTo>
                    <a:pt x="589665" y="223336"/>
                  </a:lnTo>
                  <a:lnTo>
                    <a:pt x="592329" y="222003"/>
                  </a:lnTo>
                  <a:lnTo>
                    <a:pt x="593566" y="223336"/>
                  </a:lnTo>
                  <a:lnTo>
                    <a:pt x="594899" y="224574"/>
                  </a:lnTo>
                  <a:lnTo>
                    <a:pt x="594899" y="225906"/>
                  </a:lnTo>
                  <a:lnTo>
                    <a:pt x="594899" y="229810"/>
                  </a:lnTo>
                  <a:lnTo>
                    <a:pt x="597467" y="232380"/>
                  </a:lnTo>
                  <a:lnTo>
                    <a:pt x="598800" y="233618"/>
                  </a:lnTo>
                  <a:lnTo>
                    <a:pt x="600037" y="232380"/>
                  </a:lnTo>
                  <a:lnTo>
                    <a:pt x="601274" y="232380"/>
                  </a:lnTo>
                  <a:lnTo>
                    <a:pt x="603843" y="232380"/>
                  </a:lnTo>
                  <a:lnTo>
                    <a:pt x="603843" y="233618"/>
                  </a:lnTo>
                  <a:lnTo>
                    <a:pt x="603843" y="234950"/>
                  </a:lnTo>
                  <a:lnTo>
                    <a:pt x="602606" y="237521"/>
                  </a:lnTo>
                  <a:lnTo>
                    <a:pt x="601274" y="240091"/>
                  </a:lnTo>
                  <a:lnTo>
                    <a:pt x="600037" y="240091"/>
                  </a:lnTo>
                  <a:lnTo>
                    <a:pt x="600037" y="237521"/>
                  </a:lnTo>
                  <a:lnTo>
                    <a:pt x="598800" y="236283"/>
                  </a:lnTo>
                  <a:lnTo>
                    <a:pt x="597467" y="236283"/>
                  </a:lnTo>
                  <a:lnTo>
                    <a:pt x="596136" y="237521"/>
                  </a:lnTo>
                  <a:lnTo>
                    <a:pt x="596136" y="241424"/>
                  </a:lnTo>
                  <a:lnTo>
                    <a:pt x="598800" y="245232"/>
                  </a:lnTo>
                  <a:lnTo>
                    <a:pt x="600037" y="245232"/>
                  </a:lnTo>
                  <a:lnTo>
                    <a:pt x="601274" y="245232"/>
                  </a:lnTo>
                  <a:lnTo>
                    <a:pt x="602606" y="246565"/>
                  </a:lnTo>
                  <a:lnTo>
                    <a:pt x="603843" y="247802"/>
                  </a:lnTo>
                  <a:lnTo>
                    <a:pt x="605175" y="243994"/>
                  </a:lnTo>
                  <a:lnTo>
                    <a:pt x="605175" y="240091"/>
                  </a:lnTo>
                  <a:lnTo>
                    <a:pt x="606507" y="237521"/>
                  </a:lnTo>
                  <a:lnTo>
                    <a:pt x="607744" y="237521"/>
                  </a:lnTo>
                  <a:lnTo>
                    <a:pt x="609076" y="237521"/>
                  </a:lnTo>
                  <a:lnTo>
                    <a:pt x="609076" y="238854"/>
                  </a:lnTo>
                  <a:lnTo>
                    <a:pt x="610313" y="238854"/>
                  </a:lnTo>
                  <a:lnTo>
                    <a:pt x="611646" y="238854"/>
                  </a:lnTo>
                  <a:lnTo>
                    <a:pt x="614214" y="234950"/>
                  </a:lnTo>
                  <a:lnTo>
                    <a:pt x="615547" y="232380"/>
                  </a:lnTo>
                  <a:lnTo>
                    <a:pt x="615547" y="231047"/>
                  </a:lnTo>
                  <a:lnTo>
                    <a:pt x="615547" y="229810"/>
                  </a:lnTo>
                  <a:lnTo>
                    <a:pt x="614214" y="229810"/>
                  </a:lnTo>
                  <a:lnTo>
                    <a:pt x="612882" y="228477"/>
                  </a:lnTo>
                  <a:lnTo>
                    <a:pt x="612882" y="227239"/>
                  </a:lnTo>
                  <a:lnTo>
                    <a:pt x="614214" y="227239"/>
                  </a:lnTo>
                  <a:lnTo>
                    <a:pt x="614214" y="225906"/>
                  </a:lnTo>
                  <a:lnTo>
                    <a:pt x="616784" y="224574"/>
                  </a:lnTo>
                  <a:lnTo>
                    <a:pt x="619353" y="224574"/>
                  </a:lnTo>
                  <a:lnTo>
                    <a:pt x="620685" y="224574"/>
                  </a:lnTo>
                  <a:lnTo>
                    <a:pt x="621922" y="227239"/>
                  </a:lnTo>
                  <a:lnTo>
                    <a:pt x="623254" y="231047"/>
                  </a:lnTo>
                  <a:lnTo>
                    <a:pt x="623254" y="232380"/>
                  </a:lnTo>
                  <a:lnTo>
                    <a:pt x="623254" y="233618"/>
                  </a:lnTo>
                  <a:lnTo>
                    <a:pt x="621922" y="233618"/>
                  </a:lnTo>
                  <a:lnTo>
                    <a:pt x="619353" y="233618"/>
                  </a:lnTo>
                  <a:lnTo>
                    <a:pt x="619353" y="234950"/>
                  </a:lnTo>
                  <a:lnTo>
                    <a:pt x="620685" y="236283"/>
                  </a:lnTo>
                  <a:lnTo>
                    <a:pt x="620685" y="237521"/>
                  </a:lnTo>
                  <a:lnTo>
                    <a:pt x="620685" y="238854"/>
                  </a:lnTo>
                  <a:lnTo>
                    <a:pt x="620685" y="240091"/>
                  </a:lnTo>
                  <a:lnTo>
                    <a:pt x="618116" y="242661"/>
                  </a:lnTo>
                  <a:lnTo>
                    <a:pt x="614214" y="241424"/>
                  </a:lnTo>
                  <a:lnTo>
                    <a:pt x="610313" y="241424"/>
                  </a:lnTo>
                  <a:lnTo>
                    <a:pt x="610313" y="242661"/>
                  </a:lnTo>
                  <a:lnTo>
                    <a:pt x="609076" y="243994"/>
                  </a:lnTo>
                  <a:lnTo>
                    <a:pt x="609076" y="247802"/>
                  </a:lnTo>
                  <a:lnTo>
                    <a:pt x="610313" y="250372"/>
                  </a:lnTo>
                  <a:lnTo>
                    <a:pt x="611646" y="250372"/>
                  </a:lnTo>
                  <a:lnTo>
                    <a:pt x="612882" y="250372"/>
                  </a:lnTo>
                  <a:lnTo>
                    <a:pt x="615547" y="247802"/>
                  </a:lnTo>
                  <a:lnTo>
                    <a:pt x="619353" y="243994"/>
                  </a:lnTo>
                  <a:lnTo>
                    <a:pt x="623254" y="241424"/>
                  </a:lnTo>
                  <a:lnTo>
                    <a:pt x="624586" y="241424"/>
                  </a:lnTo>
                  <a:lnTo>
                    <a:pt x="624586" y="242661"/>
                  </a:lnTo>
                  <a:lnTo>
                    <a:pt x="624586" y="245232"/>
                  </a:lnTo>
                  <a:lnTo>
                    <a:pt x="623254" y="246565"/>
                  </a:lnTo>
                  <a:lnTo>
                    <a:pt x="623254" y="247802"/>
                  </a:lnTo>
                  <a:lnTo>
                    <a:pt x="619353" y="249135"/>
                  </a:lnTo>
                  <a:lnTo>
                    <a:pt x="615547" y="251705"/>
                  </a:lnTo>
                  <a:lnTo>
                    <a:pt x="614214" y="253038"/>
                  </a:lnTo>
                  <a:lnTo>
                    <a:pt x="614214" y="254276"/>
                  </a:lnTo>
                  <a:lnTo>
                    <a:pt x="615547" y="255609"/>
                  </a:lnTo>
                  <a:lnTo>
                    <a:pt x="616784" y="255609"/>
                  </a:lnTo>
                  <a:lnTo>
                    <a:pt x="619353" y="255609"/>
                  </a:lnTo>
                  <a:lnTo>
                    <a:pt x="621922" y="254276"/>
                  </a:lnTo>
                  <a:lnTo>
                    <a:pt x="621922" y="251705"/>
                  </a:lnTo>
                  <a:lnTo>
                    <a:pt x="623254" y="250372"/>
                  </a:lnTo>
                  <a:lnTo>
                    <a:pt x="624586" y="250372"/>
                  </a:lnTo>
                  <a:lnTo>
                    <a:pt x="624586" y="251705"/>
                  </a:lnTo>
                  <a:lnTo>
                    <a:pt x="625823" y="253038"/>
                  </a:lnTo>
                  <a:lnTo>
                    <a:pt x="625823" y="255609"/>
                  </a:lnTo>
                  <a:lnTo>
                    <a:pt x="628392" y="258179"/>
                  </a:lnTo>
                  <a:lnTo>
                    <a:pt x="630962" y="260749"/>
                  </a:lnTo>
                  <a:lnTo>
                    <a:pt x="633626" y="262082"/>
                  </a:lnTo>
                  <a:lnTo>
                    <a:pt x="633626" y="260749"/>
                  </a:lnTo>
                  <a:lnTo>
                    <a:pt x="634863" y="260749"/>
                  </a:lnTo>
                  <a:lnTo>
                    <a:pt x="634863" y="259511"/>
                  </a:lnTo>
                  <a:lnTo>
                    <a:pt x="634863" y="256846"/>
                  </a:lnTo>
                  <a:lnTo>
                    <a:pt x="636195" y="255609"/>
                  </a:lnTo>
                  <a:lnTo>
                    <a:pt x="637432" y="254276"/>
                  </a:lnTo>
                  <a:lnTo>
                    <a:pt x="637432" y="255609"/>
                  </a:lnTo>
                  <a:lnTo>
                    <a:pt x="638764" y="258179"/>
                  </a:lnTo>
                  <a:lnTo>
                    <a:pt x="640001" y="262082"/>
                  </a:lnTo>
                  <a:lnTo>
                    <a:pt x="640001" y="263320"/>
                  </a:lnTo>
                  <a:lnTo>
                    <a:pt x="640001" y="265890"/>
                  </a:lnTo>
                  <a:lnTo>
                    <a:pt x="640001" y="267223"/>
                  </a:lnTo>
                  <a:lnTo>
                    <a:pt x="638764" y="268555"/>
                  </a:lnTo>
                  <a:lnTo>
                    <a:pt x="634863" y="268555"/>
                  </a:lnTo>
                  <a:lnTo>
                    <a:pt x="632294" y="267223"/>
                  </a:lnTo>
                  <a:lnTo>
                    <a:pt x="630962" y="264652"/>
                  </a:lnTo>
                  <a:lnTo>
                    <a:pt x="628392" y="263320"/>
                  </a:lnTo>
                  <a:lnTo>
                    <a:pt x="627155" y="263320"/>
                  </a:lnTo>
                  <a:lnTo>
                    <a:pt x="627155" y="265890"/>
                  </a:lnTo>
                  <a:lnTo>
                    <a:pt x="625823" y="268555"/>
                  </a:lnTo>
                  <a:lnTo>
                    <a:pt x="624586" y="268555"/>
                  </a:lnTo>
                  <a:lnTo>
                    <a:pt x="621922" y="265890"/>
                  </a:lnTo>
                  <a:lnTo>
                    <a:pt x="620685" y="263320"/>
                  </a:lnTo>
                  <a:lnTo>
                    <a:pt x="619353" y="263320"/>
                  </a:lnTo>
                  <a:lnTo>
                    <a:pt x="618116" y="262082"/>
                  </a:lnTo>
                  <a:lnTo>
                    <a:pt x="616784" y="263320"/>
                  </a:lnTo>
                  <a:lnTo>
                    <a:pt x="612882" y="265890"/>
                  </a:lnTo>
                  <a:lnTo>
                    <a:pt x="611646" y="264652"/>
                  </a:lnTo>
                  <a:lnTo>
                    <a:pt x="611646" y="263320"/>
                  </a:lnTo>
                  <a:lnTo>
                    <a:pt x="612882" y="260749"/>
                  </a:lnTo>
                  <a:lnTo>
                    <a:pt x="611646" y="259511"/>
                  </a:lnTo>
                  <a:lnTo>
                    <a:pt x="609076" y="262082"/>
                  </a:lnTo>
                  <a:lnTo>
                    <a:pt x="607744" y="264652"/>
                  </a:lnTo>
                  <a:lnTo>
                    <a:pt x="605175" y="264652"/>
                  </a:lnTo>
                  <a:lnTo>
                    <a:pt x="602606" y="264652"/>
                  </a:lnTo>
                  <a:lnTo>
                    <a:pt x="602606" y="262082"/>
                  </a:lnTo>
                  <a:lnTo>
                    <a:pt x="601274" y="260749"/>
                  </a:lnTo>
                  <a:lnTo>
                    <a:pt x="600037" y="260749"/>
                  </a:lnTo>
                  <a:lnTo>
                    <a:pt x="598800" y="263320"/>
                  </a:lnTo>
                  <a:lnTo>
                    <a:pt x="597467" y="265890"/>
                  </a:lnTo>
                  <a:lnTo>
                    <a:pt x="597467" y="267223"/>
                  </a:lnTo>
                  <a:lnTo>
                    <a:pt x="598800" y="268555"/>
                  </a:lnTo>
                  <a:lnTo>
                    <a:pt x="598800" y="272363"/>
                  </a:lnTo>
                  <a:lnTo>
                    <a:pt x="597467" y="274934"/>
                  </a:lnTo>
                  <a:lnTo>
                    <a:pt x="596136" y="274934"/>
                  </a:lnTo>
                  <a:lnTo>
                    <a:pt x="594899" y="272363"/>
                  </a:lnTo>
                  <a:lnTo>
                    <a:pt x="593566" y="272363"/>
                  </a:lnTo>
                  <a:lnTo>
                    <a:pt x="592329" y="273696"/>
                  </a:lnTo>
                  <a:lnTo>
                    <a:pt x="590997" y="276267"/>
                  </a:lnTo>
                  <a:lnTo>
                    <a:pt x="590997" y="277504"/>
                  </a:lnTo>
                  <a:lnTo>
                    <a:pt x="592329" y="277504"/>
                  </a:lnTo>
                  <a:lnTo>
                    <a:pt x="594899" y="277504"/>
                  </a:lnTo>
                  <a:lnTo>
                    <a:pt x="596136" y="277504"/>
                  </a:lnTo>
                  <a:lnTo>
                    <a:pt x="597467" y="277504"/>
                  </a:lnTo>
                  <a:lnTo>
                    <a:pt x="597467" y="281407"/>
                  </a:lnTo>
                  <a:lnTo>
                    <a:pt x="598800" y="282740"/>
                  </a:lnTo>
                  <a:lnTo>
                    <a:pt x="598800" y="283978"/>
                  </a:lnTo>
                  <a:lnTo>
                    <a:pt x="600037" y="282740"/>
                  </a:lnTo>
                  <a:lnTo>
                    <a:pt x="600037" y="278837"/>
                  </a:lnTo>
                  <a:lnTo>
                    <a:pt x="601274" y="277504"/>
                  </a:lnTo>
                  <a:lnTo>
                    <a:pt x="601274" y="278837"/>
                  </a:lnTo>
                  <a:lnTo>
                    <a:pt x="603843" y="280170"/>
                  </a:lnTo>
                  <a:lnTo>
                    <a:pt x="605175" y="280170"/>
                  </a:lnTo>
                  <a:lnTo>
                    <a:pt x="605175" y="278837"/>
                  </a:lnTo>
                  <a:lnTo>
                    <a:pt x="605175" y="276267"/>
                  </a:lnTo>
                  <a:lnTo>
                    <a:pt x="603843" y="272363"/>
                  </a:lnTo>
                  <a:lnTo>
                    <a:pt x="603843" y="271126"/>
                  </a:lnTo>
                  <a:lnTo>
                    <a:pt x="605175" y="271126"/>
                  </a:lnTo>
                  <a:lnTo>
                    <a:pt x="606507" y="271126"/>
                  </a:lnTo>
                  <a:lnTo>
                    <a:pt x="609076" y="272363"/>
                  </a:lnTo>
                  <a:lnTo>
                    <a:pt x="610313" y="273696"/>
                  </a:lnTo>
                  <a:lnTo>
                    <a:pt x="612882" y="273696"/>
                  </a:lnTo>
                  <a:lnTo>
                    <a:pt x="614214" y="272363"/>
                  </a:lnTo>
                  <a:lnTo>
                    <a:pt x="614214" y="271126"/>
                  </a:lnTo>
                  <a:lnTo>
                    <a:pt x="612882" y="269793"/>
                  </a:lnTo>
                  <a:lnTo>
                    <a:pt x="612882" y="268555"/>
                  </a:lnTo>
                  <a:lnTo>
                    <a:pt x="614214" y="268555"/>
                  </a:lnTo>
                  <a:lnTo>
                    <a:pt x="615547" y="268555"/>
                  </a:lnTo>
                  <a:lnTo>
                    <a:pt x="616784" y="268555"/>
                  </a:lnTo>
                  <a:lnTo>
                    <a:pt x="618116" y="269793"/>
                  </a:lnTo>
                  <a:lnTo>
                    <a:pt x="618116" y="272363"/>
                  </a:lnTo>
                  <a:lnTo>
                    <a:pt x="616784" y="273696"/>
                  </a:lnTo>
                  <a:lnTo>
                    <a:pt x="616784" y="274934"/>
                  </a:lnTo>
                  <a:lnTo>
                    <a:pt x="615547" y="276267"/>
                  </a:lnTo>
                  <a:lnTo>
                    <a:pt x="612882" y="276267"/>
                  </a:lnTo>
                  <a:lnTo>
                    <a:pt x="610313" y="277504"/>
                  </a:lnTo>
                  <a:lnTo>
                    <a:pt x="610313" y="278837"/>
                  </a:lnTo>
                  <a:lnTo>
                    <a:pt x="611646" y="280170"/>
                  </a:lnTo>
                  <a:lnTo>
                    <a:pt x="614214" y="280170"/>
                  </a:lnTo>
                  <a:lnTo>
                    <a:pt x="615547" y="280170"/>
                  </a:lnTo>
                  <a:lnTo>
                    <a:pt x="616784" y="278837"/>
                  </a:lnTo>
                  <a:lnTo>
                    <a:pt x="618116" y="277504"/>
                  </a:lnTo>
                  <a:lnTo>
                    <a:pt x="621922" y="276267"/>
                  </a:lnTo>
                  <a:lnTo>
                    <a:pt x="623254" y="274934"/>
                  </a:lnTo>
                  <a:lnTo>
                    <a:pt x="624586" y="276267"/>
                  </a:lnTo>
                  <a:lnTo>
                    <a:pt x="624586" y="278837"/>
                  </a:lnTo>
                  <a:lnTo>
                    <a:pt x="623254" y="280170"/>
                  </a:lnTo>
                  <a:lnTo>
                    <a:pt x="621922" y="282740"/>
                  </a:lnTo>
                  <a:lnTo>
                    <a:pt x="620685" y="285311"/>
                  </a:lnTo>
                  <a:lnTo>
                    <a:pt x="619353" y="285311"/>
                  </a:lnTo>
                  <a:lnTo>
                    <a:pt x="619353" y="286548"/>
                  </a:lnTo>
                  <a:lnTo>
                    <a:pt x="616784" y="285311"/>
                  </a:lnTo>
                  <a:lnTo>
                    <a:pt x="614214" y="285311"/>
                  </a:lnTo>
                  <a:lnTo>
                    <a:pt x="612882" y="282740"/>
                  </a:lnTo>
                  <a:lnTo>
                    <a:pt x="610313" y="282740"/>
                  </a:lnTo>
                  <a:lnTo>
                    <a:pt x="609076" y="282740"/>
                  </a:lnTo>
                  <a:lnTo>
                    <a:pt x="609076" y="285311"/>
                  </a:lnTo>
                  <a:lnTo>
                    <a:pt x="607744" y="286548"/>
                  </a:lnTo>
                  <a:lnTo>
                    <a:pt x="606507" y="287881"/>
                  </a:lnTo>
                  <a:lnTo>
                    <a:pt x="605175" y="286548"/>
                  </a:lnTo>
                  <a:lnTo>
                    <a:pt x="605175" y="285311"/>
                  </a:lnTo>
                  <a:lnTo>
                    <a:pt x="605175" y="283978"/>
                  </a:lnTo>
                  <a:lnTo>
                    <a:pt x="603843" y="283978"/>
                  </a:lnTo>
                  <a:lnTo>
                    <a:pt x="602606" y="286548"/>
                  </a:lnTo>
                  <a:lnTo>
                    <a:pt x="602606" y="289214"/>
                  </a:lnTo>
                  <a:lnTo>
                    <a:pt x="602606" y="290451"/>
                  </a:lnTo>
                  <a:lnTo>
                    <a:pt x="602606" y="294354"/>
                  </a:lnTo>
                  <a:lnTo>
                    <a:pt x="603843" y="298162"/>
                  </a:lnTo>
                  <a:lnTo>
                    <a:pt x="603843" y="300828"/>
                  </a:lnTo>
                  <a:lnTo>
                    <a:pt x="603843" y="302065"/>
                  </a:lnTo>
                  <a:lnTo>
                    <a:pt x="602606" y="302065"/>
                  </a:lnTo>
                  <a:lnTo>
                    <a:pt x="601274" y="302065"/>
                  </a:lnTo>
                  <a:lnTo>
                    <a:pt x="598800" y="299495"/>
                  </a:lnTo>
                  <a:lnTo>
                    <a:pt x="597467" y="296925"/>
                  </a:lnTo>
                  <a:lnTo>
                    <a:pt x="597467" y="294354"/>
                  </a:lnTo>
                  <a:lnTo>
                    <a:pt x="598800" y="293022"/>
                  </a:lnTo>
                  <a:lnTo>
                    <a:pt x="598800" y="290451"/>
                  </a:lnTo>
                  <a:lnTo>
                    <a:pt x="598800" y="289214"/>
                  </a:lnTo>
                  <a:lnTo>
                    <a:pt x="597467" y="289214"/>
                  </a:lnTo>
                  <a:lnTo>
                    <a:pt x="596136" y="290451"/>
                  </a:lnTo>
                  <a:lnTo>
                    <a:pt x="593566" y="291784"/>
                  </a:lnTo>
                  <a:lnTo>
                    <a:pt x="590997" y="293022"/>
                  </a:lnTo>
                  <a:lnTo>
                    <a:pt x="590997" y="294354"/>
                  </a:lnTo>
                  <a:lnTo>
                    <a:pt x="590997" y="295592"/>
                  </a:lnTo>
                  <a:lnTo>
                    <a:pt x="590997" y="296925"/>
                  </a:lnTo>
                  <a:lnTo>
                    <a:pt x="592329" y="299495"/>
                  </a:lnTo>
                  <a:lnTo>
                    <a:pt x="594899" y="302065"/>
                  </a:lnTo>
                  <a:lnTo>
                    <a:pt x="596136" y="304636"/>
                  </a:lnTo>
                  <a:lnTo>
                    <a:pt x="597467" y="305969"/>
                  </a:lnTo>
                  <a:lnTo>
                    <a:pt x="600037" y="307206"/>
                  </a:lnTo>
                  <a:lnTo>
                    <a:pt x="601274" y="308539"/>
                  </a:lnTo>
                  <a:lnTo>
                    <a:pt x="602606" y="311109"/>
                  </a:lnTo>
                  <a:lnTo>
                    <a:pt x="603843" y="313680"/>
                  </a:lnTo>
                  <a:lnTo>
                    <a:pt x="605175" y="317583"/>
                  </a:lnTo>
                  <a:lnTo>
                    <a:pt x="606507" y="318820"/>
                  </a:lnTo>
                  <a:lnTo>
                    <a:pt x="607744" y="317583"/>
                  </a:lnTo>
                  <a:lnTo>
                    <a:pt x="609076" y="317583"/>
                  </a:lnTo>
                  <a:lnTo>
                    <a:pt x="610313" y="317583"/>
                  </a:lnTo>
                  <a:lnTo>
                    <a:pt x="611646" y="320153"/>
                  </a:lnTo>
                  <a:lnTo>
                    <a:pt x="612882" y="321486"/>
                  </a:lnTo>
                  <a:lnTo>
                    <a:pt x="614214" y="322724"/>
                  </a:lnTo>
                  <a:lnTo>
                    <a:pt x="615547" y="322724"/>
                  </a:lnTo>
                  <a:lnTo>
                    <a:pt x="615547" y="321486"/>
                  </a:lnTo>
                  <a:lnTo>
                    <a:pt x="614214" y="318820"/>
                  </a:lnTo>
                  <a:lnTo>
                    <a:pt x="612882" y="317583"/>
                  </a:lnTo>
                  <a:lnTo>
                    <a:pt x="612882" y="315013"/>
                  </a:lnTo>
                  <a:lnTo>
                    <a:pt x="612882" y="313680"/>
                  </a:lnTo>
                  <a:lnTo>
                    <a:pt x="611646" y="312442"/>
                  </a:lnTo>
                  <a:lnTo>
                    <a:pt x="612882" y="312442"/>
                  </a:lnTo>
                  <a:lnTo>
                    <a:pt x="614214" y="312442"/>
                  </a:lnTo>
                  <a:lnTo>
                    <a:pt x="615547" y="313680"/>
                  </a:lnTo>
                  <a:lnTo>
                    <a:pt x="618116" y="315013"/>
                  </a:lnTo>
                  <a:lnTo>
                    <a:pt x="623254" y="317583"/>
                  </a:lnTo>
                  <a:lnTo>
                    <a:pt x="625823" y="318820"/>
                  </a:lnTo>
                  <a:lnTo>
                    <a:pt x="628392" y="321486"/>
                  </a:lnTo>
                  <a:lnTo>
                    <a:pt x="629724" y="322724"/>
                  </a:lnTo>
                  <a:lnTo>
                    <a:pt x="629724" y="324056"/>
                  </a:lnTo>
                  <a:lnTo>
                    <a:pt x="628392" y="325294"/>
                  </a:lnTo>
                  <a:lnTo>
                    <a:pt x="628392" y="327864"/>
                  </a:lnTo>
                  <a:lnTo>
                    <a:pt x="629724" y="329197"/>
                  </a:lnTo>
                  <a:lnTo>
                    <a:pt x="632294" y="329197"/>
                  </a:lnTo>
                  <a:lnTo>
                    <a:pt x="634863" y="329197"/>
                  </a:lnTo>
                  <a:lnTo>
                    <a:pt x="636195" y="329197"/>
                  </a:lnTo>
                  <a:lnTo>
                    <a:pt x="636195" y="330435"/>
                  </a:lnTo>
                  <a:lnTo>
                    <a:pt x="636195" y="331768"/>
                  </a:lnTo>
                  <a:lnTo>
                    <a:pt x="636195" y="333005"/>
                  </a:lnTo>
                  <a:lnTo>
                    <a:pt x="637432" y="333005"/>
                  </a:lnTo>
                  <a:lnTo>
                    <a:pt x="640001" y="331768"/>
                  </a:lnTo>
                  <a:lnTo>
                    <a:pt x="642571" y="333005"/>
                  </a:lnTo>
                  <a:lnTo>
                    <a:pt x="645139" y="334338"/>
                  </a:lnTo>
                  <a:lnTo>
                    <a:pt x="646472" y="335670"/>
                  </a:lnTo>
                  <a:lnTo>
                    <a:pt x="646472" y="336908"/>
                  </a:lnTo>
                  <a:lnTo>
                    <a:pt x="647804" y="338241"/>
                  </a:lnTo>
                  <a:lnTo>
                    <a:pt x="649041" y="340811"/>
                  </a:lnTo>
                  <a:lnTo>
                    <a:pt x="650373" y="343382"/>
                  </a:lnTo>
                  <a:lnTo>
                    <a:pt x="651610" y="344714"/>
                  </a:lnTo>
                  <a:lnTo>
                    <a:pt x="654274" y="345952"/>
                  </a:lnTo>
                  <a:lnTo>
                    <a:pt x="655511" y="345952"/>
                  </a:lnTo>
                  <a:lnTo>
                    <a:pt x="656844" y="345952"/>
                  </a:lnTo>
                  <a:lnTo>
                    <a:pt x="656844" y="344714"/>
                  </a:lnTo>
                  <a:lnTo>
                    <a:pt x="656844" y="343382"/>
                  </a:lnTo>
                  <a:lnTo>
                    <a:pt x="656844" y="340811"/>
                  </a:lnTo>
                  <a:lnTo>
                    <a:pt x="655511" y="338241"/>
                  </a:lnTo>
                  <a:lnTo>
                    <a:pt x="652942" y="335670"/>
                  </a:lnTo>
                  <a:lnTo>
                    <a:pt x="651610" y="333005"/>
                  </a:lnTo>
                  <a:lnTo>
                    <a:pt x="651610" y="330435"/>
                  </a:lnTo>
                  <a:lnTo>
                    <a:pt x="651610" y="329197"/>
                  </a:lnTo>
                  <a:lnTo>
                    <a:pt x="649041" y="327864"/>
                  </a:lnTo>
                  <a:lnTo>
                    <a:pt x="647804" y="326627"/>
                  </a:lnTo>
                  <a:lnTo>
                    <a:pt x="647804" y="325294"/>
                  </a:lnTo>
                  <a:lnTo>
                    <a:pt x="649041" y="321486"/>
                  </a:lnTo>
                  <a:lnTo>
                    <a:pt x="650373" y="318820"/>
                  </a:lnTo>
                  <a:lnTo>
                    <a:pt x="652942" y="316250"/>
                  </a:lnTo>
                  <a:lnTo>
                    <a:pt x="654274" y="313680"/>
                  </a:lnTo>
                  <a:lnTo>
                    <a:pt x="654274" y="312442"/>
                  </a:lnTo>
                  <a:lnTo>
                    <a:pt x="652942" y="311109"/>
                  </a:lnTo>
                  <a:lnTo>
                    <a:pt x="652942" y="309777"/>
                  </a:lnTo>
                  <a:lnTo>
                    <a:pt x="652942" y="308539"/>
                  </a:lnTo>
                  <a:lnTo>
                    <a:pt x="652942" y="307206"/>
                  </a:lnTo>
                  <a:lnTo>
                    <a:pt x="654274" y="307206"/>
                  </a:lnTo>
                  <a:lnTo>
                    <a:pt x="655511" y="308539"/>
                  </a:lnTo>
                  <a:lnTo>
                    <a:pt x="659412" y="309777"/>
                  </a:lnTo>
                  <a:lnTo>
                    <a:pt x="660649" y="309777"/>
                  </a:lnTo>
                  <a:lnTo>
                    <a:pt x="663219" y="312442"/>
                  </a:lnTo>
                  <a:lnTo>
                    <a:pt x="663219" y="313680"/>
                  </a:lnTo>
                  <a:lnTo>
                    <a:pt x="663219" y="315013"/>
                  </a:lnTo>
                  <a:lnTo>
                    <a:pt x="663219" y="316250"/>
                  </a:lnTo>
                  <a:lnTo>
                    <a:pt x="661982" y="317583"/>
                  </a:lnTo>
                  <a:lnTo>
                    <a:pt x="659412" y="318820"/>
                  </a:lnTo>
                  <a:lnTo>
                    <a:pt x="656844" y="320153"/>
                  </a:lnTo>
                  <a:lnTo>
                    <a:pt x="654274" y="321486"/>
                  </a:lnTo>
                  <a:lnTo>
                    <a:pt x="654274" y="322724"/>
                  </a:lnTo>
                  <a:lnTo>
                    <a:pt x="654274" y="324056"/>
                  </a:lnTo>
                  <a:lnTo>
                    <a:pt x="655511" y="327864"/>
                  </a:lnTo>
                  <a:lnTo>
                    <a:pt x="658080" y="331768"/>
                  </a:lnTo>
                  <a:lnTo>
                    <a:pt x="661982" y="335670"/>
                  </a:lnTo>
                  <a:lnTo>
                    <a:pt x="664551" y="338241"/>
                  </a:lnTo>
                  <a:lnTo>
                    <a:pt x="665788" y="339479"/>
                  </a:lnTo>
                  <a:lnTo>
                    <a:pt x="667120" y="339479"/>
                  </a:lnTo>
                  <a:lnTo>
                    <a:pt x="668452" y="338241"/>
                  </a:lnTo>
                  <a:lnTo>
                    <a:pt x="669689" y="336908"/>
                  </a:lnTo>
                  <a:lnTo>
                    <a:pt x="669689" y="335670"/>
                  </a:lnTo>
                  <a:lnTo>
                    <a:pt x="669689" y="333005"/>
                  </a:lnTo>
                  <a:lnTo>
                    <a:pt x="668452" y="329197"/>
                  </a:lnTo>
                  <a:lnTo>
                    <a:pt x="667120" y="325294"/>
                  </a:lnTo>
                  <a:lnTo>
                    <a:pt x="668452" y="318820"/>
                  </a:lnTo>
                  <a:lnTo>
                    <a:pt x="668452" y="317583"/>
                  </a:lnTo>
                  <a:lnTo>
                    <a:pt x="669689" y="315013"/>
                  </a:lnTo>
                  <a:lnTo>
                    <a:pt x="671021" y="312442"/>
                  </a:lnTo>
                  <a:lnTo>
                    <a:pt x="672258" y="309777"/>
                  </a:lnTo>
                  <a:lnTo>
                    <a:pt x="674827" y="308539"/>
                  </a:lnTo>
                  <a:lnTo>
                    <a:pt x="674827" y="307206"/>
                  </a:lnTo>
                  <a:lnTo>
                    <a:pt x="676159" y="307206"/>
                  </a:lnTo>
                  <a:lnTo>
                    <a:pt x="677396" y="307206"/>
                  </a:lnTo>
                  <a:lnTo>
                    <a:pt x="677396" y="308539"/>
                  </a:lnTo>
                  <a:lnTo>
                    <a:pt x="678729" y="309777"/>
                  </a:lnTo>
                  <a:lnTo>
                    <a:pt x="677396" y="313680"/>
                  </a:lnTo>
                  <a:lnTo>
                    <a:pt x="676159" y="316250"/>
                  </a:lnTo>
                  <a:lnTo>
                    <a:pt x="676159" y="318820"/>
                  </a:lnTo>
                  <a:lnTo>
                    <a:pt x="673590" y="322724"/>
                  </a:lnTo>
                  <a:lnTo>
                    <a:pt x="673590" y="327864"/>
                  </a:lnTo>
                  <a:lnTo>
                    <a:pt x="674827" y="330435"/>
                  </a:lnTo>
                  <a:lnTo>
                    <a:pt x="676159" y="334338"/>
                  </a:lnTo>
                  <a:lnTo>
                    <a:pt x="677396" y="335670"/>
                  </a:lnTo>
                  <a:lnTo>
                    <a:pt x="678729" y="335670"/>
                  </a:lnTo>
                  <a:lnTo>
                    <a:pt x="680061" y="335670"/>
                  </a:lnTo>
                  <a:lnTo>
                    <a:pt x="681297" y="335670"/>
                  </a:lnTo>
                  <a:lnTo>
                    <a:pt x="682630" y="334338"/>
                  </a:lnTo>
                  <a:lnTo>
                    <a:pt x="680061" y="331768"/>
                  </a:lnTo>
                  <a:lnTo>
                    <a:pt x="680061" y="329197"/>
                  </a:lnTo>
                  <a:lnTo>
                    <a:pt x="680061" y="327864"/>
                  </a:lnTo>
                  <a:lnTo>
                    <a:pt x="682630" y="326627"/>
                  </a:lnTo>
                  <a:lnTo>
                    <a:pt x="685199" y="326627"/>
                  </a:lnTo>
                  <a:lnTo>
                    <a:pt x="686531" y="326627"/>
                  </a:lnTo>
                  <a:lnTo>
                    <a:pt x="690337" y="326627"/>
                  </a:lnTo>
                  <a:lnTo>
                    <a:pt x="692906" y="325294"/>
                  </a:lnTo>
                  <a:lnTo>
                    <a:pt x="694239" y="325294"/>
                  </a:lnTo>
                  <a:lnTo>
                    <a:pt x="695476" y="325294"/>
                  </a:lnTo>
                  <a:lnTo>
                    <a:pt x="695476" y="326627"/>
                  </a:lnTo>
                  <a:lnTo>
                    <a:pt x="694239" y="327864"/>
                  </a:lnTo>
                  <a:lnTo>
                    <a:pt x="691669" y="329197"/>
                  </a:lnTo>
                  <a:lnTo>
                    <a:pt x="690337" y="331768"/>
                  </a:lnTo>
                  <a:lnTo>
                    <a:pt x="690337" y="333005"/>
                  </a:lnTo>
                  <a:lnTo>
                    <a:pt x="691669" y="335670"/>
                  </a:lnTo>
                  <a:lnTo>
                    <a:pt x="692906" y="338241"/>
                  </a:lnTo>
                  <a:lnTo>
                    <a:pt x="691669" y="339479"/>
                  </a:lnTo>
                  <a:lnTo>
                    <a:pt x="690337" y="340811"/>
                  </a:lnTo>
                  <a:lnTo>
                    <a:pt x="687768" y="343382"/>
                  </a:lnTo>
                  <a:lnTo>
                    <a:pt x="685199" y="344714"/>
                  </a:lnTo>
                  <a:lnTo>
                    <a:pt x="683867" y="344714"/>
                  </a:lnTo>
                  <a:lnTo>
                    <a:pt x="681297" y="344714"/>
                  </a:lnTo>
                  <a:lnTo>
                    <a:pt x="676159" y="344714"/>
                  </a:lnTo>
                  <a:lnTo>
                    <a:pt x="673590" y="347285"/>
                  </a:lnTo>
                  <a:lnTo>
                    <a:pt x="672258" y="348522"/>
                  </a:lnTo>
                  <a:lnTo>
                    <a:pt x="671021" y="349855"/>
                  </a:lnTo>
                  <a:lnTo>
                    <a:pt x="671021" y="351093"/>
                  </a:lnTo>
                  <a:lnTo>
                    <a:pt x="671021" y="354996"/>
                  </a:lnTo>
                  <a:lnTo>
                    <a:pt x="672258" y="358899"/>
                  </a:lnTo>
                  <a:lnTo>
                    <a:pt x="673590" y="360232"/>
                  </a:lnTo>
                  <a:lnTo>
                    <a:pt x="673590" y="361470"/>
                  </a:lnTo>
                  <a:lnTo>
                    <a:pt x="676159" y="361470"/>
                  </a:lnTo>
                  <a:lnTo>
                    <a:pt x="677396" y="361470"/>
                  </a:lnTo>
                  <a:lnTo>
                    <a:pt x="678729" y="361470"/>
                  </a:lnTo>
                  <a:lnTo>
                    <a:pt x="678729" y="360232"/>
                  </a:lnTo>
                  <a:lnTo>
                    <a:pt x="680061" y="358899"/>
                  </a:lnTo>
                  <a:lnTo>
                    <a:pt x="678729" y="357566"/>
                  </a:lnTo>
                  <a:lnTo>
                    <a:pt x="678729" y="356329"/>
                  </a:lnTo>
                  <a:lnTo>
                    <a:pt x="678729" y="354996"/>
                  </a:lnTo>
                  <a:lnTo>
                    <a:pt x="680061" y="353758"/>
                  </a:lnTo>
                  <a:lnTo>
                    <a:pt x="681297" y="353758"/>
                  </a:lnTo>
                  <a:lnTo>
                    <a:pt x="683867" y="353758"/>
                  </a:lnTo>
                  <a:lnTo>
                    <a:pt x="685199" y="354996"/>
                  </a:lnTo>
                  <a:lnTo>
                    <a:pt x="686531" y="354996"/>
                  </a:lnTo>
                  <a:lnTo>
                    <a:pt x="689100" y="353758"/>
                  </a:lnTo>
                  <a:lnTo>
                    <a:pt x="690337" y="351093"/>
                  </a:lnTo>
                  <a:lnTo>
                    <a:pt x="691669" y="349855"/>
                  </a:lnTo>
                  <a:lnTo>
                    <a:pt x="694239" y="348522"/>
                  </a:lnTo>
                  <a:lnTo>
                    <a:pt x="695476" y="348522"/>
                  </a:lnTo>
                  <a:lnTo>
                    <a:pt x="696807" y="348522"/>
                  </a:lnTo>
                  <a:lnTo>
                    <a:pt x="696807" y="349855"/>
                  </a:lnTo>
                  <a:lnTo>
                    <a:pt x="698140" y="349855"/>
                  </a:lnTo>
                  <a:lnTo>
                    <a:pt x="700709" y="348522"/>
                  </a:lnTo>
                  <a:lnTo>
                    <a:pt x="701946" y="345952"/>
                  </a:lnTo>
                  <a:lnTo>
                    <a:pt x="703278" y="345952"/>
                  </a:lnTo>
                  <a:lnTo>
                    <a:pt x="704515" y="345952"/>
                  </a:lnTo>
                  <a:lnTo>
                    <a:pt x="707084" y="345952"/>
                  </a:lnTo>
                  <a:lnTo>
                    <a:pt x="707084" y="347285"/>
                  </a:lnTo>
                  <a:lnTo>
                    <a:pt x="707084" y="348522"/>
                  </a:lnTo>
                  <a:lnTo>
                    <a:pt x="705847" y="349855"/>
                  </a:lnTo>
                  <a:lnTo>
                    <a:pt x="705847" y="351093"/>
                  </a:lnTo>
                  <a:lnTo>
                    <a:pt x="705847" y="353758"/>
                  </a:lnTo>
                  <a:lnTo>
                    <a:pt x="703278" y="354996"/>
                  </a:lnTo>
                  <a:lnTo>
                    <a:pt x="701946" y="354996"/>
                  </a:lnTo>
                  <a:lnTo>
                    <a:pt x="700709" y="353758"/>
                  </a:lnTo>
                  <a:lnTo>
                    <a:pt x="699377" y="353758"/>
                  </a:lnTo>
                  <a:lnTo>
                    <a:pt x="696807" y="354996"/>
                  </a:lnTo>
                  <a:lnTo>
                    <a:pt x="692906" y="356329"/>
                  </a:lnTo>
                  <a:lnTo>
                    <a:pt x="692906" y="357566"/>
                  </a:lnTo>
                  <a:lnTo>
                    <a:pt x="694239" y="358899"/>
                  </a:lnTo>
                  <a:lnTo>
                    <a:pt x="694239" y="361470"/>
                  </a:lnTo>
                  <a:lnTo>
                    <a:pt x="691669" y="361470"/>
                  </a:lnTo>
                  <a:lnTo>
                    <a:pt x="690337" y="362707"/>
                  </a:lnTo>
                  <a:lnTo>
                    <a:pt x="689100" y="366610"/>
                  </a:lnTo>
                  <a:lnTo>
                    <a:pt x="687768" y="367943"/>
                  </a:lnTo>
                  <a:lnTo>
                    <a:pt x="687768" y="370513"/>
                  </a:lnTo>
                  <a:lnTo>
                    <a:pt x="687768" y="371751"/>
                  </a:lnTo>
                  <a:lnTo>
                    <a:pt x="689100" y="373084"/>
                  </a:lnTo>
                  <a:lnTo>
                    <a:pt x="690337" y="373084"/>
                  </a:lnTo>
                  <a:lnTo>
                    <a:pt x="691669" y="373084"/>
                  </a:lnTo>
                  <a:lnTo>
                    <a:pt x="695476" y="370513"/>
                  </a:lnTo>
                  <a:lnTo>
                    <a:pt x="698140" y="369181"/>
                  </a:lnTo>
                  <a:lnTo>
                    <a:pt x="699377" y="369181"/>
                  </a:lnTo>
                  <a:lnTo>
                    <a:pt x="700709" y="369181"/>
                  </a:lnTo>
                  <a:lnTo>
                    <a:pt x="701946" y="367943"/>
                  </a:lnTo>
                  <a:lnTo>
                    <a:pt x="703278" y="364040"/>
                  </a:lnTo>
                  <a:lnTo>
                    <a:pt x="704515" y="361470"/>
                  </a:lnTo>
                  <a:lnTo>
                    <a:pt x="705847" y="360232"/>
                  </a:lnTo>
                  <a:lnTo>
                    <a:pt x="707084" y="360232"/>
                  </a:lnTo>
                  <a:lnTo>
                    <a:pt x="708416" y="360232"/>
                  </a:lnTo>
                  <a:lnTo>
                    <a:pt x="709749" y="361470"/>
                  </a:lnTo>
                  <a:lnTo>
                    <a:pt x="710986" y="361470"/>
                  </a:lnTo>
                  <a:lnTo>
                    <a:pt x="710986" y="362707"/>
                  </a:lnTo>
                  <a:lnTo>
                    <a:pt x="710986" y="364040"/>
                  </a:lnTo>
                  <a:lnTo>
                    <a:pt x="709749" y="365373"/>
                  </a:lnTo>
                  <a:lnTo>
                    <a:pt x="709749" y="366610"/>
                  </a:lnTo>
                  <a:lnTo>
                    <a:pt x="707084" y="370513"/>
                  </a:lnTo>
                  <a:lnTo>
                    <a:pt x="705847" y="374321"/>
                  </a:lnTo>
                  <a:lnTo>
                    <a:pt x="704515" y="374321"/>
                  </a:lnTo>
                  <a:lnTo>
                    <a:pt x="704515" y="375654"/>
                  </a:lnTo>
                  <a:lnTo>
                    <a:pt x="701946" y="374321"/>
                  </a:lnTo>
                  <a:lnTo>
                    <a:pt x="700709" y="374321"/>
                  </a:lnTo>
                  <a:lnTo>
                    <a:pt x="699377" y="375654"/>
                  </a:lnTo>
                  <a:lnTo>
                    <a:pt x="700709" y="376987"/>
                  </a:lnTo>
                  <a:lnTo>
                    <a:pt x="701946" y="378224"/>
                  </a:lnTo>
                  <a:lnTo>
                    <a:pt x="700709" y="379557"/>
                  </a:lnTo>
                  <a:lnTo>
                    <a:pt x="698140" y="378224"/>
                  </a:lnTo>
                  <a:lnTo>
                    <a:pt x="695476" y="378224"/>
                  </a:lnTo>
                  <a:lnTo>
                    <a:pt x="692906" y="378224"/>
                  </a:lnTo>
                  <a:lnTo>
                    <a:pt x="691669" y="379557"/>
                  </a:lnTo>
                  <a:lnTo>
                    <a:pt x="691669" y="380795"/>
                  </a:lnTo>
                  <a:lnTo>
                    <a:pt x="691669" y="383460"/>
                  </a:lnTo>
                  <a:lnTo>
                    <a:pt x="690337" y="385936"/>
                  </a:lnTo>
                  <a:lnTo>
                    <a:pt x="690337" y="389839"/>
                  </a:lnTo>
                  <a:lnTo>
                    <a:pt x="689100" y="392409"/>
                  </a:lnTo>
                  <a:lnTo>
                    <a:pt x="690337" y="393742"/>
                  </a:lnTo>
                  <a:lnTo>
                    <a:pt x="690337" y="392409"/>
                  </a:lnTo>
                  <a:lnTo>
                    <a:pt x="692906" y="389839"/>
                  </a:lnTo>
                  <a:lnTo>
                    <a:pt x="695476" y="387268"/>
                  </a:lnTo>
                  <a:lnTo>
                    <a:pt x="696807" y="387268"/>
                  </a:lnTo>
                  <a:lnTo>
                    <a:pt x="699377" y="389839"/>
                  </a:lnTo>
                  <a:lnTo>
                    <a:pt x="699377" y="392409"/>
                  </a:lnTo>
                  <a:lnTo>
                    <a:pt x="699377" y="393742"/>
                  </a:lnTo>
                  <a:lnTo>
                    <a:pt x="699377" y="395075"/>
                  </a:lnTo>
                  <a:lnTo>
                    <a:pt x="696807" y="397645"/>
                  </a:lnTo>
                  <a:lnTo>
                    <a:pt x="694239" y="398883"/>
                  </a:lnTo>
                  <a:lnTo>
                    <a:pt x="695476" y="400215"/>
                  </a:lnTo>
                  <a:lnTo>
                    <a:pt x="695476" y="401453"/>
                  </a:lnTo>
                  <a:lnTo>
                    <a:pt x="696807" y="401453"/>
                  </a:lnTo>
                  <a:lnTo>
                    <a:pt x="700709" y="398883"/>
                  </a:lnTo>
                  <a:lnTo>
                    <a:pt x="704515" y="398883"/>
                  </a:lnTo>
                  <a:lnTo>
                    <a:pt x="704515" y="397645"/>
                  </a:lnTo>
                  <a:lnTo>
                    <a:pt x="705847" y="397645"/>
                  </a:lnTo>
                  <a:lnTo>
                    <a:pt x="705847" y="395075"/>
                  </a:lnTo>
                  <a:lnTo>
                    <a:pt x="705847" y="393742"/>
                  </a:lnTo>
                  <a:lnTo>
                    <a:pt x="705847" y="392409"/>
                  </a:lnTo>
                  <a:lnTo>
                    <a:pt x="710986" y="389839"/>
                  </a:lnTo>
                  <a:lnTo>
                    <a:pt x="714887" y="388601"/>
                  </a:lnTo>
                  <a:lnTo>
                    <a:pt x="717456" y="388601"/>
                  </a:lnTo>
                  <a:lnTo>
                    <a:pt x="718788" y="388601"/>
                  </a:lnTo>
                  <a:lnTo>
                    <a:pt x="721357" y="385936"/>
                  </a:lnTo>
                  <a:lnTo>
                    <a:pt x="722594" y="384698"/>
                  </a:lnTo>
                  <a:lnTo>
                    <a:pt x="723926" y="384698"/>
                  </a:lnTo>
                  <a:lnTo>
                    <a:pt x="726495" y="385936"/>
                  </a:lnTo>
                  <a:lnTo>
                    <a:pt x="731634" y="385936"/>
                  </a:lnTo>
                  <a:lnTo>
                    <a:pt x="732966" y="384698"/>
                  </a:lnTo>
                  <a:lnTo>
                    <a:pt x="734203" y="385936"/>
                  </a:lnTo>
                  <a:lnTo>
                    <a:pt x="736867" y="379557"/>
                  </a:lnTo>
                  <a:lnTo>
                    <a:pt x="779400" y="365373"/>
                  </a:lnTo>
                  <a:lnTo>
                    <a:pt x="780733" y="361470"/>
                  </a:lnTo>
                  <a:lnTo>
                    <a:pt x="780733" y="358899"/>
                  </a:lnTo>
                  <a:lnTo>
                    <a:pt x="780733" y="356329"/>
                  </a:lnTo>
                  <a:lnTo>
                    <a:pt x="779400" y="353758"/>
                  </a:lnTo>
                  <a:lnTo>
                    <a:pt x="779400" y="352426"/>
                  </a:lnTo>
                  <a:lnTo>
                    <a:pt x="779400" y="351093"/>
                  </a:lnTo>
                  <a:lnTo>
                    <a:pt x="780733" y="349855"/>
                  </a:lnTo>
                  <a:lnTo>
                    <a:pt x="780733" y="347285"/>
                  </a:lnTo>
                  <a:lnTo>
                    <a:pt x="781970" y="343382"/>
                  </a:lnTo>
                  <a:lnTo>
                    <a:pt x="783302" y="342144"/>
                  </a:lnTo>
                  <a:lnTo>
                    <a:pt x="784539" y="342144"/>
                  </a:lnTo>
                  <a:lnTo>
                    <a:pt x="785871" y="340811"/>
                  </a:lnTo>
                  <a:lnTo>
                    <a:pt x="787108" y="340811"/>
                  </a:lnTo>
                  <a:lnTo>
                    <a:pt x="787108" y="342144"/>
                  </a:lnTo>
                  <a:lnTo>
                    <a:pt x="788440" y="340811"/>
                  </a:lnTo>
                  <a:lnTo>
                    <a:pt x="788440" y="338241"/>
                  </a:lnTo>
                  <a:lnTo>
                    <a:pt x="789772" y="335670"/>
                  </a:lnTo>
                  <a:lnTo>
                    <a:pt x="789772" y="331768"/>
                  </a:lnTo>
                  <a:lnTo>
                    <a:pt x="791009" y="329197"/>
                  </a:lnTo>
                  <a:lnTo>
                    <a:pt x="791009" y="326627"/>
                  </a:lnTo>
                  <a:lnTo>
                    <a:pt x="791009" y="324056"/>
                  </a:lnTo>
                  <a:lnTo>
                    <a:pt x="792342" y="321486"/>
                  </a:lnTo>
                  <a:lnTo>
                    <a:pt x="792342" y="320153"/>
                  </a:lnTo>
                  <a:lnTo>
                    <a:pt x="791009" y="317583"/>
                  </a:lnTo>
                  <a:lnTo>
                    <a:pt x="789772" y="317583"/>
                  </a:lnTo>
                  <a:lnTo>
                    <a:pt x="789772" y="316250"/>
                  </a:lnTo>
                  <a:lnTo>
                    <a:pt x="789772" y="315013"/>
                  </a:lnTo>
                  <a:lnTo>
                    <a:pt x="791009" y="313680"/>
                  </a:lnTo>
                  <a:lnTo>
                    <a:pt x="791009" y="312442"/>
                  </a:lnTo>
                  <a:lnTo>
                    <a:pt x="791009" y="311109"/>
                  </a:lnTo>
                  <a:lnTo>
                    <a:pt x="791009" y="309777"/>
                  </a:lnTo>
                  <a:lnTo>
                    <a:pt x="792342" y="308539"/>
                  </a:lnTo>
                  <a:lnTo>
                    <a:pt x="793579" y="307206"/>
                  </a:lnTo>
                  <a:lnTo>
                    <a:pt x="794910" y="307206"/>
                  </a:lnTo>
                  <a:lnTo>
                    <a:pt x="796148" y="305969"/>
                  </a:lnTo>
                  <a:lnTo>
                    <a:pt x="797480" y="305969"/>
                  </a:lnTo>
                  <a:lnTo>
                    <a:pt x="797480" y="308539"/>
                  </a:lnTo>
                  <a:lnTo>
                    <a:pt x="797480" y="309777"/>
                  </a:lnTo>
                  <a:lnTo>
                    <a:pt x="797480" y="311109"/>
                  </a:lnTo>
                  <a:lnTo>
                    <a:pt x="798717" y="313680"/>
                  </a:lnTo>
                  <a:lnTo>
                    <a:pt x="800049" y="315013"/>
                  </a:lnTo>
                  <a:lnTo>
                    <a:pt x="801286" y="315013"/>
                  </a:lnTo>
                  <a:lnTo>
                    <a:pt x="801286" y="312442"/>
                  </a:lnTo>
                  <a:lnTo>
                    <a:pt x="802618" y="308539"/>
                  </a:lnTo>
                  <a:lnTo>
                    <a:pt x="803950" y="305969"/>
                  </a:lnTo>
                  <a:lnTo>
                    <a:pt x="805187" y="302065"/>
                  </a:lnTo>
                  <a:lnTo>
                    <a:pt x="806519" y="298162"/>
                  </a:lnTo>
                  <a:lnTo>
                    <a:pt x="807757" y="293022"/>
                  </a:lnTo>
                  <a:lnTo>
                    <a:pt x="810325" y="289214"/>
                  </a:lnTo>
                  <a:lnTo>
                    <a:pt x="811658" y="285311"/>
                  </a:lnTo>
                  <a:lnTo>
                    <a:pt x="810325" y="283978"/>
                  </a:lnTo>
                  <a:lnTo>
                    <a:pt x="809089" y="282740"/>
                  </a:lnTo>
                  <a:lnTo>
                    <a:pt x="807757" y="281407"/>
                  </a:lnTo>
                  <a:lnTo>
                    <a:pt x="806519" y="281407"/>
                  </a:lnTo>
                  <a:lnTo>
                    <a:pt x="805187" y="282740"/>
                  </a:lnTo>
                  <a:lnTo>
                    <a:pt x="803950" y="282740"/>
                  </a:lnTo>
                  <a:lnTo>
                    <a:pt x="801286" y="282740"/>
                  </a:lnTo>
                  <a:lnTo>
                    <a:pt x="798717" y="282740"/>
                  </a:lnTo>
                  <a:lnTo>
                    <a:pt x="798717" y="281407"/>
                  </a:lnTo>
                  <a:lnTo>
                    <a:pt x="797480" y="281407"/>
                  </a:lnTo>
                  <a:lnTo>
                    <a:pt x="797480" y="278837"/>
                  </a:lnTo>
                  <a:lnTo>
                    <a:pt x="798717" y="277504"/>
                  </a:lnTo>
                  <a:lnTo>
                    <a:pt x="798717" y="276267"/>
                  </a:lnTo>
                  <a:lnTo>
                    <a:pt x="800049" y="276267"/>
                  </a:lnTo>
                  <a:lnTo>
                    <a:pt x="801286" y="276267"/>
                  </a:lnTo>
                  <a:lnTo>
                    <a:pt x="802618" y="276267"/>
                  </a:lnTo>
                  <a:lnTo>
                    <a:pt x="802618" y="274934"/>
                  </a:lnTo>
                  <a:lnTo>
                    <a:pt x="802618" y="273696"/>
                  </a:lnTo>
                  <a:lnTo>
                    <a:pt x="801286" y="273696"/>
                  </a:lnTo>
                  <a:lnTo>
                    <a:pt x="801286" y="272363"/>
                  </a:lnTo>
                  <a:lnTo>
                    <a:pt x="798717" y="272363"/>
                  </a:lnTo>
                  <a:lnTo>
                    <a:pt x="796148" y="272363"/>
                  </a:lnTo>
                  <a:lnTo>
                    <a:pt x="792342" y="272363"/>
                  </a:lnTo>
                  <a:lnTo>
                    <a:pt x="791009" y="271126"/>
                  </a:lnTo>
                  <a:lnTo>
                    <a:pt x="789772" y="271126"/>
                  </a:lnTo>
                  <a:lnTo>
                    <a:pt x="789772" y="269793"/>
                  </a:lnTo>
                  <a:lnTo>
                    <a:pt x="789772" y="268555"/>
                  </a:lnTo>
                  <a:lnTo>
                    <a:pt x="789772" y="267223"/>
                  </a:lnTo>
                  <a:lnTo>
                    <a:pt x="789772" y="265890"/>
                  </a:lnTo>
                  <a:lnTo>
                    <a:pt x="791009" y="264652"/>
                  </a:lnTo>
                  <a:lnTo>
                    <a:pt x="794910" y="264652"/>
                  </a:lnTo>
                  <a:lnTo>
                    <a:pt x="796148" y="265890"/>
                  </a:lnTo>
                  <a:lnTo>
                    <a:pt x="798717" y="267223"/>
                  </a:lnTo>
                  <a:lnTo>
                    <a:pt x="802618" y="268555"/>
                  </a:lnTo>
                  <a:lnTo>
                    <a:pt x="803950" y="268555"/>
                  </a:lnTo>
                  <a:lnTo>
                    <a:pt x="805187" y="268555"/>
                  </a:lnTo>
                  <a:lnTo>
                    <a:pt x="806519" y="268555"/>
                  </a:lnTo>
                  <a:lnTo>
                    <a:pt x="806519" y="267223"/>
                  </a:lnTo>
                  <a:lnTo>
                    <a:pt x="805187" y="265890"/>
                  </a:lnTo>
                  <a:lnTo>
                    <a:pt x="805187" y="264652"/>
                  </a:lnTo>
                  <a:lnTo>
                    <a:pt x="803950" y="264652"/>
                  </a:lnTo>
                  <a:lnTo>
                    <a:pt x="802618" y="263320"/>
                  </a:lnTo>
                  <a:lnTo>
                    <a:pt x="801286" y="263320"/>
                  </a:lnTo>
                  <a:lnTo>
                    <a:pt x="801286" y="262082"/>
                  </a:lnTo>
                  <a:lnTo>
                    <a:pt x="800049" y="259511"/>
                  </a:lnTo>
                  <a:lnTo>
                    <a:pt x="800049" y="258179"/>
                  </a:lnTo>
                  <a:lnTo>
                    <a:pt x="701946" y="277504"/>
                  </a:lnTo>
                  <a:lnTo>
                    <a:pt x="624586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BB72404C-5C1B-D84B-A9A9-DBE036919517}"/>
                </a:ext>
              </a:extLst>
            </p:cNvPr>
            <p:cNvSpPr/>
            <p:nvPr/>
          </p:nvSpPr>
          <p:spPr>
            <a:xfrm>
              <a:off x="9214588" y="6082804"/>
              <a:ext cx="1436888" cy="1089838"/>
            </a:xfrm>
            <a:custGeom>
              <a:avLst/>
              <a:gdLst>
                <a:gd name="connsiteX0" fmla="*/ 1133276 w 1633687"/>
                <a:gd name="connsiteY0" fmla="*/ 7711 h 1239106"/>
                <a:gd name="connsiteX1" fmla="*/ 1129375 w 1633687"/>
                <a:gd name="connsiteY1" fmla="*/ 10281 h 1239106"/>
                <a:gd name="connsiteX2" fmla="*/ 1126805 w 1633687"/>
                <a:gd name="connsiteY2" fmla="*/ 6378 h 1239106"/>
                <a:gd name="connsiteX3" fmla="*/ 1112532 w 1633687"/>
                <a:gd name="connsiteY3" fmla="*/ 6378 h 1239106"/>
                <a:gd name="connsiteX4" fmla="*/ 1103017 w 1633687"/>
                <a:gd name="connsiteY4" fmla="*/ 0 h 1239106"/>
                <a:gd name="connsiteX5" fmla="*/ 1103017 w 1633687"/>
                <a:gd name="connsiteY5" fmla="*/ 2570 h 1239106"/>
                <a:gd name="connsiteX6" fmla="*/ 1094073 w 1633687"/>
                <a:gd name="connsiteY6" fmla="*/ 1238 h 1239106"/>
                <a:gd name="connsiteX7" fmla="*/ 1091503 w 1633687"/>
                <a:gd name="connsiteY7" fmla="*/ 11614 h 1239106"/>
                <a:gd name="connsiteX8" fmla="*/ 1083701 w 1633687"/>
                <a:gd name="connsiteY8" fmla="*/ 11614 h 1239106"/>
                <a:gd name="connsiteX9" fmla="*/ 1083701 w 1633687"/>
                <a:gd name="connsiteY9" fmla="*/ 16755 h 1239106"/>
                <a:gd name="connsiteX10" fmla="*/ 1079800 w 1633687"/>
                <a:gd name="connsiteY10" fmla="*/ 19325 h 1239106"/>
                <a:gd name="connsiteX11" fmla="*/ 1081132 w 1633687"/>
                <a:gd name="connsiteY11" fmla="*/ 41221 h 1239106"/>
                <a:gd name="connsiteX12" fmla="*/ 1091503 w 1633687"/>
                <a:gd name="connsiteY12" fmla="*/ 58071 h 1239106"/>
                <a:gd name="connsiteX13" fmla="*/ 1088934 w 1633687"/>
                <a:gd name="connsiteY13" fmla="*/ 92914 h 1239106"/>
                <a:gd name="connsiteX14" fmla="*/ 1091503 w 1633687"/>
                <a:gd name="connsiteY14" fmla="*/ 103195 h 1239106"/>
                <a:gd name="connsiteX15" fmla="*/ 1087602 w 1633687"/>
                <a:gd name="connsiteY15" fmla="*/ 107099 h 1239106"/>
                <a:gd name="connsiteX16" fmla="*/ 1068571 w 1633687"/>
                <a:gd name="connsiteY16" fmla="*/ 109669 h 1239106"/>
                <a:gd name="connsiteX17" fmla="*/ 1058295 w 1633687"/>
                <a:gd name="connsiteY17" fmla="*/ 98055 h 1239106"/>
                <a:gd name="connsiteX18" fmla="*/ 1057058 w 1633687"/>
                <a:gd name="connsiteY18" fmla="*/ 82632 h 1239106"/>
                <a:gd name="connsiteX19" fmla="*/ 1049255 w 1633687"/>
                <a:gd name="connsiteY19" fmla="*/ 74826 h 1239106"/>
                <a:gd name="connsiteX20" fmla="*/ 1050587 w 1633687"/>
                <a:gd name="connsiteY20" fmla="*/ 65782 h 1239106"/>
                <a:gd name="connsiteX21" fmla="*/ 536760 w 1633687"/>
                <a:gd name="connsiteY21" fmla="*/ 100625 h 1239106"/>
                <a:gd name="connsiteX22" fmla="*/ 525151 w 1633687"/>
                <a:gd name="connsiteY22" fmla="*/ 90343 h 1239106"/>
                <a:gd name="connsiteX23" fmla="*/ 520012 w 1633687"/>
                <a:gd name="connsiteY23" fmla="*/ 65782 h 1239106"/>
                <a:gd name="connsiteX24" fmla="*/ 508404 w 1633687"/>
                <a:gd name="connsiteY24" fmla="*/ 46743 h 1239106"/>
                <a:gd name="connsiteX25" fmla="*/ 503265 w 1633687"/>
                <a:gd name="connsiteY25" fmla="*/ 44172 h 1239106"/>
                <a:gd name="connsiteX26" fmla="*/ 503265 w 1633687"/>
                <a:gd name="connsiteY26" fmla="*/ 37699 h 1239106"/>
                <a:gd name="connsiteX27" fmla="*/ 237407 w 1633687"/>
                <a:gd name="connsiteY27" fmla="*/ 69971 h 1239106"/>
                <a:gd name="connsiteX28" fmla="*/ 2569 w 1633687"/>
                <a:gd name="connsiteY28" fmla="*/ 89011 h 1239106"/>
                <a:gd name="connsiteX29" fmla="*/ 5138 w 1633687"/>
                <a:gd name="connsiteY29" fmla="*/ 99387 h 1239106"/>
                <a:gd name="connsiteX30" fmla="*/ 0 w 1633687"/>
                <a:gd name="connsiteY30" fmla="*/ 117380 h 1239106"/>
                <a:gd name="connsiteX31" fmla="*/ 2569 w 1633687"/>
                <a:gd name="connsiteY31" fmla="*/ 123854 h 1239106"/>
                <a:gd name="connsiteX32" fmla="*/ 18079 w 1633687"/>
                <a:gd name="connsiteY32" fmla="*/ 136801 h 1239106"/>
                <a:gd name="connsiteX33" fmla="*/ 21885 w 1633687"/>
                <a:gd name="connsiteY33" fmla="*/ 144512 h 1239106"/>
                <a:gd name="connsiteX34" fmla="*/ 45103 w 1633687"/>
                <a:gd name="connsiteY34" fmla="*/ 156126 h 1239106"/>
                <a:gd name="connsiteX35" fmla="*/ 50241 w 1633687"/>
                <a:gd name="connsiteY35" fmla="*/ 165646 h 1239106"/>
                <a:gd name="connsiteX36" fmla="*/ 49004 w 1633687"/>
                <a:gd name="connsiteY36" fmla="*/ 179830 h 1239106"/>
                <a:gd name="connsiteX37" fmla="*/ 42533 w 1633687"/>
                <a:gd name="connsiteY37" fmla="*/ 192682 h 1239106"/>
                <a:gd name="connsiteX38" fmla="*/ 49004 w 1633687"/>
                <a:gd name="connsiteY38" fmla="*/ 204296 h 1239106"/>
                <a:gd name="connsiteX39" fmla="*/ 58043 w 1633687"/>
                <a:gd name="connsiteY39" fmla="*/ 212103 h 1239106"/>
                <a:gd name="connsiteX40" fmla="*/ 49004 w 1633687"/>
                <a:gd name="connsiteY40" fmla="*/ 218481 h 1239106"/>
                <a:gd name="connsiteX41" fmla="*/ 43866 w 1633687"/>
                <a:gd name="connsiteY41" fmla="*/ 233998 h 1239106"/>
                <a:gd name="connsiteX42" fmla="*/ 38727 w 1633687"/>
                <a:gd name="connsiteY42" fmla="*/ 235331 h 1239106"/>
                <a:gd name="connsiteX43" fmla="*/ 38727 w 1633687"/>
                <a:gd name="connsiteY43" fmla="*/ 236569 h 1239106"/>
                <a:gd name="connsiteX44" fmla="*/ 37395 w 1633687"/>
                <a:gd name="connsiteY44" fmla="*/ 236569 h 1239106"/>
                <a:gd name="connsiteX45" fmla="*/ 36158 w 1633687"/>
                <a:gd name="connsiteY45" fmla="*/ 237901 h 1239106"/>
                <a:gd name="connsiteX46" fmla="*/ 34826 w 1633687"/>
                <a:gd name="connsiteY46" fmla="*/ 239139 h 1239106"/>
                <a:gd name="connsiteX47" fmla="*/ 36158 w 1633687"/>
                <a:gd name="connsiteY47" fmla="*/ 240472 h 1239106"/>
                <a:gd name="connsiteX48" fmla="*/ 36158 w 1633687"/>
                <a:gd name="connsiteY48" fmla="*/ 241805 h 1239106"/>
                <a:gd name="connsiteX49" fmla="*/ 39964 w 1633687"/>
                <a:gd name="connsiteY49" fmla="*/ 241805 h 1239106"/>
                <a:gd name="connsiteX50" fmla="*/ 43866 w 1633687"/>
                <a:gd name="connsiteY50" fmla="*/ 240472 h 1239106"/>
                <a:gd name="connsiteX51" fmla="*/ 45103 w 1633687"/>
                <a:gd name="connsiteY51" fmla="*/ 240472 h 1239106"/>
                <a:gd name="connsiteX52" fmla="*/ 45103 w 1633687"/>
                <a:gd name="connsiteY52" fmla="*/ 241805 h 1239106"/>
                <a:gd name="connsiteX53" fmla="*/ 41296 w 1633687"/>
                <a:gd name="connsiteY53" fmla="*/ 243042 h 1239106"/>
                <a:gd name="connsiteX54" fmla="*/ 37395 w 1633687"/>
                <a:gd name="connsiteY54" fmla="*/ 245613 h 1239106"/>
                <a:gd name="connsiteX55" fmla="*/ 33494 w 1633687"/>
                <a:gd name="connsiteY55" fmla="*/ 245613 h 1239106"/>
                <a:gd name="connsiteX56" fmla="*/ 33494 w 1633687"/>
                <a:gd name="connsiteY56" fmla="*/ 246279 h 1239106"/>
                <a:gd name="connsiteX57" fmla="*/ 34826 w 1633687"/>
                <a:gd name="connsiteY57" fmla="*/ 247517 h 1239106"/>
                <a:gd name="connsiteX58" fmla="*/ 37395 w 1633687"/>
                <a:gd name="connsiteY58" fmla="*/ 247517 h 1239106"/>
                <a:gd name="connsiteX59" fmla="*/ 56426 w 1633687"/>
                <a:gd name="connsiteY59" fmla="*/ 241138 h 1239106"/>
                <a:gd name="connsiteX60" fmla="*/ 70699 w 1633687"/>
                <a:gd name="connsiteY60" fmla="*/ 235902 h 1239106"/>
                <a:gd name="connsiteX61" fmla="*/ 70699 w 1633687"/>
                <a:gd name="connsiteY61" fmla="*/ 234665 h 1239106"/>
                <a:gd name="connsiteX62" fmla="*/ 69367 w 1633687"/>
                <a:gd name="connsiteY62" fmla="*/ 235902 h 1239106"/>
                <a:gd name="connsiteX63" fmla="*/ 66797 w 1633687"/>
                <a:gd name="connsiteY63" fmla="*/ 235902 h 1239106"/>
                <a:gd name="connsiteX64" fmla="*/ 61659 w 1633687"/>
                <a:gd name="connsiteY64" fmla="*/ 237235 h 1239106"/>
                <a:gd name="connsiteX65" fmla="*/ 53857 w 1633687"/>
                <a:gd name="connsiteY65" fmla="*/ 239806 h 1239106"/>
                <a:gd name="connsiteX66" fmla="*/ 53857 w 1633687"/>
                <a:gd name="connsiteY66" fmla="*/ 238473 h 1239106"/>
                <a:gd name="connsiteX67" fmla="*/ 56426 w 1633687"/>
                <a:gd name="connsiteY67" fmla="*/ 237235 h 1239106"/>
                <a:gd name="connsiteX68" fmla="*/ 64228 w 1633687"/>
                <a:gd name="connsiteY68" fmla="*/ 233332 h 1239106"/>
                <a:gd name="connsiteX69" fmla="*/ 73268 w 1633687"/>
                <a:gd name="connsiteY69" fmla="*/ 229429 h 1239106"/>
                <a:gd name="connsiteX70" fmla="*/ 77074 w 1633687"/>
                <a:gd name="connsiteY70" fmla="*/ 229429 h 1239106"/>
                <a:gd name="connsiteX71" fmla="*/ 80975 w 1633687"/>
                <a:gd name="connsiteY71" fmla="*/ 228191 h 1239106"/>
                <a:gd name="connsiteX72" fmla="*/ 80975 w 1633687"/>
                <a:gd name="connsiteY72" fmla="*/ 223051 h 1239106"/>
                <a:gd name="connsiteX73" fmla="*/ 79739 w 1633687"/>
                <a:gd name="connsiteY73" fmla="*/ 221718 h 1239106"/>
                <a:gd name="connsiteX74" fmla="*/ 87446 w 1633687"/>
                <a:gd name="connsiteY74" fmla="*/ 216577 h 1239106"/>
                <a:gd name="connsiteX75" fmla="*/ 93916 w 1633687"/>
                <a:gd name="connsiteY75" fmla="*/ 212674 h 1239106"/>
                <a:gd name="connsiteX76" fmla="*/ 95153 w 1633687"/>
                <a:gd name="connsiteY76" fmla="*/ 212674 h 1239106"/>
                <a:gd name="connsiteX77" fmla="*/ 96485 w 1633687"/>
                <a:gd name="connsiteY77" fmla="*/ 211436 h 1239106"/>
                <a:gd name="connsiteX78" fmla="*/ 99054 w 1633687"/>
                <a:gd name="connsiteY78" fmla="*/ 201916 h 1239106"/>
                <a:gd name="connsiteX79" fmla="*/ 100387 w 1633687"/>
                <a:gd name="connsiteY79" fmla="*/ 194205 h 1239106"/>
                <a:gd name="connsiteX80" fmla="*/ 96485 w 1633687"/>
                <a:gd name="connsiteY80" fmla="*/ 189065 h 1239106"/>
                <a:gd name="connsiteX81" fmla="*/ 92584 w 1633687"/>
                <a:gd name="connsiteY81" fmla="*/ 183924 h 1239106"/>
                <a:gd name="connsiteX82" fmla="*/ 92584 w 1633687"/>
                <a:gd name="connsiteY82" fmla="*/ 173547 h 1239106"/>
                <a:gd name="connsiteX83" fmla="*/ 95153 w 1633687"/>
                <a:gd name="connsiteY83" fmla="*/ 173547 h 1239106"/>
                <a:gd name="connsiteX84" fmla="*/ 97817 w 1633687"/>
                <a:gd name="connsiteY84" fmla="*/ 174880 h 1239106"/>
                <a:gd name="connsiteX85" fmla="*/ 100387 w 1633687"/>
                <a:gd name="connsiteY85" fmla="*/ 176118 h 1239106"/>
                <a:gd name="connsiteX86" fmla="*/ 101624 w 1633687"/>
                <a:gd name="connsiteY86" fmla="*/ 180021 h 1239106"/>
                <a:gd name="connsiteX87" fmla="*/ 101624 w 1633687"/>
                <a:gd name="connsiteY87" fmla="*/ 181353 h 1239106"/>
                <a:gd name="connsiteX88" fmla="*/ 102955 w 1633687"/>
                <a:gd name="connsiteY88" fmla="*/ 182591 h 1239106"/>
                <a:gd name="connsiteX89" fmla="*/ 106762 w 1633687"/>
                <a:gd name="connsiteY89" fmla="*/ 182591 h 1239106"/>
                <a:gd name="connsiteX90" fmla="*/ 109331 w 1633687"/>
                <a:gd name="connsiteY90" fmla="*/ 185161 h 1239106"/>
                <a:gd name="connsiteX91" fmla="*/ 109331 w 1633687"/>
                <a:gd name="connsiteY91" fmla="*/ 194681 h 1239106"/>
                <a:gd name="connsiteX92" fmla="*/ 110663 w 1633687"/>
                <a:gd name="connsiteY92" fmla="*/ 203725 h 1239106"/>
                <a:gd name="connsiteX93" fmla="*/ 114564 w 1633687"/>
                <a:gd name="connsiteY93" fmla="*/ 203725 h 1239106"/>
                <a:gd name="connsiteX94" fmla="*/ 117134 w 1633687"/>
                <a:gd name="connsiteY94" fmla="*/ 202393 h 1239106"/>
                <a:gd name="connsiteX95" fmla="*/ 118371 w 1633687"/>
                <a:gd name="connsiteY95" fmla="*/ 190873 h 1239106"/>
                <a:gd name="connsiteX96" fmla="*/ 120939 w 1633687"/>
                <a:gd name="connsiteY96" fmla="*/ 180497 h 1239106"/>
                <a:gd name="connsiteX97" fmla="*/ 123509 w 1633687"/>
                <a:gd name="connsiteY97" fmla="*/ 176593 h 1239106"/>
                <a:gd name="connsiteX98" fmla="*/ 126173 w 1633687"/>
                <a:gd name="connsiteY98" fmla="*/ 172786 h 1239106"/>
                <a:gd name="connsiteX99" fmla="*/ 122272 w 1633687"/>
                <a:gd name="connsiteY99" fmla="*/ 171453 h 1239106"/>
                <a:gd name="connsiteX100" fmla="*/ 120939 w 1633687"/>
                <a:gd name="connsiteY100" fmla="*/ 168882 h 1239106"/>
                <a:gd name="connsiteX101" fmla="*/ 120939 w 1633687"/>
                <a:gd name="connsiteY101" fmla="*/ 167550 h 1239106"/>
                <a:gd name="connsiteX102" fmla="*/ 122272 w 1633687"/>
                <a:gd name="connsiteY102" fmla="*/ 166312 h 1239106"/>
                <a:gd name="connsiteX103" fmla="*/ 126173 w 1633687"/>
                <a:gd name="connsiteY103" fmla="*/ 170215 h 1239106"/>
                <a:gd name="connsiteX104" fmla="*/ 128742 w 1633687"/>
                <a:gd name="connsiteY104" fmla="*/ 174023 h 1239106"/>
                <a:gd name="connsiteX105" fmla="*/ 128742 w 1633687"/>
                <a:gd name="connsiteY105" fmla="*/ 177926 h 1239106"/>
                <a:gd name="connsiteX106" fmla="*/ 127410 w 1633687"/>
                <a:gd name="connsiteY106" fmla="*/ 180497 h 1239106"/>
                <a:gd name="connsiteX107" fmla="*/ 126173 w 1633687"/>
                <a:gd name="connsiteY107" fmla="*/ 183067 h 1239106"/>
                <a:gd name="connsiteX108" fmla="*/ 123509 w 1633687"/>
                <a:gd name="connsiteY108" fmla="*/ 185637 h 1239106"/>
                <a:gd name="connsiteX109" fmla="*/ 124841 w 1633687"/>
                <a:gd name="connsiteY109" fmla="*/ 189541 h 1239106"/>
                <a:gd name="connsiteX110" fmla="*/ 139019 w 1633687"/>
                <a:gd name="connsiteY110" fmla="*/ 193444 h 1239106"/>
                <a:gd name="connsiteX111" fmla="*/ 155861 w 1633687"/>
                <a:gd name="connsiteY111" fmla="*/ 201155 h 1239106"/>
                <a:gd name="connsiteX112" fmla="*/ 155861 w 1633687"/>
                <a:gd name="connsiteY112" fmla="*/ 202393 h 1239106"/>
                <a:gd name="connsiteX113" fmla="*/ 148059 w 1633687"/>
                <a:gd name="connsiteY113" fmla="*/ 202393 h 1239106"/>
                <a:gd name="connsiteX114" fmla="*/ 145489 w 1633687"/>
                <a:gd name="connsiteY114" fmla="*/ 199822 h 1239106"/>
                <a:gd name="connsiteX115" fmla="*/ 142920 w 1633687"/>
                <a:gd name="connsiteY115" fmla="*/ 198584 h 1239106"/>
                <a:gd name="connsiteX116" fmla="*/ 136450 w 1633687"/>
                <a:gd name="connsiteY116" fmla="*/ 205058 h 1239106"/>
                <a:gd name="connsiteX117" fmla="*/ 126173 w 1633687"/>
                <a:gd name="connsiteY117" fmla="*/ 212769 h 1239106"/>
                <a:gd name="connsiteX118" fmla="*/ 118371 w 1633687"/>
                <a:gd name="connsiteY118" fmla="*/ 212769 h 1239106"/>
                <a:gd name="connsiteX119" fmla="*/ 111995 w 1633687"/>
                <a:gd name="connsiteY119" fmla="*/ 214102 h 1239106"/>
                <a:gd name="connsiteX120" fmla="*/ 108094 w 1633687"/>
                <a:gd name="connsiteY120" fmla="*/ 219243 h 1239106"/>
                <a:gd name="connsiteX121" fmla="*/ 101624 w 1633687"/>
                <a:gd name="connsiteY121" fmla="*/ 223146 h 1239106"/>
                <a:gd name="connsiteX122" fmla="*/ 99054 w 1633687"/>
                <a:gd name="connsiteY122" fmla="*/ 223146 h 1239106"/>
                <a:gd name="connsiteX123" fmla="*/ 96485 w 1633687"/>
                <a:gd name="connsiteY123" fmla="*/ 221813 h 1239106"/>
                <a:gd name="connsiteX124" fmla="*/ 93916 w 1633687"/>
                <a:gd name="connsiteY124" fmla="*/ 221813 h 1239106"/>
                <a:gd name="connsiteX125" fmla="*/ 91252 w 1633687"/>
                <a:gd name="connsiteY125" fmla="*/ 224383 h 1239106"/>
                <a:gd name="connsiteX126" fmla="*/ 91252 w 1633687"/>
                <a:gd name="connsiteY126" fmla="*/ 225716 h 1239106"/>
                <a:gd name="connsiteX127" fmla="*/ 92584 w 1633687"/>
                <a:gd name="connsiteY127" fmla="*/ 228286 h 1239106"/>
                <a:gd name="connsiteX128" fmla="*/ 96485 w 1633687"/>
                <a:gd name="connsiteY128" fmla="*/ 228286 h 1239106"/>
                <a:gd name="connsiteX129" fmla="*/ 106762 w 1633687"/>
                <a:gd name="connsiteY129" fmla="*/ 224383 h 1239106"/>
                <a:gd name="connsiteX130" fmla="*/ 117134 w 1633687"/>
                <a:gd name="connsiteY130" fmla="*/ 219243 h 1239106"/>
                <a:gd name="connsiteX131" fmla="*/ 144252 w 1633687"/>
                <a:gd name="connsiteY131" fmla="*/ 211532 h 1239106"/>
                <a:gd name="connsiteX132" fmla="*/ 167470 w 1633687"/>
                <a:gd name="connsiteY132" fmla="*/ 205058 h 1239106"/>
                <a:gd name="connsiteX133" fmla="*/ 189355 w 1633687"/>
                <a:gd name="connsiteY133" fmla="*/ 202393 h 1239106"/>
                <a:gd name="connsiteX134" fmla="*/ 198394 w 1633687"/>
                <a:gd name="connsiteY134" fmla="*/ 201155 h 1239106"/>
                <a:gd name="connsiteX135" fmla="*/ 210003 w 1633687"/>
                <a:gd name="connsiteY135" fmla="*/ 201155 h 1239106"/>
                <a:gd name="connsiteX136" fmla="*/ 211335 w 1633687"/>
                <a:gd name="connsiteY136" fmla="*/ 199822 h 1239106"/>
                <a:gd name="connsiteX137" fmla="*/ 211335 w 1633687"/>
                <a:gd name="connsiteY137" fmla="*/ 198680 h 1239106"/>
                <a:gd name="connsiteX138" fmla="*/ 210003 w 1633687"/>
                <a:gd name="connsiteY138" fmla="*/ 197347 h 1239106"/>
                <a:gd name="connsiteX139" fmla="*/ 208766 w 1633687"/>
                <a:gd name="connsiteY139" fmla="*/ 197347 h 1239106"/>
                <a:gd name="connsiteX140" fmla="*/ 207434 w 1633687"/>
                <a:gd name="connsiteY140" fmla="*/ 196109 h 1239106"/>
                <a:gd name="connsiteX141" fmla="*/ 206197 w 1633687"/>
                <a:gd name="connsiteY141" fmla="*/ 192206 h 1239106"/>
                <a:gd name="connsiteX142" fmla="*/ 206197 w 1633687"/>
                <a:gd name="connsiteY142" fmla="*/ 188303 h 1239106"/>
                <a:gd name="connsiteX143" fmla="*/ 207434 w 1633687"/>
                <a:gd name="connsiteY143" fmla="*/ 187065 h 1239106"/>
                <a:gd name="connsiteX144" fmla="*/ 208766 w 1633687"/>
                <a:gd name="connsiteY144" fmla="*/ 187065 h 1239106"/>
                <a:gd name="connsiteX145" fmla="*/ 210003 w 1633687"/>
                <a:gd name="connsiteY145" fmla="*/ 190969 h 1239106"/>
                <a:gd name="connsiteX146" fmla="*/ 211335 w 1633687"/>
                <a:gd name="connsiteY146" fmla="*/ 194776 h 1239106"/>
                <a:gd name="connsiteX147" fmla="*/ 213904 w 1633687"/>
                <a:gd name="connsiteY147" fmla="*/ 196109 h 1239106"/>
                <a:gd name="connsiteX148" fmla="*/ 217425 w 1633687"/>
                <a:gd name="connsiteY148" fmla="*/ 196109 h 1239106"/>
                <a:gd name="connsiteX149" fmla="*/ 221326 w 1633687"/>
                <a:gd name="connsiteY149" fmla="*/ 194776 h 1239106"/>
                <a:gd name="connsiteX150" fmla="*/ 226465 w 1633687"/>
                <a:gd name="connsiteY150" fmla="*/ 190969 h 1239106"/>
                <a:gd name="connsiteX151" fmla="*/ 231603 w 1633687"/>
                <a:gd name="connsiteY151" fmla="*/ 185733 h 1239106"/>
                <a:gd name="connsiteX152" fmla="*/ 231603 w 1633687"/>
                <a:gd name="connsiteY152" fmla="*/ 184495 h 1239106"/>
                <a:gd name="connsiteX153" fmla="*/ 229033 w 1633687"/>
                <a:gd name="connsiteY153" fmla="*/ 180592 h 1239106"/>
                <a:gd name="connsiteX154" fmla="*/ 227702 w 1633687"/>
                <a:gd name="connsiteY154" fmla="*/ 176689 h 1239106"/>
                <a:gd name="connsiteX155" fmla="*/ 227702 w 1633687"/>
                <a:gd name="connsiteY155" fmla="*/ 175451 h 1239106"/>
                <a:gd name="connsiteX156" fmla="*/ 229033 w 1633687"/>
                <a:gd name="connsiteY156" fmla="*/ 175451 h 1239106"/>
                <a:gd name="connsiteX157" fmla="*/ 231603 w 1633687"/>
                <a:gd name="connsiteY157" fmla="*/ 179354 h 1239106"/>
                <a:gd name="connsiteX158" fmla="*/ 234172 w 1633687"/>
                <a:gd name="connsiteY158" fmla="*/ 183162 h 1239106"/>
                <a:gd name="connsiteX159" fmla="*/ 235504 w 1633687"/>
                <a:gd name="connsiteY159" fmla="*/ 183162 h 1239106"/>
                <a:gd name="connsiteX160" fmla="*/ 235504 w 1633687"/>
                <a:gd name="connsiteY160" fmla="*/ 178021 h 1239106"/>
                <a:gd name="connsiteX161" fmla="*/ 238073 w 1633687"/>
                <a:gd name="connsiteY161" fmla="*/ 176689 h 1239106"/>
                <a:gd name="connsiteX162" fmla="*/ 239405 w 1633687"/>
                <a:gd name="connsiteY162" fmla="*/ 175451 h 1239106"/>
                <a:gd name="connsiteX163" fmla="*/ 243212 w 1633687"/>
                <a:gd name="connsiteY163" fmla="*/ 175451 h 1239106"/>
                <a:gd name="connsiteX164" fmla="*/ 243212 w 1633687"/>
                <a:gd name="connsiteY164" fmla="*/ 179640 h 1239106"/>
                <a:gd name="connsiteX165" fmla="*/ 238073 w 1633687"/>
                <a:gd name="connsiteY165" fmla="*/ 179640 h 1239106"/>
                <a:gd name="connsiteX166" fmla="*/ 238073 w 1633687"/>
                <a:gd name="connsiteY166" fmla="*/ 180878 h 1239106"/>
                <a:gd name="connsiteX167" fmla="*/ 240642 w 1633687"/>
                <a:gd name="connsiteY167" fmla="*/ 184781 h 1239106"/>
                <a:gd name="connsiteX168" fmla="*/ 243212 w 1633687"/>
                <a:gd name="connsiteY168" fmla="*/ 188589 h 1239106"/>
                <a:gd name="connsiteX169" fmla="*/ 244544 w 1633687"/>
                <a:gd name="connsiteY169" fmla="*/ 189921 h 1239106"/>
                <a:gd name="connsiteX170" fmla="*/ 247113 w 1633687"/>
                <a:gd name="connsiteY170" fmla="*/ 189921 h 1239106"/>
                <a:gd name="connsiteX171" fmla="*/ 253583 w 1633687"/>
                <a:gd name="connsiteY171" fmla="*/ 184781 h 1239106"/>
                <a:gd name="connsiteX172" fmla="*/ 257390 w 1633687"/>
                <a:gd name="connsiteY172" fmla="*/ 182210 h 1239106"/>
                <a:gd name="connsiteX173" fmla="*/ 261291 w 1633687"/>
                <a:gd name="connsiteY173" fmla="*/ 180878 h 1239106"/>
                <a:gd name="connsiteX174" fmla="*/ 270330 w 1633687"/>
                <a:gd name="connsiteY174" fmla="*/ 182210 h 1239106"/>
                <a:gd name="connsiteX175" fmla="*/ 274231 w 1633687"/>
                <a:gd name="connsiteY175" fmla="*/ 180878 h 1239106"/>
                <a:gd name="connsiteX176" fmla="*/ 279370 w 1633687"/>
                <a:gd name="connsiteY176" fmla="*/ 179640 h 1239106"/>
                <a:gd name="connsiteX177" fmla="*/ 281939 w 1633687"/>
                <a:gd name="connsiteY177" fmla="*/ 178307 h 1239106"/>
                <a:gd name="connsiteX178" fmla="*/ 283271 w 1633687"/>
                <a:gd name="connsiteY178" fmla="*/ 178307 h 1239106"/>
                <a:gd name="connsiteX179" fmla="*/ 284508 w 1633687"/>
                <a:gd name="connsiteY179" fmla="*/ 179640 h 1239106"/>
                <a:gd name="connsiteX180" fmla="*/ 287077 w 1633687"/>
                <a:gd name="connsiteY180" fmla="*/ 182210 h 1239106"/>
                <a:gd name="connsiteX181" fmla="*/ 290978 w 1633687"/>
                <a:gd name="connsiteY181" fmla="*/ 183448 h 1239106"/>
                <a:gd name="connsiteX182" fmla="*/ 292215 w 1633687"/>
                <a:gd name="connsiteY182" fmla="*/ 183448 h 1239106"/>
                <a:gd name="connsiteX183" fmla="*/ 293548 w 1633687"/>
                <a:gd name="connsiteY183" fmla="*/ 182210 h 1239106"/>
                <a:gd name="connsiteX184" fmla="*/ 293548 w 1633687"/>
                <a:gd name="connsiteY184" fmla="*/ 183448 h 1239106"/>
                <a:gd name="connsiteX185" fmla="*/ 294880 w 1633687"/>
                <a:gd name="connsiteY185" fmla="*/ 183448 h 1239106"/>
                <a:gd name="connsiteX186" fmla="*/ 293548 w 1633687"/>
                <a:gd name="connsiteY186" fmla="*/ 186018 h 1239106"/>
                <a:gd name="connsiteX187" fmla="*/ 294880 w 1633687"/>
                <a:gd name="connsiteY187" fmla="*/ 187351 h 1239106"/>
                <a:gd name="connsiteX188" fmla="*/ 297449 w 1633687"/>
                <a:gd name="connsiteY188" fmla="*/ 187351 h 1239106"/>
                <a:gd name="connsiteX189" fmla="*/ 300018 w 1633687"/>
                <a:gd name="connsiteY189" fmla="*/ 188589 h 1239106"/>
                <a:gd name="connsiteX190" fmla="*/ 301350 w 1633687"/>
                <a:gd name="connsiteY190" fmla="*/ 191254 h 1239106"/>
                <a:gd name="connsiteX191" fmla="*/ 302587 w 1633687"/>
                <a:gd name="connsiteY191" fmla="*/ 195062 h 1239106"/>
                <a:gd name="connsiteX192" fmla="*/ 303920 w 1633687"/>
                <a:gd name="connsiteY192" fmla="*/ 196395 h 1239106"/>
                <a:gd name="connsiteX193" fmla="*/ 302587 w 1633687"/>
                <a:gd name="connsiteY193" fmla="*/ 197633 h 1239106"/>
                <a:gd name="connsiteX194" fmla="*/ 300018 w 1633687"/>
                <a:gd name="connsiteY194" fmla="*/ 198965 h 1239106"/>
                <a:gd name="connsiteX195" fmla="*/ 293548 w 1633687"/>
                <a:gd name="connsiteY195" fmla="*/ 198965 h 1239106"/>
                <a:gd name="connsiteX196" fmla="*/ 289647 w 1633687"/>
                <a:gd name="connsiteY196" fmla="*/ 197633 h 1239106"/>
                <a:gd name="connsiteX197" fmla="*/ 287077 w 1633687"/>
                <a:gd name="connsiteY197" fmla="*/ 196395 h 1239106"/>
                <a:gd name="connsiteX198" fmla="*/ 283271 w 1633687"/>
                <a:gd name="connsiteY198" fmla="*/ 193824 h 1239106"/>
                <a:gd name="connsiteX199" fmla="*/ 280702 w 1633687"/>
                <a:gd name="connsiteY199" fmla="*/ 192492 h 1239106"/>
                <a:gd name="connsiteX200" fmla="*/ 278133 w 1633687"/>
                <a:gd name="connsiteY200" fmla="*/ 191254 h 1239106"/>
                <a:gd name="connsiteX201" fmla="*/ 276801 w 1633687"/>
                <a:gd name="connsiteY201" fmla="*/ 191254 h 1239106"/>
                <a:gd name="connsiteX202" fmla="*/ 275468 w 1633687"/>
                <a:gd name="connsiteY202" fmla="*/ 192492 h 1239106"/>
                <a:gd name="connsiteX203" fmla="*/ 274231 w 1633687"/>
                <a:gd name="connsiteY203" fmla="*/ 193824 h 1239106"/>
                <a:gd name="connsiteX204" fmla="*/ 274231 w 1633687"/>
                <a:gd name="connsiteY204" fmla="*/ 195062 h 1239106"/>
                <a:gd name="connsiteX205" fmla="*/ 275468 w 1633687"/>
                <a:gd name="connsiteY205" fmla="*/ 196395 h 1239106"/>
                <a:gd name="connsiteX206" fmla="*/ 278133 w 1633687"/>
                <a:gd name="connsiteY206" fmla="*/ 196395 h 1239106"/>
                <a:gd name="connsiteX207" fmla="*/ 279370 w 1633687"/>
                <a:gd name="connsiteY207" fmla="*/ 197633 h 1239106"/>
                <a:gd name="connsiteX208" fmla="*/ 280702 w 1633687"/>
                <a:gd name="connsiteY208" fmla="*/ 197633 h 1239106"/>
                <a:gd name="connsiteX209" fmla="*/ 280702 w 1633687"/>
                <a:gd name="connsiteY209" fmla="*/ 198680 h 1239106"/>
                <a:gd name="connsiteX210" fmla="*/ 276801 w 1633687"/>
                <a:gd name="connsiteY210" fmla="*/ 199917 h 1239106"/>
                <a:gd name="connsiteX211" fmla="*/ 270330 w 1633687"/>
                <a:gd name="connsiteY211" fmla="*/ 199917 h 1239106"/>
                <a:gd name="connsiteX212" fmla="*/ 267761 w 1633687"/>
                <a:gd name="connsiteY212" fmla="*/ 198680 h 1239106"/>
                <a:gd name="connsiteX213" fmla="*/ 267761 w 1633687"/>
                <a:gd name="connsiteY213" fmla="*/ 197347 h 1239106"/>
                <a:gd name="connsiteX214" fmla="*/ 266429 w 1633687"/>
                <a:gd name="connsiteY214" fmla="*/ 196109 h 1239106"/>
                <a:gd name="connsiteX215" fmla="*/ 265192 w 1633687"/>
                <a:gd name="connsiteY215" fmla="*/ 194776 h 1239106"/>
                <a:gd name="connsiteX216" fmla="*/ 263860 w 1633687"/>
                <a:gd name="connsiteY216" fmla="*/ 194776 h 1239106"/>
                <a:gd name="connsiteX217" fmla="*/ 262623 w 1633687"/>
                <a:gd name="connsiteY217" fmla="*/ 196109 h 1239106"/>
                <a:gd name="connsiteX218" fmla="*/ 262623 w 1633687"/>
                <a:gd name="connsiteY218" fmla="*/ 197347 h 1239106"/>
                <a:gd name="connsiteX219" fmla="*/ 263860 w 1633687"/>
                <a:gd name="connsiteY219" fmla="*/ 201250 h 1239106"/>
                <a:gd name="connsiteX220" fmla="*/ 262623 w 1633687"/>
                <a:gd name="connsiteY220" fmla="*/ 202488 h 1239106"/>
                <a:gd name="connsiteX221" fmla="*/ 261291 w 1633687"/>
                <a:gd name="connsiteY221" fmla="*/ 202488 h 1239106"/>
                <a:gd name="connsiteX222" fmla="*/ 258722 w 1633687"/>
                <a:gd name="connsiteY222" fmla="*/ 199917 h 1239106"/>
                <a:gd name="connsiteX223" fmla="*/ 251014 w 1633687"/>
                <a:gd name="connsiteY223" fmla="*/ 199917 h 1239106"/>
                <a:gd name="connsiteX224" fmla="*/ 244544 w 1633687"/>
                <a:gd name="connsiteY224" fmla="*/ 198680 h 1239106"/>
                <a:gd name="connsiteX225" fmla="*/ 241975 w 1633687"/>
                <a:gd name="connsiteY225" fmla="*/ 198680 h 1239106"/>
                <a:gd name="connsiteX226" fmla="*/ 240642 w 1633687"/>
                <a:gd name="connsiteY226" fmla="*/ 201250 h 1239106"/>
                <a:gd name="connsiteX227" fmla="*/ 239405 w 1633687"/>
                <a:gd name="connsiteY227" fmla="*/ 201250 h 1239106"/>
                <a:gd name="connsiteX228" fmla="*/ 235504 w 1633687"/>
                <a:gd name="connsiteY228" fmla="*/ 199917 h 1239106"/>
                <a:gd name="connsiteX229" fmla="*/ 231603 w 1633687"/>
                <a:gd name="connsiteY229" fmla="*/ 197347 h 1239106"/>
                <a:gd name="connsiteX230" fmla="*/ 230366 w 1633687"/>
                <a:gd name="connsiteY230" fmla="*/ 198680 h 1239106"/>
                <a:gd name="connsiteX231" fmla="*/ 227702 w 1633687"/>
                <a:gd name="connsiteY231" fmla="*/ 199917 h 1239106"/>
                <a:gd name="connsiteX232" fmla="*/ 227702 w 1633687"/>
                <a:gd name="connsiteY232" fmla="*/ 202488 h 1239106"/>
                <a:gd name="connsiteX233" fmla="*/ 229033 w 1633687"/>
                <a:gd name="connsiteY233" fmla="*/ 205153 h 1239106"/>
                <a:gd name="connsiteX234" fmla="*/ 232935 w 1633687"/>
                <a:gd name="connsiteY234" fmla="*/ 205153 h 1239106"/>
                <a:gd name="connsiteX235" fmla="*/ 245781 w 1633687"/>
                <a:gd name="connsiteY235" fmla="*/ 206391 h 1239106"/>
                <a:gd name="connsiteX236" fmla="*/ 266429 w 1633687"/>
                <a:gd name="connsiteY236" fmla="*/ 206391 h 1239106"/>
                <a:gd name="connsiteX237" fmla="*/ 296117 w 1633687"/>
                <a:gd name="connsiteY237" fmla="*/ 211627 h 1239106"/>
                <a:gd name="connsiteX238" fmla="*/ 320666 w 1633687"/>
                <a:gd name="connsiteY238" fmla="*/ 218005 h 1239106"/>
                <a:gd name="connsiteX239" fmla="*/ 338746 w 1633687"/>
                <a:gd name="connsiteY239" fmla="*/ 224478 h 1239106"/>
                <a:gd name="connsiteX240" fmla="*/ 355493 w 1633687"/>
                <a:gd name="connsiteY240" fmla="*/ 232190 h 1239106"/>
                <a:gd name="connsiteX241" fmla="*/ 361963 w 1633687"/>
                <a:gd name="connsiteY241" fmla="*/ 234855 h 1239106"/>
                <a:gd name="connsiteX242" fmla="*/ 369670 w 1633687"/>
                <a:gd name="connsiteY242" fmla="*/ 239996 h 1239106"/>
                <a:gd name="connsiteX243" fmla="*/ 377473 w 1633687"/>
                <a:gd name="connsiteY243" fmla="*/ 245137 h 1239106"/>
                <a:gd name="connsiteX244" fmla="*/ 383848 w 1633687"/>
                <a:gd name="connsiteY244" fmla="*/ 250277 h 1239106"/>
                <a:gd name="connsiteX245" fmla="*/ 383848 w 1633687"/>
                <a:gd name="connsiteY245" fmla="*/ 249040 h 1239106"/>
                <a:gd name="connsiteX246" fmla="*/ 385180 w 1633687"/>
                <a:gd name="connsiteY246" fmla="*/ 249040 h 1239106"/>
                <a:gd name="connsiteX247" fmla="*/ 385180 w 1633687"/>
                <a:gd name="connsiteY247" fmla="*/ 246279 h 1239106"/>
                <a:gd name="connsiteX248" fmla="*/ 386417 w 1633687"/>
                <a:gd name="connsiteY248" fmla="*/ 244946 h 1239106"/>
                <a:gd name="connsiteX249" fmla="*/ 388701 w 1633687"/>
                <a:gd name="connsiteY249" fmla="*/ 244946 h 1239106"/>
                <a:gd name="connsiteX250" fmla="*/ 387369 w 1633687"/>
                <a:gd name="connsiteY250" fmla="*/ 243709 h 1239106"/>
                <a:gd name="connsiteX251" fmla="*/ 384800 w 1633687"/>
                <a:gd name="connsiteY251" fmla="*/ 241138 h 1239106"/>
                <a:gd name="connsiteX252" fmla="*/ 380898 w 1633687"/>
                <a:gd name="connsiteY252" fmla="*/ 239806 h 1239106"/>
                <a:gd name="connsiteX253" fmla="*/ 378329 w 1633687"/>
                <a:gd name="connsiteY253" fmla="*/ 238473 h 1239106"/>
                <a:gd name="connsiteX254" fmla="*/ 378329 w 1633687"/>
                <a:gd name="connsiteY254" fmla="*/ 237235 h 1239106"/>
                <a:gd name="connsiteX255" fmla="*/ 379661 w 1633687"/>
                <a:gd name="connsiteY255" fmla="*/ 235902 h 1239106"/>
                <a:gd name="connsiteX256" fmla="*/ 380898 w 1633687"/>
                <a:gd name="connsiteY256" fmla="*/ 233332 h 1239106"/>
                <a:gd name="connsiteX257" fmla="*/ 380898 w 1633687"/>
                <a:gd name="connsiteY257" fmla="*/ 230762 h 1239106"/>
                <a:gd name="connsiteX258" fmla="*/ 379661 w 1633687"/>
                <a:gd name="connsiteY258" fmla="*/ 230762 h 1239106"/>
                <a:gd name="connsiteX259" fmla="*/ 375760 w 1633687"/>
                <a:gd name="connsiteY259" fmla="*/ 229429 h 1239106"/>
                <a:gd name="connsiteX260" fmla="*/ 375760 w 1633687"/>
                <a:gd name="connsiteY260" fmla="*/ 228191 h 1239106"/>
                <a:gd name="connsiteX261" fmla="*/ 374428 w 1633687"/>
                <a:gd name="connsiteY261" fmla="*/ 225621 h 1239106"/>
                <a:gd name="connsiteX262" fmla="*/ 373191 w 1633687"/>
                <a:gd name="connsiteY262" fmla="*/ 224288 h 1239106"/>
                <a:gd name="connsiteX263" fmla="*/ 366721 w 1633687"/>
                <a:gd name="connsiteY263" fmla="*/ 224288 h 1239106"/>
                <a:gd name="connsiteX264" fmla="*/ 365484 w 1633687"/>
                <a:gd name="connsiteY264" fmla="*/ 228191 h 1239106"/>
                <a:gd name="connsiteX265" fmla="*/ 364151 w 1633687"/>
                <a:gd name="connsiteY265" fmla="*/ 229429 h 1239106"/>
                <a:gd name="connsiteX266" fmla="*/ 362820 w 1633687"/>
                <a:gd name="connsiteY266" fmla="*/ 229429 h 1239106"/>
                <a:gd name="connsiteX267" fmla="*/ 360250 w 1633687"/>
                <a:gd name="connsiteY267" fmla="*/ 228191 h 1239106"/>
                <a:gd name="connsiteX268" fmla="*/ 359013 w 1633687"/>
                <a:gd name="connsiteY268" fmla="*/ 226858 h 1239106"/>
                <a:gd name="connsiteX269" fmla="*/ 360250 w 1633687"/>
                <a:gd name="connsiteY269" fmla="*/ 225621 h 1239106"/>
                <a:gd name="connsiteX270" fmla="*/ 359013 w 1633687"/>
                <a:gd name="connsiteY270" fmla="*/ 219147 h 1239106"/>
                <a:gd name="connsiteX271" fmla="*/ 359013 w 1633687"/>
                <a:gd name="connsiteY271" fmla="*/ 216577 h 1239106"/>
                <a:gd name="connsiteX272" fmla="*/ 355112 w 1633687"/>
                <a:gd name="connsiteY272" fmla="*/ 215244 h 1239106"/>
                <a:gd name="connsiteX273" fmla="*/ 352543 w 1633687"/>
                <a:gd name="connsiteY273" fmla="*/ 212674 h 1239106"/>
                <a:gd name="connsiteX274" fmla="*/ 352543 w 1633687"/>
                <a:gd name="connsiteY274" fmla="*/ 211436 h 1239106"/>
                <a:gd name="connsiteX275" fmla="*/ 357681 w 1633687"/>
                <a:gd name="connsiteY275" fmla="*/ 211436 h 1239106"/>
                <a:gd name="connsiteX276" fmla="*/ 361583 w 1633687"/>
                <a:gd name="connsiteY276" fmla="*/ 212674 h 1239106"/>
                <a:gd name="connsiteX277" fmla="*/ 362820 w 1633687"/>
                <a:gd name="connsiteY277" fmla="*/ 214007 h 1239106"/>
                <a:gd name="connsiteX278" fmla="*/ 364151 w 1633687"/>
                <a:gd name="connsiteY278" fmla="*/ 212674 h 1239106"/>
                <a:gd name="connsiteX279" fmla="*/ 371859 w 1633687"/>
                <a:gd name="connsiteY279" fmla="*/ 212674 h 1239106"/>
                <a:gd name="connsiteX280" fmla="*/ 373191 w 1633687"/>
                <a:gd name="connsiteY280" fmla="*/ 211436 h 1239106"/>
                <a:gd name="connsiteX281" fmla="*/ 373191 w 1633687"/>
                <a:gd name="connsiteY281" fmla="*/ 210104 h 1239106"/>
                <a:gd name="connsiteX282" fmla="*/ 375760 w 1633687"/>
                <a:gd name="connsiteY282" fmla="*/ 210104 h 1239106"/>
                <a:gd name="connsiteX283" fmla="*/ 375760 w 1633687"/>
                <a:gd name="connsiteY283" fmla="*/ 214007 h 1239106"/>
                <a:gd name="connsiteX284" fmla="*/ 378329 w 1633687"/>
                <a:gd name="connsiteY284" fmla="*/ 212674 h 1239106"/>
                <a:gd name="connsiteX285" fmla="*/ 380898 w 1633687"/>
                <a:gd name="connsiteY285" fmla="*/ 214007 h 1239106"/>
                <a:gd name="connsiteX286" fmla="*/ 382231 w 1633687"/>
                <a:gd name="connsiteY286" fmla="*/ 214007 h 1239106"/>
                <a:gd name="connsiteX287" fmla="*/ 382231 w 1633687"/>
                <a:gd name="connsiteY287" fmla="*/ 221718 h 1239106"/>
                <a:gd name="connsiteX288" fmla="*/ 383468 w 1633687"/>
                <a:gd name="connsiteY288" fmla="*/ 223051 h 1239106"/>
                <a:gd name="connsiteX289" fmla="*/ 386036 w 1633687"/>
                <a:gd name="connsiteY289" fmla="*/ 223051 h 1239106"/>
                <a:gd name="connsiteX290" fmla="*/ 386036 w 1633687"/>
                <a:gd name="connsiteY290" fmla="*/ 217719 h 1239106"/>
                <a:gd name="connsiteX291" fmla="*/ 387369 w 1633687"/>
                <a:gd name="connsiteY291" fmla="*/ 215149 h 1239106"/>
                <a:gd name="connsiteX292" fmla="*/ 389938 w 1633687"/>
                <a:gd name="connsiteY292" fmla="*/ 213912 h 1239106"/>
                <a:gd name="connsiteX293" fmla="*/ 393839 w 1633687"/>
                <a:gd name="connsiteY293" fmla="*/ 211341 h 1239106"/>
                <a:gd name="connsiteX294" fmla="*/ 398216 w 1633687"/>
                <a:gd name="connsiteY294" fmla="*/ 211341 h 1239106"/>
                <a:gd name="connsiteX295" fmla="*/ 399453 w 1633687"/>
                <a:gd name="connsiteY295" fmla="*/ 212579 h 1239106"/>
                <a:gd name="connsiteX296" fmla="*/ 399453 w 1633687"/>
                <a:gd name="connsiteY296" fmla="*/ 213912 h 1239106"/>
                <a:gd name="connsiteX297" fmla="*/ 403354 w 1633687"/>
                <a:gd name="connsiteY297" fmla="*/ 213912 h 1239106"/>
                <a:gd name="connsiteX298" fmla="*/ 405924 w 1633687"/>
                <a:gd name="connsiteY298" fmla="*/ 212579 h 1239106"/>
                <a:gd name="connsiteX299" fmla="*/ 405924 w 1633687"/>
                <a:gd name="connsiteY299" fmla="*/ 208675 h 1239106"/>
                <a:gd name="connsiteX300" fmla="*/ 407256 w 1633687"/>
                <a:gd name="connsiteY300" fmla="*/ 203535 h 1239106"/>
                <a:gd name="connsiteX301" fmla="*/ 408493 w 1633687"/>
                <a:gd name="connsiteY301" fmla="*/ 202202 h 1239106"/>
                <a:gd name="connsiteX302" fmla="*/ 411062 w 1633687"/>
                <a:gd name="connsiteY302" fmla="*/ 202202 h 1239106"/>
                <a:gd name="connsiteX303" fmla="*/ 412394 w 1633687"/>
                <a:gd name="connsiteY303" fmla="*/ 206105 h 1239106"/>
                <a:gd name="connsiteX304" fmla="*/ 414963 w 1633687"/>
                <a:gd name="connsiteY304" fmla="*/ 207438 h 1239106"/>
                <a:gd name="connsiteX305" fmla="*/ 414963 w 1633687"/>
                <a:gd name="connsiteY305" fmla="*/ 210008 h 1239106"/>
                <a:gd name="connsiteX306" fmla="*/ 412394 w 1633687"/>
                <a:gd name="connsiteY306" fmla="*/ 211341 h 1239106"/>
                <a:gd name="connsiteX307" fmla="*/ 411062 w 1633687"/>
                <a:gd name="connsiteY307" fmla="*/ 210008 h 1239106"/>
                <a:gd name="connsiteX308" fmla="*/ 409825 w 1633687"/>
                <a:gd name="connsiteY308" fmla="*/ 211341 h 1239106"/>
                <a:gd name="connsiteX309" fmla="*/ 409825 w 1633687"/>
                <a:gd name="connsiteY309" fmla="*/ 215149 h 1239106"/>
                <a:gd name="connsiteX310" fmla="*/ 407732 w 1633687"/>
                <a:gd name="connsiteY310" fmla="*/ 215149 h 1239106"/>
                <a:gd name="connsiteX311" fmla="*/ 406495 w 1633687"/>
                <a:gd name="connsiteY311" fmla="*/ 216482 h 1239106"/>
                <a:gd name="connsiteX312" fmla="*/ 406495 w 1633687"/>
                <a:gd name="connsiteY312" fmla="*/ 219052 h 1239106"/>
                <a:gd name="connsiteX313" fmla="*/ 405162 w 1633687"/>
                <a:gd name="connsiteY313" fmla="*/ 220385 h 1239106"/>
                <a:gd name="connsiteX314" fmla="*/ 403831 w 1633687"/>
                <a:gd name="connsiteY314" fmla="*/ 220385 h 1239106"/>
                <a:gd name="connsiteX315" fmla="*/ 401261 w 1633687"/>
                <a:gd name="connsiteY315" fmla="*/ 219052 h 1239106"/>
                <a:gd name="connsiteX316" fmla="*/ 394791 w 1633687"/>
                <a:gd name="connsiteY316" fmla="*/ 219052 h 1239106"/>
                <a:gd name="connsiteX317" fmla="*/ 394791 w 1633687"/>
                <a:gd name="connsiteY317" fmla="*/ 220385 h 1239106"/>
                <a:gd name="connsiteX318" fmla="*/ 390985 w 1633687"/>
                <a:gd name="connsiteY318" fmla="*/ 220385 h 1239106"/>
                <a:gd name="connsiteX319" fmla="*/ 390985 w 1633687"/>
                <a:gd name="connsiteY319" fmla="*/ 224193 h 1239106"/>
                <a:gd name="connsiteX320" fmla="*/ 392222 w 1633687"/>
                <a:gd name="connsiteY320" fmla="*/ 226763 h 1239106"/>
                <a:gd name="connsiteX321" fmla="*/ 388701 w 1633687"/>
                <a:gd name="connsiteY321" fmla="*/ 226763 h 1239106"/>
                <a:gd name="connsiteX322" fmla="*/ 388701 w 1633687"/>
                <a:gd name="connsiteY322" fmla="*/ 231904 h 1239106"/>
                <a:gd name="connsiteX323" fmla="*/ 387369 w 1633687"/>
                <a:gd name="connsiteY323" fmla="*/ 233237 h 1239106"/>
                <a:gd name="connsiteX324" fmla="*/ 383468 w 1633687"/>
                <a:gd name="connsiteY324" fmla="*/ 233237 h 1239106"/>
                <a:gd name="connsiteX325" fmla="*/ 383468 w 1633687"/>
                <a:gd name="connsiteY325" fmla="*/ 237140 h 1239106"/>
                <a:gd name="connsiteX326" fmla="*/ 398978 w 1633687"/>
                <a:gd name="connsiteY326" fmla="*/ 241043 h 1239106"/>
                <a:gd name="connsiteX327" fmla="*/ 398978 w 1633687"/>
                <a:gd name="connsiteY327" fmla="*/ 242281 h 1239106"/>
                <a:gd name="connsiteX328" fmla="*/ 400309 w 1633687"/>
                <a:gd name="connsiteY328" fmla="*/ 242281 h 1239106"/>
                <a:gd name="connsiteX329" fmla="*/ 400309 w 1633687"/>
                <a:gd name="connsiteY329" fmla="*/ 241043 h 1239106"/>
                <a:gd name="connsiteX330" fmla="*/ 402879 w 1633687"/>
                <a:gd name="connsiteY330" fmla="*/ 241043 h 1239106"/>
                <a:gd name="connsiteX331" fmla="*/ 409349 w 1633687"/>
                <a:gd name="connsiteY331" fmla="*/ 244851 h 1239106"/>
                <a:gd name="connsiteX332" fmla="*/ 411918 w 1633687"/>
                <a:gd name="connsiteY332" fmla="*/ 248754 h 1239106"/>
                <a:gd name="connsiteX333" fmla="*/ 413155 w 1633687"/>
                <a:gd name="connsiteY333" fmla="*/ 248754 h 1239106"/>
                <a:gd name="connsiteX334" fmla="*/ 415725 w 1633687"/>
                <a:gd name="connsiteY334" fmla="*/ 244851 h 1239106"/>
                <a:gd name="connsiteX335" fmla="*/ 418294 w 1633687"/>
                <a:gd name="connsiteY335" fmla="*/ 244851 h 1239106"/>
                <a:gd name="connsiteX336" fmla="*/ 418294 w 1633687"/>
                <a:gd name="connsiteY336" fmla="*/ 246279 h 1239106"/>
                <a:gd name="connsiteX337" fmla="*/ 419626 w 1633687"/>
                <a:gd name="connsiteY337" fmla="*/ 246279 h 1239106"/>
                <a:gd name="connsiteX338" fmla="*/ 429141 w 1633687"/>
                <a:gd name="connsiteY338" fmla="*/ 242376 h 1239106"/>
                <a:gd name="connsiteX339" fmla="*/ 430473 w 1633687"/>
                <a:gd name="connsiteY339" fmla="*/ 243709 h 1239106"/>
                <a:gd name="connsiteX340" fmla="*/ 427809 w 1633687"/>
                <a:gd name="connsiteY340" fmla="*/ 247517 h 1239106"/>
                <a:gd name="connsiteX341" fmla="*/ 429141 w 1633687"/>
                <a:gd name="connsiteY341" fmla="*/ 248849 h 1239106"/>
                <a:gd name="connsiteX342" fmla="*/ 431710 w 1633687"/>
                <a:gd name="connsiteY342" fmla="*/ 248849 h 1239106"/>
                <a:gd name="connsiteX343" fmla="*/ 433042 w 1633687"/>
                <a:gd name="connsiteY343" fmla="*/ 251420 h 1239106"/>
                <a:gd name="connsiteX344" fmla="*/ 433042 w 1633687"/>
                <a:gd name="connsiteY344" fmla="*/ 257893 h 1239106"/>
                <a:gd name="connsiteX345" fmla="*/ 434279 w 1633687"/>
                <a:gd name="connsiteY345" fmla="*/ 263034 h 1239106"/>
                <a:gd name="connsiteX346" fmla="*/ 438181 w 1633687"/>
                <a:gd name="connsiteY346" fmla="*/ 263034 h 1239106"/>
                <a:gd name="connsiteX347" fmla="*/ 442082 w 1633687"/>
                <a:gd name="connsiteY347" fmla="*/ 261701 h 1239106"/>
                <a:gd name="connsiteX348" fmla="*/ 442082 w 1633687"/>
                <a:gd name="connsiteY348" fmla="*/ 259131 h 1239106"/>
                <a:gd name="connsiteX349" fmla="*/ 443319 w 1633687"/>
                <a:gd name="connsiteY349" fmla="*/ 257893 h 1239106"/>
                <a:gd name="connsiteX350" fmla="*/ 452359 w 1633687"/>
                <a:gd name="connsiteY350" fmla="*/ 257893 h 1239106"/>
                <a:gd name="connsiteX351" fmla="*/ 454928 w 1633687"/>
                <a:gd name="connsiteY351" fmla="*/ 260464 h 1239106"/>
                <a:gd name="connsiteX352" fmla="*/ 456260 w 1633687"/>
                <a:gd name="connsiteY352" fmla="*/ 264272 h 1239106"/>
                <a:gd name="connsiteX353" fmla="*/ 457497 w 1633687"/>
                <a:gd name="connsiteY353" fmla="*/ 265604 h 1239106"/>
                <a:gd name="connsiteX354" fmla="*/ 454928 w 1633687"/>
                <a:gd name="connsiteY354" fmla="*/ 265604 h 1239106"/>
                <a:gd name="connsiteX355" fmla="*/ 453691 w 1633687"/>
                <a:gd name="connsiteY355" fmla="*/ 264272 h 1239106"/>
                <a:gd name="connsiteX356" fmla="*/ 451026 w 1633687"/>
                <a:gd name="connsiteY356" fmla="*/ 260464 h 1239106"/>
                <a:gd name="connsiteX357" fmla="*/ 445888 w 1633687"/>
                <a:gd name="connsiteY357" fmla="*/ 261701 h 1239106"/>
                <a:gd name="connsiteX358" fmla="*/ 444651 w 1633687"/>
                <a:gd name="connsiteY358" fmla="*/ 261701 h 1239106"/>
                <a:gd name="connsiteX359" fmla="*/ 445888 w 1633687"/>
                <a:gd name="connsiteY359" fmla="*/ 263034 h 1239106"/>
                <a:gd name="connsiteX360" fmla="*/ 448552 w 1633687"/>
                <a:gd name="connsiteY360" fmla="*/ 264272 h 1239106"/>
                <a:gd name="connsiteX361" fmla="*/ 448552 w 1633687"/>
                <a:gd name="connsiteY361" fmla="*/ 265604 h 1239106"/>
                <a:gd name="connsiteX362" fmla="*/ 443319 w 1633687"/>
                <a:gd name="connsiteY362" fmla="*/ 268175 h 1239106"/>
                <a:gd name="connsiteX363" fmla="*/ 438181 w 1633687"/>
                <a:gd name="connsiteY363" fmla="*/ 269508 h 1239106"/>
                <a:gd name="connsiteX364" fmla="*/ 436278 w 1633687"/>
                <a:gd name="connsiteY364" fmla="*/ 269508 h 1239106"/>
                <a:gd name="connsiteX365" fmla="*/ 429903 w 1633687"/>
                <a:gd name="connsiteY365" fmla="*/ 265604 h 1239106"/>
                <a:gd name="connsiteX366" fmla="*/ 423432 w 1633687"/>
                <a:gd name="connsiteY366" fmla="*/ 261701 h 1239106"/>
                <a:gd name="connsiteX367" fmla="*/ 422100 w 1633687"/>
                <a:gd name="connsiteY367" fmla="*/ 259131 h 1239106"/>
                <a:gd name="connsiteX368" fmla="*/ 423432 w 1633687"/>
                <a:gd name="connsiteY368" fmla="*/ 257893 h 1239106"/>
                <a:gd name="connsiteX369" fmla="*/ 422100 w 1633687"/>
                <a:gd name="connsiteY369" fmla="*/ 255323 h 1239106"/>
                <a:gd name="connsiteX370" fmla="*/ 418198 w 1633687"/>
                <a:gd name="connsiteY370" fmla="*/ 252752 h 1239106"/>
                <a:gd name="connsiteX371" fmla="*/ 415630 w 1633687"/>
                <a:gd name="connsiteY371" fmla="*/ 252752 h 1239106"/>
                <a:gd name="connsiteX372" fmla="*/ 407732 w 1633687"/>
                <a:gd name="connsiteY372" fmla="*/ 255799 h 1239106"/>
                <a:gd name="connsiteX373" fmla="*/ 406495 w 1633687"/>
                <a:gd name="connsiteY373" fmla="*/ 254466 h 1239106"/>
                <a:gd name="connsiteX374" fmla="*/ 405162 w 1633687"/>
                <a:gd name="connsiteY374" fmla="*/ 254466 h 1239106"/>
                <a:gd name="connsiteX375" fmla="*/ 405162 w 1633687"/>
                <a:gd name="connsiteY375" fmla="*/ 251896 h 1239106"/>
                <a:gd name="connsiteX376" fmla="*/ 403831 w 1633687"/>
                <a:gd name="connsiteY376" fmla="*/ 247993 h 1239106"/>
                <a:gd name="connsiteX377" fmla="*/ 401261 w 1633687"/>
                <a:gd name="connsiteY377" fmla="*/ 246755 h 1239106"/>
                <a:gd name="connsiteX378" fmla="*/ 398216 w 1633687"/>
                <a:gd name="connsiteY378" fmla="*/ 246755 h 1239106"/>
                <a:gd name="connsiteX379" fmla="*/ 396884 w 1633687"/>
                <a:gd name="connsiteY379" fmla="*/ 245422 h 1239106"/>
                <a:gd name="connsiteX380" fmla="*/ 396884 w 1633687"/>
                <a:gd name="connsiteY380" fmla="*/ 244185 h 1239106"/>
                <a:gd name="connsiteX381" fmla="*/ 394315 w 1633687"/>
                <a:gd name="connsiteY381" fmla="*/ 245422 h 1239106"/>
                <a:gd name="connsiteX382" fmla="*/ 392983 w 1633687"/>
                <a:gd name="connsiteY382" fmla="*/ 246755 h 1239106"/>
                <a:gd name="connsiteX383" fmla="*/ 392983 w 1633687"/>
                <a:gd name="connsiteY383" fmla="*/ 249325 h 1239106"/>
                <a:gd name="connsiteX384" fmla="*/ 394315 w 1633687"/>
                <a:gd name="connsiteY384" fmla="*/ 250563 h 1239106"/>
                <a:gd name="connsiteX385" fmla="*/ 407256 w 1633687"/>
                <a:gd name="connsiteY385" fmla="*/ 259607 h 1239106"/>
                <a:gd name="connsiteX386" fmla="*/ 425240 w 1633687"/>
                <a:gd name="connsiteY386" fmla="*/ 267413 h 1239106"/>
                <a:gd name="connsiteX387" fmla="*/ 426572 w 1633687"/>
                <a:gd name="connsiteY387" fmla="*/ 268651 h 1239106"/>
                <a:gd name="connsiteX388" fmla="*/ 425240 w 1633687"/>
                <a:gd name="connsiteY388" fmla="*/ 269983 h 1239106"/>
                <a:gd name="connsiteX389" fmla="*/ 426572 w 1633687"/>
                <a:gd name="connsiteY389" fmla="*/ 271221 h 1239106"/>
                <a:gd name="connsiteX390" fmla="*/ 431710 w 1633687"/>
                <a:gd name="connsiteY390" fmla="*/ 272554 h 1239106"/>
                <a:gd name="connsiteX391" fmla="*/ 435612 w 1633687"/>
                <a:gd name="connsiteY391" fmla="*/ 275124 h 1239106"/>
                <a:gd name="connsiteX392" fmla="*/ 435612 w 1633687"/>
                <a:gd name="connsiteY392" fmla="*/ 276457 h 1239106"/>
                <a:gd name="connsiteX393" fmla="*/ 434279 w 1633687"/>
                <a:gd name="connsiteY393" fmla="*/ 279027 h 1239106"/>
                <a:gd name="connsiteX394" fmla="*/ 435612 w 1633687"/>
                <a:gd name="connsiteY394" fmla="*/ 281598 h 1239106"/>
                <a:gd name="connsiteX395" fmla="*/ 440750 w 1633687"/>
                <a:gd name="connsiteY395" fmla="*/ 282835 h 1239106"/>
                <a:gd name="connsiteX396" fmla="*/ 448552 w 1633687"/>
                <a:gd name="connsiteY396" fmla="*/ 282835 h 1239106"/>
                <a:gd name="connsiteX397" fmla="*/ 457497 w 1633687"/>
                <a:gd name="connsiteY397" fmla="*/ 288071 h 1239106"/>
                <a:gd name="connsiteX398" fmla="*/ 467012 w 1633687"/>
                <a:gd name="connsiteY398" fmla="*/ 298353 h 1239106"/>
                <a:gd name="connsiteX399" fmla="*/ 472246 w 1633687"/>
                <a:gd name="connsiteY399" fmla="*/ 304826 h 1239106"/>
                <a:gd name="connsiteX400" fmla="*/ 476052 w 1633687"/>
                <a:gd name="connsiteY400" fmla="*/ 312537 h 1239106"/>
                <a:gd name="connsiteX401" fmla="*/ 477384 w 1633687"/>
                <a:gd name="connsiteY401" fmla="*/ 316440 h 1239106"/>
                <a:gd name="connsiteX402" fmla="*/ 478621 w 1633687"/>
                <a:gd name="connsiteY402" fmla="*/ 324247 h 1239106"/>
                <a:gd name="connsiteX403" fmla="*/ 478621 w 1633687"/>
                <a:gd name="connsiteY403" fmla="*/ 337099 h 1239106"/>
                <a:gd name="connsiteX404" fmla="*/ 474815 w 1633687"/>
                <a:gd name="connsiteY404" fmla="*/ 338431 h 1239106"/>
                <a:gd name="connsiteX405" fmla="*/ 470914 w 1633687"/>
                <a:gd name="connsiteY405" fmla="*/ 339669 h 1239106"/>
                <a:gd name="connsiteX406" fmla="*/ 468344 w 1633687"/>
                <a:gd name="connsiteY406" fmla="*/ 339669 h 1239106"/>
                <a:gd name="connsiteX407" fmla="*/ 467012 w 1633687"/>
                <a:gd name="connsiteY407" fmla="*/ 334528 h 1239106"/>
                <a:gd name="connsiteX408" fmla="*/ 464443 w 1633687"/>
                <a:gd name="connsiteY408" fmla="*/ 330625 h 1239106"/>
                <a:gd name="connsiteX409" fmla="*/ 459305 w 1633687"/>
                <a:gd name="connsiteY409" fmla="*/ 321581 h 1239106"/>
                <a:gd name="connsiteX410" fmla="*/ 457973 w 1633687"/>
                <a:gd name="connsiteY410" fmla="*/ 317773 h 1239106"/>
                <a:gd name="connsiteX411" fmla="*/ 457973 w 1633687"/>
                <a:gd name="connsiteY411" fmla="*/ 299590 h 1239106"/>
                <a:gd name="connsiteX412" fmla="*/ 455404 w 1633687"/>
                <a:gd name="connsiteY412" fmla="*/ 299590 h 1239106"/>
                <a:gd name="connsiteX413" fmla="*/ 454167 w 1633687"/>
                <a:gd name="connsiteY413" fmla="*/ 300923 h 1239106"/>
                <a:gd name="connsiteX414" fmla="*/ 452834 w 1633687"/>
                <a:gd name="connsiteY414" fmla="*/ 302256 h 1239106"/>
                <a:gd name="connsiteX415" fmla="*/ 452834 w 1633687"/>
                <a:gd name="connsiteY415" fmla="*/ 303398 h 1239106"/>
                <a:gd name="connsiteX416" fmla="*/ 454167 w 1633687"/>
                <a:gd name="connsiteY416" fmla="*/ 309872 h 1239106"/>
                <a:gd name="connsiteX417" fmla="*/ 454167 w 1633687"/>
                <a:gd name="connsiteY417" fmla="*/ 313775 h 1239106"/>
                <a:gd name="connsiteX418" fmla="*/ 456736 w 1633687"/>
                <a:gd name="connsiteY418" fmla="*/ 321486 h 1239106"/>
                <a:gd name="connsiteX419" fmla="*/ 457973 w 1633687"/>
                <a:gd name="connsiteY419" fmla="*/ 326627 h 1239106"/>
                <a:gd name="connsiteX420" fmla="*/ 461874 w 1633687"/>
                <a:gd name="connsiteY420" fmla="*/ 333100 h 1239106"/>
                <a:gd name="connsiteX421" fmla="*/ 467012 w 1633687"/>
                <a:gd name="connsiteY421" fmla="*/ 342144 h 1239106"/>
                <a:gd name="connsiteX422" fmla="*/ 468344 w 1633687"/>
                <a:gd name="connsiteY422" fmla="*/ 343477 h 1239106"/>
                <a:gd name="connsiteX423" fmla="*/ 472246 w 1633687"/>
                <a:gd name="connsiteY423" fmla="*/ 343477 h 1239106"/>
                <a:gd name="connsiteX424" fmla="*/ 478621 w 1633687"/>
                <a:gd name="connsiteY424" fmla="*/ 340907 h 1239106"/>
                <a:gd name="connsiteX425" fmla="*/ 481190 w 1633687"/>
                <a:gd name="connsiteY425" fmla="*/ 339574 h 1239106"/>
                <a:gd name="connsiteX426" fmla="*/ 482522 w 1633687"/>
                <a:gd name="connsiteY426" fmla="*/ 340907 h 1239106"/>
                <a:gd name="connsiteX427" fmla="*/ 492037 w 1633687"/>
                <a:gd name="connsiteY427" fmla="*/ 340907 h 1239106"/>
                <a:gd name="connsiteX428" fmla="*/ 494607 w 1633687"/>
                <a:gd name="connsiteY428" fmla="*/ 339574 h 1239106"/>
                <a:gd name="connsiteX429" fmla="*/ 493274 w 1633687"/>
                <a:gd name="connsiteY429" fmla="*/ 337003 h 1239106"/>
                <a:gd name="connsiteX430" fmla="*/ 490705 w 1633687"/>
                <a:gd name="connsiteY430" fmla="*/ 337003 h 1239106"/>
                <a:gd name="connsiteX431" fmla="*/ 490705 w 1633687"/>
                <a:gd name="connsiteY431" fmla="*/ 335671 h 1239106"/>
                <a:gd name="connsiteX432" fmla="*/ 506215 w 1633687"/>
                <a:gd name="connsiteY432" fmla="*/ 330530 h 1239106"/>
                <a:gd name="connsiteX433" fmla="*/ 521725 w 1633687"/>
                <a:gd name="connsiteY433" fmla="*/ 326627 h 1239106"/>
                <a:gd name="connsiteX434" fmla="*/ 530765 w 1633687"/>
                <a:gd name="connsiteY434" fmla="*/ 325389 h 1239106"/>
                <a:gd name="connsiteX435" fmla="*/ 538472 w 1633687"/>
                <a:gd name="connsiteY435" fmla="*/ 326627 h 1239106"/>
                <a:gd name="connsiteX436" fmla="*/ 541042 w 1633687"/>
                <a:gd name="connsiteY436" fmla="*/ 325389 h 1239106"/>
                <a:gd name="connsiteX437" fmla="*/ 541042 w 1633687"/>
                <a:gd name="connsiteY437" fmla="*/ 318916 h 1239106"/>
                <a:gd name="connsiteX438" fmla="*/ 542374 w 1633687"/>
                <a:gd name="connsiteY438" fmla="*/ 316345 h 1239106"/>
                <a:gd name="connsiteX439" fmla="*/ 546275 w 1633687"/>
                <a:gd name="connsiteY439" fmla="*/ 316345 h 1239106"/>
                <a:gd name="connsiteX440" fmla="*/ 548844 w 1633687"/>
                <a:gd name="connsiteY440" fmla="*/ 317678 h 1239106"/>
                <a:gd name="connsiteX441" fmla="*/ 550081 w 1633687"/>
                <a:gd name="connsiteY441" fmla="*/ 317678 h 1239106"/>
                <a:gd name="connsiteX442" fmla="*/ 550081 w 1633687"/>
                <a:gd name="connsiteY442" fmla="*/ 316345 h 1239106"/>
                <a:gd name="connsiteX443" fmla="*/ 552650 w 1633687"/>
                <a:gd name="connsiteY443" fmla="*/ 312442 h 1239106"/>
                <a:gd name="connsiteX444" fmla="*/ 552650 w 1633687"/>
                <a:gd name="connsiteY444" fmla="*/ 309872 h 1239106"/>
                <a:gd name="connsiteX445" fmla="*/ 550081 w 1633687"/>
                <a:gd name="connsiteY445" fmla="*/ 309872 h 1239106"/>
                <a:gd name="connsiteX446" fmla="*/ 548844 w 1633687"/>
                <a:gd name="connsiteY446" fmla="*/ 308634 h 1239106"/>
                <a:gd name="connsiteX447" fmla="*/ 547512 w 1633687"/>
                <a:gd name="connsiteY447" fmla="*/ 307301 h 1239106"/>
                <a:gd name="connsiteX448" fmla="*/ 548844 w 1633687"/>
                <a:gd name="connsiteY448" fmla="*/ 306064 h 1239106"/>
                <a:gd name="connsiteX449" fmla="*/ 550081 w 1633687"/>
                <a:gd name="connsiteY449" fmla="*/ 306064 h 1239106"/>
                <a:gd name="connsiteX450" fmla="*/ 555219 w 1633687"/>
                <a:gd name="connsiteY450" fmla="*/ 307301 h 1239106"/>
                <a:gd name="connsiteX451" fmla="*/ 557789 w 1633687"/>
                <a:gd name="connsiteY451" fmla="*/ 307301 h 1239106"/>
                <a:gd name="connsiteX452" fmla="*/ 559120 w 1633687"/>
                <a:gd name="connsiteY452" fmla="*/ 306064 h 1239106"/>
                <a:gd name="connsiteX453" fmla="*/ 557789 w 1633687"/>
                <a:gd name="connsiteY453" fmla="*/ 304731 h 1239106"/>
                <a:gd name="connsiteX454" fmla="*/ 559120 w 1633687"/>
                <a:gd name="connsiteY454" fmla="*/ 302161 h 1239106"/>
                <a:gd name="connsiteX455" fmla="*/ 561690 w 1633687"/>
                <a:gd name="connsiteY455" fmla="*/ 300828 h 1239106"/>
                <a:gd name="connsiteX456" fmla="*/ 564259 w 1633687"/>
                <a:gd name="connsiteY456" fmla="*/ 300828 h 1239106"/>
                <a:gd name="connsiteX457" fmla="*/ 565591 w 1633687"/>
                <a:gd name="connsiteY457" fmla="*/ 302161 h 1239106"/>
                <a:gd name="connsiteX458" fmla="*/ 566828 w 1633687"/>
                <a:gd name="connsiteY458" fmla="*/ 304731 h 1239106"/>
                <a:gd name="connsiteX459" fmla="*/ 561690 w 1633687"/>
                <a:gd name="connsiteY459" fmla="*/ 312442 h 1239106"/>
                <a:gd name="connsiteX460" fmla="*/ 556552 w 1633687"/>
                <a:gd name="connsiteY460" fmla="*/ 316345 h 1239106"/>
                <a:gd name="connsiteX461" fmla="*/ 556552 w 1633687"/>
                <a:gd name="connsiteY461" fmla="*/ 318916 h 1239106"/>
                <a:gd name="connsiteX462" fmla="*/ 557789 w 1633687"/>
                <a:gd name="connsiteY462" fmla="*/ 320248 h 1239106"/>
                <a:gd name="connsiteX463" fmla="*/ 560453 w 1633687"/>
                <a:gd name="connsiteY463" fmla="*/ 321486 h 1239106"/>
                <a:gd name="connsiteX464" fmla="*/ 561690 w 1633687"/>
                <a:gd name="connsiteY464" fmla="*/ 320248 h 1239106"/>
                <a:gd name="connsiteX465" fmla="*/ 563022 w 1633687"/>
                <a:gd name="connsiteY465" fmla="*/ 320248 h 1239106"/>
                <a:gd name="connsiteX466" fmla="*/ 577200 w 1633687"/>
                <a:gd name="connsiteY466" fmla="*/ 307301 h 1239106"/>
                <a:gd name="connsiteX467" fmla="*/ 593947 w 1633687"/>
                <a:gd name="connsiteY467" fmla="*/ 293117 h 1239106"/>
                <a:gd name="connsiteX468" fmla="*/ 614595 w 1633687"/>
                <a:gd name="connsiteY468" fmla="*/ 277599 h 1239106"/>
                <a:gd name="connsiteX469" fmla="*/ 622398 w 1633687"/>
                <a:gd name="connsiteY469" fmla="*/ 272459 h 1239106"/>
                <a:gd name="connsiteX470" fmla="*/ 624967 w 1633687"/>
                <a:gd name="connsiteY470" fmla="*/ 273696 h 1239106"/>
                <a:gd name="connsiteX471" fmla="*/ 631437 w 1633687"/>
                <a:gd name="connsiteY471" fmla="*/ 272459 h 1239106"/>
                <a:gd name="connsiteX472" fmla="*/ 632674 w 1633687"/>
                <a:gd name="connsiteY472" fmla="*/ 271126 h 1239106"/>
                <a:gd name="connsiteX473" fmla="*/ 635243 w 1633687"/>
                <a:gd name="connsiteY473" fmla="*/ 267318 h 1239106"/>
                <a:gd name="connsiteX474" fmla="*/ 636575 w 1633687"/>
                <a:gd name="connsiteY474" fmla="*/ 265985 h 1239106"/>
                <a:gd name="connsiteX475" fmla="*/ 640382 w 1633687"/>
                <a:gd name="connsiteY475" fmla="*/ 264652 h 1239106"/>
                <a:gd name="connsiteX476" fmla="*/ 648184 w 1633687"/>
                <a:gd name="connsiteY476" fmla="*/ 264652 h 1239106"/>
                <a:gd name="connsiteX477" fmla="*/ 655892 w 1633687"/>
                <a:gd name="connsiteY477" fmla="*/ 267318 h 1239106"/>
                <a:gd name="connsiteX478" fmla="*/ 657223 w 1633687"/>
                <a:gd name="connsiteY478" fmla="*/ 267318 h 1239106"/>
                <a:gd name="connsiteX479" fmla="*/ 657223 w 1633687"/>
                <a:gd name="connsiteY479" fmla="*/ 271126 h 1239106"/>
                <a:gd name="connsiteX480" fmla="*/ 659793 w 1633687"/>
                <a:gd name="connsiteY480" fmla="*/ 271126 h 1239106"/>
                <a:gd name="connsiteX481" fmla="*/ 661030 w 1633687"/>
                <a:gd name="connsiteY481" fmla="*/ 269888 h 1239106"/>
                <a:gd name="connsiteX482" fmla="*/ 662362 w 1633687"/>
                <a:gd name="connsiteY482" fmla="*/ 267318 h 1239106"/>
                <a:gd name="connsiteX483" fmla="*/ 662362 w 1633687"/>
                <a:gd name="connsiteY483" fmla="*/ 263415 h 1239106"/>
                <a:gd name="connsiteX484" fmla="*/ 661030 w 1633687"/>
                <a:gd name="connsiteY484" fmla="*/ 260844 h 1239106"/>
                <a:gd name="connsiteX485" fmla="*/ 661030 w 1633687"/>
                <a:gd name="connsiteY485" fmla="*/ 259512 h 1239106"/>
                <a:gd name="connsiteX486" fmla="*/ 655892 w 1633687"/>
                <a:gd name="connsiteY486" fmla="*/ 256941 h 1239106"/>
                <a:gd name="connsiteX487" fmla="*/ 652085 w 1633687"/>
                <a:gd name="connsiteY487" fmla="*/ 255704 h 1239106"/>
                <a:gd name="connsiteX488" fmla="*/ 645615 w 1633687"/>
                <a:gd name="connsiteY488" fmla="*/ 258274 h 1239106"/>
                <a:gd name="connsiteX489" fmla="*/ 640382 w 1633687"/>
                <a:gd name="connsiteY489" fmla="*/ 258274 h 1239106"/>
                <a:gd name="connsiteX490" fmla="*/ 639145 w 1633687"/>
                <a:gd name="connsiteY490" fmla="*/ 256941 h 1239106"/>
                <a:gd name="connsiteX491" fmla="*/ 637812 w 1633687"/>
                <a:gd name="connsiteY491" fmla="*/ 253133 h 1239106"/>
                <a:gd name="connsiteX492" fmla="*/ 637812 w 1633687"/>
                <a:gd name="connsiteY492" fmla="*/ 246279 h 1239106"/>
                <a:gd name="connsiteX493" fmla="*/ 644283 w 1633687"/>
                <a:gd name="connsiteY493" fmla="*/ 251420 h 1239106"/>
                <a:gd name="connsiteX494" fmla="*/ 658460 w 1633687"/>
                <a:gd name="connsiteY494" fmla="*/ 253990 h 1239106"/>
                <a:gd name="connsiteX495" fmla="*/ 659793 w 1633687"/>
                <a:gd name="connsiteY495" fmla="*/ 252752 h 1239106"/>
                <a:gd name="connsiteX496" fmla="*/ 658460 w 1633687"/>
                <a:gd name="connsiteY496" fmla="*/ 251420 h 1239106"/>
                <a:gd name="connsiteX497" fmla="*/ 653322 w 1633687"/>
                <a:gd name="connsiteY497" fmla="*/ 246279 h 1239106"/>
                <a:gd name="connsiteX498" fmla="*/ 652085 w 1633687"/>
                <a:gd name="connsiteY498" fmla="*/ 243709 h 1239106"/>
                <a:gd name="connsiteX499" fmla="*/ 652085 w 1633687"/>
                <a:gd name="connsiteY499" fmla="*/ 234665 h 1239106"/>
                <a:gd name="connsiteX500" fmla="*/ 657223 w 1633687"/>
                <a:gd name="connsiteY500" fmla="*/ 229429 h 1239106"/>
                <a:gd name="connsiteX501" fmla="*/ 658460 w 1633687"/>
                <a:gd name="connsiteY501" fmla="*/ 228191 h 1239106"/>
                <a:gd name="connsiteX502" fmla="*/ 659793 w 1633687"/>
                <a:gd name="connsiteY502" fmla="*/ 229429 h 1239106"/>
                <a:gd name="connsiteX503" fmla="*/ 664931 w 1633687"/>
                <a:gd name="connsiteY503" fmla="*/ 231999 h 1239106"/>
                <a:gd name="connsiteX504" fmla="*/ 667500 w 1633687"/>
                <a:gd name="connsiteY504" fmla="*/ 230762 h 1239106"/>
                <a:gd name="connsiteX505" fmla="*/ 668832 w 1633687"/>
                <a:gd name="connsiteY505" fmla="*/ 230762 h 1239106"/>
                <a:gd name="connsiteX506" fmla="*/ 668832 w 1633687"/>
                <a:gd name="connsiteY506" fmla="*/ 221718 h 1239106"/>
                <a:gd name="connsiteX507" fmla="*/ 670069 w 1633687"/>
                <a:gd name="connsiteY507" fmla="*/ 221718 h 1239106"/>
                <a:gd name="connsiteX508" fmla="*/ 675303 w 1633687"/>
                <a:gd name="connsiteY508" fmla="*/ 220480 h 1239106"/>
                <a:gd name="connsiteX509" fmla="*/ 676540 w 1633687"/>
                <a:gd name="connsiteY509" fmla="*/ 220480 h 1239106"/>
                <a:gd name="connsiteX510" fmla="*/ 676540 w 1633687"/>
                <a:gd name="connsiteY510" fmla="*/ 224288 h 1239106"/>
                <a:gd name="connsiteX511" fmla="*/ 683010 w 1633687"/>
                <a:gd name="connsiteY511" fmla="*/ 223051 h 1239106"/>
                <a:gd name="connsiteX512" fmla="*/ 686912 w 1633687"/>
                <a:gd name="connsiteY512" fmla="*/ 224288 h 1239106"/>
                <a:gd name="connsiteX513" fmla="*/ 688148 w 1633687"/>
                <a:gd name="connsiteY513" fmla="*/ 225621 h 1239106"/>
                <a:gd name="connsiteX514" fmla="*/ 695951 w 1633687"/>
                <a:gd name="connsiteY514" fmla="*/ 224288 h 1239106"/>
                <a:gd name="connsiteX515" fmla="*/ 698520 w 1633687"/>
                <a:gd name="connsiteY515" fmla="*/ 221718 h 1239106"/>
                <a:gd name="connsiteX516" fmla="*/ 702327 w 1633687"/>
                <a:gd name="connsiteY516" fmla="*/ 221718 h 1239106"/>
                <a:gd name="connsiteX517" fmla="*/ 703658 w 1633687"/>
                <a:gd name="connsiteY517" fmla="*/ 219147 h 1239106"/>
                <a:gd name="connsiteX518" fmla="*/ 704991 w 1633687"/>
                <a:gd name="connsiteY518" fmla="*/ 219147 h 1239106"/>
                <a:gd name="connsiteX519" fmla="*/ 720405 w 1633687"/>
                <a:gd name="connsiteY519" fmla="*/ 214007 h 1239106"/>
                <a:gd name="connsiteX520" fmla="*/ 721738 w 1633687"/>
                <a:gd name="connsiteY520" fmla="*/ 214007 h 1239106"/>
                <a:gd name="connsiteX521" fmla="*/ 724307 w 1633687"/>
                <a:gd name="connsiteY521" fmla="*/ 216577 h 1239106"/>
                <a:gd name="connsiteX522" fmla="*/ 726876 w 1633687"/>
                <a:gd name="connsiteY522" fmla="*/ 220480 h 1239106"/>
                <a:gd name="connsiteX523" fmla="*/ 736391 w 1633687"/>
                <a:gd name="connsiteY523" fmla="*/ 226858 h 1239106"/>
                <a:gd name="connsiteX524" fmla="*/ 748000 w 1633687"/>
                <a:gd name="connsiteY524" fmla="*/ 231999 h 1239106"/>
                <a:gd name="connsiteX525" fmla="*/ 751806 w 1633687"/>
                <a:gd name="connsiteY525" fmla="*/ 233332 h 1239106"/>
                <a:gd name="connsiteX526" fmla="*/ 757040 w 1633687"/>
                <a:gd name="connsiteY526" fmla="*/ 237235 h 1239106"/>
                <a:gd name="connsiteX527" fmla="*/ 760845 w 1633687"/>
                <a:gd name="connsiteY527" fmla="*/ 238473 h 1239106"/>
                <a:gd name="connsiteX528" fmla="*/ 764747 w 1633687"/>
                <a:gd name="connsiteY528" fmla="*/ 238473 h 1239106"/>
                <a:gd name="connsiteX529" fmla="*/ 767316 w 1633687"/>
                <a:gd name="connsiteY529" fmla="*/ 237235 h 1239106"/>
                <a:gd name="connsiteX530" fmla="*/ 769885 w 1633687"/>
                <a:gd name="connsiteY530" fmla="*/ 238473 h 1239106"/>
                <a:gd name="connsiteX531" fmla="*/ 772454 w 1633687"/>
                <a:gd name="connsiteY531" fmla="*/ 241138 h 1239106"/>
                <a:gd name="connsiteX532" fmla="*/ 775118 w 1633687"/>
                <a:gd name="connsiteY532" fmla="*/ 241138 h 1239106"/>
                <a:gd name="connsiteX533" fmla="*/ 777688 w 1633687"/>
                <a:gd name="connsiteY533" fmla="*/ 243709 h 1239106"/>
                <a:gd name="connsiteX534" fmla="*/ 787964 w 1633687"/>
                <a:gd name="connsiteY534" fmla="*/ 247517 h 1239106"/>
                <a:gd name="connsiteX535" fmla="*/ 797480 w 1633687"/>
                <a:gd name="connsiteY535" fmla="*/ 252752 h 1239106"/>
                <a:gd name="connsiteX536" fmla="*/ 802618 w 1633687"/>
                <a:gd name="connsiteY536" fmla="*/ 256560 h 1239106"/>
                <a:gd name="connsiteX537" fmla="*/ 806519 w 1633687"/>
                <a:gd name="connsiteY537" fmla="*/ 261701 h 1239106"/>
                <a:gd name="connsiteX538" fmla="*/ 810421 w 1633687"/>
                <a:gd name="connsiteY538" fmla="*/ 268175 h 1239106"/>
                <a:gd name="connsiteX539" fmla="*/ 812990 w 1633687"/>
                <a:gd name="connsiteY539" fmla="*/ 273315 h 1239106"/>
                <a:gd name="connsiteX540" fmla="*/ 815559 w 1633687"/>
                <a:gd name="connsiteY540" fmla="*/ 281122 h 1239106"/>
                <a:gd name="connsiteX541" fmla="*/ 818128 w 1633687"/>
                <a:gd name="connsiteY541" fmla="*/ 285025 h 1239106"/>
                <a:gd name="connsiteX542" fmla="*/ 822029 w 1633687"/>
                <a:gd name="connsiteY542" fmla="*/ 287595 h 1239106"/>
                <a:gd name="connsiteX543" fmla="*/ 823266 w 1633687"/>
                <a:gd name="connsiteY543" fmla="*/ 288833 h 1239106"/>
                <a:gd name="connsiteX544" fmla="*/ 826406 w 1633687"/>
                <a:gd name="connsiteY544" fmla="*/ 288833 h 1239106"/>
                <a:gd name="connsiteX545" fmla="*/ 831544 w 1633687"/>
                <a:gd name="connsiteY545" fmla="*/ 290165 h 1239106"/>
                <a:gd name="connsiteX546" fmla="*/ 831544 w 1633687"/>
                <a:gd name="connsiteY546" fmla="*/ 292736 h 1239106"/>
                <a:gd name="connsiteX547" fmla="*/ 834114 w 1633687"/>
                <a:gd name="connsiteY547" fmla="*/ 293974 h 1239106"/>
                <a:gd name="connsiteX548" fmla="*/ 841916 w 1633687"/>
                <a:gd name="connsiteY548" fmla="*/ 297877 h 1239106"/>
                <a:gd name="connsiteX549" fmla="*/ 848387 w 1633687"/>
                <a:gd name="connsiteY549" fmla="*/ 301780 h 1239106"/>
                <a:gd name="connsiteX550" fmla="*/ 852193 w 1633687"/>
                <a:gd name="connsiteY550" fmla="*/ 306921 h 1239106"/>
                <a:gd name="connsiteX551" fmla="*/ 854762 w 1633687"/>
                <a:gd name="connsiteY551" fmla="*/ 313394 h 1239106"/>
                <a:gd name="connsiteX552" fmla="*/ 856094 w 1633687"/>
                <a:gd name="connsiteY552" fmla="*/ 321105 h 1239106"/>
                <a:gd name="connsiteX553" fmla="*/ 858663 w 1633687"/>
                <a:gd name="connsiteY553" fmla="*/ 328911 h 1239106"/>
                <a:gd name="connsiteX554" fmla="*/ 863801 w 1633687"/>
                <a:gd name="connsiteY554" fmla="*/ 332719 h 1239106"/>
                <a:gd name="connsiteX555" fmla="*/ 867703 w 1633687"/>
                <a:gd name="connsiteY555" fmla="*/ 334052 h 1239106"/>
                <a:gd name="connsiteX556" fmla="*/ 871604 w 1633687"/>
                <a:gd name="connsiteY556" fmla="*/ 335290 h 1239106"/>
                <a:gd name="connsiteX557" fmla="*/ 874173 w 1633687"/>
                <a:gd name="connsiteY557" fmla="*/ 337955 h 1239106"/>
                <a:gd name="connsiteX558" fmla="*/ 877979 w 1633687"/>
                <a:gd name="connsiteY558" fmla="*/ 341763 h 1239106"/>
                <a:gd name="connsiteX559" fmla="*/ 881881 w 1633687"/>
                <a:gd name="connsiteY559" fmla="*/ 344334 h 1239106"/>
                <a:gd name="connsiteX560" fmla="*/ 883212 w 1633687"/>
                <a:gd name="connsiteY560" fmla="*/ 344334 h 1239106"/>
                <a:gd name="connsiteX561" fmla="*/ 889683 w 1633687"/>
                <a:gd name="connsiteY561" fmla="*/ 345666 h 1239106"/>
                <a:gd name="connsiteX562" fmla="*/ 894821 w 1633687"/>
                <a:gd name="connsiteY562" fmla="*/ 346904 h 1239106"/>
                <a:gd name="connsiteX563" fmla="*/ 897391 w 1633687"/>
                <a:gd name="connsiteY563" fmla="*/ 354710 h 1239106"/>
                <a:gd name="connsiteX564" fmla="*/ 899960 w 1633687"/>
                <a:gd name="connsiteY564" fmla="*/ 353378 h 1239106"/>
                <a:gd name="connsiteX565" fmla="*/ 897391 w 1633687"/>
                <a:gd name="connsiteY565" fmla="*/ 355948 h 1239106"/>
                <a:gd name="connsiteX566" fmla="*/ 905098 w 1633687"/>
                <a:gd name="connsiteY566" fmla="*/ 359851 h 1239106"/>
                <a:gd name="connsiteX567" fmla="*/ 902529 w 1633687"/>
                <a:gd name="connsiteY567" fmla="*/ 363754 h 1239106"/>
                <a:gd name="connsiteX568" fmla="*/ 908999 w 1633687"/>
                <a:gd name="connsiteY568" fmla="*/ 366324 h 1239106"/>
                <a:gd name="connsiteX569" fmla="*/ 908999 w 1633687"/>
                <a:gd name="connsiteY569" fmla="*/ 370228 h 1239106"/>
                <a:gd name="connsiteX570" fmla="*/ 918515 w 1633687"/>
                <a:gd name="connsiteY570" fmla="*/ 364992 h 1239106"/>
                <a:gd name="connsiteX571" fmla="*/ 908999 w 1633687"/>
                <a:gd name="connsiteY571" fmla="*/ 374036 h 1239106"/>
                <a:gd name="connsiteX572" fmla="*/ 927079 w 1633687"/>
                <a:gd name="connsiteY572" fmla="*/ 379176 h 1239106"/>
                <a:gd name="connsiteX573" fmla="*/ 930884 w 1633687"/>
                <a:gd name="connsiteY573" fmla="*/ 385650 h 1239106"/>
                <a:gd name="connsiteX574" fmla="*/ 928316 w 1633687"/>
                <a:gd name="connsiteY574" fmla="*/ 386983 h 1239106"/>
                <a:gd name="connsiteX575" fmla="*/ 929647 w 1633687"/>
                <a:gd name="connsiteY575" fmla="*/ 392124 h 1239106"/>
                <a:gd name="connsiteX576" fmla="*/ 933454 w 1633687"/>
                <a:gd name="connsiteY576" fmla="*/ 390791 h 1239106"/>
                <a:gd name="connsiteX577" fmla="*/ 932217 w 1633687"/>
                <a:gd name="connsiteY577" fmla="*/ 393456 h 1239106"/>
                <a:gd name="connsiteX578" fmla="*/ 932217 w 1633687"/>
                <a:gd name="connsiteY578" fmla="*/ 394694 h 1239106"/>
                <a:gd name="connsiteX579" fmla="*/ 933454 w 1633687"/>
                <a:gd name="connsiteY579" fmla="*/ 396026 h 1239106"/>
                <a:gd name="connsiteX580" fmla="*/ 936118 w 1633687"/>
                <a:gd name="connsiteY580" fmla="*/ 398597 h 1239106"/>
                <a:gd name="connsiteX581" fmla="*/ 939924 w 1633687"/>
                <a:gd name="connsiteY581" fmla="*/ 399835 h 1239106"/>
                <a:gd name="connsiteX582" fmla="*/ 943826 w 1633687"/>
                <a:gd name="connsiteY582" fmla="*/ 398597 h 1239106"/>
                <a:gd name="connsiteX583" fmla="*/ 947727 w 1633687"/>
                <a:gd name="connsiteY583" fmla="*/ 394694 h 1239106"/>
                <a:gd name="connsiteX584" fmla="*/ 951533 w 1633687"/>
                <a:gd name="connsiteY584" fmla="*/ 393456 h 1239106"/>
                <a:gd name="connsiteX585" fmla="*/ 959335 w 1633687"/>
                <a:gd name="connsiteY585" fmla="*/ 396026 h 1239106"/>
                <a:gd name="connsiteX586" fmla="*/ 967043 w 1633687"/>
                <a:gd name="connsiteY586" fmla="*/ 396026 h 1239106"/>
                <a:gd name="connsiteX587" fmla="*/ 970944 w 1633687"/>
                <a:gd name="connsiteY587" fmla="*/ 394694 h 1239106"/>
                <a:gd name="connsiteX588" fmla="*/ 976082 w 1633687"/>
                <a:gd name="connsiteY588" fmla="*/ 396026 h 1239106"/>
                <a:gd name="connsiteX589" fmla="*/ 981221 w 1633687"/>
                <a:gd name="connsiteY589" fmla="*/ 398597 h 1239106"/>
                <a:gd name="connsiteX590" fmla="*/ 982553 w 1633687"/>
                <a:gd name="connsiteY590" fmla="*/ 399835 h 1239106"/>
                <a:gd name="connsiteX591" fmla="*/ 985122 w 1633687"/>
                <a:gd name="connsiteY591" fmla="*/ 401168 h 1239106"/>
                <a:gd name="connsiteX592" fmla="*/ 985122 w 1633687"/>
                <a:gd name="connsiteY592" fmla="*/ 406308 h 1239106"/>
                <a:gd name="connsiteX593" fmla="*/ 986454 w 1633687"/>
                <a:gd name="connsiteY593" fmla="*/ 408879 h 1239106"/>
                <a:gd name="connsiteX594" fmla="*/ 990260 w 1633687"/>
                <a:gd name="connsiteY594" fmla="*/ 411449 h 1239106"/>
                <a:gd name="connsiteX595" fmla="*/ 994162 w 1633687"/>
                <a:gd name="connsiteY595" fmla="*/ 415352 h 1239106"/>
                <a:gd name="connsiteX596" fmla="*/ 994162 w 1633687"/>
                <a:gd name="connsiteY596" fmla="*/ 423158 h 1239106"/>
                <a:gd name="connsiteX597" fmla="*/ 996731 w 1633687"/>
                <a:gd name="connsiteY597" fmla="*/ 430869 h 1239106"/>
                <a:gd name="connsiteX598" fmla="*/ 999300 w 1633687"/>
                <a:gd name="connsiteY598" fmla="*/ 430869 h 1239106"/>
                <a:gd name="connsiteX599" fmla="*/ 1000632 w 1633687"/>
                <a:gd name="connsiteY599" fmla="*/ 432202 h 1239106"/>
                <a:gd name="connsiteX600" fmla="*/ 1001869 w 1633687"/>
                <a:gd name="connsiteY600" fmla="*/ 436010 h 1239106"/>
                <a:gd name="connsiteX601" fmla="*/ 1004438 w 1633687"/>
                <a:gd name="connsiteY601" fmla="*/ 438581 h 1239106"/>
                <a:gd name="connsiteX602" fmla="*/ 1008339 w 1633687"/>
                <a:gd name="connsiteY602" fmla="*/ 441151 h 1239106"/>
                <a:gd name="connsiteX603" fmla="*/ 1013477 w 1633687"/>
                <a:gd name="connsiteY603" fmla="*/ 443721 h 1239106"/>
                <a:gd name="connsiteX604" fmla="*/ 1014810 w 1633687"/>
                <a:gd name="connsiteY604" fmla="*/ 446292 h 1239106"/>
                <a:gd name="connsiteX605" fmla="*/ 1016047 w 1633687"/>
                <a:gd name="connsiteY605" fmla="*/ 447625 h 1239106"/>
                <a:gd name="connsiteX606" fmla="*/ 1019948 w 1633687"/>
                <a:gd name="connsiteY606" fmla="*/ 447625 h 1239106"/>
                <a:gd name="connsiteX607" fmla="*/ 1025086 w 1633687"/>
                <a:gd name="connsiteY607" fmla="*/ 450194 h 1239106"/>
                <a:gd name="connsiteX608" fmla="*/ 1026419 w 1633687"/>
                <a:gd name="connsiteY608" fmla="*/ 452860 h 1239106"/>
                <a:gd name="connsiteX609" fmla="*/ 1026419 w 1633687"/>
                <a:gd name="connsiteY609" fmla="*/ 460571 h 1239106"/>
                <a:gd name="connsiteX610" fmla="*/ 1025086 w 1633687"/>
                <a:gd name="connsiteY610" fmla="*/ 464379 h 1239106"/>
                <a:gd name="connsiteX611" fmla="*/ 1025086 w 1633687"/>
                <a:gd name="connsiteY611" fmla="*/ 466950 h 1239106"/>
                <a:gd name="connsiteX612" fmla="*/ 1023849 w 1633687"/>
                <a:gd name="connsiteY612" fmla="*/ 468282 h 1239106"/>
                <a:gd name="connsiteX613" fmla="*/ 1016047 w 1633687"/>
                <a:gd name="connsiteY613" fmla="*/ 468282 h 1239106"/>
                <a:gd name="connsiteX614" fmla="*/ 1016047 w 1633687"/>
                <a:gd name="connsiteY614" fmla="*/ 470853 h 1239106"/>
                <a:gd name="connsiteX615" fmla="*/ 1021280 w 1633687"/>
                <a:gd name="connsiteY615" fmla="*/ 472185 h 1239106"/>
                <a:gd name="connsiteX616" fmla="*/ 1023849 w 1633687"/>
                <a:gd name="connsiteY616" fmla="*/ 481705 h 1239106"/>
                <a:gd name="connsiteX617" fmla="*/ 1026228 w 1633687"/>
                <a:gd name="connsiteY617" fmla="*/ 481705 h 1239106"/>
                <a:gd name="connsiteX618" fmla="*/ 1027465 w 1633687"/>
                <a:gd name="connsiteY618" fmla="*/ 486846 h 1239106"/>
                <a:gd name="connsiteX619" fmla="*/ 1030129 w 1633687"/>
                <a:gd name="connsiteY619" fmla="*/ 494557 h 1239106"/>
                <a:gd name="connsiteX620" fmla="*/ 1027465 w 1633687"/>
                <a:gd name="connsiteY620" fmla="*/ 499793 h 1239106"/>
                <a:gd name="connsiteX621" fmla="*/ 1027465 w 1633687"/>
                <a:gd name="connsiteY621" fmla="*/ 506171 h 1239106"/>
                <a:gd name="connsiteX622" fmla="*/ 1028797 w 1633687"/>
                <a:gd name="connsiteY622" fmla="*/ 510075 h 1239106"/>
                <a:gd name="connsiteX623" fmla="*/ 1028797 w 1633687"/>
                <a:gd name="connsiteY623" fmla="*/ 513978 h 1239106"/>
                <a:gd name="connsiteX624" fmla="*/ 1030129 w 1633687"/>
                <a:gd name="connsiteY624" fmla="*/ 521689 h 1239106"/>
                <a:gd name="connsiteX625" fmla="*/ 1030129 w 1633687"/>
                <a:gd name="connsiteY625" fmla="*/ 531875 h 1239106"/>
                <a:gd name="connsiteX626" fmla="*/ 1031366 w 1633687"/>
                <a:gd name="connsiteY626" fmla="*/ 535778 h 1239106"/>
                <a:gd name="connsiteX627" fmla="*/ 1031366 w 1633687"/>
                <a:gd name="connsiteY627" fmla="*/ 544727 h 1239106"/>
                <a:gd name="connsiteX628" fmla="*/ 1028797 w 1633687"/>
                <a:gd name="connsiteY628" fmla="*/ 547297 h 1239106"/>
                <a:gd name="connsiteX629" fmla="*/ 1028797 w 1633687"/>
                <a:gd name="connsiteY629" fmla="*/ 553771 h 1239106"/>
                <a:gd name="connsiteX630" fmla="*/ 1024896 w 1633687"/>
                <a:gd name="connsiteY630" fmla="*/ 563291 h 1239106"/>
                <a:gd name="connsiteX631" fmla="*/ 1024896 w 1633687"/>
                <a:gd name="connsiteY631" fmla="*/ 569764 h 1239106"/>
                <a:gd name="connsiteX632" fmla="*/ 1026228 w 1633687"/>
                <a:gd name="connsiteY632" fmla="*/ 577475 h 1239106"/>
                <a:gd name="connsiteX633" fmla="*/ 1026228 w 1633687"/>
                <a:gd name="connsiteY633" fmla="*/ 579475 h 1239106"/>
                <a:gd name="connsiteX634" fmla="*/ 1022327 w 1633687"/>
                <a:gd name="connsiteY634" fmla="*/ 583377 h 1239106"/>
                <a:gd name="connsiteX635" fmla="*/ 1021090 w 1633687"/>
                <a:gd name="connsiteY635" fmla="*/ 589851 h 1239106"/>
                <a:gd name="connsiteX636" fmla="*/ 1021090 w 1633687"/>
                <a:gd name="connsiteY636" fmla="*/ 601465 h 1239106"/>
                <a:gd name="connsiteX637" fmla="*/ 1019758 w 1633687"/>
                <a:gd name="connsiteY637" fmla="*/ 606606 h 1239106"/>
                <a:gd name="connsiteX638" fmla="*/ 1017188 w 1633687"/>
                <a:gd name="connsiteY638" fmla="*/ 609176 h 1239106"/>
                <a:gd name="connsiteX639" fmla="*/ 1017188 w 1633687"/>
                <a:gd name="connsiteY639" fmla="*/ 611747 h 1239106"/>
                <a:gd name="connsiteX640" fmla="*/ 1018521 w 1633687"/>
                <a:gd name="connsiteY640" fmla="*/ 615650 h 1239106"/>
                <a:gd name="connsiteX641" fmla="*/ 1019758 w 1633687"/>
                <a:gd name="connsiteY641" fmla="*/ 615650 h 1239106"/>
                <a:gd name="connsiteX642" fmla="*/ 1022327 w 1633687"/>
                <a:gd name="connsiteY642" fmla="*/ 616983 h 1239106"/>
                <a:gd name="connsiteX643" fmla="*/ 1022327 w 1633687"/>
                <a:gd name="connsiteY643" fmla="*/ 619553 h 1239106"/>
                <a:gd name="connsiteX644" fmla="*/ 1021090 w 1633687"/>
                <a:gd name="connsiteY644" fmla="*/ 619553 h 1239106"/>
                <a:gd name="connsiteX645" fmla="*/ 1019758 w 1633687"/>
                <a:gd name="connsiteY645" fmla="*/ 620791 h 1239106"/>
                <a:gd name="connsiteX646" fmla="*/ 1021090 w 1633687"/>
                <a:gd name="connsiteY646" fmla="*/ 624694 h 1239106"/>
                <a:gd name="connsiteX647" fmla="*/ 1021090 w 1633687"/>
                <a:gd name="connsiteY647" fmla="*/ 628597 h 1239106"/>
                <a:gd name="connsiteX648" fmla="*/ 1018521 w 1633687"/>
                <a:gd name="connsiteY648" fmla="*/ 631167 h 1239106"/>
                <a:gd name="connsiteX649" fmla="*/ 1018521 w 1633687"/>
                <a:gd name="connsiteY649" fmla="*/ 633738 h 1239106"/>
                <a:gd name="connsiteX650" fmla="*/ 1019758 w 1633687"/>
                <a:gd name="connsiteY650" fmla="*/ 635071 h 1239106"/>
                <a:gd name="connsiteX651" fmla="*/ 1022327 w 1633687"/>
                <a:gd name="connsiteY651" fmla="*/ 635071 h 1239106"/>
                <a:gd name="connsiteX652" fmla="*/ 1019758 w 1633687"/>
                <a:gd name="connsiteY652" fmla="*/ 655729 h 1239106"/>
                <a:gd name="connsiteX653" fmla="*/ 1017188 w 1633687"/>
                <a:gd name="connsiteY653" fmla="*/ 674769 h 1239106"/>
                <a:gd name="connsiteX654" fmla="*/ 1015856 w 1633687"/>
                <a:gd name="connsiteY654" fmla="*/ 676006 h 1239106"/>
                <a:gd name="connsiteX655" fmla="*/ 1013287 w 1633687"/>
                <a:gd name="connsiteY655" fmla="*/ 677339 h 1239106"/>
                <a:gd name="connsiteX656" fmla="*/ 1013287 w 1633687"/>
                <a:gd name="connsiteY656" fmla="*/ 682480 h 1239106"/>
                <a:gd name="connsiteX657" fmla="*/ 1014620 w 1633687"/>
                <a:gd name="connsiteY657" fmla="*/ 688953 h 1239106"/>
                <a:gd name="connsiteX658" fmla="*/ 1015856 w 1633687"/>
                <a:gd name="connsiteY658" fmla="*/ 690286 h 1239106"/>
                <a:gd name="connsiteX659" fmla="*/ 1022327 w 1633687"/>
                <a:gd name="connsiteY659" fmla="*/ 697997 h 1239106"/>
                <a:gd name="connsiteX660" fmla="*/ 1030129 w 1633687"/>
                <a:gd name="connsiteY660" fmla="*/ 705708 h 1239106"/>
                <a:gd name="connsiteX661" fmla="*/ 1035268 w 1633687"/>
                <a:gd name="connsiteY661" fmla="*/ 715228 h 1239106"/>
                <a:gd name="connsiteX662" fmla="*/ 1040406 w 1633687"/>
                <a:gd name="connsiteY662" fmla="*/ 721701 h 1239106"/>
                <a:gd name="connsiteX663" fmla="*/ 1041738 w 1633687"/>
                <a:gd name="connsiteY663" fmla="*/ 723034 h 1239106"/>
                <a:gd name="connsiteX664" fmla="*/ 1044307 w 1633687"/>
                <a:gd name="connsiteY664" fmla="*/ 723034 h 1239106"/>
                <a:gd name="connsiteX665" fmla="*/ 1044307 w 1633687"/>
                <a:gd name="connsiteY665" fmla="*/ 717893 h 1239106"/>
                <a:gd name="connsiteX666" fmla="*/ 1040406 w 1633687"/>
                <a:gd name="connsiteY666" fmla="*/ 711420 h 1239106"/>
                <a:gd name="connsiteX667" fmla="*/ 1032698 w 1633687"/>
                <a:gd name="connsiteY667" fmla="*/ 703613 h 1239106"/>
                <a:gd name="connsiteX668" fmla="*/ 1018521 w 1633687"/>
                <a:gd name="connsiteY668" fmla="*/ 690762 h 1239106"/>
                <a:gd name="connsiteX669" fmla="*/ 1019758 w 1633687"/>
                <a:gd name="connsiteY669" fmla="*/ 689429 h 1239106"/>
                <a:gd name="connsiteX670" fmla="*/ 1030129 w 1633687"/>
                <a:gd name="connsiteY670" fmla="*/ 697235 h 1239106"/>
                <a:gd name="connsiteX671" fmla="*/ 1030129 w 1633687"/>
                <a:gd name="connsiteY671" fmla="*/ 695902 h 1239106"/>
                <a:gd name="connsiteX672" fmla="*/ 1028797 w 1633687"/>
                <a:gd name="connsiteY672" fmla="*/ 691999 h 1239106"/>
                <a:gd name="connsiteX673" fmla="*/ 1028797 w 1633687"/>
                <a:gd name="connsiteY673" fmla="*/ 689429 h 1239106"/>
                <a:gd name="connsiteX674" fmla="*/ 1031366 w 1633687"/>
                <a:gd name="connsiteY674" fmla="*/ 686859 h 1239106"/>
                <a:gd name="connsiteX675" fmla="*/ 1033936 w 1633687"/>
                <a:gd name="connsiteY675" fmla="*/ 686859 h 1239106"/>
                <a:gd name="connsiteX676" fmla="*/ 1033936 w 1633687"/>
                <a:gd name="connsiteY676" fmla="*/ 696379 h 1239106"/>
                <a:gd name="connsiteX677" fmla="*/ 1036505 w 1633687"/>
                <a:gd name="connsiteY677" fmla="*/ 700186 h 1239106"/>
                <a:gd name="connsiteX678" fmla="*/ 1039074 w 1633687"/>
                <a:gd name="connsiteY678" fmla="*/ 705422 h 1239106"/>
                <a:gd name="connsiteX679" fmla="*/ 1044307 w 1633687"/>
                <a:gd name="connsiteY679" fmla="*/ 706660 h 1239106"/>
                <a:gd name="connsiteX680" fmla="*/ 1048113 w 1633687"/>
                <a:gd name="connsiteY680" fmla="*/ 707993 h 1239106"/>
                <a:gd name="connsiteX681" fmla="*/ 1052015 w 1633687"/>
                <a:gd name="connsiteY681" fmla="*/ 711896 h 1239106"/>
                <a:gd name="connsiteX682" fmla="*/ 1055916 w 1633687"/>
                <a:gd name="connsiteY682" fmla="*/ 718370 h 1239106"/>
                <a:gd name="connsiteX683" fmla="*/ 1057248 w 1633687"/>
                <a:gd name="connsiteY683" fmla="*/ 718370 h 1239106"/>
                <a:gd name="connsiteX684" fmla="*/ 1059722 w 1633687"/>
                <a:gd name="connsiteY684" fmla="*/ 717037 h 1239106"/>
                <a:gd name="connsiteX685" fmla="*/ 1062386 w 1633687"/>
                <a:gd name="connsiteY685" fmla="*/ 714466 h 1239106"/>
                <a:gd name="connsiteX686" fmla="*/ 1062386 w 1633687"/>
                <a:gd name="connsiteY686" fmla="*/ 712753 h 1239106"/>
                <a:gd name="connsiteX687" fmla="*/ 1061054 w 1633687"/>
                <a:gd name="connsiteY687" fmla="*/ 708945 h 1239106"/>
                <a:gd name="connsiteX688" fmla="*/ 1058485 w 1633687"/>
                <a:gd name="connsiteY688" fmla="*/ 706279 h 1239106"/>
                <a:gd name="connsiteX689" fmla="*/ 1059722 w 1633687"/>
                <a:gd name="connsiteY689" fmla="*/ 705042 h 1239106"/>
                <a:gd name="connsiteX690" fmla="*/ 1061054 w 1633687"/>
                <a:gd name="connsiteY690" fmla="*/ 705042 h 1239106"/>
                <a:gd name="connsiteX691" fmla="*/ 1062386 w 1633687"/>
                <a:gd name="connsiteY691" fmla="*/ 701139 h 1239106"/>
                <a:gd name="connsiteX692" fmla="*/ 1063623 w 1633687"/>
                <a:gd name="connsiteY692" fmla="*/ 698568 h 1239106"/>
                <a:gd name="connsiteX693" fmla="*/ 1063623 w 1633687"/>
                <a:gd name="connsiteY693" fmla="*/ 690857 h 1239106"/>
                <a:gd name="connsiteX694" fmla="*/ 1064956 w 1633687"/>
                <a:gd name="connsiteY694" fmla="*/ 689524 h 1239106"/>
                <a:gd name="connsiteX695" fmla="*/ 1064956 w 1633687"/>
                <a:gd name="connsiteY695" fmla="*/ 688287 h 1239106"/>
                <a:gd name="connsiteX696" fmla="*/ 1061054 w 1633687"/>
                <a:gd name="connsiteY696" fmla="*/ 686954 h 1239106"/>
                <a:gd name="connsiteX697" fmla="*/ 1058485 w 1633687"/>
                <a:gd name="connsiteY697" fmla="*/ 685621 h 1239106"/>
                <a:gd name="connsiteX698" fmla="*/ 1058485 w 1633687"/>
                <a:gd name="connsiteY698" fmla="*/ 684193 h 1239106"/>
                <a:gd name="connsiteX699" fmla="*/ 1059722 w 1633687"/>
                <a:gd name="connsiteY699" fmla="*/ 682860 h 1239106"/>
                <a:gd name="connsiteX700" fmla="*/ 1061054 w 1633687"/>
                <a:gd name="connsiteY700" fmla="*/ 681623 h 1239106"/>
                <a:gd name="connsiteX701" fmla="*/ 1062386 w 1633687"/>
                <a:gd name="connsiteY701" fmla="*/ 680290 h 1239106"/>
                <a:gd name="connsiteX702" fmla="*/ 1061054 w 1633687"/>
                <a:gd name="connsiteY702" fmla="*/ 679053 h 1239106"/>
                <a:gd name="connsiteX703" fmla="*/ 1061054 w 1633687"/>
                <a:gd name="connsiteY703" fmla="*/ 677720 h 1239106"/>
                <a:gd name="connsiteX704" fmla="*/ 1064956 w 1633687"/>
                <a:gd name="connsiteY704" fmla="*/ 673911 h 1239106"/>
                <a:gd name="connsiteX705" fmla="*/ 1066193 w 1633687"/>
                <a:gd name="connsiteY705" fmla="*/ 672579 h 1239106"/>
                <a:gd name="connsiteX706" fmla="*/ 1063623 w 1633687"/>
                <a:gd name="connsiteY706" fmla="*/ 672579 h 1239106"/>
                <a:gd name="connsiteX707" fmla="*/ 1058485 w 1633687"/>
                <a:gd name="connsiteY707" fmla="*/ 673911 h 1239106"/>
                <a:gd name="connsiteX708" fmla="*/ 1036505 w 1633687"/>
                <a:gd name="connsiteY708" fmla="*/ 666105 h 1239106"/>
                <a:gd name="connsiteX709" fmla="*/ 1035268 w 1633687"/>
                <a:gd name="connsiteY709" fmla="*/ 664867 h 1239106"/>
                <a:gd name="connsiteX710" fmla="*/ 1035268 w 1633687"/>
                <a:gd name="connsiteY710" fmla="*/ 662202 h 1239106"/>
                <a:gd name="connsiteX711" fmla="*/ 1037837 w 1633687"/>
                <a:gd name="connsiteY711" fmla="*/ 659632 h 1239106"/>
                <a:gd name="connsiteX712" fmla="*/ 1040406 w 1633687"/>
                <a:gd name="connsiteY712" fmla="*/ 657062 h 1239106"/>
                <a:gd name="connsiteX713" fmla="*/ 1041738 w 1633687"/>
                <a:gd name="connsiteY713" fmla="*/ 654491 h 1239106"/>
                <a:gd name="connsiteX714" fmla="*/ 1041738 w 1633687"/>
                <a:gd name="connsiteY714" fmla="*/ 648018 h 1239106"/>
                <a:gd name="connsiteX715" fmla="*/ 1037837 w 1633687"/>
                <a:gd name="connsiteY715" fmla="*/ 641544 h 1239106"/>
                <a:gd name="connsiteX716" fmla="*/ 1037837 w 1633687"/>
                <a:gd name="connsiteY716" fmla="*/ 640307 h 1239106"/>
                <a:gd name="connsiteX717" fmla="*/ 1040406 w 1633687"/>
                <a:gd name="connsiteY717" fmla="*/ 640307 h 1239106"/>
                <a:gd name="connsiteX718" fmla="*/ 1045545 w 1633687"/>
                <a:gd name="connsiteY718" fmla="*/ 641544 h 1239106"/>
                <a:gd name="connsiteX719" fmla="*/ 1046876 w 1633687"/>
                <a:gd name="connsiteY719" fmla="*/ 644114 h 1239106"/>
                <a:gd name="connsiteX720" fmla="*/ 1050778 w 1633687"/>
                <a:gd name="connsiteY720" fmla="*/ 642877 h 1239106"/>
                <a:gd name="connsiteX721" fmla="*/ 1053347 w 1633687"/>
                <a:gd name="connsiteY721" fmla="*/ 644114 h 1239106"/>
                <a:gd name="connsiteX722" fmla="*/ 1058485 w 1633687"/>
                <a:gd name="connsiteY722" fmla="*/ 649351 h 1239106"/>
                <a:gd name="connsiteX723" fmla="*/ 1058485 w 1633687"/>
                <a:gd name="connsiteY723" fmla="*/ 653254 h 1239106"/>
                <a:gd name="connsiteX724" fmla="*/ 1059722 w 1633687"/>
                <a:gd name="connsiteY724" fmla="*/ 654491 h 1239106"/>
                <a:gd name="connsiteX725" fmla="*/ 1067525 w 1633687"/>
                <a:gd name="connsiteY725" fmla="*/ 654491 h 1239106"/>
                <a:gd name="connsiteX726" fmla="*/ 1070094 w 1633687"/>
                <a:gd name="connsiteY726" fmla="*/ 653254 h 1239106"/>
                <a:gd name="connsiteX727" fmla="*/ 1072663 w 1633687"/>
                <a:gd name="connsiteY727" fmla="*/ 655824 h 1239106"/>
                <a:gd name="connsiteX728" fmla="*/ 1075232 w 1633687"/>
                <a:gd name="connsiteY728" fmla="*/ 658394 h 1239106"/>
                <a:gd name="connsiteX729" fmla="*/ 1076564 w 1633687"/>
                <a:gd name="connsiteY729" fmla="*/ 660965 h 1239106"/>
                <a:gd name="connsiteX730" fmla="*/ 1076564 w 1633687"/>
                <a:gd name="connsiteY730" fmla="*/ 671246 h 1239106"/>
                <a:gd name="connsiteX731" fmla="*/ 1072663 w 1633687"/>
                <a:gd name="connsiteY731" fmla="*/ 676387 h 1239106"/>
                <a:gd name="connsiteX732" fmla="*/ 1073995 w 1633687"/>
                <a:gd name="connsiteY732" fmla="*/ 681623 h 1239106"/>
                <a:gd name="connsiteX733" fmla="*/ 1076564 w 1633687"/>
                <a:gd name="connsiteY733" fmla="*/ 684193 h 1239106"/>
                <a:gd name="connsiteX734" fmla="*/ 1077801 w 1633687"/>
                <a:gd name="connsiteY734" fmla="*/ 685431 h 1239106"/>
                <a:gd name="connsiteX735" fmla="*/ 1089505 w 1633687"/>
                <a:gd name="connsiteY735" fmla="*/ 685431 h 1239106"/>
                <a:gd name="connsiteX736" fmla="*/ 1090742 w 1633687"/>
                <a:gd name="connsiteY736" fmla="*/ 684193 h 1239106"/>
                <a:gd name="connsiteX737" fmla="*/ 1090742 w 1633687"/>
                <a:gd name="connsiteY737" fmla="*/ 682860 h 1239106"/>
                <a:gd name="connsiteX738" fmla="*/ 1088173 w 1633687"/>
                <a:gd name="connsiteY738" fmla="*/ 673911 h 1239106"/>
                <a:gd name="connsiteX739" fmla="*/ 1086841 w 1633687"/>
                <a:gd name="connsiteY739" fmla="*/ 668676 h 1239106"/>
                <a:gd name="connsiteX740" fmla="*/ 1084271 w 1633687"/>
                <a:gd name="connsiteY740" fmla="*/ 663535 h 1239106"/>
                <a:gd name="connsiteX741" fmla="*/ 1085604 w 1633687"/>
                <a:gd name="connsiteY741" fmla="*/ 658394 h 1239106"/>
                <a:gd name="connsiteX742" fmla="*/ 1088173 w 1633687"/>
                <a:gd name="connsiteY742" fmla="*/ 657062 h 1239106"/>
                <a:gd name="connsiteX743" fmla="*/ 1092835 w 1633687"/>
                <a:gd name="connsiteY743" fmla="*/ 655633 h 1239106"/>
                <a:gd name="connsiteX744" fmla="*/ 1096737 w 1633687"/>
                <a:gd name="connsiteY744" fmla="*/ 653063 h 1239106"/>
                <a:gd name="connsiteX745" fmla="*/ 1099306 w 1633687"/>
                <a:gd name="connsiteY745" fmla="*/ 653063 h 1239106"/>
                <a:gd name="connsiteX746" fmla="*/ 1099306 w 1633687"/>
                <a:gd name="connsiteY746" fmla="*/ 655633 h 1239106"/>
                <a:gd name="connsiteX747" fmla="*/ 1097974 w 1633687"/>
                <a:gd name="connsiteY747" fmla="*/ 660774 h 1239106"/>
                <a:gd name="connsiteX748" fmla="*/ 1099306 w 1633687"/>
                <a:gd name="connsiteY748" fmla="*/ 663345 h 1239106"/>
                <a:gd name="connsiteX749" fmla="*/ 1103112 w 1633687"/>
                <a:gd name="connsiteY749" fmla="*/ 668485 h 1239106"/>
                <a:gd name="connsiteX750" fmla="*/ 1104444 w 1633687"/>
                <a:gd name="connsiteY750" fmla="*/ 674959 h 1239106"/>
                <a:gd name="connsiteX751" fmla="*/ 1107013 w 1633687"/>
                <a:gd name="connsiteY751" fmla="*/ 680100 h 1239106"/>
                <a:gd name="connsiteX752" fmla="*/ 1107013 w 1633687"/>
                <a:gd name="connsiteY752" fmla="*/ 685240 h 1239106"/>
                <a:gd name="connsiteX753" fmla="*/ 1105776 w 1633687"/>
                <a:gd name="connsiteY753" fmla="*/ 689144 h 1239106"/>
                <a:gd name="connsiteX754" fmla="*/ 1103112 w 1633687"/>
                <a:gd name="connsiteY754" fmla="*/ 693047 h 1239106"/>
                <a:gd name="connsiteX755" fmla="*/ 1099306 w 1633687"/>
                <a:gd name="connsiteY755" fmla="*/ 696950 h 1239106"/>
                <a:gd name="connsiteX756" fmla="*/ 1092835 w 1633687"/>
                <a:gd name="connsiteY756" fmla="*/ 699425 h 1239106"/>
                <a:gd name="connsiteX757" fmla="*/ 1091598 w 1633687"/>
                <a:gd name="connsiteY757" fmla="*/ 700758 h 1239106"/>
                <a:gd name="connsiteX758" fmla="*/ 1091598 w 1633687"/>
                <a:gd name="connsiteY758" fmla="*/ 704661 h 1239106"/>
                <a:gd name="connsiteX759" fmla="*/ 1092835 w 1633687"/>
                <a:gd name="connsiteY759" fmla="*/ 705899 h 1239106"/>
                <a:gd name="connsiteX760" fmla="*/ 1099306 w 1633687"/>
                <a:gd name="connsiteY760" fmla="*/ 705899 h 1239106"/>
                <a:gd name="connsiteX761" fmla="*/ 1100543 w 1633687"/>
                <a:gd name="connsiteY761" fmla="*/ 707231 h 1239106"/>
                <a:gd name="connsiteX762" fmla="*/ 1100543 w 1633687"/>
                <a:gd name="connsiteY762" fmla="*/ 712753 h 1239106"/>
                <a:gd name="connsiteX763" fmla="*/ 1097974 w 1633687"/>
                <a:gd name="connsiteY763" fmla="*/ 712753 h 1239106"/>
                <a:gd name="connsiteX764" fmla="*/ 1094168 w 1633687"/>
                <a:gd name="connsiteY764" fmla="*/ 710182 h 1239106"/>
                <a:gd name="connsiteX765" fmla="*/ 1090266 w 1633687"/>
                <a:gd name="connsiteY765" fmla="*/ 712753 h 1239106"/>
                <a:gd name="connsiteX766" fmla="*/ 1089029 w 1633687"/>
                <a:gd name="connsiteY766" fmla="*/ 712753 h 1239106"/>
                <a:gd name="connsiteX767" fmla="*/ 1089029 w 1633687"/>
                <a:gd name="connsiteY767" fmla="*/ 716656 h 1239106"/>
                <a:gd name="connsiteX768" fmla="*/ 1086365 w 1633687"/>
                <a:gd name="connsiteY768" fmla="*/ 719226 h 1239106"/>
                <a:gd name="connsiteX769" fmla="*/ 1082559 w 1633687"/>
                <a:gd name="connsiteY769" fmla="*/ 721797 h 1239106"/>
                <a:gd name="connsiteX770" fmla="*/ 1079895 w 1633687"/>
                <a:gd name="connsiteY770" fmla="*/ 723130 h 1239106"/>
                <a:gd name="connsiteX771" fmla="*/ 1078658 w 1633687"/>
                <a:gd name="connsiteY771" fmla="*/ 726937 h 1239106"/>
                <a:gd name="connsiteX772" fmla="*/ 1077325 w 1633687"/>
                <a:gd name="connsiteY772" fmla="*/ 730841 h 1239106"/>
                <a:gd name="connsiteX773" fmla="*/ 1077325 w 1633687"/>
                <a:gd name="connsiteY773" fmla="*/ 738552 h 1239106"/>
                <a:gd name="connsiteX774" fmla="*/ 1076088 w 1633687"/>
                <a:gd name="connsiteY774" fmla="*/ 739884 h 1239106"/>
                <a:gd name="connsiteX775" fmla="*/ 1072187 w 1633687"/>
                <a:gd name="connsiteY775" fmla="*/ 741122 h 1239106"/>
                <a:gd name="connsiteX776" fmla="*/ 1069618 w 1633687"/>
                <a:gd name="connsiteY776" fmla="*/ 742455 h 1239106"/>
                <a:gd name="connsiteX777" fmla="*/ 1068286 w 1633687"/>
                <a:gd name="connsiteY777" fmla="*/ 743788 h 1239106"/>
                <a:gd name="connsiteX778" fmla="*/ 1067049 w 1633687"/>
                <a:gd name="connsiteY778" fmla="*/ 747595 h 1239106"/>
                <a:gd name="connsiteX779" fmla="*/ 1068286 w 1633687"/>
                <a:gd name="connsiteY779" fmla="*/ 747595 h 1239106"/>
                <a:gd name="connsiteX780" fmla="*/ 1069618 w 1633687"/>
                <a:gd name="connsiteY780" fmla="*/ 746358 h 1239106"/>
                <a:gd name="connsiteX781" fmla="*/ 1074756 w 1633687"/>
                <a:gd name="connsiteY781" fmla="*/ 743788 h 1239106"/>
                <a:gd name="connsiteX782" fmla="*/ 1078658 w 1633687"/>
                <a:gd name="connsiteY782" fmla="*/ 741122 h 1239106"/>
                <a:gd name="connsiteX783" fmla="*/ 1079895 w 1633687"/>
                <a:gd name="connsiteY783" fmla="*/ 739884 h 1239106"/>
                <a:gd name="connsiteX784" fmla="*/ 1081227 w 1633687"/>
                <a:gd name="connsiteY784" fmla="*/ 739884 h 1239106"/>
                <a:gd name="connsiteX785" fmla="*/ 1079895 w 1633687"/>
                <a:gd name="connsiteY785" fmla="*/ 745025 h 1239106"/>
                <a:gd name="connsiteX786" fmla="*/ 1078658 w 1633687"/>
                <a:gd name="connsiteY786" fmla="*/ 746358 h 1239106"/>
                <a:gd name="connsiteX787" fmla="*/ 1078658 w 1633687"/>
                <a:gd name="connsiteY787" fmla="*/ 748928 h 1239106"/>
                <a:gd name="connsiteX788" fmla="*/ 1076088 w 1633687"/>
                <a:gd name="connsiteY788" fmla="*/ 752832 h 1239106"/>
                <a:gd name="connsiteX789" fmla="*/ 1072187 w 1633687"/>
                <a:gd name="connsiteY789" fmla="*/ 752832 h 1239106"/>
                <a:gd name="connsiteX790" fmla="*/ 1072187 w 1633687"/>
                <a:gd name="connsiteY790" fmla="*/ 754069 h 1239106"/>
                <a:gd name="connsiteX791" fmla="*/ 1077325 w 1633687"/>
                <a:gd name="connsiteY791" fmla="*/ 755402 h 1239106"/>
                <a:gd name="connsiteX792" fmla="*/ 1079895 w 1633687"/>
                <a:gd name="connsiteY792" fmla="*/ 755402 h 1239106"/>
                <a:gd name="connsiteX793" fmla="*/ 1089410 w 1633687"/>
                <a:gd name="connsiteY793" fmla="*/ 751499 h 1239106"/>
                <a:gd name="connsiteX794" fmla="*/ 1099686 w 1633687"/>
                <a:gd name="connsiteY794" fmla="*/ 747595 h 1239106"/>
                <a:gd name="connsiteX795" fmla="*/ 1104825 w 1633687"/>
                <a:gd name="connsiteY795" fmla="*/ 747595 h 1239106"/>
                <a:gd name="connsiteX796" fmla="*/ 1107394 w 1633687"/>
                <a:gd name="connsiteY796" fmla="*/ 748928 h 1239106"/>
                <a:gd name="connsiteX797" fmla="*/ 1108726 w 1633687"/>
                <a:gd name="connsiteY797" fmla="*/ 748928 h 1239106"/>
                <a:gd name="connsiteX798" fmla="*/ 1108726 w 1633687"/>
                <a:gd name="connsiteY798" fmla="*/ 750261 h 1239106"/>
                <a:gd name="connsiteX799" fmla="*/ 1104825 w 1633687"/>
                <a:gd name="connsiteY799" fmla="*/ 751499 h 1239106"/>
                <a:gd name="connsiteX800" fmla="*/ 1098355 w 1633687"/>
                <a:gd name="connsiteY800" fmla="*/ 752832 h 1239106"/>
                <a:gd name="connsiteX801" fmla="*/ 1091979 w 1633687"/>
                <a:gd name="connsiteY801" fmla="*/ 754069 h 1239106"/>
                <a:gd name="connsiteX802" fmla="*/ 1091979 w 1633687"/>
                <a:gd name="connsiteY802" fmla="*/ 755402 h 1239106"/>
                <a:gd name="connsiteX803" fmla="*/ 1095785 w 1633687"/>
                <a:gd name="connsiteY803" fmla="*/ 755402 h 1239106"/>
                <a:gd name="connsiteX804" fmla="*/ 1098355 w 1633687"/>
                <a:gd name="connsiteY804" fmla="*/ 757972 h 1239106"/>
                <a:gd name="connsiteX805" fmla="*/ 1098355 w 1633687"/>
                <a:gd name="connsiteY805" fmla="*/ 760352 h 1239106"/>
                <a:gd name="connsiteX806" fmla="*/ 1097117 w 1633687"/>
                <a:gd name="connsiteY806" fmla="*/ 760352 h 1239106"/>
                <a:gd name="connsiteX807" fmla="*/ 1093216 w 1633687"/>
                <a:gd name="connsiteY807" fmla="*/ 759019 h 1239106"/>
                <a:gd name="connsiteX808" fmla="*/ 1090647 w 1633687"/>
                <a:gd name="connsiteY808" fmla="*/ 757782 h 1239106"/>
                <a:gd name="connsiteX809" fmla="*/ 1088078 w 1633687"/>
                <a:gd name="connsiteY809" fmla="*/ 755212 h 1239106"/>
                <a:gd name="connsiteX810" fmla="*/ 1077706 w 1633687"/>
                <a:gd name="connsiteY810" fmla="*/ 759019 h 1239106"/>
                <a:gd name="connsiteX811" fmla="*/ 1068667 w 1633687"/>
                <a:gd name="connsiteY811" fmla="*/ 757782 h 1239106"/>
                <a:gd name="connsiteX812" fmla="*/ 1058390 w 1633687"/>
                <a:gd name="connsiteY812" fmla="*/ 755212 h 1239106"/>
                <a:gd name="connsiteX813" fmla="*/ 1057153 w 1633687"/>
                <a:gd name="connsiteY813" fmla="*/ 756449 h 1239106"/>
                <a:gd name="connsiteX814" fmla="*/ 1060959 w 1633687"/>
                <a:gd name="connsiteY814" fmla="*/ 761685 h 1239106"/>
                <a:gd name="connsiteX815" fmla="*/ 1062291 w 1633687"/>
                <a:gd name="connsiteY815" fmla="*/ 762923 h 1239106"/>
                <a:gd name="connsiteX816" fmla="*/ 1064860 w 1633687"/>
                <a:gd name="connsiteY816" fmla="*/ 762923 h 1239106"/>
                <a:gd name="connsiteX817" fmla="*/ 1066097 w 1633687"/>
                <a:gd name="connsiteY817" fmla="*/ 765493 h 1239106"/>
                <a:gd name="connsiteX818" fmla="*/ 1064860 w 1633687"/>
                <a:gd name="connsiteY818" fmla="*/ 766826 h 1239106"/>
                <a:gd name="connsiteX819" fmla="*/ 1058390 w 1633687"/>
                <a:gd name="connsiteY819" fmla="*/ 766826 h 1239106"/>
                <a:gd name="connsiteX820" fmla="*/ 1058390 w 1633687"/>
                <a:gd name="connsiteY820" fmla="*/ 768063 h 1239106"/>
                <a:gd name="connsiteX821" fmla="*/ 1066097 w 1633687"/>
                <a:gd name="connsiteY821" fmla="*/ 771966 h 1239106"/>
                <a:gd name="connsiteX822" fmla="*/ 1076469 w 1633687"/>
                <a:gd name="connsiteY822" fmla="*/ 774537 h 1239106"/>
                <a:gd name="connsiteX823" fmla="*/ 1081607 w 1633687"/>
                <a:gd name="connsiteY823" fmla="*/ 775869 h 1239106"/>
                <a:gd name="connsiteX824" fmla="*/ 1082940 w 1633687"/>
                <a:gd name="connsiteY824" fmla="*/ 777107 h 1239106"/>
                <a:gd name="connsiteX825" fmla="*/ 1085508 w 1633687"/>
                <a:gd name="connsiteY825" fmla="*/ 782343 h 1239106"/>
                <a:gd name="connsiteX826" fmla="*/ 1088078 w 1633687"/>
                <a:gd name="connsiteY826" fmla="*/ 790054 h 1239106"/>
                <a:gd name="connsiteX827" fmla="*/ 1089410 w 1633687"/>
                <a:gd name="connsiteY827" fmla="*/ 793957 h 1239106"/>
                <a:gd name="connsiteX828" fmla="*/ 1090647 w 1633687"/>
                <a:gd name="connsiteY828" fmla="*/ 795195 h 1239106"/>
                <a:gd name="connsiteX829" fmla="*/ 1091979 w 1633687"/>
                <a:gd name="connsiteY829" fmla="*/ 795195 h 1239106"/>
                <a:gd name="connsiteX830" fmla="*/ 1093216 w 1633687"/>
                <a:gd name="connsiteY830" fmla="*/ 793957 h 1239106"/>
                <a:gd name="connsiteX831" fmla="*/ 1093216 w 1633687"/>
                <a:gd name="connsiteY831" fmla="*/ 795195 h 1239106"/>
                <a:gd name="connsiteX832" fmla="*/ 1094548 w 1633687"/>
                <a:gd name="connsiteY832" fmla="*/ 799098 h 1239106"/>
                <a:gd name="connsiteX833" fmla="*/ 1093216 w 1633687"/>
                <a:gd name="connsiteY833" fmla="*/ 803001 h 1239106"/>
                <a:gd name="connsiteX834" fmla="*/ 1093216 w 1633687"/>
                <a:gd name="connsiteY834" fmla="*/ 805571 h 1239106"/>
                <a:gd name="connsiteX835" fmla="*/ 1090647 w 1633687"/>
                <a:gd name="connsiteY835" fmla="*/ 806809 h 1239106"/>
                <a:gd name="connsiteX836" fmla="*/ 1088078 w 1633687"/>
                <a:gd name="connsiteY836" fmla="*/ 808142 h 1239106"/>
                <a:gd name="connsiteX837" fmla="*/ 1088078 w 1633687"/>
                <a:gd name="connsiteY837" fmla="*/ 809380 h 1239106"/>
                <a:gd name="connsiteX838" fmla="*/ 1094548 w 1633687"/>
                <a:gd name="connsiteY838" fmla="*/ 814615 h 1239106"/>
                <a:gd name="connsiteX839" fmla="*/ 1100923 w 1633687"/>
                <a:gd name="connsiteY839" fmla="*/ 820994 h 1239106"/>
                <a:gd name="connsiteX840" fmla="*/ 1100923 w 1633687"/>
                <a:gd name="connsiteY840" fmla="*/ 822327 h 1239106"/>
                <a:gd name="connsiteX841" fmla="*/ 1119098 w 1633687"/>
                <a:gd name="connsiteY841" fmla="*/ 853266 h 1239106"/>
                <a:gd name="connsiteX842" fmla="*/ 1139651 w 1633687"/>
                <a:gd name="connsiteY842" fmla="*/ 882968 h 1239106"/>
                <a:gd name="connsiteX843" fmla="*/ 1144789 w 1633687"/>
                <a:gd name="connsiteY843" fmla="*/ 882968 h 1239106"/>
                <a:gd name="connsiteX844" fmla="*/ 1143552 w 1633687"/>
                <a:gd name="connsiteY844" fmla="*/ 879065 h 1239106"/>
                <a:gd name="connsiteX845" fmla="*/ 1144789 w 1633687"/>
                <a:gd name="connsiteY845" fmla="*/ 879065 h 1239106"/>
                <a:gd name="connsiteX846" fmla="*/ 1147453 w 1633687"/>
                <a:gd name="connsiteY846" fmla="*/ 880397 h 1239106"/>
                <a:gd name="connsiteX847" fmla="*/ 1151355 w 1633687"/>
                <a:gd name="connsiteY847" fmla="*/ 884301 h 1239106"/>
                <a:gd name="connsiteX848" fmla="*/ 1152592 w 1633687"/>
                <a:gd name="connsiteY848" fmla="*/ 886871 h 1239106"/>
                <a:gd name="connsiteX849" fmla="*/ 1152592 w 1633687"/>
                <a:gd name="connsiteY849" fmla="*/ 889441 h 1239106"/>
                <a:gd name="connsiteX850" fmla="*/ 1149927 w 1633687"/>
                <a:gd name="connsiteY850" fmla="*/ 889441 h 1239106"/>
                <a:gd name="connsiteX851" fmla="*/ 1146026 w 1633687"/>
                <a:gd name="connsiteY851" fmla="*/ 886871 h 1239106"/>
                <a:gd name="connsiteX852" fmla="*/ 1147358 w 1633687"/>
                <a:gd name="connsiteY852" fmla="*/ 890774 h 1239106"/>
                <a:gd name="connsiteX853" fmla="*/ 1149927 w 1633687"/>
                <a:gd name="connsiteY853" fmla="*/ 893344 h 1239106"/>
                <a:gd name="connsiteX854" fmla="*/ 1155066 w 1633687"/>
                <a:gd name="connsiteY854" fmla="*/ 898485 h 1239106"/>
                <a:gd name="connsiteX855" fmla="*/ 1155066 w 1633687"/>
                <a:gd name="connsiteY855" fmla="*/ 899818 h 1239106"/>
                <a:gd name="connsiteX856" fmla="*/ 1156398 w 1633687"/>
                <a:gd name="connsiteY856" fmla="*/ 901056 h 1239106"/>
                <a:gd name="connsiteX857" fmla="*/ 1157635 w 1633687"/>
                <a:gd name="connsiteY857" fmla="*/ 899818 h 1239106"/>
                <a:gd name="connsiteX858" fmla="*/ 1153828 w 1633687"/>
                <a:gd name="connsiteY858" fmla="*/ 893344 h 1239106"/>
                <a:gd name="connsiteX859" fmla="*/ 1156398 w 1633687"/>
                <a:gd name="connsiteY859" fmla="*/ 893344 h 1239106"/>
                <a:gd name="connsiteX860" fmla="*/ 1157635 w 1633687"/>
                <a:gd name="connsiteY860" fmla="*/ 894582 h 1239106"/>
                <a:gd name="connsiteX861" fmla="*/ 1164105 w 1633687"/>
                <a:gd name="connsiteY861" fmla="*/ 899818 h 1239106"/>
                <a:gd name="connsiteX862" fmla="*/ 1165437 w 1633687"/>
                <a:gd name="connsiteY862" fmla="*/ 899818 h 1239106"/>
                <a:gd name="connsiteX863" fmla="*/ 1168007 w 1633687"/>
                <a:gd name="connsiteY863" fmla="*/ 901056 h 1239106"/>
                <a:gd name="connsiteX864" fmla="*/ 1171813 w 1633687"/>
                <a:gd name="connsiteY864" fmla="*/ 901056 h 1239106"/>
                <a:gd name="connsiteX865" fmla="*/ 1174382 w 1633687"/>
                <a:gd name="connsiteY865" fmla="*/ 899818 h 1239106"/>
                <a:gd name="connsiteX866" fmla="*/ 1178283 w 1633687"/>
                <a:gd name="connsiteY866" fmla="*/ 901056 h 1239106"/>
                <a:gd name="connsiteX867" fmla="*/ 1180852 w 1633687"/>
                <a:gd name="connsiteY867" fmla="*/ 898485 h 1239106"/>
                <a:gd name="connsiteX868" fmla="*/ 1182185 w 1633687"/>
                <a:gd name="connsiteY868" fmla="*/ 898485 h 1239106"/>
                <a:gd name="connsiteX869" fmla="*/ 1182185 w 1633687"/>
                <a:gd name="connsiteY869" fmla="*/ 903626 h 1239106"/>
                <a:gd name="connsiteX870" fmla="*/ 1183422 w 1633687"/>
                <a:gd name="connsiteY870" fmla="*/ 904959 h 1239106"/>
                <a:gd name="connsiteX871" fmla="*/ 1186086 w 1633687"/>
                <a:gd name="connsiteY871" fmla="*/ 904959 h 1239106"/>
                <a:gd name="connsiteX872" fmla="*/ 1187323 w 1633687"/>
                <a:gd name="connsiteY872" fmla="*/ 902388 h 1239106"/>
                <a:gd name="connsiteX873" fmla="*/ 1187323 w 1633687"/>
                <a:gd name="connsiteY873" fmla="*/ 899818 h 1239106"/>
                <a:gd name="connsiteX874" fmla="*/ 1186086 w 1633687"/>
                <a:gd name="connsiteY874" fmla="*/ 893344 h 1239106"/>
                <a:gd name="connsiteX875" fmla="*/ 1180852 w 1633687"/>
                <a:gd name="connsiteY875" fmla="*/ 883825 h 1239106"/>
                <a:gd name="connsiteX876" fmla="*/ 1175714 w 1633687"/>
                <a:gd name="connsiteY876" fmla="*/ 872211 h 1239106"/>
                <a:gd name="connsiteX877" fmla="*/ 1174382 w 1633687"/>
                <a:gd name="connsiteY877" fmla="*/ 870878 h 1239106"/>
                <a:gd name="connsiteX878" fmla="*/ 1164105 w 1633687"/>
                <a:gd name="connsiteY878" fmla="*/ 868308 h 1239106"/>
                <a:gd name="connsiteX879" fmla="*/ 1162773 w 1633687"/>
                <a:gd name="connsiteY879" fmla="*/ 867070 h 1239106"/>
                <a:gd name="connsiteX880" fmla="*/ 1161536 w 1633687"/>
                <a:gd name="connsiteY880" fmla="*/ 861834 h 1239106"/>
                <a:gd name="connsiteX881" fmla="*/ 1153828 w 1633687"/>
                <a:gd name="connsiteY881" fmla="*/ 858026 h 1239106"/>
                <a:gd name="connsiteX882" fmla="*/ 1152497 w 1633687"/>
                <a:gd name="connsiteY882" fmla="*/ 856693 h 1239106"/>
                <a:gd name="connsiteX883" fmla="*/ 1152497 w 1633687"/>
                <a:gd name="connsiteY883" fmla="*/ 854123 h 1239106"/>
                <a:gd name="connsiteX884" fmla="*/ 1153828 w 1633687"/>
                <a:gd name="connsiteY884" fmla="*/ 852790 h 1239106"/>
                <a:gd name="connsiteX885" fmla="*/ 1155066 w 1633687"/>
                <a:gd name="connsiteY885" fmla="*/ 852790 h 1239106"/>
                <a:gd name="connsiteX886" fmla="*/ 1158967 w 1633687"/>
                <a:gd name="connsiteY886" fmla="*/ 855360 h 1239106"/>
                <a:gd name="connsiteX887" fmla="*/ 1162773 w 1633687"/>
                <a:gd name="connsiteY887" fmla="*/ 859264 h 1239106"/>
                <a:gd name="connsiteX888" fmla="*/ 1165437 w 1633687"/>
                <a:gd name="connsiteY888" fmla="*/ 863167 h 1239106"/>
                <a:gd name="connsiteX889" fmla="*/ 1170576 w 1633687"/>
                <a:gd name="connsiteY889" fmla="*/ 865737 h 1239106"/>
                <a:gd name="connsiteX890" fmla="*/ 1171813 w 1633687"/>
                <a:gd name="connsiteY890" fmla="*/ 865737 h 1239106"/>
                <a:gd name="connsiteX891" fmla="*/ 1173145 w 1633687"/>
                <a:gd name="connsiteY891" fmla="*/ 863167 h 1239106"/>
                <a:gd name="connsiteX892" fmla="*/ 1175714 w 1633687"/>
                <a:gd name="connsiteY892" fmla="*/ 861834 h 1239106"/>
                <a:gd name="connsiteX893" fmla="*/ 1177046 w 1633687"/>
                <a:gd name="connsiteY893" fmla="*/ 864499 h 1239106"/>
                <a:gd name="connsiteX894" fmla="*/ 1178283 w 1633687"/>
                <a:gd name="connsiteY894" fmla="*/ 868308 h 1239106"/>
                <a:gd name="connsiteX895" fmla="*/ 1179615 w 1633687"/>
                <a:gd name="connsiteY895" fmla="*/ 869640 h 1239106"/>
                <a:gd name="connsiteX896" fmla="*/ 1183422 w 1633687"/>
                <a:gd name="connsiteY896" fmla="*/ 872211 h 1239106"/>
                <a:gd name="connsiteX897" fmla="*/ 1184753 w 1633687"/>
                <a:gd name="connsiteY897" fmla="*/ 872211 h 1239106"/>
                <a:gd name="connsiteX898" fmla="*/ 1184753 w 1633687"/>
                <a:gd name="connsiteY898" fmla="*/ 869640 h 1239106"/>
                <a:gd name="connsiteX899" fmla="*/ 1188655 w 1633687"/>
                <a:gd name="connsiteY899" fmla="*/ 867070 h 1239106"/>
                <a:gd name="connsiteX900" fmla="*/ 1189892 w 1633687"/>
                <a:gd name="connsiteY900" fmla="*/ 865737 h 1239106"/>
                <a:gd name="connsiteX901" fmla="*/ 1197504 w 1633687"/>
                <a:gd name="connsiteY901" fmla="*/ 865071 h 1239106"/>
                <a:gd name="connsiteX902" fmla="*/ 1207781 w 1633687"/>
                <a:gd name="connsiteY902" fmla="*/ 861168 h 1239106"/>
                <a:gd name="connsiteX903" fmla="*/ 1211682 w 1633687"/>
                <a:gd name="connsiteY903" fmla="*/ 851648 h 1239106"/>
                <a:gd name="connsiteX904" fmla="*/ 1210350 w 1633687"/>
                <a:gd name="connsiteY904" fmla="*/ 842128 h 1239106"/>
                <a:gd name="connsiteX905" fmla="*/ 1211682 w 1633687"/>
                <a:gd name="connsiteY905" fmla="*/ 840795 h 1239106"/>
                <a:gd name="connsiteX906" fmla="*/ 1212919 w 1633687"/>
                <a:gd name="connsiteY906" fmla="*/ 842128 h 1239106"/>
                <a:gd name="connsiteX907" fmla="*/ 1214251 w 1633687"/>
                <a:gd name="connsiteY907" fmla="*/ 845936 h 1239106"/>
                <a:gd name="connsiteX908" fmla="*/ 1215488 w 1633687"/>
                <a:gd name="connsiteY908" fmla="*/ 848601 h 1239106"/>
                <a:gd name="connsiteX909" fmla="*/ 1214251 w 1633687"/>
                <a:gd name="connsiteY909" fmla="*/ 853742 h 1239106"/>
                <a:gd name="connsiteX910" fmla="*/ 1211682 w 1633687"/>
                <a:gd name="connsiteY910" fmla="*/ 861453 h 1239106"/>
                <a:gd name="connsiteX911" fmla="*/ 1202642 w 1633687"/>
                <a:gd name="connsiteY911" fmla="*/ 869259 h 1239106"/>
                <a:gd name="connsiteX912" fmla="*/ 1193127 w 1633687"/>
                <a:gd name="connsiteY912" fmla="*/ 873162 h 1239106"/>
                <a:gd name="connsiteX913" fmla="*/ 1193127 w 1633687"/>
                <a:gd name="connsiteY913" fmla="*/ 876970 h 1239106"/>
                <a:gd name="connsiteX914" fmla="*/ 1194364 w 1633687"/>
                <a:gd name="connsiteY914" fmla="*/ 878208 h 1239106"/>
                <a:gd name="connsiteX915" fmla="*/ 1202167 w 1633687"/>
                <a:gd name="connsiteY915" fmla="*/ 879541 h 1239106"/>
                <a:gd name="connsiteX916" fmla="*/ 1203404 w 1633687"/>
                <a:gd name="connsiteY916" fmla="*/ 882111 h 1239106"/>
                <a:gd name="connsiteX917" fmla="*/ 1204736 w 1633687"/>
                <a:gd name="connsiteY917" fmla="*/ 884682 h 1239106"/>
                <a:gd name="connsiteX918" fmla="*/ 1202167 w 1633687"/>
                <a:gd name="connsiteY918" fmla="*/ 901532 h 1239106"/>
                <a:gd name="connsiteX919" fmla="*/ 1203404 w 1633687"/>
                <a:gd name="connsiteY919" fmla="*/ 923427 h 1239106"/>
                <a:gd name="connsiteX920" fmla="*/ 1207305 w 1633687"/>
                <a:gd name="connsiteY920" fmla="*/ 927330 h 1239106"/>
                <a:gd name="connsiteX921" fmla="*/ 1211206 w 1633687"/>
                <a:gd name="connsiteY921" fmla="*/ 933804 h 1239106"/>
                <a:gd name="connsiteX922" fmla="*/ 1212443 w 1633687"/>
                <a:gd name="connsiteY922" fmla="*/ 940278 h 1239106"/>
                <a:gd name="connsiteX923" fmla="*/ 1213776 w 1633687"/>
                <a:gd name="connsiteY923" fmla="*/ 942848 h 1239106"/>
                <a:gd name="connsiteX924" fmla="*/ 1212443 w 1633687"/>
                <a:gd name="connsiteY924" fmla="*/ 946751 h 1239106"/>
                <a:gd name="connsiteX925" fmla="*/ 1209874 w 1633687"/>
                <a:gd name="connsiteY925" fmla="*/ 949227 h 1239106"/>
                <a:gd name="connsiteX926" fmla="*/ 1211206 w 1633687"/>
                <a:gd name="connsiteY926" fmla="*/ 951892 h 1239106"/>
                <a:gd name="connsiteX927" fmla="*/ 1212443 w 1633687"/>
                <a:gd name="connsiteY927" fmla="*/ 954462 h 1239106"/>
                <a:gd name="connsiteX928" fmla="*/ 1215013 w 1633687"/>
                <a:gd name="connsiteY928" fmla="*/ 954462 h 1239106"/>
                <a:gd name="connsiteX929" fmla="*/ 1217677 w 1633687"/>
                <a:gd name="connsiteY929" fmla="*/ 958365 h 1239106"/>
                <a:gd name="connsiteX930" fmla="*/ 1220246 w 1633687"/>
                <a:gd name="connsiteY930" fmla="*/ 959603 h 1239106"/>
                <a:gd name="connsiteX931" fmla="*/ 1221483 w 1633687"/>
                <a:gd name="connsiteY931" fmla="*/ 958365 h 1239106"/>
                <a:gd name="connsiteX932" fmla="*/ 1224052 w 1633687"/>
                <a:gd name="connsiteY932" fmla="*/ 954462 h 1239106"/>
                <a:gd name="connsiteX933" fmla="*/ 1230522 w 1633687"/>
                <a:gd name="connsiteY933" fmla="*/ 954462 h 1239106"/>
                <a:gd name="connsiteX934" fmla="*/ 1233091 w 1633687"/>
                <a:gd name="connsiteY934" fmla="*/ 953129 h 1239106"/>
                <a:gd name="connsiteX935" fmla="*/ 1235661 w 1633687"/>
                <a:gd name="connsiteY935" fmla="*/ 951892 h 1239106"/>
                <a:gd name="connsiteX936" fmla="*/ 1235661 w 1633687"/>
                <a:gd name="connsiteY936" fmla="*/ 949227 h 1239106"/>
                <a:gd name="connsiteX937" fmla="*/ 1238230 w 1633687"/>
                <a:gd name="connsiteY937" fmla="*/ 945418 h 1239106"/>
                <a:gd name="connsiteX938" fmla="*/ 1238230 w 1633687"/>
                <a:gd name="connsiteY938" fmla="*/ 938945 h 1239106"/>
                <a:gd name="connsiteX939" fmla="*/ 1239562 w 1633687"/>
                <a:gd name="connsiteY939" fmla="*/ 932471 h 1239106"/>
                <a:gd name="connsiteX940" fmla="*/ 1239562 w 1633687"/>
                <a:gd name="connsiteY940" fmla="*/ 927330 h 1239106"/>
                <a:gd name="connsiteX941" fmla="*/ 1240799 w 1633687"/>
                <a:gd name="connsiteY941" fmla="*/ 924760 h 1239106"/>
                <a:gd name="connsiteX942" fmla="*/ 1242131 w 1633687"/>
                <a:gd name="connsiteY942" fmla="*/ 923427 h 1239106"/>
                <a:gd name="connsiteX943" fmla="*/ 1245081 w 1633687"/>
                <a:gd name="connsiteY943" fmla="*/ 922190 h 1239106"/>
                <a:gd name="connsiteX944" fmla="*/ 1252883 w 1633687"/>
                <a:gd name="connsiteY944" fmla="*/ 918287 h 1239106"/>
                <a:gd name="connsiteX945" fmla="*/ 1258021 w 1633687"/>
                <a:gd name="connsiteY945" fmla="*/ 913146 h 1239106"/>
                <a:gd name="connsiteX946" fmla="*/ 1264492 w 1633687"/>
                <a:gd name="connsiteY946" fmla="*/ 910576 h 1239106"/>
                <a:gd name="connsiteX947" fmla="*/ 1265729 w 1633687"/>
                <a:gd name="connsiteY947" fmla="*/ 910576 h 1239106"/>
                <a:gd name="connsiteX948" fmla="*/ 1264492 w 1633687"/>
                <a:gd name="connsiteY948" fmla="*/ 913146 h 1239106"/>
                <a:gd name="connsiteX949" fmla="*/ 1260591 w 1633687"/>
                <a:gd name="connsiteY949" fmla="*/ 915716 h 1239106"/>
                <a:gd name="connsiteX950" fmla="*/ 1258021 w 1633687"/>
                <a:gd name="connsiteY950" fmla="*/ 918287 h 1239106"/>
                <a:gd name="connsiteX951" fmla="*/ 1251551 w 1633687"/>
                <a:gd name="connsiteY951" fmla="*/ 923523 h 1239106"/>
                <a:gd name="connsiteX952" fmla="*/ 1247650 w 1633687"/>
                <a:gd name="connsiteY952" fmla="*/ 927330 h 1239106"/>
                <a:gd name="connsiteX953" fmla="*/ 1246413 w 1633687"/>
                <a:gd name="connsiteY953" fmla="*/ 929901 h 1239106"/>
                <a:gd name="connsiteX954" fmla="*/ 1245081 w 1633687"/>
                <a:gd name="connsiteY954" fmla="*/ 933804 h 1239106"/>
                <a:gd name="connsiteX955" fmla="*/ 1243844 w 1633687"/>
                <a:gd name="connsiteY955" fmla="*/ 946751 h 1239106"/>
                <a:gd name="connsiteX956" fmla="*/ 1239943 w 1633687"/>
                <a:gd name="connsiteY956" fmla="*/ 953225 h 1239106"/>
                <a:gd name="connsiteX957" fmla="*/ 1237373 w 1633687"/>
                <a:gd name="connsiteY957" fmla="*/ 957032 h 1239106"/>
                <a:gd name="connsiteX958" fmla="*/ 1232235 w 1633687"/>
                <a:gd name="connsiteY958" fmla="*/ 960936 h 1239106"/>
                <a:gd name="connsiteX959" fmla="*/ 1226050 w 1633687"/>
                <a:gd name="connsiteY959" fmla="*/ 960936 h 1239106"/>
                <a:gd name="connsiteX960" fmla="*/ 1224718 w 1633687"/>
                <a:gd name="connsiteY960" fmla="*/ 962269 h 1239106"/>
                <a:gd name="connsiteX961" fmla="*/ 1224718 w 1633687"/>
                <a:gd name="connsiteY961" fmla="*/ 963506 h 1239106"/>
                <a:gd name="connsiteX962" fmla="*/ 1223481 w 1633687"/>
                <a:gd name="connsiteY962" fmla="*/ 967409 h 1239106"/>
                <a:gd name="connsiteX963" fmla="*/ 1236327 w 1633687"/>
                <a:gd name="connsiteY963" fmla="*/ 967409 h 1239106"/>
                <a:gd name="connsiteX964" fmla="*/ 1237659 w 1633687"/>
                <a:gd name="connsiteY964" fmla="*/ 968647 h 1239106"/>
                <a:gd name="connsiteX965" fmla="*/ 1240228 w 1633687"/>
                <a:gd name="connsiteY965" fmla="*/ 971312 h 1239106"/>
                <a:gd name="connsiteX966" fmla="*/ 1242797 w 1633687"/>
                <a:gd name="connsiteY966" fmla="*/ 972550 h 1239106"/>
                <a:gd name="connsiteX967" fmla="*/ 1245081 w 1633687"/>
                <a:gd name="connsiteY967" fmla="*/ 972550 h 1239106"/>
                <a:gd name="connsiteX968" fmla="*/ 1246413 w 1633687"/>
                <a:gd name="connsiteY968" fmla="*/ 971312 h 1239106"/>
                <a:gd name="connsiteX969" fmla="*/ 1247650 w 1633687"/>
                <a:gd name="connsiteY969" fmla="*/ 971312 h 1239106"/>
                <a:gd name="connsiteX970" fmla="*/ 1250314 w 1633687"/>
                <a:gd name="connsiteY970" fmla="*/ 973883 h 1239106"/>
                <a:gd name="connsiteX971" fmla="*/ 1251551 w 1633687"/>
                <a:gd name="connsiteY971" fmla="*/ 973883 h 1239106"/>
                <a:gd name="connsiteX972" fmla="*/ 1254596 w 1633687"/>
                <a:gd name="connsiteY972" fmla="*/ 969789 h 1239106"/>
                <a:gd name="connsiteX973" fmla="*/ 1258497 w 1633687"/>
                <a:gd name="connsiteY973" fmla="*/ 969789 h 1239106"/>
                <a:gd name="connsiteX974" fmla="*/ 1261066 w 1633687"/>
                <a:gd name="connsiteY974" fmla="*/ 971122 h 1239106"/>
                <a:gd name="connsiteX975" fmla="*/ 1262399 w 1633687"/>
                <a:gd name="connsiteY975" fmla="*/ 977500 h 1239106"/>
                <a:gd name="connsiteX976" fmla="*/ 1264968 w 1633687"/>
                <a:gd name="connsiteY976" fmla="*/ 983974 h 1239106"/>
                <a:gd name="connsiteX977" fmla="*/ 1264968 w 1633687"/>
                <a:gd name="connsiteY977" fmla="*/ 988829 h 1239106"/>
                <a:gd name="connsiteX978" fmla="*/ 1263636 w 1633687"/>
                <a:gd name="connsiteY978" fmla="*/ 991400 h 1239106"/>
                <a:gd name="connsiteX979" fmla="*/ 1259829 w 1633687"/>
                <a:gd name="connsiteY979" fmla="*/ 991400 h 1239106"/>
                <a:gd name="connsiteX980" fmla="*/ 1259829 w 1633687"/>
                <a:gd name="connsiteY980" fmla="*/ 994065 h 1239106"/>
                <a:gd name="connsiteX981" fmla="*/ 1266205 w 1633687"/>
                <a:gd name="connsiteY981" fmla="*/ 1003585 h 1239106"/>
                <a:gd name="connsiteX982" fmla="*/ 1268774 w 1633687"/>
                <a:gd name="connsiteY982" fmla="*/ 1007393 h 1239106"/>
                <a:gd name="connsiteX983" fmla="*/ 1271343 w 1633687"/>
                <a:gd name="connsiteY983" fmla="*/ 1013866 h 1239106"/>
                <a:gd name="connsiteX984" fmla="*/ 1274007 w 1633687"/>
                <a:gd name="connsiteY984" fmla="*/ 1025480 h 1239106"/>
                <a:gd name="connsiteX985" fmla="*/ 1277814 w 1633687"/>
                <a:gd name="connsiteY985" fmla="*/ 1044520 h 1239106"/>
                <a:gd name="connsiteX986" fmla="*/ 1279146 w 1633687"/>
                <a:gd name="connsiteY986" fmla="*/ 1047091 h 1239106"/>
                <a:gd name="connsiteX987" fmla="*/ 1281715 w 1633687"/>
                <a:gd name="connsiteY987" fmla="*/ 1047091 h 1239106"/>
                <a:gd name="connsiteX988" fmla="*/ 1283047 w 1633687"/>
                <a:gd name="connsiteY988" fmla="*/ 1049661 h 1239106"/>
                <a:gd name="connsiteX989" fmla="*/ 1285616 w 1633687"/>
                <a:gd name="connsiteY989" fmla="*/ 1053469 h 1239106"/>
                <a:gd name="connsiteX990" fmla="*/ 1286853 w 1633687"/>
                <a:gd name="connsiteY990" fmla="*/ 1054802 h 1239106"/>
                <a:gd name="connsiteX991" fmla="*/ 1290754 w 1633687"/>
                <a:gd name="connsiteY991" fmla="*/ 1054802 h 1239106"/>
                <a:gd name="connsiteX992" fmla="*/ 1293324 w 1633687"/>
                <a:gd name="connsiteY992" fmla="*/ 1057372 h 1239106"/>
                <a:gd name="connsiteX993" fmla="*/ 1295893 w 1633687"/>
                <a:gd name="connsiteY993" fmla="*/ 1063846 h 1239106"/>
                <a:gd name="connsiteX994" fmla="*/ 1298462 w 1633687"/>
                <a:gd name="connsiteY994" fmla="*/ 1066416 h 1239106"/>
                <a:gd name="connsiteX995" fmla="*/ 1301126 w 1633687"/>
                <a:gd name="connsiteY995" fmla="*/ 1067749 h 1239106"/>
                <a:gd name="connsiteX996" fmla="*/ 1303695 w 1633687"/>
                <a:gd name="connsiteY996" fmla="*/ 1066416 h 1239106"/>
                <a:gd name="connsiteX997" fmla="*/ 1307501 w 1633687"/>
                <a:gd name="connsiteY997" fmla="*/ 1065083 h 1239106"/>
                <a:gd name="connsiteX998" fmla="*/ 1312639 w 1633687"/>
                <a:gd name="connsiteY998" fmla="*/ 1065083 h 1239106"/>
                <a:gd name="connsiteX999" fmla="*/ 1312639 w 1633687"/>
                <a:gd name="connsiteY999" fmla="*/ 1068986 h 1239106"/>
                <a:gd name="connsiteX1000" fmla="*/ 1311402 w 1633687"/>
                <a:gd name="connsiteY1000" fmla="*/ 1072890 h 1239106"/>
                <a:gd name="connsiteX1001" fmla="*/ 1310071 w 1633687"/>
                <a:gd name="connsiteY1001" fmla="*/ 1075460 h 1239106"/>
                <a:gd name="connsiteX1002" fmla="*/ 1308834 w 1633687"/>
                <a:gd name="connsiteY1002" fmla="*/ 1076793 h 1239106"/>
                <a:gd name="connsiteX1003" fmla="*/ 1307501 w 1633687"/>
                <a:gd name="connsiteY1003" fmla="*/ 1078030 h 1239106"/>
                <a:gd name="connsiteX1004" fmla="*/ 1304932 w 1633687"/>
                <a:gd name="connsiteY1004" fmla="*/ 1076793 h 1239106"/>
                <a:gd name="connsiteX1005" fmla="*/ 1303695 w 1633687"/>
                <a:gd name="connsiteY1005" fmla="*/ 1075460 h 1239106"/>
                <a:gd name="connsiteX1006" fmla="*/ 1299794 w 1633687"/>
                <a:gd name="connsiteY1006" fmla="*/ 1070319 h 1239106"/>
                <a:gd name="connsiteX1007" fmla="*/ 1298462 w 1633687"/>
                <a:gd name="connsiteY1007" fmla="*/ 1070319 h 1239106"/>
                <a:gd name="connsiteX1008" fmla="*/ 1297225 w 1633687"/>
                <a:gd name="connsiteY1008" fmla="*/ 1072890 h 1239106"/>
                <a:gd name="connsiteX1009" fmla="*/ 1297225 w 1633687"/>
                <a:gd name="connsiteY1009" fmla="*/ 1079363 h 1239106"/>
                <a:gd name="connsiteX1010" fmla="*/ 1302363 w 1633687"/>
                <a:gd name="connsiteY1010" fmla="*/ 1084504 h 1239106"/>
                <a:gd name="connsiteX1011" fmla="*/ 1307501 w 1633687"/>
                <a:gd name="connsiteY1011" fmla="*/ 1084504 h 1239106"/>
                <a:gd name="connsiteX1012" fmla="*/ 1310071 w 1633687"/>
                <a:gd name="connsiteY1012" fmla="*/ 1083171 h 1239106"/>
                <a:gd name="connsiteX1013" fmla="*/ 1312639 w 1633687"/>
                <a:gd name="connsiteY1013" fmla="*/ 1081934 h 1239106"/>
                <a:gd name="connsiteX1014" fmla="*/ 1316541 w 1633687"/>
                <a:gd name="connsiteY1014" fmla="*/ 1081934 h 1239106"/>
                <a:gd name="connsiteX1015" fmla="*/ 1319110 w 1633687"/>
                <a:gd name="connsiteY1015" fmla="*/ 1079363 h 1239106"/>
                <a:gd name="connsiteX1016" fmla="*/ 1324344 w 1633687"/>
                <a:gd name="connsiteY1016" fmla="*/ 1076793 h 1239106"/>
                <a:gd name="connsiteX1017" fmla="*/ 1325581 w 1633687"/>
                <a:gd name="connsiteY1017" fmla="*/ 1075460 h 1239106"/>
                <a:gd name="connsiteX1018" fmla="*/ 1328149 w 1633687"/>
                <a:gd name="connsiteY1018" fmla="*/ 1075460 h 1239106"/>
                <a:gd name="connsiteX1019" fmla="*/ 1329482 w 1633687"/>
                <a:gd name="connsiteY1019" fmla="*/ 1078030 h 1239106"/>
                <a:gd name="connsiteX1020" fmla="*/ 1330719 w 1633687"/>
                <a:gd name="connsiteY1020" fmla="*/ 1083171 h 1239106"/>
                <a:gd name="connsiteX1021" fmla="*/ 1332051 w 1633687"/>
                <a:gd name="connsiteY1021" fmla="*/ 1084504 h 1239106"/>
                <a:gd name="connsiteX1022" fmla="*/ 1334620 w 1633687"/>
                <a:gd name="connsiteY1022" fmla="*/ 1084504 h 1239106"/>
                <a:gd name="connsiteX1023" fmla="*/ 1335952 w 1633687"/>
                <a:gd name="connsiteY1023" fmla="*/ 1083171 h 1239106"/>
                <a:gd name="connsiteX1024" fmla="*/ 1335952 w 1633687"/>
                <a:gd name="connsiteY1024" fmla="*/ 1079363 h 1239106"/>
                <a:gd name="connsiteX1025" fmla="*/ 1337189 w 1633687"/>
                <a:gd name="connsiteY1025" fmla="*/ 1078030 h 1239106"/>
                <a:gd name="connsiteX1026" fmla="*/ 1339758 w 1633687"/>
                <a:gd name="connsiteY1026" fmla="*/ 1078030 h 1239106"/>
                <a:gd name="connsiteX1027" fmla="*/ 1341091 w 1633687"/>
                <a:gd name="connsiteY1027" fmla="*/ 1080601 h 1239106"/>
                <a:gd name="connsiteX1028" fmla="*/ 1343659 w 1633687"/>
                <a:gd name="connsiteY1028" fmla="*/ 1080601 h 1239106"/>
                <a:gd name="connsiteX1029" fmla="*/ 1346229 w 1633687"/>
                <a:gd name="connsiteY1029" fmla="*/ 1078030 h 1239106"/>
                <a:gd name="connsiteX1030" fmla="*/ 1347561 w 1633687"/>
                <a:gd name="connsiteY1030" fmla="*/ 1080601 h 1239106"/>
                <a:gd name="connsiteX1031" fmla="*/ 1348798 w 1633687"/>
                <a:gd name="connsiteY1031" fmla="*/ 1083171 h 1239106"/>
                <a:gd name="connsiteX1032" fmla="*/ 1352699 w 1633687"/>
                <a:gd name="connsiteY1032" fmla="*/ 1081934 h 1239106"/>
                <a:gd name="connsiteX1033" fmla="*/ 1355268 w 1633687"/>
                <a:gd name="connsiteY1033" fmla="*/ 1083171 h 1239106"/>
                <a:gd name="connsiteX1034" fmla="*/ 1356600 w 1633687"/>
                <a:gd name="connsiteY1034" fmla="*/ 1085836 h 1239106"/>
                <a:gd name="connsiteX1035" fmla="*/ 1373347 w 1633687"/>
                <a:gd name="connsiteY1035" fmla="*/ 1087074 h 1239106"/>
                <a:gd name="connsiteX1036" fmla="*/ 1382387 w 1633687"/>
                <a:gd name="connsiteY1036" fmla="*/ 1090977 h 1239106"/>
                <a:gd name="connsiteX1037" fmla="*/ 1384956 w 1633687"/>
                <a:gd name="connsiteY1037" fmla="*/ 1084504 h 1239106"/>
                <a:gd name="connsiteX1038" fmla="*/ 1388857 w 1633687"/>
                <a:gd name="connsiteY1038" fmla="*/ 1090977 h 1239106"/>
                <a:gd name="connsiteX1039" fmla="*/ 1396565 w 1633687"/>
                <a:gd name="connsiteY1039" fmla="*/ 1094785 h 1239106"/>
                <a:gd name="connsiteX1040" fmla="*/ 1401703 w 1633687"/>
                <a:gd name="connsiteY1040" fmla="*/ 1092215 h 1239106"/>
                <a:gd name="connsiteX1041" fmla="*/ 1403035 w 1633687"/>
                <a:gd name="connsiteY1041" fmla="*/ 1093548 h 1239106"/>
                <a:gd name="connsiteX1042" fmla="*/ 1401703 w 1633687"/>
                <a:gd name="connsiteY1042" fmla="*/ 1101259 h 1239106"/>
                <a:gd name="connsiteX1043" fmla="*/ 1405604 w 1633687"/>
                <a:gd name="connsiteY1043" fmla="*/ 1100021 h 1239106"/>
                <a:gd name="connsiteX1044" fmla="*/ 1415881 w 1633687"/>
                <a:gd name="connsiteY1044" fmla="*/ 1106399 h 1239106"/>
                <a:gd name="connsiteX1045" fmla="*/ 1418450 w 1633687"/>
                <a:gd name="connsiteY1045" fmla="*/ 1106399 h 1239106"/>
                <a:gd name="connsiteX1046" fmla="*/ 1421114 w 1633687"/>
                <a:gd name="connsiteY1046" fmla="*/ 1114206 h 1239106"/>
                <a:gd name="connsiteX1047" fmla="*/ 1419782 w 1633687"/>
                <a:gd name="connsiteY1047" fmla="*/ 1118109 h 1239106"/>
                <a:gd name="connsiteX1048" fmla="*/ 1415881 w 1633687"/>
                <a:gd name="connsiteY1048" fmla="*/ 1118109 h 1239106"/>
                <a:gd name="connsiteX1049" fmla="*/ 1412075 w 1633687"/>
                <a:gd name="connsiteY1049" fmla="*/ 1114206 h 1239106"/>
                <a:gd name="connsiteX1050" fmla="*/ 1400466 w 1633687"/>
                <a:gd name="connsiteY1050" fmla="*/ 1119347 h 1239106"/>
                <a:gd name="connsiteX1051" fmla="*/ 1404272 w 1633687"/>
                <a:gd name="connsiteY1051" fmla="*/ 1123250 h 1239106"/>
                <a:gd name="connsiteX1052" fmla="*/ 1405604 w 1633687"/>
                <a:gd name="connsiteY1052" fmla="*/ 1127058 h 1239106"/>
                <a:gd name="connsiteX1053" fmla="*/ 1406937 w 1633687"/>
                <a:gd name="connsiteY1053" fmla="*/ 1128390 h 1239106"/>
                <a:gd name="connsiteX1054" fmla="*/ 1413312 w 1633687"/>
                <a:gd name="connsiteY1054" fmla="*/ 1136101 h 1239106"/>
                <a:gd name="connsiteX1055" fmla="*/ 1413312 w 1633687"/>
                <a:gd name="connsiteY1055" fmla="*/ 1137434 h 1239106"/>
                <a:gd name="connsiteX1056" fmla="*/ 1414644 w 1633687"/>
                <a:gd name="connsiteY1056" fmla="*/ 1141338 h 1239106"/>
                <a:gd name="connsiteX1057" fmla="*/ 1413312 w 1633687"/>
                <a:gd name="connsiteY1057" fmla="*/ 1143907 h 1239106"/>
                <a:gd name="connsiteX1058" fmla="*/ 1419782 w 1633687"/>
                <a:gd name="connsiteY1058" fmla="*/ 1146478 h 1239106"/>
                <a:gd name="connsiteX1059" fmla="*/ 1426252 w 1633687"/>
                <a:gd name="connsiteY1059" fmla="*/ 1142575 h 1239106"/>
                <a:gd name="connsiteX1060" fmla="*/ 1435768 w 1633687"/>
                <a:gd name="connsiteY1060" fmla="*/ 1129723 h 1239106"/>
                <a:gd name="connsiteX1061" fmla="*/ 1438337 w 1633687"/>
                <a:gd name="connsiteY1061" fmla="*/ 1132294 h 1239106"/>
                <a:gd name="connsiteX1062" fmla="*/ 1438337 w 1633687"/>
                <a:gd name="connsiteY1062" fmla="*/ 1133531 h 1239106"/>
                <a:gd name="connsiteX1063" fmla="*/ 1440906 w 1633687"/>
                <a:gd name="connsiteY1063" fmla="*/ 1137434 h 1239106"/>
                <a:gd name="connsiteX1064" fmla="*/ 1457653 w 1633687"/>
                <a:gd name="connsiteY1064" fmla="*/ 1140005 h 1239106"/>
                <a:gd name="connsiteX1065" fmla="*/ 1457653 w 1633687"/>
                <a:gd name="connsiteY1065" fmla="*/ 1149524 h 1239106"/>
                <a:gd name="connsiteX1066" fmla="*/ 1448614 w 1633687"/>
                <a:gd name="connsiteY1066" fmla="*/ 1148192 h 1239106"/>
                <a:gd name="connsiteX1067" fmla="*/ 1446044 w 1633687"/>
                <a:gd name="connsiteY1067" fmla="*/ 1146954 h 1239106"/>
                <a:gd name="connsiteX1068" fmla="*/ 1440906 w 1633687"/>
                <a:gd name="connsiteY1068" fmla="*/ 1143051 h 1239106"/>
                <a:gd name="connsiteX1069" fmla="*/ 1434436 w 1633687"/>
                <a:gd name="connsiteY1069" fmla="*/ 1145621 h 1239106"/>
                <a:gd name="connsiteX1070" fmla="*/ 1431867 w 1633687"/>
                <a:gd name="connsiteY1070" fmla="*/ 1144384 h 1239106"/>
                <a:gd name="connsiteX1071" fmla="*/ 1420258 w 1633687"/>
                <a:gd name="connsiteY1071" fmla="*/ 1152095 h 1239106"/>
                <a:gd name="connsiteX1072" fmla="*/ 1424159 w 1633687"/>
                <a:gd name="connsiteY1072" fmla="*/ 1159806 h 1239106"/>
                <a:gd name="connsiteX1073" fmla="*/ 1433675 w 1633687"/>
                <a:gd name="connsiteY1073" fmla="*/ 1161138 h 1239106"/>
                <a:gd name="connsiteX1074" fmla="*/ 1432342 w 1633687"/>
                <a:gd name="connsiteY1074" fmla="*/ 1168945 h 1239106"/>
                <a:gd name="connsiteX1075" fmla="*/ 1440145 w 1633687"/>
                <a:gd name="connsiteY1075" fmla="*/ 1176656 h 1239106"/>
                <a:gd name="connsiteX1076" fmla="*/ 1440145 w 1633687"/>
                <a:gd name="connsiteY1076" fmla="*/ 1177893 h 1239106"/>
                <a:gd name="connsiteX1077" fmla="*/ 1438813 w 1633687"/>
                <a:gd name="connsiteY1077" fmla="*/ 1181797 h 1239106"/>
                <a:gd name="connsiteX1078" fmla="*/ 1450422 w 1633687"/>
                <a:gd name="connsiteY1078" fmla="*/ 1183035 h 1239106"/>
                <a:gd name="connsiteX1079" fmla="*/ 1467169 w 1633687"/>
                <a:gd name="connsiteY1079" fmla="*/ 1190840 h 1239106"/>
                <a:gd name="connsiteX1080" fmla="*/ 1471070 w 1633687"/>
                <a:gd name="connsiteY1080" fmla="*/ 1186937 h 1239106"/>
                <a:gd name="connsiteX1081" fmla="*/ 1474971 w 1633687"/>
                <a:gd name="connsiteY1081" fmla="*/ 1186937 h 1239106"/>
                <a:gd name="connsiteX1082" fmla="*/ 1478777 w 1633687"/>
                <a:gd name="connsiteY1082" fmla="*/ 1190840 h 1239106"/>
                <a:gd name="connsiteX1083" fmla="*/ 1478777 w 1633687"/>
                <a:gd name="connsiteY1083" fmla="*/ 1194744 h 1239106"/>
                <a:gd name="connsiteX1084" fmla="*/ 1493050 w 1633687"/>
                <a:gd name="connsiteY1084" fmla="*/ 1203788 h 1239106"/>
                <a:gd name="connsiteX1085" fmla="*/ 1490386 w 1633687"/>
                <a:gd name="connsiteY1085" fmla="*/ 1213308 h 1239106"/>
                <a:gd name="connsiteX1086" fmla="*/ 1484011 w 1633687"/>
                <a:gd name="connsiteY1086" fmla="*/ 1214545 h 1239106"/>
                <a:gd name="connsiteX1087" fmla="*/ 1484011 w 1633687"/>
                <a:gd name="connsiteY1087" fmla="*/ 1217115 h 1239106"/>
                <a:gd name="connsiteX1088" fmla="*/ 1474495 w 1633687"/>
                <a:gd name="connsiteY1088" fmla="*/ 1215878 h 1239106"/>
                <a:gd name="connsiteX1089" fmla="*/ 1458985 w 1633687"/>
                <a:gd name="connsiteY1089" fmla="*/ 1211975 h 1239106"/>
                <a:gd name="connsiteX1090" fmla="*/ 1458985 w 1633687"/>
                <a:gd name="connsiteY1090" fmla="*/ 1205501 h 1239106"/>
                <a:gd name="connsiteX1091" fmla="*/ 1456416 w 1633687"/>
                <a:gd name="connsiteY1091" fmla="*/ 1204264 h 1239106"/>
                <a:gd name="connsiteX1092" fmla="*/ 1455084 w 1633687"/>
                <a:gd name="connsiteY1092" fmla="*/ 1202931 h 1239106"/>
                <a:gd name="connsiteX1093" fmla="*/ 1444807 w 1633687"/>
                <a:gd name="connsiteY1093" fmla="*/ 1196457 h 1239106"/>
                <a:gd name="connsiteX1094" fmla="*/ 1438337 w 1633687"/>
                <a:gd name="connsiteY1094" fmla="*/ 1204264 h 1239106"/>
                <a:gd name="connsiteX1095" fmla="*/ 1438337 w 1633687"/>
                <a:gd name="connsiteY1095" fmla="*/ 1215878 h 1239106"/>
                <a:gd name="connsiteX1096" fmla="*/ 1447852 w 1633687"/>
                <a:gd name="connsiteY1096" fmla="*/ 1231300 h 1239106"/>
                <a:gd name="connsiteX1097" fmla="*/ 1462030 w 1633687"/>
                <a:gd name="connsiteY1097" fmla="*/ 1239106 h 1239106"/>
                <a:gd name="connsiteX1098" fmla="*/ 1496857 w 1633687"/>
                <a:gd name="connsiteY1098" fmla="*/ 1228730 h 1239106"/>
                <a:gd name="connsiteX1099" fmla="*/ 1496857 w 1633687"/>
                <a:gd name="connsiteY1099" fmla="*/ 1222256 h 1239106"/>
                <a:gd name="connsiteX1100" fmla="*/ 1505896 w 1633687"/>
                <a:gd name="connsiteY1100" fmla="*/ 1218448 h 1239106"/>
                <a:gd name="connsiteX1101" fmla="*/ 1513603 w 1633687"/>
                <a:gd name="connsiteY1101" fmla="*/ 1221019 h 1239106"/>
                <a:gd name="connsiteX1102" fmla="*/ 1513603 w 1633687"/>
                <a:gd name="connsiteY1102" fmla="*/ 1217115 h 1239106"/>
                <a:gd name="connsiteX1103" fmla="*/ 1518837 w 1633687"/>
                <a:gd name="connsiteY1103" fmla="*/ 1215878 h 1239106"/>
                <a:gd name="connsiteX1104" fmla="*/ 1517505 w 1633687"/>
                <a:gd name="connsiteY1104" fmla="*/ 1222256 h 1239106"/>
                <a:gd name="connsiteX1105" fmla="*/ 1522643 w 1633687"/>
                <a:gd name="connsiteY1105" fmla="*/ 1221019 h 1239106"/>
                <a:gd name="connsiteX1106" fmla="*/ 1523975 w 1633687"/>
                <a:gd name="connsiteY1106" fmla="*/ 1222256 h 1239106"/>
                <a:gd name="connsiteX1107" fmla="*/ 1533015 w 1633687"/>
                <a:gd name="connsiteY1107" fmla="*/ 1222256 h 1239106"/>
                <a:gd name="connsiteX1108" fmla="*/ 1531778 w 1633687"/>
                <a:gd name="connsiteY1108" fmla="*/ 1221019 h 1239106"/>
                <a:gd name="connsiteX1109" fmla="*/ 1529113 w 1633687"/>
                <a:gd name="connsiteY1109" fmla="*/ 1219686 h 1239106"/>
                <a:gd name="connsiteX1110" fmla="*/ 1533015 w 1633687"/>
                <a:gd name="connsiteY1110" fmla="*/ 1217115 h 1239106"/>
                <a:gd name="connsiteX1111" fmla="*/ 1538153 w 1633687"/>
                <a:gd name="connsiteY1111" fmla="*/ 1219686 h 1239106"/>
                <a:gd name="connsiteX1112" fmla="*/ 1542054 w 1633687"/>
                <a:gd name="connsiteY1112" fmla="*/ 1213308 h 1239106"/>
                <a:gd name="connsiteX1113" fmla="*/ 1544623 w 1633687"/>
                <a:gd name="connsiteY1113" fmla="*/ 1215878 h 1239106"/>
                <a:gd name="connsiteX1114" fmla="*/ 1543386 w 1633687"/>
                <a:gd name="connsiteY1114" fmla="*/ 1221019 h 1239106"/>
                <a:gd name="connsiteX1115" fmla="*/ 1547192 w 1633687"/>
                <a:gd name="connsiteY1115" fmla="*/ 1219686 h 1239106"/>
                <a:gd name="connsiteX1116" fmla="*/ 1551094 w 1633687"/>
                <a:gd name="connsiteY1116" fmla="*/ 1211975 h 1239106"/>
                <a:gd name="connsiteX1117" fmla="*/ 1547192 w 1633687"/>
                <a:gd name="connsiteY1117" fmla="*/ 1210642 h 1239106"/>
                <a:gd name="connsiteX1118" fmla="*/ 1547192 w 1633687"/>
                <a:gd name="connsiteY1118" fmla="*/ 1209404 h 1239106"/>
                <a:gd name="connsiteX1119" fmla="*/ 1556708 w 1633687"/>
                <a:gd name="connsiteY1119" fmla="*/ 1204264 h 1239106"/>
                <a:gd name="connsiteX1120" fmla="*/ 1555376 w 1633687"/>
                <a:gd name="connsiteY1120" fmla="*/ 1210642 h 1239106"/>
                <a:gd name="connsiteX1121" fmla="*/ 1565747 w 1633687"/>
                <a:gd name="connsiteY1121" fmla="*/ 1205501 h 1239106"/>
                <a:gd name="connsiteX1122" fmla="*/ 1570886 w 1633687"/>
                <a:gd name="connsiteY1122" fmla="*/ 1204264 h 1239106"/>
                <a:gd name="connsiteX1123" fmla="*/ 1567080 w 1633687"/>
                <a:gd name="connsiteY1123" fmla="*/ 1200360 h 1239106"/>
                <a:gd name="connsiteX1124" fmla="*/ 1560609 w 1633687"/>
                <a:gd name="connsiteY1124" fmla="*/ 1201693 h 1239106"/>
                <a:gd name="connsiteX1125" fmla="*/ 1561846 w 1633687"/>
                <a:gd name="connsiteY1125" fmla="*/ 1196457 h 1239106"/>
                <a:gd name="connsiteX1126" fmla="*/ 1569649 w 1633687"/>
                <a:gd name="connsiteY1126" fmla="*/ 1193887 h 1239106"/>
                <a:gd name="connsiteX1127" fmla="*/ 1570886 w 1633687"/>
                <a:gd name="connsiteY1127" fmla="*/ 1196457 h 1239106"/>
                <a:gd name="connsiteX1128" fmla="*/ 1577356 w 1633687"/>
                <a:gd name="connsiteY1128" fmla="*/ 1193887 h 1239106"/>
                <a:gd name="connsiteX1129" fmla="*/ 1577356 w 1633687"/>
                <a:gd name="connsiteY1129" fmla="*/ 1197790 h 1239106"/>
                <a:gd name="connsiteX1130" fmla="*/ 1578688 w 1633687"/>
                <a:gd name="connsiteY1130" fmla="*/ 1201693 h 1239106"/>
                <a:gd name="connsiteX1131" fmla="*/ 1583826 w 1633687"/>
                <a:gd name="connsiteY1131" fmla="*/ 1202931 h 1239106"/>
                <a:gd name="connsiteX1132" fmla="*/ 1590297 w 1633687"/>
                <a:gd name="connsiteY1132" fmla="*/ 1205501 h 1239106"/>
                <a:gd name="connsiteX1133" fmla="*/ 1591534 w 1633687"/>
                <a:gd name="connsiteY1133" fmla="*/ 1200360 h 1239106"/>
                <a:gd name="connsiteX1134" fmla="*/ 1582018 w 1633687"/>
                <a:gd name="connsiteY1134" fmla="*/ 1196457 h 1239106"/>
                <a:gd name="connsiteX1135" fmla="*/ 1587157 w 1633687"/>
                <a:gd name="connsiteY1135" fmla="*/ 1192554 h 1239106"/>
                <a:gd name="connsiteX1136" fmla="*/ 1588489 w 1633687"/>
                <a:gd name="connsiteY1136" fmla="*/ 1193887 h 1239106"/>
                <a:gd name="connsiteX1137" fmla="*/ 1591058 w 1633687"/>
                <a:gd name="connsiteY1137" fmla="*/ 1195220 h 1239106"/>
                <a:gd name="connsiteX1138" fmla="*/ 1596197 w 1633687"/>
                <a:gd name="connsiteY1138" fmla="*/ 1201693 h 1239106"/>
                <a:gd name="connsiteX1139" fmla="*/ 1600098 w 1633687"/>
                <a:gd name="connsiteY1139" fmla="*/ 1201693 h 1239106"/>
                <a:gd name="connsiteX1140" fmla="*/ 1601430 w 1633687"/>
                <a:gd name="connsiteY1140" fmla="*/ 1197790 h 1239106"/>
                <a:gd name="connsiteX1141" fmla="*/ 1596197 w 1633687"/>
                <a:gd name="connsiteY1141" fmla="*/ 1199028 h 1239106"/>
                <a:gd name="connsiteX1142" fmla="*/ 1592390 w 1633687"/>
                <a:gd name="connsiteY1142" fmla="*/ 1193887 h 1239106"/>
                <a:gd name="connsiteX1143" fmla="*/ 1592390 w 1633687"/>
                <a:gd name="connsiteY1143" fmla="*/ 1186176 h 1239106"/>
                <a:gd name="connsiteX1144" fmla="*/ 1594960 w 1633687"/>
                <a:gd name="connsiteY1144" fmla="*/ 1183510 h 1239106"/>
                <a:gd name="connsiteX1145" fmla="*/ 1594960 w 1633687"/>
                <a:gd name="connsiteY1145" fmla="*/ 1179702 h 1239106"/>
                <a:gd name="connsiteX1146" fmla="*/ 1598861 w 1633687"/>
                <a:gd name="connsiteY1146" fmla="*/ 1177132 h 1239106"/>
                <a:gd name="connsiteX1147" fmla="*/ 1598861 w 1633687"/>
                <a:gd name="connsiteY1147" fmla="*/ 1173229 h 1239106"/>
                <a:gd name="connsiteX1148" fmla="*/ 1602667 w 1633687"/>
                <a:gd name="connsiteY1148" fmla="*/ 1169421 h 1239106"/>
                <a:gd name="connsiteX1149" fmla="*/ 1606568 w 1633687"/>
                <a:gd name="connsiteY1149" fmla="*/ 1168088 h 1239106"/>
                <a:gd name="connsiteX1150" fmla="*/ 1609137 w 1633687"/>
                <a:gd name="connsiteY1150" fmla="*/ 1165518 h 1239106"/>
                <a:gd name="connsiteX1151" fmla="*/ 1610374 w 1633687"/>
                <a:gd name="connsiteY1151" fmla="*/ 1160282 h 1239106"/>
                <a:gd name="connsiteX1152" fmla="*/ 1609137 w 1633687"/>
                <a:gd name="connsiteY1152" fmla="*/ 1155141 h 1239106"/>
                <a:gd name="connsiteX1153" fmla="*/ 1607805 w 1633687"/>
                <a:gd name="connsiteY1153" fmla="*/ 1150000 h 1239106"/>
                <a:gd name="connsiteX1154" fmla="*/ 1605331 w 1633687"/>
                <a:gd name="connsiteY1154" fmla="*/ 1143527 h 1239106"/>
                <a:gd name="connsiteX1155" fmla="*/ 1602667 w 1633687"/>
                <a:gd name="connsiteY1155" fmla="*/ 1131913 h 1239106"/>
                <a:gd name="connsiteX1156" fmla="*/ 1603999 w 1633687"/>
                <a:gd name="connsiteY1156" fmla="*/ 1121536 h 1239106"/>
                <a:gd name="connsiteX1157" fmla="*/ 1603999 w 1633687"/>
                <a:gd name="connsiteY1157" fmla="*/ 1106114 h 1239106"/>
                <a:gd name="connsiteX1158" fmla="*/ 1607805 w 1633687"/>
                <a:gd name="connsiteY1158" fmla="*/ 1100973 h 1239106"/>
                <a:gd name="connsiteX1159" fmla="*/ 1610374 w 1633687"/>
                <a:gd name="connsiteY1159" fmla="*/ 1088026 h 1239106"/>
                <a:gd name="connsiteX1160" fmla="*/ 1611707 w 1633687"/>
                <a:gd name="connsiteY1160" fmla="*/ 1085456 h 1239106"/>
                <a:gd name="connsiteX1161" fmla="*/ 1611707 w 1633687"/>
                <a:gd name="connsiteY1161" fmla="*/ 1076412 h 1239106"/>
                <a:gd name="connsiteX1162" fmla="*/ 1616845 w 1633687"/>
                <a:gd name="connsiteY1162" fmla="*/ 1071271 h 1239106"/>
                <a:gd name="connsiteX1163" fmla="*/ 1620746 w 1633687"/>
                <a:gd name="connsiteY1163" fmla="*/ 1068701 h 1239106"/>
                <a:gd name="connsiteX1164" fmla="*/ 1621983 w 1633687"/>
                <a:gd name="connsiteY1164" fmla="*/ 1066035 h 1239106"/>
                <a:gd name="connsiteX1165" fmla="*/ 1619509 w 1633687"/>
                <a:gd name="connsiteY1165" fmla="*/ 1053183 h 1239106"/>
                <a:gd name="connsiteX1166" fmla="*/ 1621983 w 1633687"/>
                <a:gd name="connsiteY1166" fmla="*/ 1040236 h 1239106"/>
                <a:gd name="connsiteX1167" fmla="*/ 1624647 w 1633687"/>
                <a:gd name="connsiteY1167" fmla="*/ 1033858 h 1239106"/>
                <a:gd name="connsiteX1168" fmla="*/ 1623315 w 1633687"/>
                <a:gd name="connsiteY1168" fmla="*/ 1027384 h 1239106"/>
                <a:gd name="connsiteX1169" fmla="*/ 1624647 w 1633687"/>
                <a:gd name="connsiteY1169" fmla="*/ 1024814 h 1239106"/>
                <a:gd name="connsiteX1170" fmla="*/ 1625884 w 1633687"/>
                <a:gd name="connsiteY1170" fmla="*/ 1027384 h 1239106"/>
                <a:gd name="connsiteX1171" fmla="*/ 1629785 w 1633687"/>
                <a:gd name="connsiteY1171" fmla="*/ 1044139 h 1239106"/>
                <a:gd name="connsiteX1172" fmla="*/ 1628453 w 1633687"/>
                <a:gd name="connsiteY1172" fmla="*/ 1058324 h 1239106"/>
                <a:gd name="connsiteX1173" fmla="*/ 1629785 w 1633687"/>
                <a:gd name="connsiteY1173" fmla="*/ 1062227 h 1239106"/>
                <a:gd name="connsiteX1174" fmla="*/ 1631118 w 1633687"/>
                <a:gd name="connsiteY1174" fmla="*/ 1063465 h 1239106"/>
                <a:gd name="connsiteX1175" fmla="*/ 1632355 w 1633687"/>
                <a:gd name="connsiteY1175" fmla="*/ 1063465 h 1239106"/>
                <a:gd name="connsiteX1176" fmla="*/ 1633687 w 1633687"/>
                <a:gd name="connsiteY1176" fmla="*/ 1060894 h 1239106"/>
                <a:gd name="connsiteX1177" fmla="*/ 1633687 w 1633687"/>
                <a:gd name="connsiteY1177" fmla="*/ 1045472 h 1239106"/>
                <a:gd name="connsiteX1178" fmla="*/ 1632355 w 1633687"/>
                <a:gd name="connsiteY1178" fmla="*/ 1035952 h 1239106"/>
                <a:gd name="connsiteX1179" fmla="*/ 1627216 w 1633687"/>
                <a:gd name="connsiteY1179" fmla="*/ 997206 h 1239106"/>
                <a:gd name="connsiteX1180" fmla="*/ 1625884 w 1633687"/>
                <a:gd name="connsiteY1180" fmla="*/ 994636 h 1239106"/>
                <a:gd name="connsiteX1181" fmla="*/ 1621983 w 1633687"/>
                <a:gd name="connsiteY1181" fmla="*/ 994636 h 1239106"/>
                <a:gd name="connsiteX1182" fmla="*/ 1620746 w 1633687"/>
                <a:gd name="connsiteY1182" fmla="*/ 989400 h 1239106"/>
                <a:gd name="connsiteX1183" fmla="*/ 1618177 w 1633687"/>
                <a:gd name="connsiteY1183" fmla="*/ 882302 h 1239106"/>
                <a:gd name="connsiteX1184" fmla="*/ 1615608 w 1633687"/>
                <a:gd name="connsiteY1184" fmla="*/ 863262 h 1239106"/>
                <a:gd name="connsiteX1185" fmla="*/ 1611707 w 1633687"/>
                <a:gd name="connsiteY1185" fmla="*/ 845174 h 1239106"/>
                <a:gd name="connsiteX1186" fmla="*/ 1607805 w 1633687"/>
                <a:gd name="connsiteY1186" fmla="*/ 829752 h 1239106"/>
                <a:gd name="connsiteX1187" fmla="*/ 1602667 w 1633687"/>
                <a:gd name="connsiteY1187" fmla="*/ 824516 h 1239106"/>
                <a:gd name="connsiteX1188" fmla="*/ 1600098 w 1633687"/>
                <a:gd name="connsiteY1188" fmla="*/ 818138 h 1239106"/>
                <a:gd name="connsiteX1189" fmla="*/ 1597528 w 1633687"/>
                <a:gd name="connsiteY1189" fmla="*/ 810331 h 1239106"/>
                <a:gd name="connsiteX1190" fmla="*/ 1592390 w 1633687"/>
                <a:gd name="connsiteY1190" fmla="*/ 806523 h 1239106"/>
                <a:gd name="connsiteX1191" fmla="*/ 1588489 w 1633687"/>
                <a:gd name="connsiteY1191" fmla="*/ 802620 h 1239106"/>
                <a:gd name="connsiteX1192" fmla="*/ 1588489 w 1633687"/>
                <a:gd name="connsiteY1192" fmla="*/ 800050 h 1239106"/>
                <a:gd name="connsiteX1193" fmla="*/ 1589821 w 1633687"/>
                <a:gd name="connsiteY1193" fmla="*/ 797480 h 1239106"/>
                <a:gd name="connsiteX1194" fmla="*/ 1592390 w 1633687"/>
                <a:gd name="connsiteY1194" fmla="*/ 797480 h 1239106"/>
                <a:gd name="connsiteX1195" fmla="*/ 1596197 w 1633687"/>
                <a:gd name="connsiteY1195" fmla="*/ 803953 h 1239106"/>
                <a:gd name="connsiteX1196" fmla="*/ 1597528 w 1633687"/>
                <a:gd name="connsiteY1196" fmla="*/ 803953 h 1239106"/>
                <a:gd name="connsiteX1197" fmla="*/ 1597528 w 1633687"/>
                <a:gd name="connsiteY1197" fmla="*/ 801287 h 1239106"/>
                <a:gd name="connsiteX1198" fmla="*/ 1589821 w 1633687"/>
                <a:gd name="connsiteY1198" fmla="*/ 791768 h 1239106"/>
                <a:gd name="connsiteX1199" fmla="*/ 1583351 w 1633687"/>
                <a:gd name="connsiteY1199" fmla="*/ 778916 h 1239106"/>
                <a:gd name="connsiteX1200" fmla="*/ 1578117 w 1633687"/>
                <a:gd name="connsiteY1200" fmla="*/ 769872 h 1239106"/>
                <a:gd name="connsiteX1201" fmla="*/ 1569078 w 1633687"/>
                <a:gd name="connsiteY1201" fmla="*/ 762161 h 1239106"/>
                <a:gd name="connsiteX1202" fmla="*/ 1563940 w 1633687"/>
                <a:gd name="connsiteY1202" fmla="*/ 759495 h 1239106"/>
                <a:gd name="connsiteX1203" fmla="*/ 1558801 w 1633687"/>
                <a:gd name="connsiteY1203" fmla="*/ 753117 h 1239106"/>
                <a:gd name="connsiteX1204" fmla="*/ 1557469 w 1633687"/>
                <a:gd name="connsiteY1204" fmla="*/ 753117 h 1239106"/>
                <a:gd name="connsiteX1205" fmla="*/ 1553568 w 1633687"/>
                <a:gd name="connsiteY1205" fmla="*/ 754354 h 1239106"/>
                <a:gd name="connsiteX1206" fmla="*/ 1552331 w 1633687"/>
                <a:gd name="connsiteY1206" fmla="*/ 755687 h 1239106"/>
                <a:gd name="connsiteX1207" fmla="*/ 1553568 w 1633687"/>
                <a:gd name="connsiteY1207" fmla="*/ 759495 h 1239106"/>
                <a:gd name="connsiteX1208" fmla="*/ 1552331 w 1633687"/>
                <a:gd name="connsiteY1208" fmla="*/ 760828 h 1239106"/>
                <a:gd name="connsiteX1209" fmla="*/ 1549762 w 1633687"/>
                <a:gd name="connsiteY1209" fmla="*/ 755687 h 1239106"/>
                <a:gd name="connsiteX1210" fmla="*/ 1548430 w 1633687"/>
                <a:gd name="connsiteY1210" fmla="*/ 754354 h 1239106"/>
                <a:gd name="connsiteX1211" fmla="*/ 1547192 w 1633687"/>
                <a:gd name="connsiteY1211" fmla="*/ 753117 h 1239106"/>
                <a:gd name="connsiteX1212" fmla="*/ 1538153 w 1633687"/>
                <a:gd name="connsiteY1212" fmla="*/ 746643 h 1239106"/>
                <a:gd name="connsiteX1213" fmla="*/ 1536821 w 1633687"/>
                <a:gd name="connsiteY1213" fmla="*/ 745311 h 1239106"/>
                <a:gd name="connsiteX1214" fmla="*/ 1536821 w 1633687"/>
                <a:gd name="connsiteY1214" fmla="*/ 744073 h 1239106"/>
                <a:gd name="connsiteX1215" fmla="*/ 1542054 w 1633687"/>
                <a:gd name="connsiteY1215" fmla="*/ 744073 h 1239106"/>
                <a:gd name="connsiteX1216" fmla="*/ 1543291 w 1633687"/>
                <a:gd name="connsiteY1216" fmla="*/ 745311 h 1239106"/>
                <a:gd name="connsiteX1217" fmla="*/ 1544623 w 1633687"/>
                <a:gd name="connsiteY1217" fmla="*/ 745311 h 1239106"/>
                <a:gd name="connsiteX1218" fmla="*/ 1549762 w 1633687"/>
                <a:gd name="connsiteY1218" fmla="*/ 749214 h 1239106"/>
                <a:gd name="connsiteX1219" fmla="*/ 1550999 w 1633687"/>
                <a:gd name="connsiteY1219" fmla="*/ 749214 h 1239106"/>
                <a:gd name="connsiteX1220" fmla="*/ 1557469 w 1633687"/>
                <a:gd name="connsiteY1220" fmla="*/ 747881 h 1239106"/>
                <a:gd name="connsiteX1221" fmla="*/ 1558801 w 1633687"/>
                <a:gd name="connsiteY1221" fmla="*/ 749214 h 1239106"/>
                <a:gd name="connsiteX1222" fmla="*/ 1565272 w 1633687"/>
                <a:gd name="connsiteY1222" fmla="*/ 756925 h 1239106"/>
                <a:gd name="connsiteX1223" fmla="*/ 1566509 w 1633687"/>
                <a:gd name="connsiteY1223" fmla="*/ 755687 h 1239106"/>
                <a:gd name="connsiteX1224" fmla="*/ 1534252 w 1633687"/>
                <a:gd name="connsiteY1224" fmla="*/ 709230 h 1239106"/>
                <a:gd name="connsiteX1225" fmla="*/ 1505706 w 1633687"/>
                <a:gd name="connsiteY1225" fmla="*/ 647256 h 1239106"/>
                <a:gd name="connsiteX1226" fmla="*/ 1485057 w 1633687"/>
                <a:gd name="connsiteY1226" fmla="*/ 618696 h 1239106"/>
                <a:gd name="connsiteX1227" fmla="*/ 1482964 w 1633687"/>
                <a:gd name="connsiteY1227" fmla="*/ 618696 h 1239106"/>
                <a:gd name="connsiteX1228" fmla="*/ 1481632 w 1633687"/>
                <a:gd name="connsiteY1228" fmla="*/ 622600 h 1239106"/>
                <a:gd name="connsiteX1229" fmla="*/ 1480299 w 1633687"/>
                <a:gd name="connsiteY1229" fmla="*/ 623837 h 1239106"/>
                <a:gd name="connsiteX1230" fmla="*/ 1479063 w 1633687"/>
                <a:gd name="connsiteY1230" fmla="*/ 623837 h 1239106"/>
                <a:gd name="connsiteX1231" fmla="*/ 1479063 w 1633687"/>
                <a:gd name="connsiteY1231" fmla="*/ 620029 h 1239106"/>
                <a:gd name="connsiteX1232" fmla="*/ 1480299 w 1633687"/>
                <a:gd name="connsiteY1232" fmla="*/ 617459 h 1239106"/>
                <a:gd name="connsiteX1233" fmla="*/ 1481632 w 1633687"/>
                <a:gd name="connsiteY1233" fmla="*/ 614793 h 1239106"/>
                <a:gd name="connsiteX1234" fmla="*/ 1481632 w 1633687"/>
                <a:gd name="connsiteY1234" fmla="*/ 612223 h 1239106"/>
                <a:gd name="connsiteX1235" fmla="*/ 1467454 w 1633687"/>
                <a:gd name="connsiteY1235" fmla="*/ 591660 h 1239106"/>
                <a:gd name="connsiteX1236" fmla="*/ 1421019 w 1633687"/>
                <a:gd name="connsiteY1236" fmla="*/ 520642 h 1239106"/>
                <a:gd name="connsiteX1237" fmla="*/ 1395233 w 1633687"/>
                <a:gd name="connsiteY1237" fmla="*/ 470282 h 1239106"/>
                <a:gd name="connsiteX1238" fmla="*/ 1392568 w 1633687"/>
                <a:gd name="connsiteY1238" fmla="*/ 457334 h 1239106"/>
                <a:gd name="connsiteX1239" fmla="*/ 1386098 w 1633687"/>
                <a:gd name="connsiteY1239" fmla="*/ 450861 h 1239106"/>
                <a:gd name="connsiteX1240" fmla="*/ 1375821 w 1633687"/>
                <a:gd name="connsiteY1240" fmla="*/ 417351 h 1239106"/>
                <a:gd name="connsiteX1241" fmla="*/ 1387430 w 1633687"/>
                <a:gd name="connsiteY1241" fmla="*/ 423825 h 1239106"/>
                <a:gd name="connsiteX1242" fmla="*/ 1386098 w 1633687"/>
                <a:gd name="connsiteY1242" fmla="*/ 425062 h 1239106"/>
                <a:gd name="connsiteX1243" fmla="*/ 1391331 w 1633687"/>
                <a:gd name="connsiteY1243" fmla="*/ 425062 h 1239106"/>
                <a:gd name="connsiteX1244" fmla="*/ 1391331 w 1633687"/>
                <a:gd name="connsiteY1244" fmla="*/ 427157 h 1239106"/>
                <a:gd name="connsiteX1245" fmla="*/ 1397802 w 1633687"/>
                <a:gd name="connsiteY1245" fmla="*/ 428489 h 1239106"/>
                <a:gd name="connsiteX1246" fmla="*/ 1396469 w 1633687"/>
                <a:gd name="connsiteY1246" fmla="*/ 425919 h 1239106"/>
                <a:gd name="connsiteX1247" fmla="*/ 1382292 w 1633687"/>
                <a:gd name="connsiteY1247" fmla="*/ 410402 h 1239106"/>
                <a:gd name="connsiteX1248" fmla="*/ 1375821 w 1633687"/>
                <a:gd name="connsiteY1248" fmla="*/ 400025 h 1239106"/>
                <a:gd name="connsiteX1249" fmla="*/ 1357743 w 1633687"/>
                <a:gd name="connsiteY1249" fmla="*/ 374226 h 1239106"/>
                <a:gd name="connsiteX1250" fmla="*/ 1356505 w 1633687"/>
                <a:gd name="connsiteY1250" fmla="*/ 370418 h 1239106"/>
                <a:gd name="connsiteX1251" fmla="*/ 1356505 w 1633687"/>
                <a:gd name="connsiteY1251" fmla="*/ 366515 h 1239106"/>
                <a:gd name="connsiteX1252" fmla="*/ 1355173 w 1633687"/>
                <a:gd name="connsiteY1252" fmla="*/ 366515 h 1239106"/>
                <a:gd name="connsiteX1253" fmla="*/ 1352604 w 1633687"/>
                <a:gd name="connsiteY1253" fmla="*/ 365182 h 1239106"/>
                <a:gd name="connsiteX1254" fmla="*/ 1351272 w 1633687"/>
                <a:gd name="connsiteY1254" fmla="*/ 362612 h 1239106"/>
                <a:gd name="connsiteX1255" fmla="*/ 1351272 w 1633687"/>
                <a:gd name="connsiteY1255" fmla="*/ 358804 h 1239106"/>
                <a:gd name="connsiteX1256" fmla="*/ 1347466 w 1633687"/>
                <a:gd name="connsiteY1256" fmla="*/ 356138 h 1239106"/>
                <a:gd name="connsiteX1257" fmla="*/ 1346134 w 1633687"/>
                <a:gd name="connsiteY1257" fmla="*/ 354901 h 1239106"/>
                <a:gd name="connsiteX1258" fmla="*/ 1342232 w 1633687"/>
                <a:gd name="connsiteY1258" fmla="*/ 352235 h 1239106"/>
                <a:gd name="connsiteX1259" fmla="*/ 1342232 w 1633687"/>
                <a:gd name="connsiteY1259" fmla="*/ 350998 h 1239106"/>
                <a:gd name="connsiteX1260" fmla="*/ 1343564 w 1633687"/>
                <a:gd name="connsiteY1260" fmla="*/ 349760 h 1239106"/>
                <a:gd name="connsiteX1261" fmla="*/ 1337094 w 1633687"/>
                <a:gd name="connsiteY1261" fmla="*/ 340716 h 1239106"/>
                <a:gd name="connsiteX1262" fmla="*/ 1318063 w 1633687"/>
                <a:gd name="connsiteY1262" fmla="*/ 313585 h 1239106"/>
                <a:gd name="connsiteX1263" fmla="*/ 1311688 w 1633687"/>
                <a:gd name="connsiteY1263" fmla="*/ 303398 h 1239106"/>
                <a:gd name="connsiteX1264" fmla="*/ 1306550 w 1633687"/>
                <a:gd name="connsiteY1264" fmla="*/ 295687 h 1239106"/>
                <a:gd name="connsiteX1265" fmla="*/ 1305218 w 1633687"/>
                <a:gd name="connsiteY1265" fmla="*/ 294354 h 1239106"/>
                <a:gd name="connsiteX1266" fmla="*/ 1305218 w 1633687"/>
                <a:gd name="connsiteY1266" fmla="*/ 290546 h 1239106"/>
                <a:gd name="connsiteX1267" fmla="*/ 1306550 w 1633687"/>
                <a:gd name="connsiteY1267" fmla="*/ 287976 h 1239106"/>
                <a:gd name="connsiteX1268" fmla="*/ 1305218 w 1633687"/>
                <a:gd name="connsiteY1268" fmla="*/ 286643 h 1239106"/>
                <a:gd name="connsiteX1269" fmla="*/ 1298747 w 1633687"/>
                <a:gd name="connsiteY1269" fmla="*/ 278932 h 1239106"/>
                <a:gd name="connsiteX1270" fmla="*/ 1292372 w 1633687"/>
                <a:gd name="connsiteY1270" fmla="*/ 267318 h 1239106"/>
                <a:gd name="connsiteX1271" fmla="*/ 1283142 w 1633687"/>
                <a:gd name="connsiteY1271" fmla="*/ 255799 h 1239106"/>
                <a:gd name="connsiteX1272" fmla="*/ 1275339 w 1633687"/>
                <a:gd name="connsiteY1272" fmla="*/ 241614 h 1239106"/>
                <a:gd name="connsiteX1273" fmla="*/ 1270201 w 1633687"/>
                <a:gd name="connsiteY1273" fmla="*/ 240281 h 1239106"/>
                <a:gd name="connsiteX1274" fmla="*/ 1268869 w 1633687"/>
                <a:gd name="connsiteY1274" fmla="*/ 238949 h 1239106"/>
                <a:gd name="connsiteX1275" fmla="*/ 1270201 w 1633687"/>
                <a:gd name="connsiteY1275" fmla="*/ 237711 h 1239106"/>
                <a:gd name="connsiteX1276" fmla="*/ 1274102 w 1633687"/>
                <a:gd name="connsiteY1276" fmla="*/ 236378 h 1239106"/>
                <a:gd name="connsiteX1277" fmla="*/ 1274102 w 1633687"/>
                <a:gd name="connsiteY1277" fmla="*/ 235141 h 1239106"/>
                <a:gd name="connsiteX1278" fmla="*/ 1272770 w 1633687"/>
                <a:gd name="connsiteY1278" fmla="*/ 232475 h 1239106"/>
                <a:gd name="connsiteX1279" fmla="*/ 1270201 w 1633687"/>
                <a:gd name="connsiteY1279" fmla="*/ 228667 h 1239106"/>
                <a:gd name="connsiteX1280" fmla="*/ 1267632 w 1633687"/>
                <a:gd name="connsiteY1280" fmla="*/ 222194 h 1239106"/>
                <a:gd name="connsiteX1281" fmla="*/ 1263731 w 1633687"/>
                <a:gd name="connsiteY1281" fmla="*/ 217053 h 1239106"/>
                <a:gd name="connsiteX1282" fmla="*/ 1258592 w 1633687"/>
                <a:gd name="connsiteY1282" fmla="*/ 211912 h 1239106"/>
                <a:gd name="connsiteX1283" fmla="*/ 1250885 w 1633687"/>
                <a:gd name="connsiteY1283" fmla="*/ 204106 h 1239106"/>
                <a:gd name="connsiteX1284" fmla="*/ 1248221 w 1633687"/>
                <a:gd name="connsiteY1284" fmla="*/ 197633 h 1239106"/>
                <a:gd name="connsiteX1285" fmla="*/ 1248221 w 1633687"/>
                <a:gd name="connsiteY1285" fmla="*/ 188589 h 1239106"/>
                <a:gd name="connsiteX1286" fmla="*/ 1250885 w 1633687"/>
                <a:gd name="connsiteY1286" fmla="*/ 186018 h 1239106"/>
                <a:gd name="connsiteX1287" fmla="*/ 1249553 w 1633687"/>
                <a:gd name="connsiteY1287" fmla="*/ 184781 h 1239106"/>
                <a:gd name="connsiteX1288" fmla="*/ 1249553 w 1633687"/>
                <a:gd name="connsiteY1288" fmla="*/ 183448 h 1239106"/>
                <a:gd name="connsiteX1289" fmla="*/ 1246984 w 1633687"/>
                <a:gd name="connsiteY1289" fmla="*/ 180878 h 1239106"/>
                <a:gd name="connsiteX1290" fmla="*/ 1241751 w 1633687"/>
                <a:gd name="connsiteY1290" fmla="*/ 174404 h 1239106"/>
                <a:gd name="connsiteX1291" fmla="*/ 1236612 w 1633687"/>
                <a:gd name="connsiteY1291" fmla="*/ 165455 h 1239106"/>
                <a:gd name="connsiteX1292" fmla="*/ 1232806 w 1633687"/>
                <a:gd name="connsiteY1292" fmla="*/ 158982 h 1239106"/>
                <a:gd name="connsiteX1293" fmla="*/ 1232806 w 1633687"/>
                <a:gd name="connsiteY1293" fmla="*/ 153746 h 1239106"/>
                <a:gd name="connsiteX1294" fmla="*/ 1231474 w 1633687"/>
                <a:gd name="connsiteY1294" fmla="*/ 149938 h 1239106"/>
                <a:gd name="connsiteX1295" fmla="*/ 1230237 w 1633687"/>
                <a:gd name="connsiteY1295" fmla="*/ 146035 h 1239106"/>
                <a:gd name="connsiteX1296" fmla="*/ 1225004 w 1633687"/>
                <a:gd name="connsiteY1296" fmla="*/ 136991 h 1239106"/>
                <a:gd name="connsiteX1297" fmla="*/ 1219865 w 1633687"/>
                <a:gd name="connsiteY1297" fmla="*/ 127947 h 1239106"/>
                <a:gd name="connsiteX1298" fmla="*/ 1215964 w 1633687"/>
                <a:gd name="connsiteY1298" fmla="*/ 121474 h 1239106"/>
                <a:gd name="connsiteX1299" fmla="*/ 1213395 w 1633687"/>
                <a:gd name="connsiteY1299" fmla="*/ 113762 h 1239106"/>
                <a:gd name="connsiteX1300" fmla="*/ 1213395 w 1633687"/>
                <a:gd name="connsiteY1300" fmla="*/ 103481 h 1239106"/>
                <a:gd name="connsiteX1301" fmla="*/ 1212158 w 1633687"/>
                <a:gd name="connsiteY1301" fmla="*/ 100911 h 1239106"/>
                <a:gd name="connsiteX1302" fmla="*/ 1209589 w 1633687"/>
                <a:gd name="connsiteY1302" fmla="*/ 98340 h 1239106"/>
                <a:gd name="connsiteX1303" fmla="*/ 1208256 w 1633687"/>
                <a:gd name="connsiteY1303" fmla="*/ 93200 h 1239106"/>
                <a:gd name="connsiteX1304" fmla="*/ 1206924 w 1633687"/>
                <a:gd name="connsiteY1304" fmla="*/ 89296 h 1239106"/>
                <a:gd name="connsiteX1305" fmla="*/ 1204355 w 1633687"/>
                <a:gd name="connsiteY1305" fmla="*/ 86726 h 1239106"/>
                <a:gd name="connsiteX1306" fmla="*/ 1201786 w 1633687"/>
                <a:gd name="connsiteY1306" fmla="*/ 85488 h 1239106"/>
                <a:gd name="connsiteX1307" fmla="*/ 1203118 w 1633687"/>
                <a:gd name="connsiteY1307" fmla="*/ 84156 h 1239106"/>
                <a:gd name="connsiteX1308" fmla="*/ 1201786 w 1633687"/>
                <a:gd name="connsiteY1308" fmla="*/ 68638 h 1239106"/>
                <a:gd name="connsiteX1309" fmla="*/ 1194079 w 1633687"/>
                <a:gd name="connsiteY1309" fmla="*/ 53121 h 1239106"/>
                <a:gd name="connsiteX1310" fmla="*/ 1188940 w 1633687"/>
                <a:gd name="connsiteY1310" fmla="*/ 49313 h 1239106"/>
                <a:gd name="connsiteX1311" fmla="*/ 1186371 w 1633687"/>
                <a:gd name="connsiteY1311" fmla="*/ 49313 h 1239106"/>
                <a:gd name="connsiteX1312" fmla="*/ 1185039 w 1633687"/>
                <a:gd name="connsiteY1312" fmla="*/ 47980 h 1239106"/>
                <a:gd name="connsiteX1313" fmla="*/ 1185039 w 1633687"/>
                <a:gd name="connsiteY1313" fmla="*/ 44172 h 1239106"/>
                <a:gd name="connsiteX1314" fmla="*/ 1186371 w 1633687"/>
                <a:gd name="connsiteY1314" fmla="*/ 37699 h 1239106"/>
                <a:gd name="connsiteX1315" fmla="*/ 1187608 w 1633687"/>
                <a:gd name="connsiteY1315" fmla="*/ 32463 h 1239106"/>
                <a:gd name="connsiteX1316" fmla="*/ 1188940 w 1633687"/>
                <a:gd name="connsiteY1316" fmla="*/ 31225 h 1239106"/>
                <a:gd name="connsiteX1317" fmla="*/ 1188940 w 1633687"/>
                <a:gd name="connsiteY1317" fmla="*/ 28655 h 1239106"/>
                <a:gd name="connsiteX1318" fmla="*/ 1187608 w 1633687"/>
                <a:gd name="connsiteY1318" fmla="*/ 24752 h 1239106"/>
                <a:gd name="connsiteX1319" fmla="*/ 1187608 w 1633687"/>
                <a:gd name="connsiteY1319" fmla="*/ 22181 h 1239106"/>
                <a:gd name="connsiteX1320" fmla="*/ 1186371 w 1633687"/>
                <a:gd name="connsiteY1320" fmla="*/ 19611 h 1239106"/>
                <a:gd name="connsiteX1321" fmla="*/ 1186371 w 1633687"/>
                <a:gd name="connsiteY1321" fmla="*/ 17802 h 1239106"/>
                <a:gd name="connsiteX1322" fmla="*/ 1181138 w 1633687"/>
                <a:gd name="connsiteY1322" fmla="*/ 17802 h 1239106"/>
                <a:gd name="connsiteX1323" fmla="*/ 1178569 w 1633687"/>
                <a:gd name="connsiteY1323" fmla="*/ 19135 h 1239106"/>
                <a:gd name="connsiteX1324" fmla="*/ 1173430 w 1633687"/>
                <a:gd name="connsiteY1324" fmla="*/ 17802 h 1239106"/>
                <a:gd name="connsiteX1325" fmla="*/ 1170861 w 1633687"/>
                <a:gd name="connsiteY1325" fmla="*/ 16564 h 1239106"/>
                <a:gd name="connsiteX1326" fmla="*/ 1168292 w 1633687"/>
                <a:gd name="connsiteY1326" fmla="*/ 13994 h 1239106"/>
                <a:gd name="connsiteX1327" fmla="*/ 1166960 w 1633687"/>
                <a:gd name="connsiteY1327" fmla="*/ 12661 h 1239106"/>
                <a:gd name="connsiteX1328" fmla="*/ 1142411 w 1633687"/>
                <a:gd name="connsiteY1328" fmla="*/ 11424 h 1239106"/>
                <a:gd name="connsiteX1329" fmla="*/ 1393901 w 1633687"/>
                <a:gd name="connsiteY1329" fmla="*/ 831371 h 1239106"/>
                <a:gd name="connsiteX1330" fmla="*/ 1393901 w 1633687"/>
                <a:gd name="connsiteY1330" fmla="*/ 830038 h 1239106"/>
                <a:gd name="connsiteX1331" fmla="*/ 1395233 w 1633687"/>
                <a:gd name="connsiteY1331" fmla="*/ 830038 h 1239106"/>
                <a:gd name="connsiteX1332" fmla="*/ 1395233 w 1633687"/>
                <a:gd name="connsiteY1332" fmla="*/ 828800 h 1239106"/>
                <a:gd name="connsiteX1333" fmla="*/ 1396469 w 1633687"/>
                <a:gd name="connsiteY1333" fmla="*/ 827467 h 1239106"/>
                <a:gd name="connsiteX1334" fmla="*/ 1396469 w 1633687"/>
                <a:gd name="connsiteY1334" fmla="*/ 826229 h 1239106"/>
                <a:gd name="connsiteX1335" fmla="*/ 1399039 w 1633687"/>
                <a:gd name="connsiteY1335" fmla="*/ 826229 h 1239106"/>
                <a:gd name="connsiteX1336" fmla="*/ 1399039 w 1633687"/>
                <a:gd name="connsiteY1336" fmla="*/ 823564 h 1239106"/>
                <a:gd name="connsiteX1337" fmla="*/ 1401608 w 1633687"/>
                <a:gd name="connsiteY1337" fmla="*/ 823564 h 1239106"/>
                <a:gd name="connsiteX1338" fmla="*/ 1402940 w 1633687"/>
                <a:gd name="connsiteY1338" fmla="*/ 822327 h 1239106"/>
                <a:gd name="connsiteX1339" fmla="*/ 1404177 w 1633687"/>
                <a:gd name="connsiteY1339" fmla="*/ 820994 h 1239106"/>
                <a:gd name="connsiteX1340" fmla="*/ 1405509 w 1633687"/>
                <a:gd name="connsiteY1340" fmla="*/ 820994 h 1239106"/>
                <a:gd name="connsiteX1341" fmla="*/ 1405509 w 1633687"/>
                <a:gd name="connsiteY1341" fmla="*/ 819756 h 1239106"/>
                <a:gd name="connsiteX1342" fmla="*/ 1406841 w 1633687"/>
                <a:gd name="connsiteY1342" fmla="*/ 818423 h 1239106"/>
                <a:gd name="connsiteX1343" fmla="*/ 1408078 w 1633687"/>
                <a:gd name="connsiteY1343" fmla="*/ 818423 h 1239106"/>
                <a:gd name="connsiteX1344" fmla="*/ 1409411 w 1633687"/>
                <a:gd name="connsiteY1344" fmla="*/ 817185 h 1239106"/>
                <a:gd name="connsiteX1345" fmla="*/ 1409411 w 1633687"/>
                <a:gd name="connsiteY1345" fmla="*/ 815853 h 1239106"/>
                <a:gd name="connsiteX1346" fmla="*/ 1410648 w 1633687"/>
                <a:gd name="connsiteY1346" fmla="*/ 815853 h 1239106"/>
                <a:gd name="connsiteX1347" fmla="*/ 1410648 w 1633687"/>
                <a:gd name="connsiteY1347" fmla="*/ 814615 h 1239106"/>
                <a:gd name="connsiteX1348" fmla="*/ 1411979 w 1633687"/>
                <a:gd name="connsiteY1348" fmla="*/ 813283 h 1239106"/>
                <a:gd name="connsiteX1349" fmla="*/ 1413216 w 1633687"/>
                <a:gd name="connsiteY1349" fmla="*/ 813283 h 1239106"/>
                <a:gd name="connsiteX1350" fmla="*/ 1414549 w 1633687"/>
                <a:gd name="connsiteY1350" fmla="*/ 811950 h 1239106"/>
                <a:gd name="connsiteX1351" fmla="*/ 1414549 w 1633687"/>
                <a:gd name="connsiteY1351" fmla="*/ 809380 h 1239106"/>
                <a:gd name="connsiteX1352" fmla="*/ 1415786 w 1633687"/>
                <a:gd name="connsiteY1352" fmla="*/ 809380 h 1239106"/>
                <a:gd name="connsiteX1353" fmla="*/ 1415786 w 1633687"/>
                <a:gd name="connsiteY1353" fmla="*/ 807951 h 1239106"/>
                <a:gd name="connsiteX1354" fmla="*/ 1417118 w 1633687"/>
                <a:gd name="connsiteY1354" fmla="*/ 807951 h 1239106"/>
                <a:gd name="connsiteX1355" fmla="*/ 1417118 w 1633687"/>
                <a:gd name="connsiteY1355" fmla="*/ 802811 h 1239106"/>
                <a:gd name="connsiteX1356" fmla="*/ 1418355 w 1633687"/>
                <a:gd name="connsiteY1356" fmla="*/ 802811 h 1239106"/>
                <a:gd name="connsiteX1357" fmla="*/ 1418355 w 1633687"/>
                <a:gd name="connsiteY1357" fmla="*/ 801478 h 1239106"/>
                <a:gd name="connsiteX1358" fmla="*/ 1423588 w 1633687"/>
                <a:gd name="connsiteY1358" fmla="*/ 801478 h 1239106"/>
                <a:gd name="connsiteX1359" fmla="*/ 1424825 w 1633687"/>
                <a:gd name="connsiteY1359" fmla="*/ 800145 h 1239106"/>
                <a:gd name="connsiteX1360" fmla="*/ 1423588 w 1633687"/>
                <a:gd name="connsiteY1360" fmla="*/ 798907 h 1239106"/>
                <a:gd name="connsiteX1361" fmla="*/ 1422256 w 1633687"/>
                <a:gd name="connsiteY1361" fmla="*/ 798907 h 1239106"/>
                <a:gd name="connsiteX1362" fmla="*/ 1422256 w 1633687"/>
                <a:gd name="connsiteY1362" fmla="*/ 797575 h 1239106"/>
                <a:gd name="connsiteX1363" fmla="*/ 1423588 w 1633687"/>
                <a:gd name="connsiteY1363" fmla="*/ 796337 h 1239106"/>
                <a:gd name="connsiteX1364" fmla="*/ 1424825 w 1633687"/>
                <a:gd name="connsiteY1364" fmla="*/ 796337 h 1239106"/>
                <a:gd name="connsiteX1365" fmla="*/ 1424825 w 1633687"/>
                <a:gd name="connsiteY1365" fmla="*/ 793767 h 1239106"/>
                <a:gd name="connsiteX1366" fmla="*/ 1426158 w 1633687"/>
                <a:gd name="connsiteY1366" fmla="*/ 792434 h 1239106"/>
                <a:gd name="connsiteX1367" fmla="*/ 1426158 w 1633687"/>
                <a:gd name="connsiteY1367" fmla="*/ 791101 h 1239106"/>
                <a:gd name="connsiteX1368" fmla="*/ 1427489 w 1633687"/>
                <a:gd name="connsiteY1368" fmla="*/ 789863 h 1239106"/>
                <a:gd name="connsiteX1369" fmla="*/ 1427489 w 1633687"/>
                <a:gd name="connsiteY1369" fmla="*/ 791101 h 1239106"/>
                <a:gd name="connsiteX1370" fmla="*/ 1428727 w 1633687"/>
                <a:gd name="connsiteY1370" fmla="*/ 792434 h 1239106"/>
                <a:gd name="connsiteX1371" fmla="*/ 1430059 w 1633687"/>
                <a:gd name="connsiteY1371" fmla="*/ 791101 h 1239106"/>
                <a:gd name="connsiteX1372" fmla="*/ 1431296 w 1633687"/>
                <a:gd name="connsiteY1372" fmla="*/ 789863 h 1239106"/>
                <a:gd name="connsiteX1373" fmla="*/ 1431296 w 1633687"/>
                <a:gd name="connsiteY1373" fmla="*/ 787293 h 1239106"/>
                <a:gd name="connsiteX1374" fmla="*/ 1432628 w 1633687"/>
                <a:gd name="connsiteY1374" fmla="*/ 785961 h 1239106"/>
                <a:gd name="connsiteX1375" fmla="*/ 1432628 w 1633687"/>
                <a:gd name="connsiteY1375" fmla="*/ 784723 h 1239106"/>
                <a:gd name="connsiteX1376" fmla="*/ 1433865 w 1633687"/>
                <a:gd name="connsiteY1376" fmla="*/ 784723 h 1239106"/>
                <a:gd name="connsiteX1377" fmla="*/ 1433865 w 1633687"/>
                <a:gd name="connsiteY1377" fmla="*/ 783390 h 1239106"/>
                <a:gd name="connsiteX1378" fmla="*/ 1435387 w 1633687"/>
                <a:gd name="connsiteY1378" fmla="*/ 783390 h 1239106"/>
                <a:gd name="connsiteX1379" fmla="*/ 1435387 w 1633687"/>
                <a:gd name="connsiteY1379" fmla="*/ 779392 h 1239106"/>
                <a:gd name="connsiteX1380" fmla="*/ 1436624 w 1633687"/>
                <a:gd name="connsiteY1380" fmla="*/ 778154 h 1239106"/>
                <a:gd name="connsiteX1381" fmla="*/ 1436624 w 1633687"/>
                <a:gd name="connsiteY1381" fmla="*/ 776821 h 1239106"/>
                <a:gd name="connsiteX1382" fmla="*/ 1437957 w 1633687"/>
                <a:gd name="connsiteY1382" fmla="*/ 775584 h 1239106"/>
                <a:gd name="connsiteX1383" fmla="*/ 1437957 w 1633687"/>
                <a:gd name="connsiteY1383" fmla="*/ 774251 h 1239106"/>
                <a:gd name="connsiteX1384" fmla="*/ 1439288 w 1633687"/>
                <a:gd name="connsiteY1384" fmla="*/ 774251 h 1239106"/>
                <a:gd name="connsiteX1385" fmla="*/ 1439288 w 1633687"/>
                <a:gd name="connsiteY1385" fmla="*/ 773014 h 1239106"/>
                <a:gd name="connsiteX1386" fmla="*/ 1440525 w 1633687"/>
                <a:gd name="connsiteY1386" fmla="*/ 773014 h 1239106"/>
                <a:gd name="connsiteX1387" fmla="*/ 1440525 w 1633687"/>
                <a:gd name="connsiteY1387" fmla="*/ 771681 h 1239106"/>
                <a:gd name="connsiteX1388" fmla="*/ 1441858 w 1633687"/>
                <a:gd name="connsiteY1388" fmla="*/ 770348 h 1239106"/>
                <a:gd name="connsiteX1389" fmla="*/ 1443095 w 1633687"/>
                <a:gd name="connsiteY1389" fmla="*/ 770348 h 1239106"/>
                <a:gd name="connsiteX1390" fmla="*/ 1444427 w 1633687"/>
                <a:gd name="connsiteY1390" fmla="*/ 769110 h 1239106"/>
                <a:gd name="connsiteX1391" fmla="*/ 1445664 w 1633687"/>
                <a:gd name="connsiteY1391" fmla="*/ 769110 h 1239106"/>
                <a:gd name="connsiteX1392" fmla="*/ 1445664 w 1633687"/>
                <a:gd name="connsiteY1392" fmla="*/ 767778 h 1239106"/>
                <a:gd name="connsiteX1393" fmla="*/ 1448233 w 1633687"/>
                <a:gd name="connsiteY1393" fmla="*/ 767778 h 1239106"/>
                <a:gd name="connsiteX1394" fmla="*/ 1449565 w 1633687"/>
                <a:gd name="connsiteY1394" fmla="*/ 769110 h 1239106"/>
                <a:gd name="connsiteX1395" fmla="*/ 1449565 w 1633687"/>
                <a:gd name="connsiteY1395" fmla="*/ 770348 h 1239106"/>
                <a:gd name="connsiteX1396" fmla="*/ 1452134 w 1633687"/>
                <a:gd name="connsiteY1396" fmla="*/ 770348 h 1239106"/>
                <a:gd name="connsiteX1397" fmla="*/ 1456035 w 1633687"/>
                <a:gd name="connsiteY1397" fmla="*/ 771681 h 1239106"/>
                <a:gd name="connsiteX1398" fmla="*/ 1459937 w 1633687"/>
                <a:gd name="connsiteY1398" fmla="*/ 773014 h 1239106"/>
                <a:gd name="connsiteX1399" fmla="*/ 1461174 w 1633687"/>
                <a:gd name="connsiteY1399" fmla="*/ 774251 h 1239106"/>
                <a:gd name="connsiteX1400" fmla="*/ 1462506 w 1633687"/>
                <a:gd name="connsiteY1400" fmla="*/ 775584 h 1239106"/>
                <a:gd name="connsiteX1401" fmla="*/ 1463743 w 1633687"/>
                <a:gd name="connsiteY1401" fmla="*/ 776821 h 1239106"/>
                <a:gd name="connsiteX1402" fmla="*/ 1465075 w 1633687"/>
                <a:gd name="connsiteY1402" fmla="*/ 776821 h 1239106"/>
                <a:gd name="connsiteX1403" fmla="*/ 1466312 w 1633687"/>
                <a:gd name="connsiteY1403" fmla="*/ 778154 h 1239106"/>
                <a:gd name="connsiteX1404" fmla="*/ 1467644 w 1633687"/>
                <a:gd name="connsiteY1404" fmla="*/ 778154 h 1239106"/>
                <a:gd name="connsiteX1405" fmla="*/ 1467644 w 1633687"/>
                <a:gd name="connsiteY1405" fmla="*/ 779392 h 1239106"/>
                <a:gd name="connsiteX1406" fmla="*/ 1468882 w 1633687"/>
                <a:gd name="connsiteY1406" fmla="*/ 779392 h 1239106"/>
                <a:gd name="connsiteX1407" fmla="*/ 1470213 w 1633687"/>
                <a:gd name="connsiteY1407" fmla="*/ 780725 h 1239106"/>
                <a:gd name="connsiteX1408" fmla="*/ 1471545 w 1633687"/>
                <a:gd name="connsiteY1408" fmla="*/ 782058 h 1239106"/>
                <a:gd name="connsiteX1409" fmla="*/ 1472783 w 1633687"/>
                <a:gd name="connsiteY1409" fmla="*/ 783295 h 1239106"/>
                <a:gd name="connsiteX1410" fmla="*/ 1474115 w 1633687"/>
                <a:gd name="connsiteY1410" fmla="*/ 783295 h 1239106"/>
                <a:gd name="connsiteX1411" fmla="*/ 1474115 w 1633687"/>
                <a:gd name="connsiteY1411" fmla="*/ 784628 h 1239106"/>
                <a:gd name="connsiteX1412" fmla="*/ 1475352 w 1633687"/>
                <a:gd name="connsiteY1412" fmla="*/ 784628 h 1239106"/>
                <a:gd name="connsiteX1413" fmla="*/ 1476684 w 1633687"/>
                <a:gd name="connsiteY1413" fmla="*/ 787198 h 1239106"/>
                <a:gd name="connsiteX1414" fmla="*/ 1476684 w 1633687"/>
                <a:gd name="connsiteY1414" fmla="*/ 789769 h 1239106"/>
                <a:gd name="connsiteX1415" fmla="*/ 1477921 w 1633687"/>
                <a:gd name="connsiteY1415" fmla="*/ 791006 h 1239106"/>
                <a:gd name="connsiteX1416" fmla="*/ 1477921 w 1633687"/>
                <a:gd name="connsiteY1416" fmla="*/ 792339 h 1239106"/>
                <a:gd name="connsiteX1417" fmla="*/ 1479253 w 1633687"/>
                <a:gd name="connsiteY1417" fmla="*/ 793672 h 1239106"/>
                <a:gd name="connsiteX1418" fmla="*/ 1479253 w 1633687"/>
                <a:gd name="connsiteY1418" fmla="*/ 794909 h 1239106"/>
                <a:gd name="connsiteX1419" fmla="*/ 1480490 w 1633687"/>
                <a:gd name="connsiteY1419" fmla="*/ 796242 h 1239106"/>
                <a:gd name="connsiteX1420" fmla="*/ 1480490 w 1633687"/>
                <a:gd name="connsiteY1420" fmla="*/ 797480 h 1239106"/>
                <a:gd name="connsiteX1421" fmla="*/ 1481822 w 1633687"/>
                <a:gd name="connsiteY1421" fmla="*/ 797480 h 1239106"/>
                <a:gd name="connsiteX1422" fmla="*/ 1481822 w 1633687"/>
                <a:gd name="connsiteY1422" fmla="*/ 798812 h 1239106"/>
                <a:gd name="connsiteX1423" fmla="*/ 1483154 w 1633687"/>
                <a:gd name="connsiteY1423" fmla="*/ 801383 h 1239106"/>
                <a:gd name="connsiteX1424" fmla="*/ 1483154 w 1633687"/>
                <a:gd name="connsiteY1424" fmla="*/ 802716 h 1239106"/>
                <a:gd name="connsiteX1425" fmla="*/ 1484392 w 1633687"/>
                <a:gd name="connsiteY1425" fmla="*/ 803953 h 1239106"/>
                <a:gd name="connsiteX1426" fmla="*/ 1485723 w 1633687"/>
                <a:gd name="connsiteY1426" fmla="*/ 805286 h 1239106"/>
                <a:gd name="connsiteX1427" fmla="*/ 1486960 w 1633687"/>
                <a:gd name="connsiteY1427" fmla="*/ 806523 h 1239106"/>
                <a:gd name="connsiteX1428" fmla="*/ 1486960 w 1633687"/>
                <a:gd name="connsiteY1428" fmla="*/ 807951 h 1239106"/>
                <a:gd name="connsiteX1429" fmla="*/ 1488293 w 1633687"/>
                <a:gd name="connsiteY1429" fmla="*/ 809189 h 1239106"/>
                <a:gd name="connsiteX1430" fmla="*/ 1488293 w 1633687"/>
                <a:gd name="connsiteY1430" fmla="*/ 810522 h 1239106"/>
                <a:gd name="connsiteX1431" fmla="*/ 1489530 w 1633687"/>
                <a:gd name="connsiteY1431" fmla="*/ 813092 h 1239106"/>
                <a:gd name="connsiteX1432" fmla="*/ 1489530 w 1633687"/>
                <a:gd name="connsiteY1432" fmla="*/ 815662 h 1239106"/>
                <a:gd name="connsiteX1433" fmla="*/ 1490862 w 1633687"/>
                <a:gd name="connsiteY1433" fmla="*/ 818233 h 1239106"/>
                <a:gd name="connsiteX1434" fmla="*/ 1490862 w 1633687"/>
                <a:gd name="connsiteY1434" fmla="*/ 820803 h 1239106"/>
                <a:gd name="connsiteX1435" fmla="*/ 1492194 w 1633687"/>
                <a:gd name="connsiteY1435" fmla="*/ 823374 h 1239106"/>
                <a:gd name="connsiteX1436" fmla="*/ 1492194 w 1633687"/>
                <a:gd name="connsiteY1436" fmla="*/ 835083 h 1239106"/>
                <a:gd name="connsiteX1437" fmla="*/ 1490862 w 1633687"/>
                <a:gd name="connsiteY1437" fmla="*/ 837653 h 1239106"/>
                <a:gd name="connsiteX1438" fmla="*/ 1489530 w 1633687"/>
                <a:gd name="connsiteY1438" fmla="*/ 840224 h 1239106"/>
                <a:gd name="connsiteX1439" fmla="*/ 1488293 w 1633687"/>
                <a:gd name="connsiteY1439" fmla="*/ 840224 h 1239106"/>
                <a:gd name="connsiteX1440" fmla="*/ 1488293 w 1633687"/>
                <a:gd name="connsiteY1440" fmla="*/ 846031 h 1239106"/>
                <a:gd name="connsiteX1441" fmla="*/ 1486960 w 1633687"/>
                <a:gd name="connsiteY1441" fmla="*/ 847269 h 1239106"/>
                <a:gd name="connsiteX1442" fmla="*/ 1484392 w 1633687"/>
                <a:gd name="connsiteY1442" fmla="*/ 848601 h 1239106"/>
                <a:gd name="connsiteX1443" fmla="*/ 1483154 w 1633687"/>
                <a:gd name="connsiteY1443" fmla="*/ 849934 h 1239106"/>
                <a:gd name="connsiteX1444" fmla="*/ 1481822 w 1633687"/>
                <a:gd name="connsiteY1444" fmla="*/ 851171 h 1239106"/>
                <a:gd name="connsiteX1445" fmla="*/ 1480490 w 1633687"/>
                <a:gd name="connsiteY1445" fmla="*/ 852504 h 1239106"/>
                <a:gd name="connsiteX1446" fmla="*/ 1480490 w 1633687"/>
                <a:gd name="connsiteY1446" fmla="*/ 858978 h 1239106"/>
                <a:gd name="connsiteX1447" fmla="*/ 1481822 w 1633687"/>
                <a:gd name="connsiteY1447" fmla="*/ 860215 h 1239106"/>
                <a:gd name="connsiteX1448" fmla="*/ 1481822 w 1633687"/>
                <a:gd name="connsiteY1448" fmla="*/ 862786 h 1239106"/>
                <a:gd name="connsiteX1449" fmla="*/ 1483154 w 1633687"/>
                <a:gd name="connsiteY1449" fmla="*/ 864119 h 1239106"/>
                <a:gd name="connsiteX1450" fmla="*/ 1483154 w 1633687"/>
                <a:gd name="connsiteY1450" fmla="*/ 866689 h 1239106"/>
                <a:gd name="connsiteX1451" fmla="*/ 1481822 w 1633687"/>
                <a:gd name="connsiteY1451" fmla="*/ 866689 h 1239106"/>
                <a:gd name="connsiteX1452" fmla="*/ 1480490 w 1633687"/>
                <a:gd name="connsiteY1452" fmla="*/ 869259 h 1239106"/>
                <a:gd name="connsiteX1453" fmla="*/ 1479253 w 1633687"/>
                <a:gd name="connsiteY1453" fmla="*/ 870592 h 1239106"/>
                <a:gd name="connsiteX1454" fmla="*/ 1477921 w 1633687"/>
                <a:gd name="connsiteY1454" fmla="*/ 869259 h 1239106"/>
                <a:gd name="connsiteX1455" fmla="*/ 1476684 w 1633687"/>
                <a:gd name="connsiteY1455" fmla="*/ 869259 h 1239106"/>
                <a:gd name="connsiteX1456" fmla="*/ 1476684 w 1633687"/>
                <a:gd name="connsiteY1456" fmla="*/ 870592 h 1239106"/>
                <a:gd name="connsiteX1457" fmla="*/ 1474115 w 1633687"/>
                <a:gd name="connsiteY1457" fmla="*/ 870592 h 1239106"/>
                <a:gd name="connsiteX1458" fmla="*/ 1474115 w 1633687"/>
                <a:gd name="connsiteY1458" fmla="*/ 873162 h 1239106"/>
                <a:gd name="connsiteX1459" fmla="*/ 1475352 w 1633687"/>
                <a:gd name="connsiteY1459" fmla="*/ 873162 h 1239106"/>
                <a:gd name="connsiteX1460" fmla="*/ 1476684 w 1633687"/>
                <a:gd name="connsiteY1460" fmla="*/ 874495 h 1239106"/>
                <a:gd name="connsiteX1461" fmla="*/ 1477921 w 1633687"/>
                <a:gd name="connsiteY1461" fmla="*/ 874495 h 1239106"/>
                <a:gd name="connsiteX1462" fmla="*/ 1477921 w 1633687"/>
                <a:gd name="connsiteY1462" fmla="*/ 879541 h 1239106"/>
                <a:gd name="connsiteX1463" fmla="*/ 1476684 w 1633687"/>
                <a:gd name="connsiteY1463" fmla="*/ 880873 h 1239106"/>
                <a:gd name="connsiteX1464" fmla="*/ 1475352 w 1633687"/>
                <a:gd name="connsiteY1464" fmla="*/ 882206 h 1239106"/>
                <a:gd name="connsiteX1465" fmla="*/ 1475352 w 1633687"/>
                <a:gd name="connsiteY1465" fmla="*/ 883444 h 1239106"/>
                <a:gd name="connsiteX1466" fmla="*/ 1474115 w 1633687"/>
                <a:gd name="connsiteY1466" fmla="*/ 882206 h 1239106"/>
                <a:gd name="connsiteX1467" fmla="*/ 1471545 w 1633687"/>
                <a:gd name="connsiteY1467" fmla="*/ 882206 h 1239106"/>
                <a:gd name="connsiteX1468" fmla="*/ 1471545 w 1633687"/>
                <a:gd name="connsiteY1468" fmla="*/ 880873 h 1239106"/>
                <a:gd name="connsiteX1469" fmla="*/ 1467644 w 1633687"/>
                <a:gd name="connsiteY1469" fmla="*/ 880873 h 1239106"/>
                <a:gd name="connsiteX1470" fmla="*/ 1466312 w 1633687"/>
                <a:gd name="connsiteY1470" fmla="*/ 879541 h 1239106"/>
                <a:gd name="connsiteX1471" fmla="*/ 1465075 w 1633687"/>
                <a:gd name="connsiteY1471" fmla="*/ 880873 h 1239106"/>
                <a:gd name="connsiteX1472" fmla="*/ 1463933 w 1633687"/>
                <a:gd name="connsiteY1472" fmla="*/ 880873 h 1239106"/>
                <a:gd name="connsiteX1473" fmla="*/ 1462696 w 1633687"/>
                <a:gd name="connsiteY1473" fmla="*/ 882206 h 1239106"/>
                <a:gd name="connsiteX1474" fmla="*/ 1458795 w 1633687"/>
                <a:gd name="connsiteY1474" fmla="*/ 882206 h 1239106"/>
                <a:gd name="connsiteX1475" fmla="*/ 1457463 w 1633687"/>
                <a:gd name="connsiteY1475" fmla="*/ 879541 h 1239106"/>
                <a:gd name="connsiteX1476" fmla="*/ 1456226 w 1633687"/>
                <a:gd name="connsiteY1476" fmla="*/ 878303 h 1239106"/>
                <a:gd name="connsiteX1477" fmla="*/ 1454418 w 1633687"/>
                <a:gd name="connsiteY1477" fmla="*/ 878303 h 1239106"/>
                <a:gd name="connsiteX1478" fmla="*/ 1453181 w 1633687"/>
                <a:gd name="connsiteY1478" fmla="*/ 877066 h 1239106"/>
                <a:gd name="connsiteX1479" fmla="*/ 1451849 w 1633687"/>
                <a:gd name="connsiteY1479" fmla="*/ 877066 h 1239106"/>
                <a:gd name="connsiteX1480" fmla="*/ 1449280 w 1633687"/>
                <a:gd name="connsiteY1480" fmla="*/ 875733 h 1239106"/>
                <a:gd name="connsiteX1481" fmla="*/ 1446711 w 1633687"/>
                <a:gd name="connsiteY1481" fmla="*/ 874495 h 1239106"/>
                <a:gd name="connsiteX1482" fmla="*/ 1442810 w 1633687"/>
                <a:gd name="connsiteY1482" fmla="*/ 874495 h 1239106"/>
                <a:gd name="connsiteX1483" fmla="*/ 1440240 w 1633687"/>
                <a:gd name="connsiteY1483" fmla="*/ 873162 h 1239106"/>
                <a:gd name="connsiteX1484" fmla="*/ 1439003 w 1633687"/>
                <a:gd name="connsiteY1484" fmla="*/ 871830 h 1239106"/>
                <a:gd name="connsiteX1485" fmla="*/ 1437671 w 1633687"/>
                <a:gd name="connsiteY1485" fmla="*/ 871830 h 1239106"/>
                <a:gd name="connsiteX1486" fmla="*/ 1436339 w 1633687"/>
                <a:gd name="connsiteY1486" fmla="*/ 870592 h 1239106"/>
                <a:gd name="connsiteX1487" fmla="*/ 1435387 w 1633687"/>
                <a:gd name="connsiteY1487" fmla="*/ 870592 h 1239106"/>
                <a:gd name="connsiteX1488" fmla="*/ 1434055 w 1633687"/>
                <a:gd name="connsiteY1488" fmla="*/ 869259 h 1239106"/>
                <a:gd name="connsiteX1489" fmla="*/ 1434055 w 1633687"/>
                <a:gd name="connsiteY1489" fmla="*/ 868022 h 1239106"/>
                <a:gd name="connsiteX1490" fmla="*/ 1432818 w 1633687"/>
                <a:gd name="connsiteY1490" fmla="*/ 868022 h 1239106"/>
                <a:gd name="connsiteX1491" fmla="*/ 1432818 w 1633687"/>
                <a:gd name="connsiteY1491" fmla="*/ 866689 h 1239106"/>
                <a:gd name="connsiteX1492" fmla="*/ 1431486 w 1633687"/>
                <a:gd name="connsiteY1492" fmla="*/ 865451 h 1239106"/>
                <a:gd name="connsiteX1493" fmla="*/ 1431486 w 1633687"/>
                <a:gd name="connsiteY1493" fmla="*/ 864119 h 1239106"/>
                <a:gd name="connsiteX1494" fmla="*/ 1430249 w 1633687"/>
                <a:gd name="connsiteY1494" fmla="*/ 862786 h 1239106"/>
                <a:gd name="connsiteX1495" fmla="*/ 1430249 w 1633687"/>
                <a:gd name="connsiteY1495" fmla="*/ 861548 h 1239106"/>
                <a:gd name="connsiteX1496" fmla="*/ 1428917 w 1633687"/>
                <a:gd name="connsiteY1496" fmla="*/ 860215 h 1239106"/>
                <a:gd name="connsiteX1497" fmla="*/ 1427680 w 1633687"/>
                <a:gd name="connsiteY1497" fmla="*/ 858978 h 1239106"/>
                <a:gd name="connsiteX1498" fmla="*/ 1427680 w 1633687"/>
                <a:gd name="connsiteY1498" fmla="*/ 857645 h 1239106"/>
                <a:gd name="connsiteX1499" fmla="*/ 1425872 w 1633687"/>
                <a:gd name="connsiteY1499" fmla="*/ 857645 h 1239106"/>
                <a:gd name="connsiteX1500" fmla="*/ 1425872 w 1633687"/>
                <a:gd name="connsiteY1500" fmla="*/ 855075 h 1239106"/>
                <a:gd name="connsiteX1501" fmla="*/ 1423303 w 1633687"/>
                <a:gd name="connsiteY1501" fmla="*/ 855075 h 1239106"/>
                <a:gd name="connsiteX1502" fmla="*/ 1423303 w 1633687"/>
                <a:gd name="connsiteY1502" fmla="*/ 853742 h 1239106"/>
                <a:gd name="connsiteX1503" fmla="*/ 1424540 w 1633687"/>
                <a:gd name="connsiteY1503" fmla="*/ 853742 h 1239106"/>
                <a:gd name="connsiteX1504" fmla="*/ 1424540 w 1633687"/>
                <a:gd name="connsiteY1504" fmla="*/ 852504 h 1239106"/>
                <a:gd name="connsiteX1505" fmla="*/ 1420734 w 1633687"/>
                <a:gd name="connsiteY1505" fmla="*/ 852504 h 1239106"/>
                <a:gd name="connsiteX1506" fmla="*/ 1419402 w 1633687"/>
                <a:gd name="connsiteY1506" fmla="*/ 851171 h 1239106"/>
                <a:gd name="connsiteX1507" fmla="*/ 1416832 w 1633687"/>
                <a:gd name="connsiteY1507" fmla="*/ 851171 h 1239106"/>
                <a:gd name="connsiteX1508" fmla="*/ 1416832 w 1633687"/>
                <a:gd name="connsiteY1508" fmla="*/ 849934 h 1239106"/>
                <a:gd name="connsiteX1509" fmla="*/ 1418069 w 1633687"/>
                <a:gd name="connsiteY1509" fmla="*/ 848601 h 1239106"/>
                <a:gd name="connsiteX1510" fmla="*/ 1418069 w 1633687"/>
                <a:gd name="connsiteY1510" fmla="*/ 849934 h 1239106"/>
                <a:gd name="connsiteX1511" fmla="*/ 1419402 w 1633687"/>
                <a:gd name="connsiteY1511" fmla="*/ 849934 h 1239106"/>
                <a:gd name="connsiteX1512" fmla="*/ 1419402 w 1633687"/>
                <a:gd name="connsiteY1512" fmla="*/ 846031 h 1239106"/>
                <a:gd name="connsiteX1513" fmla="*/ 1416832 w 1633687"/>
                <a:gd name="connsiteY1513" fmla="*/ 846031 h 1239106"/>
                <a:gd name="connsiteX1514" fmla="*/ 1416832 w 1633687"/>
                <a:gd name="connsiteY1514" fmla="*/ 847269 h 1239106"/>
                <a:gd name="connsiteX1515" fmla="*/ 1415500 w 1633687"/>
                <a:gd name="connsiteY1515" fmla="*/ 848601 h 1239106"/>
                <a:gd name="connsiteX1516" fmla="*/ 1414264 w 1633687"/>
                <a:gd name="connsiteY1516" fmla="*/ 849934 h 1239106"/>
                <a:gd name="connsiteX1517" fmla="*/ 1409125 w 1633687"/>
                <a:gd name="connsiteY1517" fmla="*/ 849934 h 1239106"/>
                <a:gd name="connsiteX1518" fmla="*/ 1407793 w 1633687"/>
                <a:gd name="connsiteY1518" fmla="*/ 848601 h 1239106"/>
                <a:gd name="connsiteX1519" fmla="*/ 1406841 w 1633687"/>
                <a:gd name="connsiteY1519" fmla="*/ 848601 h 1239106"/>
                <a:gd name="connsiteX1520" fmla="*/ 1406841 w 1633687"/>
                <a:gd name="connsiteY1520" fmla="*/ 847269 h 1239106"/>
                <a:gd name="connsiteX1521" fmla="*/ 1402940 w 1633687"/>
                <a:gd name="connsiteY1521" fmla="*/ 847269 h 1239106"/>
                <a:gd name="connsiteX1522" fmla="*/ 1401608 w 1633687"/>
                <a:gd name="connsiteY1522" fmla="*/ 848601 h 1239106"/>
                <a:gd name="connsiteX1523" fmla="*/ 1400371 w 1633687"/>
                <a:gd name="connsiteY1523" fmla="*/ 847269 h 1239106"/>
                <a:gd name="connsiteX1524" fmla="*/ 1400371 w 1633687"/>
                <a:gd name="connsiteY1524" fmla="*/ 844698 h 1239106"/>
                <a:gd name="connsiteX1525" fmla="*/ 1401608 w 1633687"/>
                <a:gd name="connsiteY1525" fmla="*/ 844698 h 1239106"/>
                <a:gd name="connsiteX1526" fmla="*/ 1401608 w 1633687"/>
                <a:gd name="connsiteY1526" fmla="*/ 842128 h 1239106"/>
                <a:gd name="connsiteX1527" fmla="*/ 1399039 w 1633687"/>
                <a:gd name="connsiteY1527" fmla="*/ 842128 h 1239106"/>
                <a:gd name="connsiteX1528" fmla="*/ 1397802 w 1633687"/>
                <a:gd name="connsiteY1528" fmla="*/ 840890 h 1239106"/>
                <a:gd name="connsiteX1529" fmla="*/ 1397802 w 1633687"/>
                <a:gd name="connsiteY1529" fmla="*/ 836511 h 1239106"/>
                <a:gd name="connsiteX1530" fmla="*/ 1399039 w 1633687"/>
                <a:gd name="connsiteY1530" fmla="*/ 836511 h 1239106"/>
                <a:gd name="connsiteX1531" fmla="*/ 1399039 w 1633687"/>
                <a:gd name="connsiteY1531" fmla="*/ 833940 h 1239106"/>
                <a:gd name="connsiteX1532" fmla="*/ 1397802 w 1633687"/>
                <a:gd name="connsiteY1532" fmla="*/ 835273 h 1239106"/>
                <a:gd name="connsiteX1533" fmla="*/ 1395233 w 1633687"/>
                <a:gd name="connsiteY1533" fmla="*/ 835273 h 1239106"/>
                <a:gd name="connsiteX1534" fmla="*/ 1395233 w 1633687"/>
                <a:gd name="connsiteY1534" fmla="*/ 832608 h 1239106"/>
                <a:gd name="connsiteX1535" fmla="*/ 1393901 w 1633687"/>
                <a:gd name="connsiteY1535" fmla="*/ 832608 h 123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</a:cxnLst>
              <a:rect l="l" t="t" r="r" b="b"/>
              <a:pathLst>
                <a:path w="1633687" h="1239106">
                  <a:moveTo>
                    <a:pt x="1133276" y="7711"/>
                  </a:moveTo>
                  <a:lnTo>
                    <a:pt x="1129375" y="10281"/>
                  </a:lnTo>
                  <a:lnTo>
                    <a:pt x="1126805" y="6378"/>
                  </a:lnTo>
                  <a:lnTo>
                    <a:pt x="1112532" y="6378"/>
                  </a:lnTo>
                  <a:lnTo>
                    <a:pt x="1103017" y="0"/>
                  </a:lnTo>
                  <a:lnTo>
                    <a:pt x="1103017" y="2570"/>
                  </a:lnTo>
                  <a:lnTo>
                    <a:pt x="1094073" y="1238"/>
                  </a:lnTo>
                  <a:lnTo>
                    <a:pt x="1091503" y="11614"/>
                  </a:lnTo>
                  <a:lnTo>
                    <a:pt x="1083701" y="11614"/>
                  </a:lnTo>
                  <a:lnTo>
                    <a:pt x="1083701" y="16755"/>
                  </a:lnTo>
                  <a:lnTo>
                    <a:pt x="1079800" y="19325"/>
                  </a:lnTo>
                  <a:lnTo>
                    <a:pt x="1081132" y="41221"/>
                  </a:lnTo>
                  <a:lnTo>
                    <a:pt x="1091503" y="58071"/>
                  </a:lnTo>
                  <a:lnTo>
                    <a:pt x="1088934" y="92914"/>
                  </a:lnTo>
                  <a:lnTo>
                    <a:pt x="1091503" y="103195"/>
                  </a:lnTo>
                  <a:lnTo>
                    <a:pt x="1087602" y="107099"/>
                  </a:lnTo>
                  <a:lnTo>
                    <a:pt x="1068571" y="109669"/>
                  </a:lnTo>
                  <a:lnTo>
                    <a:pt x="1058295" y="98055"/>
                  </a:lnTo>
                  <a:lnTo>
                    <a:pt x="1057058" y="82632"/>
                  </a:lnTo>
                  <a:lnTo>
                    <a:pt x="1049255" y="74826"/>
                  </a:lnTo>
                  <a:lnTo>
                    <a:pt x="1050587" y="65782"/>
                  </a:lnTo>
                  <a:lnTo>
                    <a:pt x="536760" y="100625"/>
                  </a:lnTo>
                  <a:lnTo>
                    <a:pt x="525151" y="90343"/>
                  </a:lnTo>
                  <a:lnTo>
                    <a:pt x="520012" y="65782"/>
                  </a:lnTo>
                  <a:lnTo>
                    <a:pt x="508404" y="46743"/>
                  </a:lnTo>
                  <a:lnTo>
                    <a:pt x="503265" y="44172"/>
                  </a:lnTo>
                  <a:lnTo>
                    <a:pt x="503265" y="37699"/>
                  </a:lnTo>
                  <a:lnTo>
                    <a:pt x="237407" y="69971"/>
                  </a:lnTo>
                  <a:lnTo>
                    <a:pt x="2569" y="89011"/>
                  </a:lnTo>
                  <a:lnTo>
                    <a:pt x="5138" y="99387"/>
                  </a:lnTo>
                  <a:lnTo>
                    <a:pt x="0" y="117380"/>
                  </a:lnTo>
                  <a:lnTo>
                    <a:pt x="2569" y="123854"/>
                  </a:lnTo>
                  <a:lnTo>
                    <a:pt x="18079" y="136801"/>
                  </a:lnTo>
                  <a:lnTo>
                    <a:pt x="21885" y="144512"/>
                  </a:lnTo>
                  <a:lnTo>
                    <a:pt x="45103" y="156126"/>
                  </a:lnTo>
                  <a:lnTo>
                    <a:pt x="50241" y="165646"/>
                  </a:lnTo>
                  <a:lnTo>
                    <a:pt x="49004" y="179830"/>
                  </a:lnTo>
                  <a:lnTo>
                    <a:pt x="42533" y="192682"/>
                  </a:lnTo>
                  <a:lnTo>
                    <a:pt x="49004" y="204296"/>
                  </a:lnTo>
                  <a:lnTo>
                    <a:pt x="58043" y="212103"/>
                  </a:lnTo>
                  <a:lnTo>
                    <a:pt x="49004" y="218481"/>
                  </a:lnTo>
                  <a:lnTo>
                    <a:pt x="43866" y="233998"/>
                  </a:lnTo>
                  <a:lnTo>
                    <a:pt x="38727" y="235331"/>
                  </a:lnTo>
                  <a:lnTo>
                    <a:pt x="38727" y="236569"/>
                  </a:lnTo>
                  <a:lnTo>
                    <a:pt x="37395" y="236569"/>
                  </a:lnTo>
                  <a:lnTo>
                    <a:pt x="36158" y="237901"/>
                  </a:lnTo>
                  <a:lnTo>
                    <a:pt x="34826" y="239139"/>
                  </a:lnTo>
                  <a:lnTo>
                    <a:pt x="36158" y="240472"/>
                  </a:lnTo>
                  <a:lnTo>
                    <a:pt x="36158" y="241805"/>
                  </a:lnTo>
                  <a:lnTo>
                    <a:pt x="39964" y="241805"/>
                  </a:lnTo>
                  <a:lnTo>
                    <a:pt x="43866" y="240472"/>
                  </a:lnTo>
                  <a:lnTo>
                    <a:pt x="45103" y="240472"/>
                  </a:lnTo>
                  <a:lnTo>
                    <a:pt x="45103" y="241805"/>
                  </a:lnTo>
                  <a:lnTo>
                    <a:pt x="41296" y="243042"/>
                  </a:lnTo>
                  <a:lnTo>
                    <a:pt x="37395" y="245613"/>
                  </a:lnTo>
                  <a:lnTo>
                    <a:pt x="33494" y="245613"/>
                  </a:lnTo>
                  <a:lnTo>
                    <a:pt x="33494" y="246279"/>
                  </a:lnTo>
                  <a:lnTo>
                    <a:pt x="34826" y="247517"/>
                  </a:lnTo>
                  <a:lnTo>
                    <a:pt x="37395" y="247517"/>
                  </a:lnTo>
                  <a:lnTo>
                    <a:pt x="56426" y="241138"/>
                  </a:lnTo>
                  <a:lnTo>
                    <a:pt x="70699" y="235902"/>
                  </a:lnTo>
                  <a:lnTo>
                    <a:pt x="70699" y="234665"/>
                  </a:lnTo>
                  <a:lnTo>
                    <a:pt x="69367" y="235902"/>
                  </a:lnTo>
                  <a:lnTo>
                    <a:pt x="66797" y="235902"/>
                  </a:lnTo>
                  <a:lnTo>
                    <a:pt x="61659" y="237235"/>
                  </a:lnTo>
                  <a:lnTo>
                    <a:pt x="53857" y="239806"/>
                  </a:lnTo>
                  <a:lnTo>
                    <a:pt x="53857" y="238473"/>
                  </a:lnTo>
                  <a:lnTo>
                    <a:pt x="56426" y="237235"/>
                  </a:lnTo>
                  <a:lnTo>
                    <a:pt x="64228" y="233332"/>
                  </a:lnTo>
                  <a:lnTo>
                    <a:pt x="73268" y="229429"/>
                  </a:lnTo>
                  <a:lnTo>
                    <a:pt x="77074" y="229429"/>
                  </a:lnTo>
                  <a:lnTo>
                    <a:pt x="80975" y="228191"/>
                  </a:lnTo>
                  <a:lnTo>
                    <a:pt x="80975" y="223051"/>
                  </a:lnTo>
                  <a:lnTo>
                    <a:pt x="79739" y="221718"/>
                  </a:lnTo>
                  <a:lnTo>
                    <a:pt x="87446" y="216577"/>
                  </a:lnTo>
                  <a:lnTo>
                    <a:pt x="93916" y="212674"/>
                  </a:lnTo>
                  <a:lnTo>
                    <a:pt x="95153" y="212674"/>
                  </a:lnTo>
                  <a:lnTo>
                    <a:pt x="96485" y="211436"/>
                  </a:lnTo>
                  <a:lnTo>
                    <a:pt x="99054" y="201916"/>
                  </a:lnTo>
                  <a:lnTo>
                    <a:pt x="100387" y="194205"/>
                  </a:lnTo>
                  <a:lnTo>
                    <a:pt x="96485" y="189065"/>
                  </a:lnTo>
                  <a:lnTo>
                    <a:pt x="92584" y="183924"/>
                  </a:lnTo>
                  <a:lnTo>
                    <a:pt x="92584" y="173547"/>
                  </a:lnTo>
                  <a:lnTo>
                    <a:pt x="95153" y="173547"/>
                  </a:lnTo>
                  <a:lnTo>
                    <a:pt x="97817" y="174880"/>
                  </a:lnTo>
                  <a:lnTo>
                    <a:pt x="100387" y="176118"/>
                  </a:lnTo>
                  <a:lnTo>
                    <a:pt x="101624" y="180021"/>
                  </a:lnTo>
                  <a:lnTo>
                    <a:pt x="101624" y="181353"/>
                  </a:lnTo>
                  <a:lnTo>
                    <a:pt x="102955" y="182591"/>
                  </a:lnTo>
                  <a:lnTo>
                    <a:pt x="106762" y="182591"/>
                  </a:lnTo>
                  <a:lnTo>
                    <a:pt x="109331" y="185161"/>
                  </a:lnTo>
                  <a:lnTo>
                    <a:pt x="109331" y="194681"/>
                  </a:lnTo>
                  <a:lnTo>
                    <a:pt x="110663" y="203725"/>
                  </a:lnTo>
                  <a:lnTo>
                    <a:pt x="114564" y="203725"/>
                  </a:lnTo>
                  <a:lnTo>
                    <a:pt x="117134" y="202393"/>
                  </a:lnTo>
                  <a:lnTo>
                    <a:pt x="118371" y="190873"/>
                  </a:lnTo>
                  <a:lnTo>
                    <a:pt x="120939" y="180497"/>
                  </a:lnTo>
                  <a:lnTo>
                    <a:pt x="123509" y="176593"/>
                  </a:lnTo>
                  <a:lnTo>
                    <a:pt x="126173" y="172786"/>
                  </a:lnTo>
                  <a:lnTo>
                    <a:pt x="122272" y="171453"/>
                  </a:lnTo>
                  <a:lnTo>
                    <a:pt x="120939" y="168882"/>
                  </a:lnTo>
                  <a:lnTo>
                    <a:pt x="120939" y="167550"/>
                  </a:lnTo>
                  <a:lnTo>
                    <a:pt x="122272" y="166312"/>
                  </a:lnTo>
                  <a:lnTo>
                    <a:pt x="126173" y="170215"/>
                  </a:lnTo>
                  <a:lnTo>
                    <a:pt x="128742" y="174023"/>
                  </a:lnTo>
                  <a:lnTo>
                    <a:pt x="128742" y="177926"/>
                  </a:lnTo>
                  <a:lnTo>
                    <a:pt x="127410" y="180497"/>
                  </a:lnTo>
                  <a:lnTo>
                    <a:pt x="126173" y="183067"/>
                  </a:lnTo>
                  <a:lnTo>
                    <a:pt x="123509" y="185637"/>
                  </a:lnTo>
                  <a:lnTo>
                    <a:pt x="124841" y="189541"/>
                  </a:lnTo>
                  <a:lnTo>
                    <a:pt x="139019" y="193444"/>
                  </a:lnTo>
                  <a:lnTo>
                    <a:pt x="155861" y="201155"/>
                  </a:lnTo>
                  <a:lnTo>
                    <a:pt x="155861" y="202393"/>
                  </a:lnTo>
                  <a:lnTo>
                    <a:pt x="148059" y="202393"/>
                  </a:lnTo>
                  <a:lnTo>
                    <a:pt x="145489" y="199822"/>
                  </a:lnTo>
                  <a:lnTo>
                    <a:pt x="142920" y="198584"/>
                  </a:lnTo>
                  <a:lnTo>
                    <a:pt x="136450" y="205058"/>
                  </a:lnTo>
                  <a:lnTo>
                    <a:pt x="126173" y="212769"/>
                  </a:lnTo>
                  <a:lnTo>
                    <a:pt x="118371" y="212769"/>
                  </a:lnTo>
                  <a:lnTo>
                    <a:pt x="111995" y="214102"/>
                  </a:lnTo>
                  <a:lnTo>
                    <a:pt x="108094" y="219243"/>
                  </a:lnTo>
                  <a:lnTo>
                    <a:pt x="101624" y="223146"/>
                  </a:lnTo>
                  <a:lnTo>
                    <a:pt x="99054" y="223146"/>
                  </a:lnTo>
                  <a:lnTo>
                    <a:pt x="96485" y="221813"/>
                  </a:lnTo>
                  <a:lnTo>
                    <a:pt x="93916" y="221813"/>
                  </a:lnTo>
                  <a:lnTo>
                    <a:pt x="91252" y="224383"/>
                  </a:lnTo>
                  <a:lnTo>
                    <a:pt x="91252" y="225716"/>
                  </a:lnTo>
                  <a:lnTo>
                    <a:pt x="92584" y="228286"/>
                  </a:lnTo>
                  <a:lnTo>
                    <a:pt x="96485" y="228286"/>
                  </a:lnTo>
                  <a:lnTo>
                    <a:pt x="106762" y="224383"/>
                  </a:lnTo>
                  <a:lnTo>
                    <a:pt x="117134" y="219243"/>
                  </a:lnTo>
                  <a:lnTo>
                    <a:pt x="144252" y="211532"/>
                  </a:lnTo>
                  <a:lnTo>
                    <a:pt x="167470" y="205058"/>
                  </a:lnTo>
                  <a:lnTo>
                    <a:pt x="189355" y="202393"/>
                  </a:lnTo>
                  <a:lnTo>
                    <a:pt x="198394" y="201155"/>
                  </a:lnTo>
                  <a:lnTo>
                    <a:pt x="210003" y="201155"/>
                  </a:lnTo>
                  <a:lnTo>
                    <a:pt x="211335" y="199822"/>
                  </a:lnTo>
                  <a:lnTo>
                    <a:pt x="211335" y="198680"/>
                  </a:lnTo>
                  <a:lnTo>
                    <a:pt x="210003" y="197347"/>
                  </a:lnTo>
                  <a:lnTo>
                    <a:pt x="208766" y="197347"/>
                  </a:lnTo>
                  <a:lnTo>
                    <a:pt x="207434" y="196109"/>
                  </a:lnTo>
                  <a:lnTo>
                    <a:pt x="206197" y="192206"/>
                  </a:lnTo>
                  <a:lnTo>
                    <a:pt x="206197" y="188303"/>
                  </a:lnTo>
                  <a:lnTo>
                    <a:pt x="207434" y="187065"/>
                  </a:lnTo>
                  <a:lnTo>
                    <a:pt x="208766" y="187065"/>
                  </a:lnTo>
                  <a:lnTo>
                    <a:pt x="210003" y="190969"/>
                  </a:lnTo>
                  <a:lnTo>
                    <a:pt x="211335" y="194776"/>
                  </a:lnTo>
                  <a:lnTo>
                    <a:pt x="213904" y="196109"/>
                  </a:lnTo>
                  <a:lnTo>
                    <a:pt x="217425" y="196109"/>
                  </a:lnTo>
                  <a:lnTo>
                    <a:pt x="221326" y="194776"/>
                  </a:lnTo>
                  <a:lnTo>
                    <a:pt x="226465" y="190969"/>
                  </a:lnTo>
                  <a:lnTo>
                    <a:pt x="231603" y="185733"/>
                  </a:lnTo>
                  <a:lnTo>
                    <a:pt x="231603" y="184495"/>
                  </a:lnTo>
                  <a:lnTo>
                    <a:pt x="229033" y="180592"/>
                  </a:lnTo>
                  <a:lnTo>
                    <a:pt x="227702" y="176689"/>
                  </a:lnTo>
                  <a:lnTo>
                    <a:pt x="227702" y="175451"/>
                  </a:lnTo>
                  <a:lnTo>
                    <a:pt x="229033" y="175451"/>
                  </a:lnTo>
                  <a:lnTo>
                    <a:pt x="231603" y="179354"/>
                  </a:lnTo>
                  <a:lnTo>
                    <a:pt x="234172" y="183162"/>
                  </a:lnTo>
                  <a:lnTo>
                    <a:pt x="235504" y="183162"/>
                  </a:lnTo>
                  <a:lnTo>
                    <a:pt x="235504" y="178021"/>
                  </a:lnTo>
                  <a:lnTo>
                    <a:pt x="238073" y="176689"/>
                  </a:lnTo>
                  <a:lnTo>
                    <a:pt x="239405" y="175451"/>
                  </a:lnTo>
                  <a:lnTo>
                    <a:pt x="243212" y="175451"/>
                  </a:lnTo>
                  <a:lnTo>
                    <a:pt x="243212" y="179640"/>
                  </a:lnTo>
                  <a:lnTo>
                    <a:pt x="238073" y="179640"/>
                  </a:lnTo>
                  <a:lnTo>
                    <a:pt x="238073" y="180878"/>
                  </a:lnTo>
                  <a:lnTo>
                    <a:pt x="240642" y="184781"/>
                  </a:lnTo>
                  <a:lnTo>
                    <a:pt x="243212" y="188589"/>
                  </a:lnTo>
                  <a:lnTo>
                    <a:pt x="244544" y="189921"/>
                  </a:lnTo>
                  <a:lnTo>
                    <a:pt x="247113" y="189921"/>
                  </a:lnTo>
                  <a:lnTo>
                    <a:pt x="253583" y="184781"/>
                  </a:lnTo>
                  <a:lnTo>
                    <a:pt x="257390" y="182210"/>
                  </a:lnTo>
                  <a:lnTo>
                    <a:pt x="261291" y="180878"/>
                  </a:lnTo>
                  <a:lnTo>
                    <a:pt x="270330" y="182210"/>
                  </a:lnTo>
                  <a:lnTo>
                    <a:pt x="274231" y="180878"/>
                  </a:lnTo>
                  <a:lnTo>
                    <a:pt x="279370" y="179640"/>
                  </a:lnTo>
                  <a:lnTo>
                    <a:pt x="281939" y="178307"/>
                  </a:lnTo>
                  <a:lnTo>
                    <a:pt x="283271" y="178307"/>
                  </a:lnTo>
                  <a:lnTo>
                    <a:pt x="284508" y="179640"/>
                  </a:lnTo>
                  <a:lnTo>
                    <a:pt x="287077" y="182210"/>
                  </a:lnTo>
                  <a:lnTo>
                    <a:pt x="290978" y="183448"/>
                  </a:lnTo>
                  <a:lnTo>
                    <a:pt x="292215" y="183448"/>
                  </a:lnTo>
                  <a:lnTo>
                    <a:pt x="293548" y="182210"/>
                  </a:lnTo>
                  <a:lnTo>
                    <a:pt x="293548" y="183448"/>
                  </a:lnTo>
                  <a:lnTo>
                    <a:pt x="294880" y="183448"/>
                  </a:lnTo>
                  <a:lnTo>
                    <a:pt x="293548" y="186018"/>
                  </a:lnTo>
                  <a:lnTo>
                    <a:pt x="294880" y="187351"/>
                  </a:lnTo>
                  <a:lnTo>
                    <a:pt x="297449" y="187351"/>
                  </a:lnTo>
                  <a:lnTo>
                    <a:pt x="300018" y="188589"/>
                  </a:lnTo>
                  <a:lnTo>
                    <a:pt x="301350" y="191254"/>
                  </a:lnTo>
                  <a:lnTo>
                    <a:pt x="302587" y="195062"/>
                  </a:lnTo>
                  <a:lnTo>
                    <a:pt x="303920" y="196395"/>
                  </a:lnTo>
                  <a:lnTo>
                    <a:pt x="302587" y="197633"/>
                  </a:lnTo>
                  <a:lnTo>
                    <a:pt x="300018" y="198965"/>
                  </a:lnTo>
                  <a:lnTo>
                    <a:pt x="293548" y="198965"/>
                  </a:lnTo>
                  <a:lnTo>
                    <a:pt x="289647" y="197633"/>
                  </a:lnTo>
                  <a:lnTo>
                    <a:pt x="287077" y="196395"/>
                  </a:lnTo>
                  <a:lnTo>
                    <a:pt x="283271" y="193824"/>
                  </a:lnTo>
                  <a:lnTo>
                    <a:pt x="280702" y="192492"/>
                  </a:lnTo>
                  <a:lnTo>
                    <a:pt x="278133" y="191254"/>
                  </a:lnTo>
                  <a:lnTo>
                    <a:pt x="276801" y="191254"/>
                  </a:lnTo>
                  <a:lnTo>
                    <a:pt x="275468" y="192492"/>
                  </a:lnTo>
                  <a:lnTo>
                    <a:pt x="274231" y="193824"/>
                  </a:lnTo>
                  <a:lnTo>
                    <a:pt x="274231" y="195062"/>
                  </a:lnTo>
                  <a:lnTo>
                    <a:pt x="275468" y="196395"/>
                  </a:lnTo>
                  <a:lnTo>
                    <a:pt x="278133" y="196395"/>
                  </a:lnTo>
                  <a:lnTo>
                    <a:pt x="279370" y="197633"/>
                  </a:lnTo>
                  <a:lnTo>
                    <a:pt x="280702" y="197633"/>
                  </a:lnTo>
                  <a:lnTo>
                    <a:pt x="280702" y="198680"/>
                  </a:lnTo>
                  <a:lnTo>
                    <a:pt x="276801" y="199917"/>
                  </a:lnTo>
                  <a:lnTo>
                    <a:pt x="270330" y="199917"/>
                  </a:lnTo>
                  <a:lnTo>
                    <a:pt x="267761" y="198680"/>
                  </a:lnTo>
                  <a:lnTo>
                    <a:pt x="267761" y="197347"/>
                  </a:lnTo>
                  <a:lnTo>
                    <a:pt x="266429" y="196109"/>
                  </a:lnTo>
                  <a:lnTo>
                    <a:pt x="265192" y="194776"/>
                  </a:lnTo>
                  <a:lnTo>
                    <a:pt x="263860" y="194776"/>
                  </a:lnTo>
                  <a:lnTo>
                    <a:pt x="262623" y="196109"/>
                  </a:lnTo>
                  <a:lnTo>
                    <a:pt x="262623" y="197347"/>
                  </a:lnTo>
                  <a:lnTo>
                    <a:pt x="263860" y="201250"/>
                  </a:lnTo>
                  <a:lnTo>
                    <a:pt x="262623" y="202488"/>
                  </a:lnTo>
                  <a:lnTo>
                    <a:pt x="261291" y="202488"/>
                  </a:lnTo>
                  <a:lnTo>
                    <a:pt x="258722" y="199917"/>
                  </a:lnTo>
                  <a:lnTo>
                    <a:pt x="251014" y="199917"/>
                  </a:lnTo>
                  <a:lnTo>
                    <a:pt x="244544" y="198680"/>
                  </a:lnTo>
                  <a:lnTo>
                    <a:pt x="241975" y="198680"/>
                  </a:lnTo>
                  <a:lnTo>
                    <a:pt x="240642" y="201250"/>
                  </a:lnTo>
                  <a:lnTo>
                    <a:pt x="239405" y="201250"/>
                  </a:lnTo>
                  <a:lnTo>
                    <a:pt x="235504" y="199917"/>
                  </a:lnTo>
                  <a:lnTo>
                    <a:pt x="231603" y="197347"/>
                  </a:lnTo>
                  <a:lnTo>
                    <a:pt x="230366" y="198680"/>
                  </a:lnTo>
                  <a:lnTo>
                    <a:pt x="227702" y="199917"/>
                  </a:lnTo>
                  <a:lnTo>
                    <a:pt x="227702" y="202488"/>
                  </a:lnTo>
                  <a:lnTo>
                    <a:pt x="229033" y="205153"/>
                  </a:lnTo>
                  <a:lnTo>
                    <a:pt x="232935" y="205153"/>
                  </a:lnTo>
                  <a:lnTo>
                    <a:pt x="245781" y="206391"/>
                  </a:lnTo>
                  <a:lnTo>
                    <a:pt x="266429" y="206391"/>
                  </a:lnTo>
                  <a:lnTo>
                    <a:pt x="296117" y="211627"/>
                  </a:lnTo>
                  <a:lnTo>
                    <a:pt x="320666" y="218005"/>
                  </a:lnTo>
                  <a:lnTo>
                    <a:pt x="338746" y="224478"/>
                  </a:lnTo>
                  <a:lnTo>
                    <a:pt x="355493" y="232190"/>
                  </a:lnTo>
                  <a:lnTo>
                    <a:pt x="361963" y="234855"/>
                  </a:lnTo>
                  <a:lnTo>
                    <a:pt x="369670" y="239996"/>
                  </a:lnTo>
                  <a:lnTo>
                    <a:pt x="377473" y="245137"/>
                  </a:lnTo>
                  <a:lnTo>
                    <a:pt x="383848" y="250277"/>
                  </a:lnTo>
                  <a:lnTo>
                    <a:pt x="383848" y="249040"/>
                  </a:lnTo>
                  <a:lnTo>
                    <a:pt x="385180" y="249040"/>
                  </a:lnTo>
                  <a:lnTo>
                    <a:pt x="385180" y="246279"/>
                  </a:lnTo>
                  <a:lnTo>
                    <a:pt x="386417" y="244946"/>
                  </a:lnTo>
                  <a:lnTo>
                    <a:pt x="388701" y="244946"/>
                  </a:lnTo>
                  <a:lnTo>
                    <a:pt x="387369" y="243709"/>
                  </a:lnTo>
                  <a:lnTo>
                    <a:pt x="384800" y="241138"/>
                  </a:lnTo>
                  <a:lnTo>
                    <a:pt x="380898" y="239806"/>
                  </a:lnTo>
                  <a:lnTo>
                    <a:pt x="378329" y="238473"/>
                  </a:lnTo>
                  <a:lnTo>
                    <a:pt x="378329" y="237235"/>
                  </a:lnTo>
                  <a:lnTo>
                    <a:pt x="379661" y="235902"/>
                  </a:lnTo>
                  <a:lnTo>
                    <a:pt x="380898" y="233332"/>
                  </a:lnTo>
                  <a:lnTo>
                    <a:pt x="380898" y="230762"/>
                  </a:lnTo>
                  <a:lnTo>
                    <a:pt x="379661" y="230762"/>
                  </a:lnTo>
                  <a:lnTo>
                    <a:pt x="375760" y="229429"/>
                  </a:lnTo>
                  <a:lnTo>
                    <a:pt x="375760" y="228191"/>
                  </a:lnTo>
                  <a:lnTo>
                    <a:pt x="374428" y="225621"/>
                  </a:lnTo>
                  <a:lnTo>
                    <a:pt x="373191" y="224288"/>
                  </a:lnTo>
                  <a:lnTo>
                    <a:pt x="366721" y="224288"/>
                  </a:lnTo>
                  <a:lnTo>
                    <a:pt x="365484" y="228191"/>
                  </a:lnTo>
                  <a:lnTo>
                    <a:pt x="364151" y="229429"/>
                  </a:lnTo>
                  <a:lnTo>
                    <a:pt x="362820" y="229429"/>
                  </a:lnTo>
                  <a:lnTo>
                    <a:pt x="360250" y="228191"/>
                  </a:lnTo>
                  <a:lnTo>
                    <a:pt x="359013" y="226858"/>
                  </a:lnTo>
                  <a:lnTo>
                    <a:pt x="360250" y="225621"/>
                  </a:lnTo>
                  <a:lnTo>
                    <a:pt x="359013" y="219147"/>
                  </a:lnTo>
                  <a:lnTo>
                    <a:pt x="359013" y="216577"/>
                  </a:lnTo>
                  <a:lnTo>
                    <a:pt x="355112" y="215244"/>
                  </a:lnTo>
                  <a:lnTo>
                    <a:pt x="352543" y="212674"/>
                  </a:lnTo>
                  <a:lnTo>
                    <a:pt x="352543" y="211436"/>
                  </a:lnTo>
                  <a:lnTo>
                    <a:pt x="357681" y="211436"/>
                  </a:lnTo>
                  <a:lnTo>
                    <a:pt x="361583" y="212674"/>
                  </a:lnTo>
                  <a:lnTo>
                    <a:pt x="362820" y="214007"/>
                  </a:lnTo>
                  <a:lnTo>
                    <a:pt x="364151" y="212674"/>
                  </a:lnTo>
                  <a:lnTo>
                    <a:pt x="371859" y="212674"/>
                  </a:lnTo>
                  <a:lnTo>
                    <a:pt x="373191" y="211436"/>
                  </a:lnTo>
                  <a:lnTo>
                    <a:pt x="373191" y="210104"/>
                  </a:lnTo>
                  <a:lnTo>
                    <a:pt x="375760" y="210104"/>
                  </a:lnTo>
                  <a:lnTo>
                    <a:pt x="375760" y="214007"/>
                  </a:lnTo>
                  <a:lnTo>
                    <a:pt x="378329" y="212674"/>
                  </a:lnTo>
                  <a:lnTo>
                    <a:pt x="380898" y="214007"/>
                  </a:lnTo>
                  <a:lnTo>
                    <a:pt x="382231" y="214007"/>
                  </a:lnTo>
                  <a:lnTo>
                    <a:pt x="382231" y="221718"/>
                  </a:lnTo>
                  <a:lnTo>
                    <a:pt x="383468" y="223051"/>
                  </a:lnTo>
                  <a:lnTo>
                    <a:pt x="386036" y="223051"/>
                  </a:lnTo>
                  <a:lnTo>
                    <a:pt x="386036" y="217719"/>
                  </a:lnTo>
                  <a:lnTo>
                    <a:pt x="387369" y="215149"/>
                  </a:lnTo>
                  <a:lnTo>
                    <a:pt x="389938" y="213912"/>
                  </a:lnTo>
                  <a:lnTo>
                    <a:pt x="393839" y="211341"/>
                  </a:lnTo>
                  <a:lnTo>
                    <a:pt x="398216" y="211341"/>
                  </a:lnTo>
                  <a:lnTo>
                    <a:pt x="399453" y="212579"/>
                  </a:lnTo>
                  <a:lnTo>
                    <a:pt x="399453" y="213912"/>
                  </a:lnTo>
                  <a:lnTo>
                    <a:pt x="403354" y="213912"/>
                  </a:lnTo>
                  <a:lnTo>
                    <a:pt x="405924" y="212579"/>
                  </a:lnTo>
                  <a:lnTo>
                    <a:pt x="405924" y="208675"/>
                  </a:lnTo>
                  <a:lnTo>
                    <a:pt x="407256" y="203535"/>
                  </a:lnTo>
                  <a:lnTo>
                    <a:pt x="408493" y="202202"/>
                  </a:lnTo>
                  <a:lnTo>
                    <a:pt x="411062" y="202202"/>
                  </a:lnTo>
                  <a:lnTo>
                    <a:pt x="412394" y="206105"/>
                  </a:lnTo>
                  <a:lnTo>
                    <a:pt x="414963" y="207438"/>
                  </a:lnTo>
                  <a:lnTo>
                    <a:pt x="414963" y="210008"/>
                  </a:lnTo>
                  <a:lnTo>
                    <a:pt x="412394" y="211341"/>
                  </a:lnTo>
                  <a:lnTo>
                    <a:pt x="411062" y="210008"/>
                  </a:lnTo>
                  <a:lnTo>
                    <a:pt x="409825" y="211341"/>
                  </a:lnTo>
                  <a:lnTo>
                    <a:pt x="409825" y="215149"/>
                  </a:lnTo>
                  <a:lnTo>
                    <a:pt x="407732" y="215149"/>
                  </a:lnTo>
                  <a:lnTo>
                    <a:pt x="406495" y="216482"/>
                  </a:lnTo>
                  <a:lnTo>
                    <a:pt x="406495" y="219052"/>
                  </a:lnTo>
                  <a:lnTo>
                    <a:pt x="405162" y="220385"/>
                  </a:lnTo>
                  <a:lnTo>
                    <a:pt x="403831" y="220385"/>
                  </a:lnTo>
                  <a:lnTo>
                    <a:pt x="401261" y="219052"/>
                  </a:lnTo>
                  <a:lnTo>
                    <a:pt x="394791" y="219052"/>
                  </a:lnTo>
                  <a:lnTo>
                    <a:pt x="394791" y="220385"/>
                  </a:lnTo>
                  <a:lnTo>
                    <a:pt x="390985" y="220385"/>
                  </a:lnTo>
                  <a:lnTo>
                    <a:pt x="390985" y="224193"/>
                  </a:lnTo>
                  <a:lnTo>
                    <a:pt x="392222" y="226763"/>
                  </a:lnTo>
                  <a:lnTo>
                    <a:pt x="388701" y="226763"/>
                  </a:lnTo>
                  <a:lnTo>
                    <a:pt x="388701" y="231904"/>
                  </a:lnTo>
                  <a:lnTo>
                    <a:pt x="387369" y="233237"/>
                  </a:lnTo>
                  <a:lnTo>
                    <a:pt x="383468" y="233237"/>
                  </a:lnTo>
                  <a:lnTo>
                    <a:pt x="383468" y="237140"/>
                  </a:lnTo>
                  <a:lnTo>
                    <a:pt x="398978" y="241043"/>
                  </a:lnTo>
                  <a:lnTo>
                    <a:pt x="398978" y="242281"/>
                  </a:lnTo>
                  <a:lnTo>
                    <a:pt x="400309" y="242281"/>
                  </a:lnTo>
                  <a:lnTo>
                    <a:pt x="400309" y="241043"/>
                  </a:lnTo>
                  <a:lnTo>
                    <a:pt x="402879" y="241043"/>
                  </a:lnTo>
                  <a:lnTo>
                    <a:pt x="409349" y="244851"/>
                  </a:lnTo>
                  <a:lnTo>
                    <a:pt x="411918" y="248754"/>
                  </a:lnTo>
                  <a:lnTo>
                    <a:pt x="413155" y="248754"/>
                  </a:lnTo>
                  <a:lnTo>
                    <a:pt x="415725" y="244851"/>
                  </a:lnTo>
                  <a:lnTo>
                    <a:pt x="418294" y="244851"/>
                  </a:lnTo>
                  <a:lnTo>
                    <a:pt x="418294" y="246279"/>
                  </a:lnTo>
                  <a:lnTo>
                    <a:pt x="419626" y="246279"/>
                  </a:lnTo>
                  <a:lnTo>
                    <a:pt x="429141" y="242376"/>
                  </a:lnTo>
                  <a:lnTo>
                    <a:pt x="430473" y="243709"/>
                  </a:lnTo>
                  <a:lnTo>
                    <a:pt x="427809" y="247517"/>
                  </a:lnTo>
                  <a:lnTo>
                    <a:pt x="429141" y="248849"/>
                  </a:lnTo>
                  <a:lnTo>
                    <a:pt x="431710" y="248849"/>
                  </a:lnTo>
                  <a:lnTo>
                    <a:pt x="433042" y="251420"/>
                  </a:lnTo>
                  <a:lnTo>
                    <a:pt x="433042" y="257893"/>
                  </a:lnTo>
                  <a:lnTo>
                    <a:pt x="434279" y="263034"/>
                  </a:lnTo>
                  <a:lnTo>
                    <a:pt x="438181" y="263034"/>
                  </a:lnTo>
                  <a:lnTo>
                    <a:pt x="442082" y="261701"/>
                  </a:lnTo>
                  <a:lnTo>
                    <a:pt x="442082" y="259131"/>
                  </a:lnTo>
                  <a:lnTo>
                    <a:pt x="443319" y="257893"/>
                  </a:lnTo>
                  <a:lnTo>
                    <a:pt x="452359" y="257893"/>
                  </a:lnTo>
                  <a:lnTo>
                    <a:pt x="454928" y="260464"/>
                  </a:lnTo>
                  <a:lnTo>
                    <a:pt x="456260" y="264272"/>
                  </a:lnTo>
                  <a:lnTo>
                    <a:pt x="457497" y="265604"/>
                  </a:lnTo>
                  <a:lnTo>
                    <a:pt x="454928" y="265604"/>
                  </a:lnTo>
                  <a:lnTo>
                    <a:pt x="453691" y="264272"/>
                  </a:lnTo>
                  <a:lnTo>
                    <a:pt x="451026" y="260464"/>
                  </a:lnTo>
                  <a:lnTo>
                    <a:pt x="445888" y="261701"/>
                  </a:lnTo>
                  <a:lnTo>
                    <a:pt x="444651" y="261701"/>
                  </a:lnTo>
                  <a:lnTo>
                    <a:pt x="445888" y="263034"/>
                  </a:lnTo>
                  <a:lnTo>
                    <a:pt x="448552" y="264272"/>
                  </a:lnTo>
                  <a:lnTo>
                    <a:pt x="448552" y="265604"/>
                  </a:lnTo>
                  <a:lnTo>
                    <a:pt x="443319" y="268175"/>
                  </a:lnTo>
                  <a:lnTo>
                    <a:pt x="438181" y="269508"/>
                  </a:lnTo>
                  <a:lnTo>
                    <a:pt x="436278" y="269508"/>
                  </a:lnTo>
                  <a:lnTo>
                    <a:pt x="429903" y="265604"/>
                  </a:lnTo>
                  <a:lnTo>
                    <a:pt x="423432" y="261701"/>
                  </a:lnTo>
                  <a:lnTo>
                    <a:pt x="422100" y="259131"/>
                  </a:lnTo>
                  <a:lnTo>
                    <a:pt x="423432" y="257893"/>
                  </a:lnTo>
                  <a:lnTo>
                    <a:pt x="422100" y="255323"/>
                  </a:lnTo>
                  <a:lnTo>
                    <a:pt x="418198" y="252752"/>
                  </a:lnTo>
                  <a:lnTo>
                    <a:pt x="415630" y="252752"/>
                  </a:lnTo>
                  <a:lnTo>
                    <a:pt x="407732" y="255799"/>
                  </a:lnTo>
                  <a:lnTo>
                    <a:pt x="406495" y="254466"/>
                  </a:lnTo>
                  <a:lnTo>
                    <a:pt x="405162" y="254466"/>
                  </a:lnTo>
                  <a:lnTo>
                    <a:pt x="405162" y="251896"/>
                  </a:lnTo>
                  <a:lnTo>
                    <a:pt x="403831" y="247993"/>
                  </a:lnTo>
                  <a:lnTo>
                    <a:pt x="401261" y="246755"/>
                  </a:lnTo>
                  <a:lnTo>
                    <a:pt x="398216" y="246755"/>
                  </a:lnTo>
                  <a:lnTo>
                    <a:pt x="396884" y="245422"/>
                  </a:lnTo>
                  <a:lnTo>
                    <a:pt x="396884" y="244185"/>
                  </a:lnTo>
                  <a:lnTo>
                    <a:pt x="394315" y="245422"/>
                  </a:lnTo>
                  <a:lnTo>
                    <a:pt x="392983" y="246755"/>
                  </a:lnTo>
                  <a:lnTo>
                    <a:pt x="392983" y="249325"/>
                  </a:lnTo>
                  <a:lnTo>
                    <a:pt x="394315" y="250563"/>
                  </a:lnTo>
                  <a:lnTo>
                    <a:pt x="407256" y="259607"/>
                  </a:lnTo>
                  <a:lnTo>
                    <a:pt x="425240" y="267413"/>
                  </a:lnTo>
                  <a:lnTo>
                    <a:pt x="426572" y="268651"/>
                  </a:lnTo>
                  <a:lnTo>
                    <a:pt x="425240" y="269983"/>
                  </a:lnTo>
                  <a:lnTo>
                    <a:pt x="426572" y="271221"/>
                  </a:lnTo>
                  <a:lnTo>
                    <a:pt x="431710" y="272554"/>
                  </a:lnTo>
                  <a:lnTo>
                    <a:pt x="435612" y="275124"/>
                  </a:lnTo>
                  <a:lnTo>
                    <a:pt x="435612" y="276457"/>
                  </a:lnTo>
                  <a:lnTo>
                    <a:pt x="434279" y="279027"/>
                  </a:lnTo>
                  <a:lnTo>
                    <a:pt x="435612" y="281598"/>
                  </a:lnTo>
                  <a:lnTo>
                    <a:pt x="440750" y="282835"/>
                  </a:lnTo>
                  <a:lnTo>
                    <a:pt x="448552" y="282835"/>
                  </a:lnTo>
                  <a:lnTo>
                    <a:pt x="457497" y="288071"/>
                  </a:lnTo>
                  <a:lnTo>
                    <a:pt x="467012" y="298353"/>
                  </a:lnTo>
                  <a:lnTo>
                    <a:pt x="472246" y="304826"/>
                  </a:lnTo>
                  <a:lnTo>
                    <a:pt x="476052" y="312537"/>
                  </a:lnTo>
                  <a:lnTo>
                    <a:pt x="477384" y="316440"/>
                  </a:lnTo>
                  <a:lnTo>
                    <a:pt x="478621" y="324247"/>
                  </a:lnTo>
                  <a:lnTo>
                    <a:pt x="478621" y="337099"/>
                  </a:lnTo>
                  <a:lnTo>
                    <a:pt x="474815" y="338431"/>
                  </a:lnTo>
                  <a:lnTo>
                    <a:pt x="470914" y="339669"/>
                  </a:lnTo>
                  <a:lnTo>
                    <a:pt x="468344" y="339669"/>
                  </a:lnTo>
                  <a:lnTo>
                    <a:pt x="467012" y="334528"/>
                  </a:lnTo>
                  <a:lnTo>
                    <a:pt x="464443" y="330625"/>
                  </a:lnTo>
                  <a:lnTo>
                    <a:pt x="459305" y="321581"/>
                  </a:lnTo>
                  <a:lnTo>
                    <a:pt x="457973" y="317773"/>
                  </a:lnTo>
                  <a:lnTo>
                    <a:pt x="457973" y="299590"/>
                  </a:lnTo>
                  <a:lnTo>
                    <a:pt x="455404" y="299590"/>
                  </a:lnTo>
                  <a:lnTo>
                    <a:pt x="454167" y="300923"/>
                  </a:lnTo>
                  <a:lnTo>
                    <a:pt x="452834" y="302256"/>
                  </a:lnTo>
                  <a:lnTo>
                    <a:pt x="452834" y="303398"/>
                  </a:lnTo>
                  <a:lnTo>
                    <a:pt x="454167" y="309872"/>
                  </a:lnTo>
                  <a:lnTo>
                    <a:pt x="454167" y="313775"/>
                  </a:lnTo>
                  <a:lnTo>
                    <a:pt x="456736" y="321486"/>
                  </a:lnTo>
                  <a:lnTo>
                    <a:pt x="457973" y="326627"/>
                  </a:lnTo>
                  <a:lnTo>
                    <a:pt x="461874" y="333100"/>
                  </a:lnTo>
                  <a:lnTo>
                    <a:pt x="467012" y="342144"/>
                  </a:lnTo>
                  <a:lnTo>
                    <a:pt x="468344" y="343477"/>
                  </a:lnTo>
                  <a:lnTo>
                    <a:pt x="472246" y="343477"/>
                  </a:lnTo>
                  <a:lnTo>
                    <a:pt x="478621" y="340907"/>
                  </a:lnTo>
                  <a:lnTo>
                    <a:pt x="481190" y="339574"/>
                  </a:lnTo>
                  <a:lnTo>
                    <a:pt x="482522" y="340907"/>
                  </a:lnTo>
                  <a:lnTo>
                    <a:pt x="492037" y="340907"/>
                  </a:lnTo>
                  <a:lnTo>
                    <a:pt x="494607" y="339574"/>
                  </a:lnTo>
                  <a:lnTo>
                    <a:pt x="493274" y="337003"/>
                  </a:lnTo>
                  <a:lnTo>
                    <a:pt x="490705" y="337003"/>
                  </a:lnTo>
                  <a:lnTo>
                    <a:pt x="490705" y="335671"/>
                  </a:lnTo>
                  <a:lnTo>
                    <a:pt x="506215" y="330530"/>
                  </a:lnTo>
                  <a:lnTo>
                    <a:pt x="521725" y="326627"/>
                  </a:lnTo>
                  <a:lnTo>
                    <a:pt x="530765" y="325389"/>
                  </a:lnTo>
                  <a:lnTo>
                    <a:pt x="538472" y="326627"/>
                  </a:lnTo>
                  <a:lnTo>
                    <a:pt x="541042" y="325389"/>
                  </a:lnTo>
                  <a:lnTo>
                    <a:pt x="541042" y="318916"/>
                  </a:lnTo>
                  <a:lnTo>
                    <a:pt x="542374" y="316345"/>
                  </a:lnTo>
                  <a:lnTo>
                    <a:pt x="546275" y="316345"/>
                  </a:lnTo>
                  <a:lnTo>
                    <a:pt x="548844" y="317678"/>
                  </a:lnTo>
                  <a:lnTo>
                    <a:pt x="550081" y="317678"/>
                  </a:lnTo>
                  <a:lnTo>
                    <a:pt x="550081" y="316345"/>
                  </a:lnTo>
                  <a:lnTo>
                    <a:pt x="552650" y="312442"/>
                  </a:lnTo>
                  <a:lnTo>
                    <a:pt x="552650" y="309872"/>
                  </a:lnTo>
                  <a:lnTo>
                    <a:pt x="550081" y="309872"/>
                  </a:lnTo>
                  <a:lnTo>
                    <a:pt x="548844" y="308634"/>
                  </a:lnTo>
                  <a:lnTo>
                    <a:pt x="547512" y="307301"/>
                  </a:lnTo>
                  <a:lnTo>
                    <a:pt x="548844" y="306064"/>
                  </a:lnTo>
                  <a:lnTo>
                    <a:pt x="550081" y="306064"/>
                  </a:lnTo>
                  <a:lnTo>
                    <a:pt x="555219" y="307301"/>
                  </a:lnTo>
                  <a:lnTo>
                    <a:pt x="557789" y="307301"/>
                  </a:lnTo>
                  <a:lnTo>
                    <a:pt x="559120" y="306064"/>
                  </a:lnTo>
                  <a:lnTo>
                    <a:pt x="557789" y="304731"/>
                  </a:lnTo>
                  <a:lnTo>
                    <a:pt x="559120" y="302161"/>
                  </a:lnTo>
                  <a:lnTo>
                    <a:pt x="561690" y="300828"/>
                  </a:lnTo>
                  <a:lnTo>
                    <a:pt x="564259" y="300828"/>
                  </a:lnTo>
                  <a:lnTo>
                    <a:pt x="565591" y="302161"/>
                  </a:lnTo>
                  <a:lnTo>
                    <a:pt x="566828" y="304731"/>
                  </a:lnTo>
                  <a:lnTo>
                    <a:pt x="561690" y="312442"/>
                  </a:lnTo>
                  <a:lnTo>
                    <a:pt x="556552" y="316345"/>
                  </a:lnTo>
                  <a:lnTo>
                    <a:pt x="556552" y="318916"/>
                  </a:lnTo>
                  <a:lnTo>
                    <a:pt x="557789" y="320248"/>
                  </a:lnTo>
                  <a:lnTo>
                    <a:pt x="560453" y="321486"/>
                  </a:lnTo>
                  <a:lnTo>
                    <a:pt x="561690" y="320248"/>
                  </a:lnTo>
                  <a:lnTo>
                    <a:pt x="563022" y="320248"/>
                  </a:lnTo>
                  <a:lnTo>
                    <a:pt x="577200" y="307301"/>
                  </a:lnTo>
                  <a:lnTo>
                    <a:pt x="593947" y="293117"/>
                  </a:lnTo>
                  <a:lnTo>
                    <a:pt x="614595" y="277599"/>
                  </a:lnTo>
                  <a:lnTo>
                    <a:pt x="622398" y="272459"/>
                  </a:lnTo>
                  <a:lnTo>
                    <a:pt x="624967" y="273696"/>
                  </a:lnTo>
                  <a:lnTo>
                    <a:pt x="631437" y="272459"/>
                  </a:lnTo>
                  <a:lnTo>
                    <a:pt x="632674" y="271126"/>
                  </a:lnTo>
                  <a:lnTo>
                    <a:pt x="635243" y="267318"/>
                  </a:lnTo>
                  <a:lnTo>
                    <a:pt x="636575" y="265985"/>
                  </a:lnTo>
                  <a:lnTo>
                    <a:pt x="640382" y="264652"/>
                  </a:lnTo>
                  <a:lnTo>
                    <a:pt x="648184" y="264652"/>
                  </a:lnTo>
                  <a:lnTo>
                    <a:pt x="655892" y="267318"/>
                  </a:lnTo>
                  <a:lnTo>
                    <a:pt x="657223" y="267318"/>
                  </a:lnTo>
                  <a:lnTo>
                    <a:pt x="657223" y="271126"/>
                  </a:lnTo>
                  <a:lnTo>
                    <a:pt x="659793" y="271126"/>
                  </a:lnTo>
                  <a:lnTo>
                    <a:pt x="661030" y="269888"/>
                  </a:lnTo>
                  <a:lnTo>
                    <a:pt x="662362" y="267318"/>
                  </a:lnTo>
                  <a:lnTo>
                    <a:pt x="662362" y="263415"/>
                  </a:lnTo>
                  <a:lnTo>
                    <a:pt x="661030" y="260844"/>
                  </a:lnTo>
                  <a:lnTo>
                    <a:pt x="661030" y="259512"/>
                  </a:lnTo>
                  <a:lnTo>
                    <a:pt x="655892" y="256941"/>
                  </a:lnTo>
                  <a:lnTo>
                    <a:pt x="652085" y="255704"/>
                  </a:lnTo>
                  <a:lnTo>
                    <a:pt x="645615" y="258274"/>
                  </a:lnTo>
                  <a:lnTo>
                    <a:pt x="640382" y="258274"/>
                  </a:lnTo>
                  <a:lnTo>
                    <a:pt x="639145" y="256941"/>
                  </a:lnTo>
                  <a:lnTo>
                    <a:pt x="637812" y="253133"/>
                  </a:lnTo>
                  <a:lnTo>
                    <a:pt x="637812" y="246279"/>
                  </a:lnTo>
                  <a:lnTo>
                    <a:pt x="644283" y="251420"/>
                  </a:lnTo>
                  <a:lnTo>
                    <a:pt x="658460" y="253990"/>
                  </a:lnTo>
                  <a:lnTo>
                    <a:pt x="659793" y="252752"/>
                  </a:lnTo>
                  <a:lnTo>
                    <a:pt x="658460" y="251420"/>
                  </a:lnTo>
                  <a:lnTo>
                    <a:pt x="653322" y="246279"/>
                  </a:lnTo>
                  <a:lnTo>
                    <a:pt x="652085" y="243709"/>
                  </a:lnTo>
                  <a:lnTo>
                    <a:pt x="652085" y="234665"/>
                  </a:lnTo>
                  <a:lnTo>
                    <a:pt x="657223" y="229429"/>
                  </a:lnTo>
                  <a:lnTo>
                    <a:pt x="658460" y="228191"/>
                  </a:lnTo>
                  <a:lnTo>
                    <a:pt x="659793" y="229429"/>
                  </a:lnTo>
                  <a:lnTo>
                    <a:pt x="664931" y="231999"/>
                  </a:lnTo>
                  <a:lnTo>
                    <a:pt x="667500" y="230762"/>
                  </a:lnTo>
                  <a:lnTo>
                    <a:pt x="668832" y="230762"/>
                  </a:lnTo>
                  <a:lnTo>
                    <a:pt x="668832" y="221718"/>
                  </a:lnTo>
                  <a:lnTo>
                    <a:pt x="670069" y="221718"/>
                  </a:lnTo>
                  <a:lnTo>
                    <a:pt x="675303" y="220480"/>
                  </a:lnTo>
                  <a:lnTo>
                    <a:pt x="676540" y="220480"/>
                  </a:lnTo>
                  <a:lnTo>
                    <a:pt x="676540" y="224288"/>
                  </a:lnTo>
                  <a:lnTo>
                    <a:pt x="683010" y="223051"/>
                  </a:lnTo>
                  <a:lnTo>
                    <a:pt x="686912" y="224288"/>
                  </a:lnTo>
                  <a:lnTo>
                    <a:pt x="688148" y="225621"/>
                  </a:lnTo>
                  <a:lnTo>
                    <a:pt x="695951" y="224288"/>
                  </a:lnTo>
                  <a:lnTo>
                    <a:pt x="698520" y="221718"/>
                  </a:lnTo>
                  <a:lnTo>
                    <a:pt x="702327" y="221718"/>
                  </a:lnTo>
                  <a:lnTo>
                    <a:pt x="703658" y="219147"/>
                  </a:lnTo>
                  <a:lnTo>
                    <a:pt x="704991" y="219147"/>
                  </a:lnTo>
                  <a:lnTo>
                    <a:pt x="720405" y="214007"/>
                  </a:lnTo>
                  <a:lnTo>
                    <a:pt x="721738" y="214007"/>
                  </a:lnTo>
                  <a:lnTo>
                    <a:pt x="724307" y="216577"/>
                  </a:lnTo>
                  <a:lnTo>
                    <a:pt x="726876" y="220480"/>
                  </a:lnTo>
                  <a:lnTo>
                    <a:pt x="736391" y="226858"/>
                  </a:lnTo>
                  <a:lnTo>
                    <a:pt x="748000" y="231999"/>
                  </a:lnTo>
                  <a:lnTo>
                    <a:pt x="751806" y="233332"/>
                  </a:lnTo>
                  <a:lnTo>
                    <a:pt x="757040" y="237235"/>
                  </a:lnTo>
                  <a:lnTo>
                    <a:pt x="760845" y="238473"/>
                  </a:lnTo>
                  <a:lnTo>
                    <a:pt x="764747" y="238473"/>
                  </a:lnTo>
                  <a:lnTo>
                    <a:pt x="767316" y="237235"/>
                  </a:lnTo>
                  <a:lnTo>
                    <a:pt x="769885" y="238473"/>
                  </a:lnTo>
                  <a:lnTo>
                    <a:pt x="772454" y="241138"/>
                  </a:lnTo>
                  <a:lnTo>
                    <a:pt x="775118" y="241138"/>
                  </a:lnTo>
                  <a:lnTo>
                    <a:pt x="777688" y="243709"/>
                  </a:lnTo>
                  <a:lnTo>
                    <a:pt x="787964" y="247517"/>
                  </a:lnTo>
                  <a:lnTo>
                    <a:pt x="797480" y="252752"/>
                  </a:lnTo>
                  <a:lnTo>
                    <a:pt x="802618" y="256560"/>
                  </a:lnTo>
                  <a:lnTo>
                    <a:pt x="806519" y="261701"/>
                  </a:lnTo>
                  <a:lnTo>
                    <a:pt x="810421" y="268175"/>
                  </a:lnTo>
                  <a:lnTo>
                    <a:pt x="812990" y="273315"/>
                  </a:lnTo>
                  <a:lnTo>
                    <a:pt x="815559" y="281122"/>
                  </a:lnTo>
                  <a:lnTo>
                    <a:pt x="818128" y="285025"/>
                  </a:lnTo>
                  <a:lnTo>
                    <a:pt x="822029" y="287595"/>
                  </a:lnTo>
                  <a:lnTo>
                    <a:pt x="823266" y="288833"/>
                  </a:lnTo>
                  <a:lnTo>
                    <a:pt x="826406" y="288833"/>
                  </a:lnTo>
                  <a:lnTo>
                    <a:pt x="831544" y="290165"/>
                  </a:lnTo>
                  <a:lnTo>
                    <a:pt x="831544" y="292736"/>
                  </a:lnTo>
                  <a:lnTo>
                    <a:pt x="834114" y="293974"/>
                  </a:lnTo>
                  <a:lnTo>
                    <a:pt x="841916" y="297877"/>
                  </a:lnTo>
                  <a:lnTo>
                    <a:pt x="848387" y="301780"/>
                  </a:lnTo>
                  <a:lnTo>
                    <a:pt x="852193" y="306921"/>
                  </a:lnTo>
                  <a:lnTo>
                    <a:pt x="854762" y="313394"/>
                  </a:lnTo>
                  <a:lnTo>
                    <a:pt x="856094" y="321105"/>
                  </a:lnTo>
                  <a:lnTo>
                    <a:pt x="858663" y="328911"/>
                  </a:lnTo>
                  <a:lnTo>
                    <a:pt x="863801" y="332719"/>
                  </a:lnTo>
                  <a:lnTo>
                    <a:pt x="867703" y="334052"/>
                  </a:lnTo>
                  <a:lnTo>
                    <a:pt x="871604" y="335290"/>
                  </a:lnTo>
                  <a:lnTo>
                    <a:pt x="874173" y="337955"/>
                  </a:lnTo>
                  <a:lnTo>
                    <a:pt x="877979" y="341763"/>
                  </a:lnTo>
                  <a:lnTo>
                    <a:pt x="881881" y="344334"/>
                  </a:lnTo>
                  <a:lnTo>
                    <a:pt x="883212" y="344334"/>
                  </a:lnTo>
                  <a:lnTo>
                    <a:pt x="889683" y="345666"/>
                  </a:lnTo>
                  <a:lnTo>
                    <a:pt x="894821" y="346904"/>
                  </a:lnTo>
                  <a:lnTo>
                    <a:pt x="897391" y="354710"/>
                  </a:lnTo>
                  <a:lnTo>
                    <a:pt x="899960" y="353378"/>
                  </a:lnTo>
                  <a:lnTo>
                    <a:pt x="897391" y="355948"/>
                  </a:lnTo>
                  <a:lnTo>
                    <a:pt x="905098" y="359851"/>
                  </a:lnTo>
                  <a:lnTo>
                    <a:pt x="902529" y="363754"/>
                  </a:lnTo>
                  <a:lnTo>
                    <a:pt x="908999" y="366324"/>
                  </a:lnTo>
                  <a:lnTo>
                    <a:pt x="908999" y="370228"/>
                  </a:lnTo>
                  <a:lnTo>
                    <a:pt x="918515" y="364992"/>
                  </a:lnTo>
                  <a:lnTo>
                    <a:pt x="908999" y="374036"/>
                  </a:lnTo>
                  <a:lnTo>
                    <a:pt x="927079" y="379176"/>
                  </a:lnTo>
                  <a:lnTo>
                    <a:pt x="930884" y="385650"/>
                  </a:lnTo>
                  <a:lnTo>
                    <a:pt x="928316" y="386983"/>
                  </a:lnTo>
                  <a:lnTo>
                    <a:pt x="929647" y="392124"/>
                  </a:lnTo>
                  <a:lnTo>
                    <a:pt x="933454" y="390791"/>
                  </a:lnTo>
                  <a:lnTo>
                    <a:pt x="932217" y="393456"/>
                  </a:lnTo>
                  <a:lnTo>
                    <a:pt x="932217" y="394694"/>
                  </a:lnTo>
                  <a:lnTo>
                    <a:pt x="933454" y="396026"/>
                  </a:lnTo>
                  <a:lnTo>
                    <a:pt x="936118" y="398597"/>
                  </a:lnTo>
                  <a:lnTo>
                    <a:pt x="939924" y="399835"/>
                  </a:lnTo>
                  <a:lnTo>
                    <a:pt x="943826" y="398597"/>
                  </a:lnTo>
                  <a:lnTo>
                    <a:pt x="947727" y="394694"/>
                  </a:lnTo>
                  <a:lnTo>
                    <a:pt x="951533" y="393456"/>
                  </a:lnTo>
                  <a:lnTo>
                    <a:pt x="959335" y="396026"/>
                  </a:lnTo>
                  <a:lnTo>
                    <a:pt x="967043" y="396026"/>
                  </a:lnTo>
                  <a:lnTo>
                    <a:pt x="970944" y="394694"/>
                  </a:lnTo>
                  <a:lnTo>
                    <a:pt x="976082" y="396026"/>
                  </a:lnTo>
                  <a:lnTo>
                    <a:pt x="981221" y="398597"/>
                  </a:lnTo>
                  <a:lnTo>
                    <a:pt x="982553" y="399835"/>
                  </a:lnTo>
                  <a:lnTo>
                    <a:pt x="985122" y="401168"/>
                  </a:lnTo>
                  <a:lnTo>
                    <a:pt x="985122" y="406308"/>
                  </a:lnTo>
                  <a:lnTo>
                    <a:pt x="986454" y="408879"/>
                  </a:lnTo>
                  <a:lnTo>
                    <a:pt x="990260" y="411449"/>
                  </a:lnTo>
                  <a:lnTo>
                    <a:pt x="994162" y="415352"/>
                  </a:lnTo>
                  <a:lnTo>
                    <a:pt x="994162" y="423158"/>
                  </a:lnTo>
                  <a:lnTo>
                    <a:pt x="996731" y="430869"/>
                  </a:lnTo>
                  <a:lnTo>
                    <a:pt x="999300" y="430869"/>
                  </a:lnTo>
                  <a:lnTo>
                    <a:pt x="1000632" y="432202"/>
                  </a:lnTo>
                  <a:lnTo>
                    <a:pt x="1001869" y="436010"/>
                  </a:lnTo>
                  <a:lnTo>
                    <a:pt x="1004438" y="438581"/>
                  </a:lnTo>
                  <a:lnTo>
                    <a:pt x="1008339" y="441151"/>
                  </a:lnTo>
                  <a:lnTo>
                    <a:pt x="1013477" y="443721"/>
                  </a:lnTo>
                  <a:lnTo>
                    <a:pt x="1014810" y="446292"/>
                  </a:lnTo>
                  <a:lnTo>
                    <a:pt x="1016047" y="447625"/>
                  </a:lnTo>
                  <a:lnTo>
                    <a:pt x="1019948" y="447625"/>
                  </a:lnTo>
                  <a:lnTo>
                    <a:pt x="1025086" y="450194"/>
                  </a:lnTo>
                  <a:lnTo>
                    <a:pt x="1026419" y="452860"/>
                  </a:lnTo>
                  <a:lnTo>
                    <a:pt x="1026419" y="460571"/>
                  </a:lnTo>
                  <a:lnTo>
                    <a:pt x="1025086" y="464379"/>
                  </a:lnTo>
                  <a:lnTo>
                    <a:pt x="1025086" y="466950"/>
                  </a:lnTo>
                  <a:lnTo>
                    <a:pt x="1023849" y="468282"/>
                  </a:lnTo>
                  <a:lnTo>
                    <a:pt x="1016047" y="468282"/>
                  </a:lnTo>
                  <a:lnTo>
                    <a:pt x="1016047" y="470853"/>
                  </a:lnTo>
                  <a:lnTo>
                    <a:pt x="1021280" y="472185"/>
                  </a:lnTo>
                  <a:lnTo>
                    <a:pt x="1023849" y="481705"/>
                  </a:lnTo>
                  <a:lnTo>
                    <a:pt x="1026228" y="481705"/>
                  </a:lnTo>
                  <a:lnTo>
                    <a:pt x="1027465" y="486846"/>
                  </a:lnTo>
                  <a:lnTo>
                    <a:pt x="1030129" y="494557"/>
                  </a:lnTo>
                  <a:lnTo>
                    <a:pt x="1027465" y="499793"/>
                  </a:lnTo>
                  <a:lnTo>
                    <a:pt x="1027465" y="506171"/>
                  </a:lnTo>
                  <a:lnTo>
                    <a:pt x="1028797" y="510075"/>
                  </a:lnTo>
                  <a:lnTo>
                    <a:pt x="1028797" y="513978"/>
                  </a:lnTo>
                  <a:lnTo>
                    <a:pt x="1030129" y="521689"/>
                  </a:lnTo>
                  <a:lnTo>
                    <a:pt x="1030129" y="531875"/>
                  </a:lnTo>
                  <a:lnTo>
                    <a:pt x="1031366" y="535778"/>
                  </a:lnTo>
                  <a:lnTo>
                    <a:pt x="1031366" y="544727"/>
                  </a:lnTo>
                  <a:lnTo>
                    <a:pt x="1028797" y="547297"/>
                  </a:lnTo>
                  <a:lnTo>
                    <a:pt x="1028797" y="553771"/>
                  </a:lnTo>
                  <a:lnTo>
                    <a:pt x="1024896" y="563291"/>
                  </a:lnTo>
                  <a:lnTo>
                    <a:pt x="1024896" y="569764"/>
                  </a:lnTo>
                  <a:lnTo>
                    <a:pt x="1026228" y="577475"/>
                  </a:lnTo>
                  <a:lnTo>
                    <a:pt x="1026228" y="579475"/>
                  </a:lnTo>
                  <a:lnTo>
                    <a:pt x="1022327" y="583377"/>
                  </a:lnTo>
                  <a:lnTo>
                    <a:pt x="1021090" y="589851"/>
                  </a:lnTo>
                  <a:lnTo>
                    <a:pt x="1021090" y="601465"/>
                  </a:lnTo>
                  <a:lnTo>
                    <a:pt x="1019758" y="606606"/>
                  </a:lnTo>
                  <a:lnTo>
                    <a:pt x="1017188" y="609176"/>
                  </a:lnTo>
                  <a:lnTo>
                    <a:pt x="1017188" y="611747"/>
                  </a:lnTo>
                  <a:lnTo>
                    <a:pt x="1018521" y="615650"/>
                  </a:lnTo>
                  <a:lnTo>
                    <a:pt x="1019758" y="615650"/>
                  </a:lnTo>
                  <a:lnTo>
                    <a:pt x="1022327" y="616983"/>
                  </a:lnTo>
                  <a:lnTo>
                    <a:pt x="1022327" y="619553"/>
                  </a:lnTo>
                  <a:lnTo>
                    <a:pt x="1021090" y="619553"/>
                  </a:lnTo>
                  <a:lnTo>
                    <a:pt x="1019758" y="620791"/>
                  </a:lnTo>
                  <a:lnTo>
                    <a:pt x="1021090" y="624694"/>
                  </a:lnTo>
                  <a:lnTo>
                    <a:pt x="1021090" y="628597"/>
                  </a:lnTo>
                  <a:lnTo>
                    <a:pt x="1018521" y="631167"/>
                  </a:lnTo>
                  <a:lnTo>
                    <a:pt x="1018521" y="633738"/>
                  </a:lnTo>
                  <a:lnTo>
                    <a:pt x="1019758" y="635071"/>
                  </a:lnTo>
                  <a:lnTo>
                    <a:pt x="1022327" y="635071"/>
                  </a:lnTo>
                  <a:lnTo>
                    <a:pt x="1019758" y="655729"/>
                  </a:lnTo>
                  <a:lnTo>
                    <a:pt x="1017188" y="674769"/>
                  </a:lnTo>
                  <a:lnTo>
                    <a:pt x="1015856" y="676006"/>
                  </a:lnTo>
                  <a:lnTo>
                    <a:pt x="1013287" y="677339"/>
                  </a:lnTo>
                  <a:lnTo>
                    <a:pt x="1013287" y="682480"/>
                  </a:lnTo>
                  <a:lnTo>
                    <a:pt x="1014620" y="688953"/>
                  </a:lnTo>
                  <a:lnTo>
                    <a:pt x="1015856" y="690286"/>
                  </a:lnTo>
                  <a:lnTo>
                    <a:pt x="1022327" y="697997"/>
                  </a:lnTo>
                  <a:lnTo>
                    <a:pt x="1030129" y="705708"/>
                  </a:lnTo>
                  <a:lnTo>
                    <a:pt x="1035268" y="715228"/>
                  </a:lnTo>
                  <a:lnTo>
                    <a:pt x="1040406" y="721701"/>
                  </a:lnTo>
                  <a:lnTo>
                    <a:pt x="1041738" y="723034"/>
                  </a:lnTo>
                  <a:lnTo>
                    <a:pt x="1044307" y="723034"/>
                  </a:lnTo>
                  <a:lnTo>
                    <a:pt x="1044307" y="717893"/>
                  </a:lnTo>
                  <a:lnTo>
                    <a:pt x="1040406" y="711420"/>
                  </a:lnTo>
                  <a:lnTo>
                    <a:pt x="1032698" y="703613"/>
                  </a:lnTo>
                  <a:lnTo>
                    <a:pt x="1018521" y="690762"/>
                  </a:lnTo>
                  <a:lnTo>
                    <a:pt x="1019758" y="689429"/>
                  </a:lnTo>
                  <a:lnTo>
                    <a:pt x="1030129" y="697235"/>
                  </a:lnTo>
                  <a:lnTo>
                    <a:pt x="1030129" y="695902"/>
                  </a:lnTo>
                  <a:lnTo>
                    <a:pt x="1028797" y="691999"/>
                  </a:lnTo>
                  <a:lnTo>
                    <a:pt x="1028797" y="689429"/>
                  </a:lnTo>
                  <a:lnTo>
                    <a:pt x="1031366" y="686859"/>
                  </a:lnTo>
                  <a:lnTo>
                    <a:pt x="1033936" y="686859"/>
                  </a:lnTo>
                  <a:lnTo>
                    <a:pt x="1033936" y="696379"/>
                  </a:lnTo>
                  <a:lnTo>
                    <a:pt x="1036505" y="700186"/>
                  </a:lnTo>
                  <a:lnTo>
                    <a:pt x="1039074" y="705422"/>
                  </a:lnTo>
                  <a:lnTo>
                    <a:pt x="1044307" y="706660"/>
                  </a:lnTo>
                  <a:lnTo>
                    <a:pt x="1048113" y="707993"/>
                  </a:lnTo>
                  <a:lnTo>
                    <a:pt x="1052015" y="711896"/>
                  </a:lnTo>
                  <a:lnTo>
                    <a:pt x="1055916" y="718370"/>
                  </a:lnTo>
                  <a:lnTo>
                    <a:pt x="1057248" y="718370"/>
                  </a:lnTo>
                  <a:lnTo>
                    <a:pt x="1059722" y="717037"/>
                  </a:lnTo>
                  <a:lnTo>
                    <a:pt x="1062386" y="714466"/>
                  </a:lnTo>
                  <a:lnTo>
                    <a:pt x="1062386" y="712753"/>
                  </a:lnTo>
                  <a:lnTo>
                    <a:pt x="1061054" y="708945"/>
                  </a:lnTo>
                  <a:lnTo>
                    <a:pt x="1058485" y="706279"/>
                  </a:lnTo>
                  <a:lnTo>
                    <a:pt x="1059722" y="705042"/>
                  </a:lnTo>
                  <a:lnTo>
                    <a:pt x="1061054" y="705042"/>
                  </a:lnTo>
                  <a:lnTo>
                    <a:pt x="1062386" y="701139"/>
                  </a:lnTo>
                  <a:lnTo>
                    <a:pt x="1063623" y="698568"/>
                  </a:lnTo>
                  <a:lnTo>
                    <a:pt x="1063623" y="690857"/>
                  </a:lnTo>
                  <a:lnTo>
                    <a:pt x="1064956" y="689524"/>
                  </a:lnTo>
                  <a:lnTo>
                    <a:pt x="1064956" y="688287"/>
                  </a:lnTo>
                  <a:lnTo>
                    <a:pt x="1061054" y="686954"/>
                  </a:lnTo>
                  <a:lnTo>
                    <a:pt x="1058485" y="685621"/>
                  </a:lnTo>
                  <a:lnTo>
                    <a:pt x="1058485" y="684193"/>
                  </a:lnTo>
                  <a:lnTo>
                    <a:pt x="1059722" y="682860"/>
                  </a:lnTo>
                  <a:lnTo>
                    <a:pt x="1061054" y="681623"/>
                  </a:lnTo>
                  <a:lnTo>
                    <a:pt x="1062386" y="680290"/>
                  </a:lnTo>
                  <a:lnTo>
                    <a:pt x="1061054" y="679053"/>
                  </a:lnTo>
                  <a:lnTo>
                    <a:pt x="1061054" y="677720"/>
                  </a:lnTo>
                  <a:lnTo>
                    <a:pt x="1064956" y="673911"/>
                  </a:lnTo>
                  <a:lnTo>
                    <a:pt x="1066193" y="672579"/>
                  </a:lnTo>
                  <a:lnTo>
                    <a:pt x="1063623" y="672579"/>
                  </a:lnTo>
                  <a:lnTo>
                    <a:pt x="1058485" y="673911"/>
                  </a:lnTo>
                  <a:lnTo>
                    <a:pt x="1036505" y="666105"/>
                  </a:lnTo>
                  <a:lnTo>
                    <a:pt x="1035268" y="664867"/>
                  </a:lnTo>
                  <a:lnTo>
                    <a:pt x="1035268" y="662202"/>
                  </a:lnTo>
                  <a:lnTo>
                    <a:pt x="1037837" y="659632"/>
                  </a:lnTo>
                  <a:lnTo>
                    <a:pt x="1040406" y="657062"/>
                  </a:lnTo>
                  <a:lnTo>
                    <a:pt x="1041738" y="654491"/>
                  </a:lnTo>
                  <a:lnTo>
                    <a:pt x="1041738" y="648018"/>
                  </a:lnTo>
                  <a:lnTo>
                    <a:pt x="1037837" y="641544"/>
                  </a:lnTo>
                  <a:lnTo>
                    <a:pt x="1037837" y="640307"/>
                  </a:lnTo>
                  <a:lnTo>
                    <a:pt x="1040406" y="640307"/>
                  </a:lnTo>
                  <a:lnTo>
                    <a:pt x="1045545" y="641544"/>
                  </a:lnTo>
                  <a:lnTo>
                    <a:pt x="1046876" y="644114"/>
                  </a:lnTo>
                  <a:lnTo>
                    <a:pt x="1050778" y="642877"/>
                  </a:lnTo>
                  <a:lnTo>
                    <a:pt x="1053347" y="644114"/>
                  </a:lnTo>
                  <a:lnTo>
                    <a:pt x="1058485" y="649351"/>
                  </a:lnTo>
                  <a:lnTo>
                    <a:pt x="1058485" y="653254"/>
                  </a:lnTo>
                  <a:lnTo>
                    <a:pt x="1059722" y="654491"/>
                  </a:lnTo>
                  <a:lnTo>
                    <a:pt x="1067525" y="654491"/>
                  </a:lnTo>
                  <a:lnTo>
                    <a:pt x="1070094" y="653254"/>
                  </a:lnTo>
                  <a:lnTo>
                    <a:pt x="1072663" y="655824"/>
                  </a:lnTo>
                  <a:lnTo>
                    <a:pt x="1075232" y="658394"/>
                  </a:lnTo>
                  <a:lnTo>
                    <a:pt x="1076564" y="660965"/>
                  </a:lnTo>
                  <a:lnTo>
                    <a:pt x="1076564" y="671246"/>
                  </a:lnTo>
                  <a:lnTo>
                    <a:pt x="1072663" y="676387"/>
                  </a:lnTo>
                  <a:lnTo>
                    <a:pt x="1073995" y="681623"/>
                  </a:lnTo>
                  <a:lnTo>
                    <a:pt x="1076564" y="684193"/>
                  </a:lnTo>
                  <a:lnTo>
                    <a:pt x="1077801" y="685431"/>
                  </a:lnTo>
                  <a:lnTo>
                    <a:pt x="1089505" y="685431"/>
                  </a:lnTo>
                  <a:lnTo>
                    <a:pt x="1090742" y="684193"/>
                  </a:lnTo>
                  <a:lnTo>
                    <a:pt x="1090742" y="682860"/>
                  </a:lnTo>
                  <a:lnTo>
                    <a:pt x="1088173" y="673911"/>
                  </a:lnTo>
                  <a:lnTo>
                    <a:pt x="1086841" y="668676"/>
                  </a:lnTo>
                  <a:lnTo>
                    <a:pt x="1084271" y="663535"/>
                  </a:lnTo>
                  <a:lnTo>
                    <a:pt x="1085604" y="658394"/>
                  </a:lnTo>
                  <a:lnTo>
                    <a:pt x="1088173" y="657062"/>
                  </a:lnTo>
                  <a:lnTo>
                    <a:pt x="1092835" y="655633"/>
                  </a:lnTo>
                  <a:lnTo>
                    <a:pt x="1096737" y="653063"/>
                  </a:lnTo>
                  <a:lnTo>
                    <a:pt x="1099306" y="653063"/>
                  </a:lnTo>
                  <a:lnTo>
                    <a:pt x="1099306" y="655633"/>
                  </a:lnTo>
                  <a:lnTo>
                    <a:pt x="1097974" y="660774"/>
                  </a:lnTo>
                  <a:lnTo>
                    <a:pt x="1099306" y="663345"/>
                  </a:lnTo>
                  <a:lnTo>
                    <a:pt x="1103112" y="668485"/>
                  </a:lnTo>
                  <a:lnTo>
                    <a:pt x="1104444" y="674959"/>
                  </a:lnTo>
                  <a:lnTo>
                    <a:pt x="1107013" y="680100"/>
                  </a:lnTo>
                  <a:lnTo>
                    <a:pt x="1107013" y="685240"/>
                  </a:lnTo>
                  <a:lnTo>
                    <a:pt x="1105776" y="689144"/>
                  </a:lnTo>
                  <a:lnTo>
                    <a:pt x="1103112" y="693047"/>
                  </a:lnTo>
                  <a:lnTo>
                    <a:pt x="1099306" y="696950"/>
                  </a:lnTo>
                  <a:lnTo>
                    <a:pt x="1092835" y="699425"/>
                  </a:lnTo>
                  <a:lnTo>
                    <a:pt x="1091598" y="700758"/>
                  </a:lnTo>
                  <a:lnTo>
                    <a:pt x="1091598" y="704661"/>
                  </a:lnTo>
                  <a:lnTo>
                    <a:pt x="1092835" y="705899"/>
                  </a:lnTo>
                  <a:lnTo>
                    <a:pt x="1099306" y="705899"/>
                  </a:lnTo>
                  <a:lnTo>
                    <a:pt x="1100543" y="707231"/>
                  </a:lnTo>
                  <a:lnTo>
                    <a:pt x="1100543" y="712753"/>
                  </a:lnTo>
                  <a:lnTo>
                    <a:pt x="1097974" y="712753"/>
                  </a:lnTo>
                  <a:lnTo>
                    <a:pt x="1094168" y="710182"/>
                  </a:lnTo>
                  <a:lnTo>
                    <a:pt x="1090266" y="712753"/>
                  </a:lnTo>
                  <a:lnTo>
                    <a:pt x="1089029" y="712753"/>
                  </a:lnTo>
                  <a:lnTo>
                    <a:pt x="1089029" y="716656"/>
                  </a:lnTo>
                  <a:lnTo>
                    <a:pt x="1086365" y="719226"/>
                  </a:lnTo>
                  <a:lnTo>
                    <a:pt x="1082559" y="721797"/>
                  </a:lnTo>
                  <a:lnTo>
                    <a:pt x="1079895" y="723130"/>
                  </a:lnTo>
                  <a:lnTo>
                    <a:pt x="1078658" y="726937"/>
                  </a:lnTo>
                  <a:lnTo>
                    <a:pt x="1077325" y="730841"/>
                  </a:lnTo>
                  <a:lnTo>
                    <a:pt x="1077325" y="738552"/>
                  </a:lnTo>
                  <a:lnTo>
                    <a:pt x="1076088" y="739884"/>
                  </a:lnTo>
                  <a:lnTo>
                    <a:pt x="1072187" y="741122"/>
                  </a:lnTo>
                  <a:lnTo>
                    <a:pt x="1069618" y="742455"/>
                  </a:lnTo>
                  <a:lnTo>
                    <a:pt x="1068286" y="743788"/>
                  </a:lnTo>
                  <a:lnTo>
                    <a:pt x="1067049" y="747595"/>
                  </a:lnTo>
                  <a:lnTo>
                    <a:pt x="1068286" y="747595"/>
                  </a:lnTo>
                  <a:lnTo>
                    <a:pt x="1069618" y="746358"/>
                  </a:lnTo>
                  <a:lnTo>
                    <a:pt x="1074756" y="743788"/>
                  </a:lnTo>
                  <a:lnTo>
                    <a:pt x="1078658" y="741122"/>
                  </a:lnTo>
                  <a:lnTo>
                    <a:pt x="1079895" y="739884"/>
                  </a:lnTo>
                  <a:lnTo>
                    <a:pt x="1081227" y="739884"/>
                  </a:lnTo>
                  <a:lnTo>
                    <a:pt x="1079895" y="745025"/>
                  </a:lnTo>
                  <a:lnTo>
                    <a:pt x="1078658" y="746358"/>
                  </a:lnTo>
                  <a:lnTo>
                    <a:pt x="1078658" y="748928"/>
                  </a:lnTo>
                  <a:lnTo>
                    <a:pt x="1076088" y="752832"/>
                  </a:lnTo>
                  <a:lnTo>
                    <a:pt x="1072187" y="752832"/>
                  </a:lnTo>
                  <a:lnTo>
                    <a:pt x="1072187" y="754069"/>
                  </a:lnTo>
                  <a:lnTo>
                    <a:pt x="1077325" y="755402"/>
                  </a:lnTo>
                  <a:lnTo>
                    <a:pt x="1079895" y="755402"/>
                  </a:lnTo>
                  <a:lnTo>
                    <a:pt x="1089410" y="751499"/>
                  </a:lnTo>
                  <a:lnTo>
                    <a:pt x="1099686" y="747595"/>
                  </a:lnTo>
                  <a:lnTo>
                    <a:pt x="1104825" y="747595"/>
                  </a:lnTo>
                  <a:lnTo>
                    <a:pt x="1107394" y="748928"/>
                  </a:lnTo>
                  <a:lnTo>
                    <a:pt x="1108726" y="748928"/>
                  </a:lnTo>
                  <a:lnTo>
                    <a:pt x="1108726" y="750261"/>
                  </a:lnTo>
                  <a:lnTo>
                    <a:pt x="1104825" y="751499"/>
                  </a:lnTo>
                  <a:lnTo>
                    <a:pt x="1098355" y="752832"/>
                  </a:lnTo>
                  <a:lnTo>
                    <a:pt x="1091979" y="754069"/>
                  </a:lnTo>
                  <a:lnTo>
                    <a:pt x="1091979" y="755402"/>
                  </a:lnTo>
                  <a:lnTo>
                    <a:pt x="1095785" y="755402"/>
                  </a:lnTo>
                  <a:lnTo>
                    <a:pt x="1098355" y="757972"/>
                  </a:lnTo>
                  <a:lnTo>
                    <a:pt x="1098355" y="760352"/>
                  </a:lnTo>
                  <a:lnTo>
                    <a:pt x="1097117" y="760352"/>
                  </a:lnTo>
                  <a:lnTo>
                    <a:pt x="1093216" y="759019"/>
                  </a:lnTo>
                  <a:lnTo>
                    <a:pt x="1090647" y="757782"/>
                  </a:lnTo>
                  <a:lnTo>
                    <a:pt x="1088078" y="755212"/>
                  </a:lnTo>
                  <a:lnTo>
                    <a:pt x="1077706" y="759019"/>
                  </a:lnTo>
                  <a:lnTo>
                    <a:pt x="1068667" y="757782"/>
                  </a:lnTo>
                  <a:lnTo>
                    <a:pt x="1058390" y="755212"/>
                  </a:lnTo>
                  <a:lnTo>
                    <a:pt x="1057153" y="756449"/>
                  </a:lnTo>
                  <a:lnTo>
                    <a:pt x="1060959" y="761685"/>
                  </a:lnTo>
                  <a:lnTo>
                    <a:pt x="1062291" y="762923"/>
                  </a:lnTo>
                  <a:lnTo>
                    <a:pt x="1064860" y="762923"/>
                  </a:lnTo>
                  <a:lnTo>
                    <a:pt x="1066097" y="765493"/>
                  </a:lnTo>
                  <a:lnTo>
                    <a:pt x="1064860" y="766826"/>
                  </a:lnTo>
                  <a:lnTo>
                    <a:pt x="1058390" y="766826"/>
                  </a:lnTo>
                  <a:lnTo>
                    <a:pt x="1058390" y="768063"/>
                  </a:lnTo>
                  <a:lnTo>
                    <a:pt x="1066097" y="771966"/>
                  </a:lnTo>
                  <a:lnTo>
                    <a:pt x="1076469" y="774537"/>
                  </a:lnTo>
                  <a:lnTo>
                    <a:pt x="1081607" y="775869"/>
                  </a:lnTo>
                  <a:lnTo>
                    <a:pt x="1082940" y="777107"/>
                  </a:lnTo>
                  <a:lnTo>
                    <a:pt x="1085508" y="782343"/>
                  </a:lnTo>
                  <a:lnTo>
                    <a:pt x="1088078" y="790054"/>
                  </a:lnTo>
                  <a:lnTo>
                    <a:pt x="1089410" y="793957"/>
                  </a:lnTo>
                  <a:lnTo>
                    <a:pt x="1090647" y="795195"/>
                  </a:lnTo>
                  <a:lnTo>
                    <a:pt x="1091979" y="795195"/>
                  </a:lnTo>
                  <a:lnTo>
                    <a:pt x="1093216" y="793957"/>
                  </a:lnTo>
                  <a:lnTo>
                    <a:pt x="1093216" y="795195"/>
                  </a:lnTo>
                  <a:lnTo>
                    <a:pt x="1094548" y="799098"/>
                  </a:lnTo>
                  <a:lnTo>
                    <a:pt x="1093216" y="803001"/>
                  </a:lnTo>
                  <a:lnTo>
                    <a:pt x="1093216" y="805571"/>
                  </a:lnTo>
                  <a:lnTo>
                    <a:pt x="1090647" y="806809"/>
                  </a:lnTo>
                  <a:lnTo>
                    <a:pt x="1088078" y="808142"/>
                  </a:lnTo>
                  <a:lnTo>
                    <a:pt x="1088078" y="809380"/>
                  </a:lnTo>
                  <a:lnTo>
                    <a:pt x="1094548" y="814615"/>
                  </a:lnTo>
                  <a:lnTo>
                    <a:pt x="1100923" y="820994"/>
                  </a:lnTo>
                  <a:lnTo>
                    <a:pt x="1100923" y="822327"/>
                  </a:lnTo>
                  <a:lnTo>
                    <a:pt x="1119098" y="853266"/>
                  </a:lnTo>
                  <a:lnTo>
                    <a:pt x="1139651" y="882968"/>
                  </a:lnTo>
                  <a:lnTo>
                    <a:pt x="1144789" y="882968"/>
                  </a:lnTo>
                  <a:lnTo>
                    <a:pt x="1143552" y="879065"/>
                  </a:lnTo>
                  <a:lnTo>
                    <a:pt x="1144789" y="879065"/>
                  </a:lnTo>
                  <a:lnTo>
                    <a:pt x="1147453" y="880397"/>
                  </a:lnTo>
                  <a:lnTo>
                    <a:pt x="1151355" y="884301"/>
                  </a:lnTo>
                  <a:lnTo>
                    <a:pt x="1152592" y="886871"/>
                  </a:lnTo>
                  <a:lnTo>
                    <a:pt x="1152592" y="889441"/>
                  </a:lnTo>
                  <a:lnTo>
                    <a:pt x="1149927" y="889441"/>
                  </a:lnTo>
                  <a:lnTo>
                    <a:pt x="1146026" y="886871"/>
                  </a:lnTo>
                  <a:lnTo>
                    <a:pt x="1147358" y="890774"/>
                  </a:lnTo>
                  <a:lnTo>
                    <a:pt x="1149927" y="893344"/>
                  </a:lnTo>
                  <a:lnTo>
                    <a:pt x="1155066" y="898485"/>
                  </a:lnTo>
                  <a:lnTo>
                    <a:pt x="1155066" y="899818"/>
                  </a:lnTo>
                  <a:lnTo>
                    <a:pt x="1156398" y="901056"/>
                  </a:lnTo>
                  <a:lnTo>
                    <a:pt x="1157635" y="899818"/>
                  </a:lnTo>
                  <a:lnTo>
                    <a:pt x="1153828" y="893344"/>
                  </a:lnTo>
                  <a:lnTo>
                    <a:pt x="1156398" y="893344"/>
                  </a:lnTo>
                  <a:lnTo>
                    <a:pt x="1157635" y="894582"/>
                  </a:lnTo>
                  <a:lnTo>
                    <a:pt x="1164105" y="899818"/>
                  </a:lnTo>
                  <a:lnTo>
                    <a:pt x="1165437" y="899818"/>
                  </a:lnTo>
                  <a:lnTo>
                    <a:pt x="1168007" y="901056"/>
                  </a:lnTo>
                  <a:lnTo>
                    <a:pt x="1171813" y="901056"/>
                  </a:lnTo>
                  <a:lnTo>
                    <a:pt x="1174382" y="899818"/>
                  </a:lnTo>
                  <a:lnTo>
                    <a:pt x="1178283" y="901056"/>
                  </a:lnTo>
                  <a:lnTo>
                    <a:pt x="1180852" y="898485"/>
                  </a:lnTo>
                  <a:lnTo>
                    <a:pt x="1182185" y="898485"/>
                  </a:lnTo>
                  <a:lnTo>
                    <a:pt x="1182185" y="903626"/>
                  </a:lnTo>
                  <a:lnTo>
                    <a:pt x="1183422" y="904959"/>
                  </a:lnTo>
                  <a:lnTo>
                    <a:pt x="1186086" y="904959"/>
                  </a:lnTo>
                  <a:lnTo>
                    <a:pt x="1187323" y="902388"/>
                  </a:lnTo>
                  <a:lnTo>
                    <a:pt x="1187323" y="899818"/>
                  </a:lnTo>
                  <a:lnTo>
                    <a:pt x="1186086" y="893344"/>
                  </a:lnTo>
                  <a:lnTo>
                    <a:pt x="1180852" y="883825"/>
                  </a:lnTo>
                  <a:lnTo>
                    <a:pt x="1175714" y="872211"/>
                  </a:lnTo>
                  <a:lnTo>
                    <a:pt x="1174382" y="870878"/>
                  </a:lnTo>
                  <a:lnTo>
                    <a:pt x="1164105" y="868308"/>
                  </a:lnTo>
                  <a:lnTo>
                    <a:pt x="1162773" y="867070"/>
                  </a:lnTo>
                  <a:lnTo>
                    <a:pt x="1161536" y="861834"/>
                  </a:lnTo>
                  <a:lnTo>
                    <a:pt x="1153828" y="858026"/>
                  </a:lnTo>
                  <a:lnTo>
                    <a:pt x="1152497" y="856693"/>
                  </a:lnTo>
                  <a:lnTo>
                    <a:pt x="1152497" y="854123"/>
                  </a:lnTo>
                  <a:lnTo>
                    <a:pt x="1153828" y="852790"/>
                  </a:lnTo>
                  <a:lnTo>
                    <a:pt x="1155066" y="852790"/>
                  </a:lnTo>
                  <a:lnTo>
                    <a:pt x="1158967" y="855360"/>
                  </a:lnTo>
                  <a:lnTo>
                    <a:pt x="1162773" y="859264"/>
                  </a:lnTo>
                  <a:lnTo>
                    <a:pt x="1165437" y="863167"/>
                  </a:lnTo>
                  <a:lnTo>
                    <a:pt x="1170576" y="865737"/>
                  </a:lnTo>
                  <a:lnTo>
                    <a:pt x="1171813" y="865737"/>
                  </a:lnTo>
                  <a:lnTo>
                    <a:pt x="1173145" y="863167"/>
                  </a:lnTo>
                  <a:lnTo>
                    <a:pt x="1175714" y="861834"/>
                  </a:lnTo>
                  <a:lnTo>
                    <a:pt x="1177046" y="864499"/>
                  </a:lnTo>
                  <a:lnTo>
                    <a:pt x="1178283" y="868308"/>
                  </a:lnTo>
                  <a:lnTo>
                    <a:pt x="1179615" y="869640"/>
                  </a:lnTo>
                  <a:lnTo>
                    <a:pt x="1183422" y="872211"/>
                  </a:lnTo>
                  <a:lnTo>
                    <a:pt x="1184753" y="872211"/>
                  </a:lnTo>
                  <a:lnTo>
                    <a:pt x="1184753" y="869640"/>
                  </a:lnTo>
                  <a:lnTo>
                    <a:pt x="1188655" y="867070"/>
                  </a:lnTo>
                  <a:lnTo>
                    <a:pt x="1189892" y="865737"/>
                  </a:lnTo>
                  <a:lnTo>
                    <a:pt x="1197504" y="865071"/>
                  </a:lnTo>
                  <a:lnTo>
                    <a:pt x="1207781" y="861168"/>
                  </a:lnTo>
                  <a:lnTo>
                    <a:pt x="1211682" y="851648"/>
                  </a:lnTo>
                  <a:lnTo>
                    <a:pt x="1210350" y="842128"/>
                  </a:lnTo>
                  <a:lnTo>
                    <a:pt x="1211682" y="840795"/>
                  </a:lnTo>
                  <a:lnTo>
                    <a:pt x="1212919" y="842128"/>
                  </a:lnTo>
                  <a:lnTo>
                    <a:pt x="1214251" y="845936"/>
                  </a:lnTo>
                  <a:lnTo>
                    <a:pt x="1215488" y="848601"/>
                  </a:lnTo>
                  <a:lnTo>
                    <a:pt x="1214251" y="853742"/>
                  </a:lnTo>
                  <a:lnTo>
                    <a:pt x="1211682" y="861453"/>
                  </a:lnTo>
                  <a:lnTo>
                    <a:pt x="1202642" y="869259"/>
                  </a:lnTo>
                  <a:lnTo>
                    <a:pt x="1193127" y="873162"/>
                  </a:lnTo>
                  <a:lnTo>
                    <a:pt x="1193127" y="876970"/>
                  </a:lnTo>
                  <a:lnTo>
                    <a:pt x="1194364" y="878208"/>
                  </a:lnTo>
                  <a:lnTo>
                    <a:pt x="1202167" y="879541"/>
                  </a:lnTo>
                  <a:lnTo>
                    <a:pt x="1203404" y="882111"/>
                  </a:lnTo>
                  <a:lnTo>
                    <a:pt x="1204736" y="884682"/>
                  </a:lnTo>
                  <a:lnTo>
                    <a:pt x="1202167" y="901532"/>
                  </a:lnTo>
                  <a:lnTo>
                    <a:pt x="1203404" y="923427"/>
                  </a:lnTo>
                  <a:lnTo>
                    <a:pt x="1207305" y="927330"/>
                  </a:lnTo>
                  <a:lnTo>
                    <a:pt x="1211206" y="933804"/>
                  </a:lnTo>
                  <a:lnTo>
                    <a:pt x="1212443" y="940278"/>
                  </a:lnTo>
                  <a:lnTo>
                    <a:pt x="1213776" y="942848"/>
                  </a:lnTo>
                  <a:lnTo>
                    <a:pt x="1212443" y="946751"/>
                  </a:lnTo>
                  <a:lnTo>
                    <a:pt x="1209874" y="949227"/>
                  </a:lnTo>
                  <a:lnTo>
                    <a:pt x="1211206" y="951892"/>
                  </a:lnTo>
                  <a:lnTo>
                    <a:pt x="1212443" y="954462"/>
                  </a:lnTo>
                  <a:lnTo>
                    <a:pt x="1215013" y="954462"/>
                  </a:lnTo>
                  <a:lnTo>
                    <a:pt x="1217677" y="958365"/>
                  </a:lnTo>
                  <a:lnTo>
                    <a:pt x="1220246" y="959603"/>
                  </a:lnTo>
                  <a:lnTo>
                    <a:pt x="1221483" y="958365"/>
                  </a:lnTo>
                  <a:lnTo>
                    <a:pt x="1224052" y="954462"/>
                  </a:lnTo>
                  <a:lnTo>
                    <a:pt x="1230522" y="954462"/>
                  </a:lnTo>
                  <a:lnTo>
                    <a:pt x="1233091" y="953129"/>
                  </a:lnTo>
                  <a:lnTo>
                    <a:pt x="1235661" y="951892"/>
                  </a:lnTo>
                  <a:lnTo>
                    <a:pt x="1235661" y="949227"/>
                  </a:lnTo>
                  <a:lnTo>
                    <a:pt x="1238230" y="945418"/>
                  </a:lnTo>
                  <a:lnTo>
                    <a:pt x="1238230" y="938945"/>
                  </a:lnTo>
                  <a:lnTo>
                    <a:pt x="1239562" y="932471"/>
                  </a:lnTo>
                  <a:lnTo>
                    <a:pt x="1239562" y="927330"/>
                  </a:lnTo>
                  <a:lnTo>
                    <a:pt x="1240799" y="924760"/>
                  </a:lnTo>
                  <a:lnTo>
                    <a:pt x="1242131" y="923427"/>
                  </a:lnTo>
                  <a:lnTo>
                    <a:pt x="1245081" y="922190"/>
                  </a:lnTo>
                  <a:lnTo>
                    <a:pt x="1252883" y="918287"/>
                  </a:lnTo>
                  <a:lnTo>
                    <a:pt x="1258021" y="913146"/>
                  </a:lnTo>
                  <a:lnTo>
                    <a:pt x="1264492" y="910576"/>
                  </a:lnTo>
                  <a:lnTo>
                    <a:pt x="1265729" y="910576"/>
                  </a:lnTo>
                  <a:lnTo>
                    <a:pt x="1264492" y="913146"/>
                  </a:lnTo>
                  <a:lnTo>
                    <a:pt x="1260591" y="915716"/>
                  </a:lnTo>
                  <a:lnTo>
                    <a:pt x="1258021" y="918287"/>
                  </a:lnTo>
                  <a:lnTo>
                    <a:pt x="1251551" y="923523"/>
                  </a:lnTo>
                  <a:lnTo>
                    <a:pt x="1247650" y="927330"/>
                  </a:lnTo>
                  <a:lnTo>
                    <a:pt x="1246413" y="929901"/>
                  </a:lnTo>
                  <a:lnTo>
                    <a:pt x="1245081" y="933804"/>
                  </a:lnTo>
                  <a:lnTo>
                    <a:pt x="1243844" y="946751"/>
                  </a:lnTo>
                  <a:lnTo>
                    <a:pt x="1239943" y="953225"/>
                  </a:lnTo>
                  <a:lnTo>
                    <a:pt x="1237373" y="957032"/>
                  </a:lnTo>
                  <a:lnTo>
                    <a:pt x="1232235" y="960936"/>
                  </a:lnTo>
                  <a:lnTo>
                    <a:pt x="1226050" y="960936"/>
                  </a:lnTo>
                  <a:lnTo>
                    <a:pt x="1224718" y="962269"/>
                  </a:lnTo>
                  <a:lnTo>
                    <a:pt x="1224718" y="963506"/>
                  </a:lnTo>
                  <a:lnTo>
                    <a:pt x="1223481" y="967409"/>
                  </a:lnTo>
                  <a:lnTo>
                    <a:pt x="1236327" y="967409"/>
                  </a:lnTo>
                  <a:lnTo>
                    <a:pt x="1237659" y="968647"/>
                  </a:lnTo>
                  <a:lnTo>
                    <a:pt x="1240228" y="971312"/>
                  </a:lnTo>
                  <a:lnTo>
                    <a:pt x="1242797" y="972550"/>
                  </a:lnTo>
                  <a:lnTo>
                    <a:pt x="1245081" y="972550"/>
                  </a:lnTo>
                  <a:lnTo>
                    <a:pt x="1246413" y="971312"/>
                  </a:lnTo>
                  <a:lnTo>
                    <a:pt x="1247650" y="971312"/>
                  </a:lnTo>
                  <a:lnTo>
                    <a:pt x="1250314" y="973883"/>
                  </a:lnTo>
                  <a:lnTo>
                    <a:pt x="1251551" y="973883"/>
                  </a:lnTo>
                  <a:lnTo>
                    <a:pt x="1254596" y="969789"/>
                  </a:lnTo>
                  <a:lnTo>
                    <a:pt x="1258497" y="969789"/>
                  </a:lnTo>
                  <a:lnTo>
                    <a:pt x="1261066" y="971122"/>
                  </a:lnTo>
                  <a:lnTo>
                    <a:pt x="1262399" y="977500"/>
                  </a:lnTo>
                  <a:lnTo>
                    <a:pt x="1264968" y="983974"/>
                  </a:lnTo>
                  <a:lnTo>
                    <a:pt x="1264968" y="988829"/>
                  </a:lnTo>
                  <a:lnTo>
                    <a:pt x="1263636" y="991400"/>
                  </a:lnTo>
                  <a:lnTo>
                    <a:pt x="1259829" y="991400"/>
                  </a:lnTo>
                  <a:lnTo>
                    <a:pt x="1259829" y="994065"/>
                  </a:lnTo>
                  <a:lnTo>
                    <a:pt x="1266205" y="1003585"/>
                  </a:lnTo>
                  <a:lnTo>
                    <a:pt x="1268774" y="1007393"/>
                  </a:lnTo>
                  <a:lnTo>
                    <a:pt x="1271343" y="1013866"/>
                  </a:lnTo>
                  <a:lnTo>
                    <a:pt x="1274007" y="1025480"/>
                  </a:lnTo>
                  <a:lnTo>
                    <a:pt x="1277814" y="1044520"/>
                  </a:lnTo>
                  <a:lnTo>
                    <a:pt x="1279146" y="1047091"/>
                  </a:lnTo>
                  <a:lnTo>
                    <a:pt x="1281715" y="1047091"/>
                  </a:lnTo>
                  <a:lnTo>
                    <a:pt x="1283047" y="1049661"/>
                  </a:lnTo>
                  <a:lnTo>
                    <a:pt x="1285616" y="1053469"/>
                  </a:lnTo>
                  <a:lnTo>
                    <a:pt x="1286853" y="1054802"/>
                  </a:lnTo>
                  <a:lnTo>
                    <a:pt x="1290754" y="1054802"/>
                  </a:lnTo>
                  <a:lnTo>
                    <a:pt x="1293324" y="1057372"/>
                  </a:lnTo>
                  <a:lnTo>
                    <a:pt x="1295893" y="1063846"/>
                  </a:lnTo>
                  <a:lnTo>
                    <a:pt x="1298462" y="1066416"/>
                  </a:lnTo>
                  <a:lnTo>
                    <a:pt x="1301126" y="1067749"/>
                  </a:lnTo>
                  <a:lnTo>
                    <a:pt x="1303695" y="1066416"/>
                  </a:lnTo>
                  <a:lnTo>
                    <a:pt x="1307501" y="1065083"/>
                  </a:lnTo>
                  <a:lnTo>
                    <a:pt x="1312639" y="1065083"/>
                  </a:lnTo>
                  <a:lnTo>
                    <a:pt x="1312639" y="1068986"/>
                  </a:lnTo>
                  <a:lnTo>
                    <a:pt x="1311402" y="1072890"/>
                  </a:lnTo>
                  <a:lnTo>
                    <a:pt x="1310071" y="1075460"/>
                  </a:lnTo>
                  <a:lnTo>
                    <a:pt x="1308834" y="1076793"/>
                  </a:lnTo>
                  <a:lnTo>
                    <a:pt x="1307501" y="1078030"/>
                  </a:lnTo>
                  <a:lnTo>
                    <a:pt x="1304932" y="1076793"/>
                  </a:lnTo>
                  <a:lnTo>
                    <a:pt x="1303695" y="1075460"/>
                  </a:lnTo>
                  <a:lnTo>
                    <a:pt x="1299794" y="1070319"/>
                  </a:lnTo>
                  <a:lnTo>
                    <a:pt x="1298462" y="1070319"/>
                  </a:lnTo>
                  <a:lnTo>
                    <a:pt x="1297225" y="1072890"/>
                  </a:lnTo>
                  <a:lnTo>
                    <a:pt x="1297225" y="1079363"/>
                  </a:lnTo>
                  <a:lnTo>
                    <a:pt x="1302363" y="1084504"/>
                  </a:lnTo>
                  <a:lnTo>
                    <a:pt x="1307501" y="1084504"/>
                  </a:lnTo>
                  <a:lnTo>
                    <a:pt x="1310071" y="1083171"/>
                  </a:lnTo>
                  <a:lnTo>
                    <a:pt x="1312639" y="1081934"/>
                  </a:lnTo>
                  <a:lnTo>
                    <a:pt x="1316541" y="1081934"/>
                  </a:lnTo>
                  <a:lnTo>
                    <a:pt x="1319110" y="1079363"/>
                  </a:lnTo>
                  <a:lnTo>
                    <a:pt x="1324344" y="1076793"/>
                  </a:lnTo>
                  <a:lnTo>
                    <a:pt x="1325581" y="1075460"/>
                  </a:lnTo>
                  <a:lnTo>
                    <a:pt x="1328149" y="1075460"/>
                  </a:lnTo>
                  <a:lnTo>
                    <a:pt x="1329482" y="1078030"/>
                  </a:lnTo>
                  <a:lnTo>
                    <a:pt x="1330719" y="1083171"/>
                  </a:lnTo>
                  <a:lnTo>
                    <a:pt x="1332051" y="1084504"/>
                  </a:lnTo>
                  <a:lnTo>
                    <a:pt x="1334620" y="1084504"/>
                  </a:lnTo>
                  <a:lnTo>
                    <a:pt x="1335952" y="1083171"/>
                  </a:lnTo>
                  <a:lnTo>
                    <a:pt x="1335952" y="1079363"/>
                  </a:lnTo>
                  <a:lnTo>
                    <a:pt x="1337189" y="1078030"/>
                  </a:lnTo>
                  <a:lnTo>
                    <a:pt x="1339758" y="1078030"/>
                  </a:lnTo>
                  <a:lnTo>
                    <a:pt x="1341091" y="1080601"/>
                  </a:lnTo>
                  <a:lnTo>
                    <a:pt x="1343659" y="1080601"/>
                  </a:lnTo>
                  <a:lnTo>
                    <a:pt x="1346229" y="1078030"/>
                  </a:lnTo>
                  <a:lnTo>
                    <a:pt x="1347561" y="1080601"/>
                  </a:lnTo>
                  <a:lnTo>
                    <a:pt x="1348798" y="1083171"/>
                  </a:lnTo>
                  <a:lnTo>
                    <a:pt x="1352699" y="1081934"/>
                  </a:lnTo>
                  <a:lnTo>
                    <a:pt x="1355268" y="1083171"/>
                  </a:lnTo>
                  <a:lnTo>
                    <a:pt x="1356600" y="1085836"/>
                  </a:lnTo>
                  <a:lnTo>
                    <a:pt x="1373347" y="1087074"/>
                  </a:lnTo>
                  <a:lnTo>
                    <a:pt x="1382387" y="1090977"/>
                  </a:lnTo>
                  <a:lnTo>
                    <a:pt x="1384956" y="1084504"/>
                  </a:lnTo>
                  <a:lnTo>
                    <a:pt x="1388857" y="1090977"/>
                  </a:lnTo>
                  <a:lnTo>
                    <a:pt x="1396565" y="1094785"/>
                  </a:lnTo>
                  <a:lnTo>
                    <a:pt x="1401703" y="1092215"/>
                  </a:lnTo>
                  <a:lnTo>
                    <a:pt x="1403035" y="1093548"/>
                  </a:lnTo>
                  <a:lnTo>
                    <a:pt x="1401703" y="1101259"/>
                  </a:lnTo>
                  <a:lnTo>
                    <a:pt x="1405604" y="1100021"/>
                  </a:lnTo>
                  <a:lnTo>
                    <a:pt x="1415881" y="1106399"/>
                  </a:lnTo>
                  <a:lnTo>
                    <a:pt x="1418450" y="1106399"/>
                  </a:lnTo>
                  <a:lnTo>
                    <a:pt x="1421114" y="1114206"/>
                  </a:lnTo>
                  <a:lnTo>
                    <a:pt x="1419782" y="1118109"/>
                  </a:lnTo>
                  <a:lnTo>
                    <a:pt x="1415881" y="1118109"/>
                  </a:lnTo>
                  <a:lnTo>
                    <a:pt x="1412075" y="1114206"/>
                  </a:lnTo>
                  <a:lnTo>
                    <a:pt x="1400466" y="1119347"/>
                  </a:lnTo>
                  <a:lnTo>
                    <a:pt x="1404272" y="1123250"/>
                  </a:lnTo>
                  <a:lnTo>
                    <a:pt x="1405604" y="1127058"/>
                  </a:lnTo>
                  <a:lnTo>
                    <a:pt x="1406937" y="1128390"/>
                  </a:lnTo>
                  <a:lnTo>
                    <a:pt x="1413312" y="1136101"/>
                  </a:lnTo>
                  <a:lnTo>
                    <a:pt x="1413312" y="1137434"/>
                  </a:lnTo>
                  <a:lnTo>
                    <a:pt x="1414644" y="1141338"/>
                  </a:lnTo>
                  <a:lnTo>
                    <a:pt x="1413312" y="1143907"/>
                  </a:lnTo>
                  <a:lnTo>
                    <a:pt x="1419782" y="1146478"/>
                  </a:lnTo>
                  <a:lnTo>
                    <a:pt x="1426252" y="1142575"/>
                  </a:lnTo>
                  <a:lnTo>
                    <a:pt x="1435768" y="1129723"/>
                  </a:lnTo>
                  <a:lnTo>
                    <a:pt x="1438337" y="1132294"/>
                  </a:lnTo>
                  <a:lnTo>
                    <a:pt x="1438337" y="1133531"/>
                  </a:lnTo>
                  <a:lnTo>
                    <a:pt x="1440906" y="1137434"/>
                  </a:lnTo>
                  <a:lnTo>
                    <a:pt x="1457653" y="1140005"/>
                  </a:lnTo>
                  <a:lnTo>
                    <a:pt x="1457653" y="1149524"/>
                  </a:lnTo>
                  <a:lnTo>
                    <a:pt x="1448614" y="1148192"/>
                  </a:lnTo>
                  <a:lnTo>
                    <a:pt x="1446044" y="1146954"/>
                  </a:lnTo>
                  <a:lnTo>
                    <a:pt x="1440906" y="1143051"/>
                  </a:lnTo>
                  <a:lnTo>
                    <a:pt x="1434436" y="1145621"/>
                  </a:lnTo>
                  <a:lnTo>
                    <a:pt x="1431867" y="1144384"/>
                  </a:lnTo>
                  <a:lnTo>
                    <a:pt x="1420258" y="1152095"/>
                  </a:lnTo>
                  <a:lnTo>
                    <a:pt x="1424159" y="1159806"/>
                  </a:lnTo>
                  <a:lnTo>
                    <a:pt x="1433675" y="1161138"/>
                  </a:lnTo>
                  <a:lnTo>
                    <a:pt x="1432342" y="1168945"/>
                  </a:lnTo>
                  <a:lnTo>
                    <a:pt x="1440145" y="1176656"/>
                  </a:lnTo>
                  <a:lnTo>
                    <a:pt x="1440145" y="1177893"/>
                  </a:lnTo>
                  <a:lnTo>
                    <a:pt x="1438813" y="1181797"/>
                  </a:lnTo>
                  <a:lnTo>
                    <a:pt x="1450422" y="1183035"/>
                  </a:lnTo>
                  <a:lnTo>
                    <a:pt x="1467169" y="1190840"/>
                  </a:lnTo>
                  <a:lnTo>
                    <a:pt x="1471070" y="1186937"/>
                  </a:lnTo>
                  <a:lnTo>
                    <a:pt x="1474971" y="1186937"/>
                  </a:lnTo>
                  <a:lnTo>
                    <a:pt x="1478777" y="1190840"/>
                  </a:lnTo>
                  <a:lnTo>
                    <a:pt x="1478777" y="1194744"/>
                  </a:lnTo>
                  <a:lnTo>
                    <a:pt x="1493050" y="1203788"/>
                  </a:lnTo>
                  <a:lnTo>
                    <a:pt x="1490386" y="1213308"/>
                  </a:lnTo>
                  <a:lnTo>
                    <a:pt x="1484011" y="1214545"/>
                  </a:lnTo>
                  <a:lnTo>
                    <a:pt x="1484011" y="1217115"/>
                  </a:lnTo>
                  <a:lnTo>
                    <a:pt x="1474495" y="1215878"/>
                  </a:lnTo>
                  <a:lnTo>
                    <a:pt x="1458985" y="1211975"/>
                  </a:lnTo>
                  <a:lnTo>
                    <a:pt x="1458985" y="1205501"/>
                  </a:lnTo>
                  <a:lnTo>
                    <a:pt x="1456416" y="1204264"/>
                  </a:lnTo>
                  <a:lnTo>
                    <a:pt x="1455084" y="1202931"/>
                  </a:lnTo>
                  <a:lnTo>
                    <a:pt x="1444807" y="1196457"/>
                  </a:lnTo>
                  <a:lnTo>
                    <a:pt x="1438337" y="1204264"/>
                  </a:lnTo>
                  <a:lnTo>
                    <a:pt x="1438337" y="1215878"/>
                  </a:lnTo>
                  <a:lnTo>
                    <a:pt x="1447852" y="1231300"/>
                  </a:lnTo>
                  <a:lnTo>
                    <a:pt x="1462030" y="1239106"/>
                  </a:lnTo>
                  <a:lnTo>
                    <a:pt x="1496857" y="1228730"/>
                  </a:lnTo>
                  <a:lnTo>
                    <a:pt x="1496857" y="1222256"/>
                  </a:lnTo>
                  <a:lnTo>
                    <a:pt x="1505896" y="1218448"/>
                  </a:lnTo>
                  <a:lnTo>
                    <a:pt x="1513603" y="1221019"/>
                  </a:lnTo>
                  <a:lnTo>
                    <a:pt x="1513603" y="1217115"/>
                  </a:lnTo>
                  <a:lnTo>
                    <a:pt x="1518837" y="1215878"/>
                  </a:lnTo>
                  <a:lnTo>
                    <a:pt x="1517505" y="1222256"/>
                  </a:lnTo>
                  <a:lnTo>
                    <a:pt x="1522643" y="1221019"/>
                  </a:lnTo>
                  <a:lnTo>
                    <a:pt x="1523975" y="1222256"/>
                  </a:lnTo>
                  <a:lnTo>
                    <a:pt x="1533015" y="1222256"/>
                  </a:lnTo>
                  <a:lnTo>
                    <a:pt x="1531778" y="1221019"/>
                  </a:lnTo>
                  <a:lnTo>
                    <a:pt x="1529113" y="1219686"/>
                  </a:lnTo>
                  <a:lnTo>
                    <a:pt x="1533015" y="1217115"/>
                  </a:lnTo>
                  <a:lnTo>
                    <a:pt x="1538153" y="1219686"/>
                  </a:lnTo>
                  <a:lnTo>
                    <a:pt x="1542054" y="1213308"/>
                  </a:lnTo>
                  <a:lnTo>
                    <a:pt x="1544623" y="1215878"/>
                  </a:lnTo>
                  <a:lnTo>
                    <a:pt x="1543386" y="1221019"/>
                  </a:lnTo>
                  <a:lnTo>
                    <a:pt x="1547192" y="1219686"/>
                  </a:lnTo>
                  <a:lnTo>
                    <a:pt x="1551094" y="1211975"/>
                  </a:lnTo>
                  <a:lnTo>
                    <a:pt x="1547192" y="1210642"/>
                  </a:lnTo>
                  <a:lnTo>
                    <a:pt x="1547192" y="1209404"/>
                  </a:lnTo>
                  <a:lnTo>
                    <a:pt x="1556708" y="1204264"/>
                  </a:lnTo>
                  <a:lnTo>
                    <a:pt x="1555376" y="1210642"/>
                  </a:lnTo>
                  <a:lnTo>
                    <a:pt x="1565747" y="1205501"/>
                  </a:lnTo>
                  <a:lnTo>
                    <a:pt x="1570886" y="1204264"/>
                  </a:lnTo>
                  <a:lnTo>
                    <a:pt x="1567080" y="1200360"/>
                  </a:lnTo>
                  <a:lnTo>
                    <a:pt x="1560609" y="1201693"/>
                  </a:lnTo>
                  <a:lnTo>
                    <a:pt x="1561846" y="1196457"/>
                  </a:lnTo>
                  <a:lnTo>
                    <a:pt x="1569649" y="1193887"/>
                  </a:lnTo>
                  <a:lnTo>
                    <a:pt x="1570886" y="1196457"/>
                  </a:lnTo>
                  <a:lnTo>
                    <a:pt x="1577356" y="1193887"/>
                  </a:lnTo>
                  <a:lnTo>
                    <a:pt x="1577356" y="1197790"/>
                  </a:lnTo>
                  <a:lnTo>
                    <a:pt x="1578688" y="1201693"/>
                  </a:lnTo>
                  <a:lnTo>
                    <a:pt x="1583826" y="1202931"/>
                  </a:lnTo>
                  <a:lnTo>
                    <a:pt x="1590297" y="1205501"/>
                  </a:lnTo>
                  <a:lnTo>
                    <a:pt x="1591534" y="1200360"/>
                  </a:lnTo>
                  <a:lnTo>
                    <a:pt x="1582018" y="1196457"/>
                  </a:lnTo>
                  <a:lnTo>
                    <a:pt x="1587157" y="1192554"/>
                  </a:lnTo>
                  <a:lnTo>
                    <a:pt x="1588489" y="1193887"/>
                  </a:lnTo>
                  <a:lnTo>
                    <a:pt x="1591058" y="1195220"/>
                  </a:lnTo>
                  <a:lnTo>
                    <a:pt x="1596197" y="1201693"/>
                  </a:lnTo>
                  <a:lnTo>
                    <a:pt x="1600098" y="1201693"/>
                  </a:lnTo>
                  <a:lnTo>
                    <a:pt x="1601430" y="1197790"/>
                  </a:lnTo>
                  <a:lnTo>
                    <a:pt x="1596197" y="1199028"/>
                  </a:lnTo>
                  <a:lnTo>
                    <a:pt x="1592390" y="1193887"/>
                  </a:lnTo>
                  <a:lnTo>
                    <a:pt x="1592390" y="1186176"/>
                  </a:lnTo>
                  <a:lnTo>
                    <a:pt x="1594960" y="1183510"/>
                  </a:lnTo>
                  <a:lnTo>
                    <a:pt x="1594960" y="1179702"/>
                  </a:lnTo>
                  <a:lnTo>
                    <a:pt x="1598861" y="1177132"/>
                  </a:lnTo>
                  <a:lnTo>
                    <a:pt x="1598861" y="1173229"/>
                  </a:lnTo>
                  <a:lnTo>
                    <a:pt x="1602667" y="1169421"/>
                  </a:lnTo>
                  <a:lnTo>
                    <a:pt x="1606568" y="1168088"/>
                  </a:lnTo>
                  <a:lnTo>
                    <a:pt x="1609137" y="1165518"/>
                  </a:lnTo>
                  <a:lnTo>
                    <a:pt x="1610374" y="1160282"/>
                  </a:lnTo>
                  <a:lnTo>
                    <a:pt x="1609137" y="1155141"/>
                  </a:lnTo>
                  <a:lnTo>
                    <a:pt x="1607805" y="1150000"/>
                  </a:lnTo>
                  <a:lnTo>
                    <a:pt x="1605331" y="1143527"/>
                  </a:lnTo>
                  <a:lnTo>
                    <a:pt x="1602667" y="1131913"/>
                  </a:lnTo>
                  <a:lnTo>
                    <a:pt x="1603999" y="1121536"/>
                  </a:lnTo>
                  <a:lnTo>
                    <a:pt x="1603999" y="1106114"/>
                  </a:lnTo>
                  <a:lnTo>
                    <a:pt x="1607805" y="1100973"/>
                  </a:lnTo>
                  <a:lnTo>
                    <a:pt x="1610374" y="1088026"/>
                  </a:lnTo>
                  <a:lnTo>
                    <a:pt x="1611707" y="1085456"/>
                  </a:lnTo>
                  <a:lnTo>
                    <a:pt x="1611707" y="1076412"/>
                  </a:lnTo>
                  <a:lnTo>
                    <a:pt x="1616845" y="1071271"/>
                  </a:lnTo>
                  <a:lnTo>
                    <a:pt x="1620746" y="1068701"/>
                  </a:lnTo>
                  <a:lnTo>
                    <a:pt x="1621983" y="1066035"/>
                  </a:lnTo>
                  <a:lnTo>
                    <a:pt x="1619509" y="1053183"/>
                  </a:lnTo>
                  <a:lnTo>
                    <a:pt x="1621983" y="1040236"/>
                  </a:lnTo>
                  <a:lnTo>
                    <a:pt x="1624647" y="1033858"/>
                  </a:lnTo>
                  <a:lnTo>
                    <a:pt x="1623315" y="1027384"/>
                  </a:lnTo>
                  <a:lnTo>
                    <a:pt x="1624647" y="1024814"/>
                  </a:lnTo>
                  <a:lnTo>
                    <a:pt x="1625884" y="1027384"/>
                  </a:lnTo>
                  <a:lnTo>
                    <a:pt x="1629785" y="1044139"/>
                  </a:lnTo>
                  <a:lnTo>
                    <a:pt x="1628453" y="1058324"/>
                  </a:lnTo>
                  <a:lnTo>
                    <a:pt x="1629785" y="1062227"/>
                  </a:lnTo>
                  <a:lnTo>
                    <a:pt x="1631118" y="1063465"/>
                  </a:lnTo>
                  <a:lnTo>
                    <a:pt x="1632355" y="1063465"/>
                  </a:lnTo>
                  <a:lnTo>
                    <a:pt x="1633687" y="1060894"/>
                  </a:lnTo>
                  <a:lnTo>
                    <a:pt x="1633687" y="1045472"/>
                  </a:lnTo>
                  <a:lnTo>
                    <a:pt x="1632355" y="1035952"/>
                  </a:lnTo>
                  <a:lnTo>
                    <a:pt x="1627216" y="997206"/>
                  </a:lnTo>
                  <a:lnTo>
                    <a:pt x="1625884" y="994636"/>
                  </a:lnTo>
                  <a:lnTo>
                    <a:pt x="1621983" y="994636"/>
                  </a:lnTo>
                  <a:lnTo>
                    <a:pt x="1620746" y="989400"/>
                  </a:lnTo>
                  <a:lnTo>
                    <a:pt x="1618177" y="882302"/>
                  </a:lnTo>
                  <a:lnTo>
                    <a:pt x="1615608" y="863262"/>
                  </a:lnTo>
                  <a:lnTo>
                    <a:pt x="1611707" y="845174"/>
                  </a:lnTo>
                  <a:lnTo>
                    <a:pt x="1607805" y="829752"/>
                  </a:lnTo>
                  <a:lnTo>
                    <a:pt x="1602667" y="824516"/>
                  </a:lnTo>
                  <a:lnTo>
                    <a:pt x="1600098" y="818138"/>
                  </a:lnTo>
                  <a:lnTo>
                    <a:pt x="1597528" y="810331"/>
                  </a:lnTo>
                  <a:lnTo>
                    <a:pt x="1592390" y="806523"/>
                  </a:lnTo>
                  <a:lnTo>
                    <a:pt x="1588489" y="802620"/>
                  </a:lnTo>
                  <a:lnTo>
                    <a:pt x="1588489" y="800050"/>
                  </a:lnTo>
                  <a:lnTo>
                    <a:pt x="1589821" y="797480"/>
                  </a:lnTo>
                  <a:lnTo>
                    <a:pt x="1592390" y="797480"/>
                  </a:lnTo>
                  <a:lnTo>
                    <a:pt x="1596197" y="803953"/>
                  </a:lnTo>
                  <a:lnTo>
                    <a:pt x="1597528" y="803953"/>
                  </a:lnTo>
                  <a:lnTo>
                    <a:pt x="1597528" y="801287"/>
                  </a:lnTo>
                  <a:lnTo>
                    <a:pt x="1589821" y="791768"/>
                  </a:lnTo>
                  <a:lnTo>
                    <a:pt x="1583351" y="778916"/>
                  </a:lnTo>
                  <a:lnTo>
                    <a:pt x="1578117" y="769872"/>
                  </a:lnTo>
                  <a:lnTo>
                    <a:pt x="1569078" y="762161"/>
                  </a:lnTo>
                  <a:lnTo>
                    <a:pt x="1563940" y="759495"/>
                  </a:lnTo>
                  <a:lnTo>
                    <a:pt x="1558801" y="753117"/>
                  </a:lnTo>
                  <a:lnTo>
                    <a:pt x="1557469" y="753117"/>
                  </a:lnTo>
                  <a:lnTo>
                    <a:pt x="1553568" y="754354"/>
                  </a:lnTo>
                  <a:lnTo>
                    <a:pt x="1552331" y="755687"/>
                  </a:lnTo>
                  <a:lnTo>
                    <a:pt x="1553568" y="759495"/>
                  </a:lnTo>
                  <a:lnTo>
                    <a:pt x="1552331" y="760828"/>
                  </a:lnTo>
                  <a:lnTo>
                    <a:pt x="1549762" y="755687"/>
                  </a:lnTo>
                  <a:lnTo>
                    <a:pt x="1548430" y="754354"/>
                  </a:lnTo>
                  <a:lnTo>
                    <a:pt x="1547192" y="753117"/>
                  </a:lnTo>
                  <a:lnTo>
                    <a:pt x="1538153" y="746643"/>
                  </a:lnTo>
                  <a:lnTo>
                    <a:pt x="1536821" y="745311"/>
                  </a:lnTo>
                  <a:lnTo>
                    <a:pt x="1536821" y="744073"/>
                  </a:lnTo>
                  <a:lnTo>
                    <a:pt x="1542054" y="744073"/>
                  </a:lnTo>
                  <a:lnTo>
                    <a:pt x="1543291" y="745311"/>
                  </a:lnTo>
                  <a:lnTo>
                    <a:pt x="1544623" y="745311"/>
                  </a:lnTo>
                  <a:lnTo>
                    <a:pt x="1549762" y="749214"/>
                  </a:lnTo>
                  <a:lnTo>
                    <a:pt x="1550999" y="749214"/>
                  </a:lnTo>
                  <a:lnTo>
                    <a:pt x="1557469" y="747881"/>
                  </a:lnTo>
                  <a:lnTo>
                    <a:pt x="1558801" y="749214"/>
                  </a:lnTo>
                  <a:lnTo>
                    <a:pt x="1565272" y="756925"/>
                  </a:lnTo>
                  <a:lnTo>
                    <a:pt x="1566509" y="755687"/>
                  </a:lnTo>
                  <a:lnTo>
                    <a:pt x="1534252" y="709230"/>
                  </a:lnTo>
                  <a:lnTo>
                    <a:pt x="1505706" y="647256"/>
                  </a:lnTo>
                  <a:lnTo>
                    <a:pt x="1485057" y="618696"/>
                  </a:lnTo>
                  <a:lnTo>
                    <a:pt x="1482964" y="618696"/>
                  </a:lnTo>
                  <a:lnTo>
                    <a:pt x="1481632" y="622600"/>
                  </a:lnTo>
                  <a:lnTo>
                    <a:pt x="1480299" y="623837"/>
                  </a:lnTo>
                  <a:lnTo>
                    <a:pt x="1479063" y="623837"/>
                  </a:lnTo>
                  <a:lnTo>
                    <a:pt x="1479063" y="620029"/>
                  </a:lnTo>
                  <a:lnTo>
                    <a:pt x="1480299" y="617459"/>
                  </a:lnTo>
                  <a:lnTo>
                    <a:pt x="1481632" y="614793"/>
                  </a:lnTo>
                  <a:lnTo>
                    <a:pt x="1481632" y="612223"/>
                  </a:lnTo>
                  <a:lnTo>
                    <a:pt x="1467454" y="591660"/>
                  </a:lnTo>
                  <a:lnTo>
                    <a:pt x="1421019" y="520642"/>
                  </a:lnTo>
                  <a:lnTo>
                    <a:pt x="1395233" y="470282"/>
                  </a:lnTo>
                  <a:lnTo>
                    <a:pt x="1392568" y="457334"/>
                  </a:lnTo>
                  <a:lnTo>
                    <a:pt x="1386098" y="450861"/>
                  </a:lnTo>
                  <a:lnTo>
                    <a:pt x="1375821" y="417351"/>
                  </a:lnTo>
                  <a:lnTo>
                    <a:pt x="1387430" y="423825"/>
                  </a:lnTo>
                  <a:lnTo>
                    <a:pt x="1386098" y="425062"/>
                  </a:lnTo>
                  <a:lnTo>
                    <a:pt x="1391331" y="425062"/>
                  </a:lnTo>
                  <a:lnTo>
                    <a:pt x="1391331" y="427157"/>
                  </a:lnTo>
                  <a:lnTo>
                    <a:pt x="1397802" y="428489"/>
                  </a:lnTo>
                  <a:lnTo>
                    <a:pt x="1396469" y="425919"/>
                  </a:lnTo>
                  <a:lnTo>
                    <a:pt x="1382292" y="410402"/>
                  </a:lnTo>
                  <a:lnTo>
                    <a:pt x="1375821" y="400025"/>
                  </a:lnTo>
                  <a:lnTo>
                    <a:pt x="1357743" y="374226"/>
                  </a:lnTo>
                  <a:lnTo>
                    <a:pt x="1356505" y="370418"/>
                  </a:lnTo>
                  <a:lnTo>
                    <a:pt x="1356505" y="366515"/>
                  </a:lnTo>
                  <a:lnTo>
                    <a:pt x="1355173" y="366515"/>
                  </a:lnTo>
                  <a:lnTo>
                    <a:pt x="1352604" y="365182"/>
                  </a:lnTo>
                  <a:lnTo>
                    <a:pt x="1351272" y="362612"/>
                  </a:lnTo>
                  <a:lnTo>
                    <a:pt x="1351272" y="358804"/>
                  </a:lnTo>
                  <a:lnTo>
                    <a:pt x="1347466" y="356138"/>
                  </a:lnTo>
                  <a:lnTo>
                    <a:pt x="1346134" y="354901"/>
                  </a:lnTo>
                  <a:lnTo>
                    <a:pt x="1342232" y="352235"/>
                  </a:lnTo>
                  <a:lnTo>
                    <a:pt x="1342232" y="350998"/>
                  </a:lnTo>
                  <a:lnTo>
                    <a:pt x="1343564" y="349760"/>
                  </a:lnTo>
                  <a:lnTo>
                    <a:pt x="1337094" y="340716"/>
                  </a:lnTo>
                  <a:lnTo>
                    <a:pt x="1318063" y="313585"/>
                  </a:lnTo>
                  <a:lnTo>
                    <a:pt x="1311688" y="303398"/>
                  </a:lnTo>
                  <a:lnTo>
                    <a:pt x="1306550" y="295687"/>
                  </a:lnTo>
                  <a:lnTo>
                    <a:pt x="1305218" y="294354"/>
                  </a:lnTo>
                  <a:lnTo>
                    <a:pt x="1305218" y="290546"/>
                  </a:lnTo>
                  <a:lnTo>
                    <a:pt x="1306550" y="287976"/>
                  </a:lnTo>
                  <a:lnTo>
                    <a:pt x="1305218" y="286643"/>
                  </a:lnTo>
                  <a:lnTo>
                    <a:pt x="1298747" y="278932"/>
                  </a:lnTo>
                  <a:lnTo>
                    <a:pt x="1292372" y="267318"/>
                  </a:lnTo>
                  <a:lnTo>
                    <a:pt x="1283142" y="255799"/>
                  </a:lnTo>
                  <a:lnTo>
                    <a:pt x="1275339" y="241614"/>
                  </a:lnTo>
                  <a:lnTo>
                    <a:pt x="1270201" y="240281"/>
                  </a:lnTo>
                  <a:lnTo>
                    <a:pt x="1268869" y="238949"/>
                  </a:lnTo>
                  <a:lnTo>
                    <a:pt x="1270201" y="237711"/>
                  </a:lnTo>
                  <a:lnTo>
                    <a:pt x="1274102" y="236378"/>
                  </a:lnTo>
                  <a:lnTo>
                    <a:pt x="1274102" y="235141"/>
                  </a:lnTo>
                  <a:lnTo>
                    <a:pt x="1272770" y="232475"/>
                  </a:lnTo>
                  <a:lnTo>
                    <a:pt x="1270201" y="228667"/>
                  </a:lnTo>
                  <a:lnTo>
                    <a:pt x="1267632" y="222194"/>
                  </a:lnTo>
                  <a:lnTo>
                    <a:pt x="1263731" y="217053"/>
                  </a:lnTo>
                  <a:lnTo>
                    <a:pt x="1258592" y="211912"/>
                  </a:lnTo>
                  <a:lnTo>
                    <a:pt x="1250885" y="204106"/>
                  </a:lnTo>
                  <a:lnTo>
                    <a:pt x="1248221" y="197633"/>
                  </a:lnTo>
                  <a:lnTo>
                    <a:pt x="1248221" y="188589"/>
                  </a:lnTo>
                  <a:lnTo>
                    <a:pt x="1250885" y="186018"/>
                  </a:lnTo>
                  <a:lnTo>
                    <a:pt x="1249553" y="184781"/>
                  </a:lnTo>
                  <a:lnTo>
                    <a:pt x="1249553" y="183448"/>
                  </a:lnTo>
                  <a:lnTo>
                    <a:pt x="1246984" y="180878"/>
                  </a:lnTo>
                  <a:lnTo>
                    <a:pt x="1241751" y="174404"/>
                  </a:lnTo>
                  <a:lnTo>
                    <a:pt x="1236612" y="165455"/>
                  </a:lnTo>
                  <a:lnTo>
                    <a:pt x="1232806" y="158982"/>
                  </a:lnTo>
                  <a:lnTo>
                    <a:pt x="1232806" y="153746"/>
                  </a:lnTo>
                  <a:lnTo>
                    <a:pt x="1231474" y="149938"/>
                  </a:lnTo>
                  <a:lnTo>
                    <a:pt x="1230237" y="146035"/>
                  </a:lnTo>
                  <a:lnTo>
                    <a:pt x="1225004" y="136991"/>
                  </a:lnTo>
                  <a:lnTo>
                    <a:pt x="1219865" y="127947"/>
                  </a:lnTo>
                  <a:lnTo>
                    <a:pt x="1215964" y="121474"/>
                  </a:lnTo>
                  <a:lnTo>
                    <a:pt x="1213395" y="113762"/>
                  </a:lnTo>
                  <a:lnTo>
                    <a:pt x="1213395" y="103481"/>
                  </a:lnTo>
                  <a:lnTo>
                    <a:pt x="1212158" y="100911"/>
                  </a:lnTo>
                  <a:lnTo>
                    <a:pt x="1209589" y="98340"/>
                  </a:lnTo>
                  <a:lnTo>
                    <a:pt x="1208256" y="93200"/>
                  </a:lnTo>
                  <a:lnTo>
                    <a:pt x="1206924" y="89296"/>
                  </a:lnTo>
                  <a:lnTo>
                    <a:pt x="1204355" y="86726"/>
                  </a:lnTo>
                  <a:lnTo>
                    <a:pt x="1201786" y="85488"/>
                  </a:lnTo>
                  <a:lnTo>
                    <a:pt x="1203118" y="84156"/>
                  </a:lnTo>
                  <a:lnTo>
                    <a:pt x="1201786" y="68638"/>
                  </a:lnTo>
                  <a:lnTo>
                    <a:pt x="1194079" y="53121"/>
                  </a:lnTo>
                  <a:lnTo>
                    <a:pt x="1188940" y="49313"/>
                  </a:lnTo>
                  <a:lnTo>
                    <a:pt x="1186371" y="49313"/>
                  </a:lnTo>
                  <a:lnTo>
                    <a:pt x="1185039" y="47980"/>
                  </a:lnTo>
                  <a:lnTo>
                    <a:pt x="1185039" y="44172"/>
                  </a:lnTo>
                  <a:lnTo>
                    <a:pt x="1186371" y="37699"/>
                  </a:lnTo>
                  <a:lnTo>
                    <a:pt x="1187608" y="32463"/>
                  </a:lnTo>
                  <a:lnTo>
                    <a:pt x="1188940" y="31225"/>
                  </a:lnTo>
                  <a:lnTo>
                    <a:pt x="1188940" y="28655"/>
                  </a:lnTo>
                  <a:lnTo>
                    <a:pt x="1187608" y="24752"/>
                  </a:lnTo>
                  <a:lnTo>
                    <a:pt x="1187608" y="22181"/>
                  </a:lnTo>
                  <a:lnTo>
                    <a:pt x="1186371" y="19611"/>
                  </a:lnTo>
                  <a:lnTo>
                    <a:pt x="1186371" y="17802"/>
                  </a:lnTo>
                  <a:lnTo>
                    <a:pt x="1181138" y="17802"/>
                  </a:lnTo>
                  <a:lnTo>
                    <a:pt x="1178569" y="19135"/>
                  </a:lnTo>
                  <a:lnTo>
                    <a:pt x="1173430" y="17802"/>
                  </a:lnTo>
                  <a:lnTo>
                    <a:pt x="1170861" y="16564"/>
                  </a:lnTo>
                  <a:lnTo>
                    <a:pt x="1168292" y="13994"/>
                  </a:lnTo>
                  <a:lnTo>
                    <a:pt x="1166960" y="12661"/>
                  </a:lnTo>
                  <a:lnTo>
                    <a:pt x="1142411" y="11424"/>
                  </a:lnTo>
                  <a:close/>
                  <a:moveTo>
                    <a:pt x="1393901" y="831371"/>
                  </a:moveTo>
                  <a:lnTo>
                    <a:pt x="1393901" y="830038"/>
                  </a:lnTo>
                  <a:lnTo>
                    <a:pt x="1395233" y="830038"/>
                  </a:lnTo>
                  <a:lnTo>
                    <a:pt x="1395233" y="828800"/>
                  </a:lnTo>
                  <a:lnTo>
                    <a:pt x="1396469" y="827467"/>
                  </a:lnTo>
                  <a:lnTo>
                    <a:pt x="1396469" y="826229"/>
                  </a:lnTo>
                  <a:lnTo>
                    <a:pt x="1399039" y="826229"/>
                  </a:lnTo>
                  <a:lnTo>
                    <a:pt x="1399039" y="823564"/>
                  </a:lnTo>
                  <a:lnTo>
                    <a:pt x="1401608" y="823564"/>
                  </a:lnTo>
                  <a:lnTo>
                    <a:pt x="1402940" y="822327"/>
                  </a:lnTo>
                  <a:lnTo>
                    <a:pt x="1404177" y="820994"/>
                  </a:lnTo>
                  <a:lnTo>
                    <a:pt x="1405509" y="820994"/>
                  </a:lnTo>
                  <a:lnTo>
                    <a:pt x="1405509" y="819756"/>
                  </a:lnTo>
                  <a:lnTo>
                    <a:pt x="1406841" y="818423"/>
                  </a:lnTo>
                  <a:lnTo>
                    <a:pt x="1408078" y="818423"/>
                  </a:lnTo>
                  <a:lnTo>
                    <a:pt x="1409411" y="817185"/>
                  </a:lnTo>
                  <a:lnTo>
                    <a:pt x="1409411" y="815853"/>
                  </a:lnTo>
                  <a:lnTo>
                    <a:pt x="1410648" y="815853"/>
                  </a:lnTo>
                  <a:lnTo>
                    <a:pt x="1410648" y="814615"/>
                  </a:lnTo>
                  <a:lnTo>
                    <a:pt x="1411979" y="813283"/>
                  </a:lnTo>
                  <a:lnTo>
                    <a:pt x="1413216" y="813283"/>
                  </a:lnTo>
                  <a:lnTo>
                    <a:pt x="1414549" y="811950"/>
                  </a:lnTo>
                  <a:lnTo>
                    <a:pt x="1414549" y="809380"/>
                  </a:lnTo>
                  <a:lnTo>
                    <a:pt x="1415786" y="809380"/>
                  </a:lnTo>
                  <a:lnTo>
                    <a:pt x="1415786" y="807951"/>
                  </a:lnTo>
                  <a:lnTo>
                    <a:pt x="1417118" y="807951"/>
                  </a:lnTo>
                  <a:lnTo>
                    <a:pt x="1417118" y="802811"/>
                  </a:lnTo>
                  <a:lnTo>
                    <a:pt x="1418355" y="802811"/>
                  </a:lnTo>
                  <a:lnTo>
                    <a:pt x="1418355" y="801478"/>
                  </a:lnTo>
                  <a:lnTo>
                    <a:pt x="1423588" y="801478"/>
                  </a:lnTo>
                  <a:lnTo>
                    <a:pt x="1424825" y="800145"/>
                  </a:lnTo>
                  <a:lnTo>
                    <a:pt x="1423588" y="798907"/>
                  </a:lnTo>
                  <a:lnTo>
                    <a:pt x="1422256" y="798907"/>
                  </a:lnTo>
                  <a:lnTo>
                    <a:pt x="1422256" y="797575"/>
                  </a:lnTo>
                  <a:lnTo>
                    <a:pt x="1423588" y="796337"/>
                  </a:lnTo>
                  <a:lnTo>
                    <a:pt x="1424825" y="796337"/>
                  </a:lnTo>
                  <a:lnTo>
                    <a:pt x="1424825" y="793767"/>
                  </a:lnTo>
                  <a:lnTo>
                    <a:pt x="1426158" y="792434"/>
                  </a:lnTo>
                  <a:lnTo>
                    <a:pt x="1426158" y="791101"/>
                  </a:lnTo>
                  <a:lnTo>
                    <a:pt x="1427489" y="789863"/>
                  </a:lnTo>
                  <a:lnTo>
                    <a:pt x="1427489" y="791101"/>
                  </a:lnTo>
                  <a:lnTo>
                    <a:pt x="1428727" y="792434"/>
                  </a:lnTo>
                  <a:lnTo>
                    <a:pt x="1430059" y="791101"/>
                  </a:lnTo>
                  <a:lnTo>
                    <a:pt x="1431296" y="789863"/>
                  </a:lnTo>
                  <a:lnTo>
                    <a:pt x="1431296" y="787293"/>
                  </a:lnTo>
                  <a:lnTo>
                    <a:pt x="1432628" y="785961"/>
                  </a:lnTo>
                  <a:lnTo>
                    <a:pt x="1432628" y="784723"/>
                  </a:lnTo>
                  <a:lnTo>
                    <a:pt x="1433865" y="784723"/>
                  </a:lnTo>
                  <a:lnTo>
                    <a:pt x="1433865" y="783390"/>
                  </a:lnTo>
                  <a:lnTo>
                    <a:pt x="1435387" y="783390"/>
                  </a:lnTo>
                  <a:lnTo>
                    <a:pt x="1435387" y="779392"/>
                  </a:lnTo>
                  <a:lnTo>
                    <a:pt x="1436624" y="778154"/>
                  </a:lnTo>
                  <a:lnTo>
                    <a:pt x="1436624" y="776821"/>
                  </a:lnTo>
                  <a:lnTo>
                    <a:pt x="1437957" y="775584"/>
                  </a:lnTo>
                  <a:lnTo>
                    <a:pt x="1437957" y="774251"/>
                  </a:lnTo>
                  <a:lnTo>
                    <a:pt x="1439288" y="774251"/>
                  </a:lnTo>
                  <a:lnTo>
                    <a:pt x="1439288" y="773014"/>
                  </a:lnTo>
                  <a:lnTo>
                    <a:pt x="1440525" y="773014"/>
                  </a:lnTo>
                  <a:lnTo>
                    <a:pt x="1440525" y="771681"/>
                  </a:lnTo>
                  <a:lnTo>
                    <a:pt x="1441858" y="770348"/>
                  </a:lnTo>
                  <a:lnTo>
                    <a:pt x="1443095" y="770348"/>
                  </a:lnTo>
                  <a:lnTo>
                    <a:pt x="1444427" y="769110"/>
                  </a:lnTo>
                  <a:lnTo>
                    <a:pt x="1445664" y="769110"/>
                  </a:lnTo>
                  <a:lnTo>
                    <a:pt x="1445664" y="767778"/>
                  </a:lnTo>
                  <a:lnTo>
                    <a:pt x="1448233" y="767778"/>
                  </a:lnTo>
                  <a:lnTo>
                    <a:pt x="1449565" y="769110"/>
                  </a:lnTo>
                  <a:lnTo>
                    <a:pt x="1449565" y="770348"/>
                  </a:lnTo>
                  <a:lnTo>
                    <a:pt x="1452134" y="770348"/>
                  </a:lnTo>
                  <a:lnTo>
                    <a:pt x="1456035" y="771681"/>
                  </a:lnTo>
                  <a:lnTo>
                    <a:pt x="1459937" y="773014"/>
                  </a:lnTo>
                  <a:lnTo>
                    <a:pt x="1461174" y="774251"/>
                  </a:lnTo>
                  <a:lnTo>
                    <a:pt x="1462506" y="775584"/>
                  </a:lnTo>
                  <a:lnTo>
                    <a:pt x="1463743" y="776821"/>
                  </a:lnTo>
                  <a:lnTo>
                    <a:pt x="1465075" y="776821"/>
                  </a:lnTo>
                  <a:lnTo>
                    <a:pt x="1466312" y="778154"/>
                  </a:lnTo>
                  <a:lnTo>
                    <a:pt x="1467644" y="778154"/>
                  </a:lnTo>
                  <a:lnTo>
                    <a:pt x="1467644" y="779392"/>
                  </a:lnTo>
                  <a:lnTo>
                    <a:pt x="1468882" y="779392"/>
                  </a:lnTo>
                  <a:lnTo>
                    <a:pt x="1470213" y="780725"/>
                  </a:lnTo>
                  <a:lnTo>
                    <a:pt x="1471545" y="782058"/>
                  </a:lnTo>
                  <a:lnTo>
                    <a:pt x="1472783" y="783295"/>
                  </a:lnTo>
                  <a:lnTo>
                    <a:pt x="1474115" y="783295"/>
                  </a:lnTo>
                  <a:lnTo>
                    <a:pt x="1474115" y="784628"/>
                  </a:lnTo>
                  <a:lnTo>
                    <a:pt x="1475352" y="784628"/>
                  </a:lnTo>
                  <a:lnTo>
                    <a:pt x="1476684" y="787198"/>
                  </a:lnTo>
                  <a:lnTo>
                    <a:pt x="1476684" y="789769"/>
                  </a:lnTo>
                  <a:lnTo>
                    <a:pt x="1477921" y="791006"/>
                  </a:lnTo>
                  <a:lnTo>
                    <a:pt x="1477921" y="792339"/>
                  </a:lnTo>
                  <a:lnTo>
                    <a:pt x="1479253" y="793672"/>
                  </a:lnTo>
                  <a:lnTo>
                    <a:pt x="1479253" y="794909"/>
                  </a:lnTo>
                  <a:lnTo>
                    <a:pt x="1480490" y="796242"/>
                  </a:lnTo>
                  <a:lnTo>
                    <a:pt x="1480490" y="797480"/>
                  </a:lnTo>
                  <a:lnTo>
                    <a:pt x="1481822" y="797480"/>
                  </a:lnTo>
                  <a:lnTo>
                    <a:pt x="1481822" y="798812"/>
                  </a:lnTo>
                  <a:lnTo>
                    <a:pt x="1483154" y="801383"/>
                  </a:lnTo>
                  <a:lnTo>
                    <a:pt x="1483154" y="802716"/>
                  </a:lnTo>
                  <a:lnTo>
                    <a:pt x="1484392" y="803953"/>
                  </a:lnTo>
                  <a:lnTo>
                    <a:pt x="1485723" y="805286"/>
                  </a:lnTo>
                  <a:lnTo>
                    <a:pt x="1486960" y="806523"/>
                  </a:lnTo>
                  <a:lnTo>
                    <a:pt x="1486960" y="807951"/>
                  </a:lnTo>
                  <a:lnTo>
                    <a:pt x="1488293" y="809189"/>
                  </a:lnTo>
                  <a:lnTo>
                    <a:pt x="1488293" y="810522"/>
                  </a:lnTo>
                  <a:lnTo>
                    <a:pt x="1489530" y="813092"/>
                  </a:lnTo>
                  <a:lnTo>
                    <a:pt x="1489530" y="815662"/>
                  </a:lnTo>
                  <a:lnTo>
                    <a:pt x="1490862" y="818233"/>
                  </a:lnTo>
                  <a:lnTo>
                    <a:pt x="1490862" y="820803"/>
                  </a:lnTo>
                  <a:lnTo>
                    <a:pt x="1492194" y="823374"/>
                  </a:lnTo>
                  <a:lnTo>
                    <a:pt x="1492194" y="835083"/>
                  </a:lnTo>
                  <a:lnTo>
                    <a:pt x="1490862" y="837653"/>
                  </a:lnTo>
                  <a:lnTo>
                    <a:pt x="1489530" y="840224"/>
                  </a:lnTo>
                  <a:lnTo>
                    <a:pt x="1488293" y="840224"/>
                  </a:lnTo>
                  <a:lnTo>
                    <a:pt x="1488293" y="846031"/>
                  </a:lnTo>
                  <a:lnTo>
                    <a:pt x="1486960" y="847269"/>
                  </a:lnTo>
                  <a:lnTo>
                    <a:pt x="1484392" y="848601"/>
                  </a:lnTo>
                  <a:lnTo>
                    <a:pt x="1483154" y="849934"/>
                  </a:lnTo>
                  <a:lnTo>
                    <a:pt x="1481822" y="851171"/>
                  </a:lnTo>
                  <a:lnTo>
                    <a:pt x="1480490" y="852504"/>
                  </a:lnTo>
                  <a:lnTo>
                    <a:pt x="1480490" y="858978"/>
                  </a:lnTo>
                  <a:lnTo>
                    <a:pt x="1481822" y="860215"/>
                  </a:lnTo>
                  <a:lnTo>
                    <a:pt x="1481822" y="862786"/>
                  </a:lnTo>
                  <a:lnTo>
                    <a:pt x="1483154" y="864119"/>
                  </a:lnTo>
                  <a:lnTo>
                    <a:pt x="1483154" y="866689"/>
                  </a:lnTo>
                  <a:lnTo>
                    <a:pt x="1481822" y="866689"/>
                  </a:lnTo>
                  <a:lnTo>
                    <a:pt x="1480490" y="869259"/>
                  </a:lnTo>
                  <a:lnTo>
                    <a:pt x="1479253" y="870592"/>
                  </a:lnTo>
                  <a:lnTo>
                    <a:pt x="1477921" y="869259"/>
                  </a:lnTo>
                  <a:lnTo>
                    <a:pt x="1476684" y="869259"/>
                  </a:lnTo>
                  <a:lnTo>
                    <a:pt x="1476684" y="870592"/>
                  </a:lnTo>
                  <a:lnTo>
                    <a:pt x="1474115" y="870592"/>
                  </a:lnTo>
                  <a:lnTo>
                    <a:pt x="1474115" y="873162"/>
                  </a:lnTo>
                  <a:lnTo>
                    <a:pt x="1475352" y="873162"/>
                  </a:lnTo>
                  <a:lnTo>
                    <a:pt x="1476684" y="874495"/>
                  </a:lnTo>
                  <a:lnTo>
                    <a:pt x="1477921" y="874495"/>
                  </a:lnTo>
                  <a:lnTo>
                    <a:pt x="1477921" y="879541"/>
                  </a:lnTo>
                  <a:lnTo>
                    <a:pt x="1476684" y="880873"/>
                  </a:lnTo>
                  <a:lnTo>
                    <a:pt x="1475352" y="882206"/>
                  </a:lnTo>
                  <a:lnTo>
                    <a:pt x="1475352" y="883444"/>
                  </a:lnTo>
                  <a:lnTo>
                    <a:pt x="1474115" y="882206"/>
                  </a:lnTo>
                  <a:lnTo>
                    <a:pt x="1471545" y="882206"/>
                  </a:lnTo>
                  <a:lnTo>
                    <a:pt x="1471545" y="880873"/>
                  </a:lnTo>
                  <a:lnTo>
                    <a:pt x="1467644" y="880873"/>
                  </a:lnTo>
                  <a:lnTo>
                    <a:pt x="1466312" y="879541"/>
                  </a:lnTo>
                  <a:lnTo>
                    <a:pt x="1465075" y="880873"/>
                  </a:lnTo>
                  <a:lnTo>
                    <a:pt x="1463933" y="880873"/>
                  </a:lnTo>
                  <a:lnTo>
                    <a:pt x="1462696" y="882206"/>
                  </a:lnTo>
                  <a:lnTo>
                    <a:pt x="1458795" y="882206"/>
                  </a:lnTo>
                  <a:lnTo>
                    <a:pt x="1457463" y="879541"/>
                  </a:lnTo>
                  <a:lnTo>
                    <a:pt x="1456226" y="878303"/>
                  </a:lnTo>
                  <a:lnTo>
                    <a:pt x="1454418" y="878303"/>
                  </a:lnTo>
                  <a:lnTo>
                    <a:pt x="1453181" y="877066"/>
                  </a:lnTo>
                  <a:lnTo>
                    <a:pt x="1451849" y="877066"/>
                  </a:lnTo>
                  <a:lnTo>
                    <a:pt x="1449280" y="875733"/>
                  </a:lnTo>
                  <a:lnTo>
                    <a:pt x="1446711" y="874495"/>
                  </a:lnTo>
                  <a:lnTo>
                    <a:pt x="1442810" y="874495"/>
                  </a:lnTo>
                  <a:lnTo>
                    <a:pt x="1440240" y="873162"/>
                  </a:lnTo>
                  <a:lnTo>
                    <a:pt x="1439003" y="871830"/>
                  </a:lnTo>
                  <a:lnTo>
                    <a:pt x="1437671" y="871830"/>
                  </a:lnTo>
                  <a:lnTo>
                    <a:pt x="1436339" y="870592"/>
                  </a:lnTo>
                  <a:lnTo>
                    <a:pt x="1435387" y="870592"/>
                  </a:lnTo>
                  <a:lnTo>
                    <a:pt x="1434055" y="869259"/>
                  </a:lnTo>
                  <a:lnTo>
                    <a:pt x="1434055" y="868022"/>
                  </a:lnTo>
                  <a:lnTo>
                    <a:pt x="1432818" y="868022"/>
                  </a:lnTo>
                  <a:lnTo>
                    <a:pt x="1432818" y="866689"/>
                  </a:lnTo>
                  <a:lnTo>
                    <a:pt x="1431486" y="865451"/>
                  </a:lnTo>
                  <a:lnTo>
                    <a:pt x="1431486" y="864119"/>
                  </a:lnTo>
                  <a:lnTo>
                    <a:pt x="1430249" y="862786"/>
                  </a:lnTo>
                  <a:lnTo>
                    <a:pt x="1430249" y="861548"/>
                  </a:lnTo>
                  <a:lnTo>
                    <a:pt x="1428917" y="860215"/>
                  </a:lnTo>
                  <a:lnTo>
                    <a:pt x="1427680" y="858978"/>
                  </a:lnTo>
                  <a:lnTo>
                    <a:pt x="1427680" y="857645"/>
                  </a:lnTo>
                  <a:lnTo>
                    <a:pt x="1425872" y="857645"/>
                  </a:lnTo>
                  <a:lnTo>
                    <a:pt x="1425872" y="855075"/>
                  </a:lnTo>
                  <a:lnTo>
                    <a:pt x="1423303" y="855075"/>
                  </a:lnTo>
                  <a:lnTo>
                    <a:pt x="1423303" y="853742"/>
                  </a:lnTo>
                  <a:lnTo>
                    <a:pt x="1424540" y="853742"/>
                  </a:lnTo>
                  <a:lnTo>
                    <a:pt x="1424540" y="852504"/>
                  </a:lnTo>
                  <a:lnTo>
                    <a:pt x="1420734" y="852504"/>
                  </a:lnTo>
                  <a:lnTo>
                    <a:pt x="1419402" y="851171"/>
                  </a:lnTo>
                  <a:lnTo>
                    <a:pt x="1416832" y="851171"/>
                  </a:lnTo>
                  <a:lnTo>
                    <a:pt x="1416832" y="849934"/>
                  </a:lnTo>
                  <a:lnTo>
                    <a:pt x="1418069" y="848601"/>
                  </a:lnTo>
                  <a:lnTo>
                    <a:pt x="1418069" y="849934"/>
                  </a:lnTo>
                  <a:lnTo>
                    <a:pt x="1419402" y="849934"/>
                  </a:lnTo>
                  <a:lnTo>
                    <a:pt x="1419402" y="846031"/>
                  </a:lnTo>
                  <a:lnTo>
                    <a:pt x="1416832" y="846031"/>
                  </a:lnTo>
                  <a:lnTo>
                    <a:pt x="1416832" y="847269"/>
                  </a:lnTo>
                  <a:lnTo>
                    <a:pt x="1415500" y="848601"/>
                  </a:lnTo>
                  <a:lnTo>
                    <a:pt x="1414264" y="849934"/>
                  </a:lnTo>
                  <a:lnTo>
                    <a:pt x="1409125" y="849934"/>
                  </a:lnTo>
                  <a:lnTo>
                    <a:pt x="1407793" y="848601"/>
                  </a:lnTo>
                  <a:lnTo>
                    <a:pt x="1406841" y="848601"/>
                  </a:lnTo>
                  <a:lnTo>
                    <a:pt x="1406841" y="847269"/>
                  </a:lnTo>
                  <a:lnTo>
                    <a:pt x="1402940" y="847269"/>
                  </a:lnTo>
                  <a:lnTo>
                    <a:pt x="1401608" y="848601"/>
                  </a:lnTo>
                  <a:lnTo>
                    <a:pt x="1400371" y="847269"/>
                  </a:lnTo>
                  <a:lnTo>
                    <a:pt x="1400371" y="844698"/>
                  </a:lnTo>
                  <a:lnTo>
                    <a:pt x="1401608" y="844698"/>
                  </a:lnTo>
                  <a:lnTo>
                    <a:pt x="1401608" y="842128"/>
                  </a:lnTo>
                  <a:lnTo>
                    <a:pt x="1399039" y="842128"/>
                  </a:lnTo>
                  <a:lnTo>
                    <a:pt x="1397802" y="840890"/>
                  </a:lnTo>
                  <a:lnTo>
                    <a:pt x="1397802" y="836511"/>
                  </a:lnTo>
                  <a:lnTo>
                    <a:pt x="1399039" y="836511"/>
                  </a:lnTo>
                  <a:lnTo>
                    <a:pt x="1399039" y="833940"/>
                  </a:lnTo>
                  <a:lnTo>
                    <a:pt x="1397802" y="835273"/>
                  </a:lnTo>
                  <a:lnTo>
                    <a:pt x="1395233" y="835273"/>
                  </a:lnTo>
                  <a:lnTo>
                    <a:pt x="1395233" y="832608"/>
                  </a:lnTo>
                  <a:lnTo>
                    <a:pt x="1393901" y="83260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652E3117-A230-C845-9A30-F78D63D123BD}"/>
                </a:ext>
              </a:extLst>
            </p:cNvPr>
            <p:cNvSpPr/>
            <p:nvPr/>
          </p:nvSpPr>
          <p:spPr>
            <a:xfrm>
              <a:off x="9050219" y="5336596"/>
              <a:ext cx="607260" cy="985761"/>
            </a:xfrm>
            <a:custGeom>
              <a:avLst/>
              <a:gdLst>
                <a:gd name="connsiteX0" fmla="*/ 236171 w 690432"/>
                <a:gd name="connsiteY0" fmla="*/ 1066606 h 1120774"/>
                <a:gd name="connsiteX1" fmla="*/ 245210 w 690432"/>
                <a:gd name="connsiteY1" fmla="*/ 1060133 h 1120774"/>
                <a:gd name="connsiteX2" fmla="*/ 236171 w 690432"/>
                <a:gd name="connsiteY2" fmla="*/ 1052326 h 1120774"/>
                <a:gd name="connsiteX3" fmla="*/ 229700 w 690432"/>
                <a:gd name="connsiteY3" fmla="*/ 1040712 h 1120774"/>
                <a:gd name="connsiteX4" fmla="*/ 236171 w 690432"/>
                <a:gd name="connsiteY4" fmla="*/ 1027860 h 1120774"/>
                <a:gd name="connsiteX5" fmla="*/ 237502 w 690432"/>
                <a:gd name="connsiteY5" fmla="*/ 1013676 h 1120774"/>
                <a:gd name="connsiteX6" fmla="*/ 232269 w 690432"/>
                <a:gd name="connsiteY6" fmla="*/ 1004537 h 1120774"/>
                <a:gd name="connsiteX7" fmla="*/ 209052 w 690432"/>
                <a:gd name="connsiteY7" fmla="*/ 992922 h 1120774"/>
                <a:gd name="connsiteX8" fmla="*/ 205246 w 690432"/>
                <a:gd name="connsiteY8" fmla="*/ 985211 h 1120774"/>
                <a:gd name="connsiteX9" fmla="*/ 189736 w 690432"/>
                <a:gd name="connsiteY9" fmla="*/ 972264 h 1120774"/>
                <a:gd name="connsiteX10" fmla="*/ 187166 w 690432"/>
                <a:gd name="connsiteY10" fmla="*/ 965791 h 1120774"/>
                <a:gd name="connsiteX11" fmla="*/ 192304 w 690432"/>
                <a:gd name="connsiteY11" fmla="*/ 947798 h 1120774"/>
                <a:gd name="connsiteX12" fmla="*/ 189736 w 690432"/>
                <a:gd name="connsiteY12" fmla="*/ 937422 h 1120774"/>
                <a:gd name="connsiteX13" fmla="*/ 424574 w 690432"/>
                <a:gd name="connsiteY13" fmla="*/ 918096 h 1120774"/>
                <a:gd name="connsiteX14" fmla="*/ 690432 w 690432"/>
                <a:gd name="connsiteY14" fmla="*/ 885824 h 1120774"/>
                <a:gd name="connsiteX15" fmla="*/ 690432 w 690432"/>
                <a:gd name="connsiteY15" fmla="*/ 878018 h 1120774"/>
                <a:gd name="connsiteX16" fmla="*/ 681393 w 690432"/>
                <a:gd name="connsiteY16" fmla="*/ 861263 h 1120774"/>
                <a:gd name="connsiteX17" fmla="*/ 665883 w 690432"/>
                <a:gd name="connsiteY17" fmla="*/ 844508 h 1120774"/>
                <a:gd name="connsiteX18" fmla="*/ 663313 w 690432"/>
                <a:gd name="connsiteY18" fmla="*/ 827658 h 1120774"/>
                <a:gd name="connsiteX19" fmla="*/ 667215 w 690432"/>
                <a:gd name="connsiteY19" fmla="*/ 819947 h 1120774"/>
                <a:gd name="connsiteX20" fmla="*/ 663313 w 690432"/>
                <a:gd name="connsiteY20" fmla="*/ 805762 h 1120774"/>
                <a:gd name="connsiteX21" fmla="*/ 668452 w 690432"/>
                <a:gd name="connsiteY21" fmla="*/ 765683 h 1120774"/>
                <a:gd name="connsiteX22" fmla="*/ 663313 w 690432"/>
                <a:gd name="connsiteY22" fmla="*/ 748928 h 1120774"/>
                <a:gd name="connsiteX23" fmla="*/ 650373 w 690432"/>
                <a:gd name="connsiteY23" fmla="*/ 733506 h 1120774"/>
                <a:gd name="connsiteX24" fmla="*/ 642665 w 690432"/>
                <a:gd name="connsiteY24" fmla="*/ 699901 h 1120774"/>
                <a:gd name="connsiteX25" fmla="*/ 652942 w 690432"/>
                <a:gd name="connsiteY25" fmla="*/ 659822 h 1120774"/>
                <a:gd name="connsiteX26" fmla="*/ 650373 w 690432"/>
                <a:gd name="connsiteY26" fmla="*/ 632786 h 1120774"/>
                <a:gd name="connsiteX27" fmla="*/ 656843 w 690432"/>
                <a:gd name="connsiteY27" fmla="*/ 622409 h 1120774"/>
                <a:gd name="connsiteX28" fmla="*/ 667215 w 690432"/>
                <a:gd name="connsiteY28" fmla="*/ 617268 h 1120774"/>
                <a:gd name="connsiteX29" fmla="*/ 663313 w 690432"/>
                <a:gd name="connsiteY29" fmla="*/ 613365 h 1120774"/>
                <a:gd name="connsiteX30" fmla="*/ 673590 w 690432"/>
                <a:gd name="connsiteY30" fmla="*/ 609557 h 1120774"/>
                <a:gd name="connsiteX31" fmla="*/ 672353 w 690432"/>
                <a:gd name="connsiteY31" fmla="*/ 604321 h 1120774"/>
                <a:gd name="connsiteX32" fmla="*/ 677492 w 690432"/>
                <a:gd name="connsiteY32" fmla="*/ 600418 h 1120774"/>
                <a:gd name="connsiteX33" fmla="*/ 671021 w 690432"/>
                <a:gd name="connsiteY33" fmla="*/ 593945 h 1120774"/>
                <a:gd name="connsiteX34" fmla="*/ 654274 w 690432"/>
                <a:gd name="connsiteY34" fmla="*/ 587566 h 1120774"/>
                <a:gd name="connsiteX35" fmla="*/ 659412 w 690432"/>
                <a:gd name="connsiteY35" fmla="*/ 578522 h 1120774"/>
                <a:gd name="connsiteX36" fmla="*/ 656843 w 690432"/>
                <a:gd name="connsiteY36" fmla="*/ 574619 h 1120774"/>
                <a:gd name="connsiteX37" fmla="*/ 659412 w 690432"/>
                <a:gd name="connsiteY37" fmla="*/ 566908 h 1120774"/>
                <a:gd name="connsiteX38" fmla="*/ 654274 w 690432"/>
                <a:gd name="connsiteY38" fmla="*/ 559102 h 1120774"/>
                <a:gd name="connsiteX39" fmla="*/ 651705 w 690432"/>
                <a:gd name="connsiteY39" fmla="*/ 546250 h 1120774"/>
                <a:gd name="connsiteX40" fmla="*/ 632294 w 690432"/>
                <a:gd name="connsiteY40" fmla="*/ 529400 h 1120774"/>
                <a:gd name="connsiteX41" fmla="*/ 627155 w 690432"/>
                <a:gd name="connsiteY41" fmla="*/ 519119 h 1120774"/>
                <a:gd name="connsiteX42" fmla="*/ 629724 w 690432"/>
                <a:gd name="connsiteY42" fmla="*/ 511312 h 1120774"/>
                <a:gd name="connsiteX43" fmla="*/ 624586 w 690432"/>
                <a:gd name="connsiteY43" fmla="*/ 504934 h 1120774"/>
                <a:gd name="connsiteX44" fmla="*/ 619448 w 690432"/>
                <a:gd name="connsiteY44" fmla="*/ 489321 h 1120774"/>
                <a:gd name="connsiteX45" fmla="*/ 612977 w 690432"/>
                <a:gd name="connsiteY45" fmla="*/ 482943 h 1120774"/>
                <a:gd name="connsiteX46" fmla="*/ 609076 w 690432"/>
                <a:gd name="connsiteY46" fmla="*/ 475137 h 1120774"/>
                <a:gd name="connsiteX47" fmla="*/ 473578 w 690432"/>
                <a:gd name="connsiteY47" fmla="*/ 0 h 1120774"/>
                <a:gd name="connsiteX48" fmla="*/ 259388 w 690432"/>
                <a:gd name="connsiteY48" fmla="*/ 20658 h 1120774"/>
                <a:gd name="connsiteX49" fmla="*/ 38727 w 690432"/>
                <a:gd name="connsiteY49" fmla="*/ 36175 h 1120774"/>
                <a:gd name="connsiteX50" fmla="*/ 0 w 690432"/>
                <a:gd name="connsiteY50" fmla="*/ 40079 h 1120774"/>
                <a:gd name="connsiteX51" fmla="*/ 1332 w 690432"/>
                <a:gd name="connsiteY51" fmla="*/ 42649 h 1120774"/>
                <a:gd name="connsiteX52" fmla="*/ 11704 w 690432"/>
                <a:gd name="connsiteY52" fmla="*/ 58166 h 1120774"/>
                <a:gd name="connsiteX53" fmla="*/ 21980 w 690432"/>
                <a:gd name="connsiteY53" fmla="*/ 65877 h 1120774"/>
                <a:gd name="connsiteX54" fmla="*/ 5233 w 690432"/>
                <a:gd name="connsiteY54" fmla="*/ 751499 h 1120774"/>
                <a:gd name="connsiteX55" fmla="*/ 46435 w 690432"/>
                <a:gd name="connsiteY55" fmla="*/ 1087169 h 1120774"/>
                <a:gd name="connsiteX56" fmla="*/ 51668 w 690432"/>
                <a:gd name="connsiteY56" fmla="*/ 1088502 h 1120774"/>
                <a:gd name="connsiteX57" fmla="*/ 52905 w 690432"/>
                <a:gd name="connsiteY57" fmla="*/ 1087169 h 1120774"/>
                <a:gd name="connsiteX58" fmla="*/ 54237 w 690432"/>
                <a:gd name="connsiteY58" fmla="*/ 1084599 h 1120774"/>
                <a:gd name="connsiteX59" fmla="*/ 55569 w 690432"/>
                <a:gd name="connsiteY59" fmla="*/ 1083361 h 1120774"/>
                <a:gd name="connsiteX60" fmla="*/ 58139 w 690432"/>
                <a:gd name="connsiteY60" fmla="*/ 1083361 h 1120774"/>
                <a:gd name="connsiteX61" fmla="*/ 59376 w 690432"/>
                <a:gd name="connsiteY61" fmla="*/ 1083361 h 1120774"/>
                <a:gd name="connsiteX62" fmla="*/ 60708 w 690432"/>
                <a:gd name="connsiteY62" fmla="*/ 1087169 h 1120774"/>
                <a:gd name="connsiteX63" fmla="*/ 63277 w 690432"/>
                <a:gd name="connsiteY63" fmla="*/ 1089835 h 1120774"/>
                <a:gd name="connsiteX64" fmla="*/ 64514 w 690432"/>
                <a:gd name="connsiteY64" fmla="*/ 1089835 h 1120774"/>
                <a:gd name="connsiteX65" fmla="*/ 64514 w 690432"/>
                <a:gd name="connsiteY65" fmla="*/ 1088502 h 1120774"/>
                <a:gd name="connsiteX66" fmla="*/ 64514 w 690432"/>
                <a:gd name="connsiteY66" fmla="*/ 1087169 h 1120774"/>
                <a:gd name="connsiteX67" fmla="*/ 65846 w 690432"/>
                <a:gd name="connsiteY67" fmla="*/ 1084599 h 1120774"/>
                <a:gd name="connsiteX68" fmla="*/ 67083 w 690432"/>
                <a:gd name="connsiteY68" fmla="*/ 1084599 h 1120774"/>
                <a:gd name="connsiteX69" fmla="*/ 76218 w 690432"/>
                <a:gd name="connsiteY69" fmla="*/ 1089835 h 1120774"/>
                <a:gd name="connsiteX70" fmla="*/ 80024 w 690432"/>
                <a:gd name="connsiteY70" fmla="*/ 1091072 h 1120774"/>
                <a:gd name="connsiteX71" fmla="*/ 83925 w 690432"/>
                <a:gd name="connsiteY71" fmla="*/ 1091072 h 1120774"/>
                <a:gd name="connsiteX72" fmla="*/ 86494 w 690432"/>
                <a:gd name="connsiteY72" fmla="*/ 1089835 h 1120774"/>
                <a:gd name="connsiteX73" fmla="*/ 87826 w 690432"/>
                <a:gd name="connsiteY73" fmla="*/ 1088502 h 1120774"/>
                <a:gd name="connsiteX74" fmla="*/ 89063 w 690432"/>
                <a:gd name="connsiteY74" fmla="*/ 1089835 h 1120774"/>
                <a:gd name="connsiteX75" fmla="*/ 90396 w 690432"/>
                <a:gd name="connsiteY75" fmla="*/ 1089835 h 1120774"/>
                <a:gd name="connsiteX76" fmla="*/ 89063 w 690432"/>
                <a:gd name="connsiteY76" fmla="*/ 1094975 h 1120774"/>
                <a:gd name="connsiteX77" fmla="*/ 87826 w 690432"/>
                <a:gd name="connsiteY77" fmla="*/ 1098879 h 1120774"/>
                <a:gd name="connsiteX78" fmla="*/ 89063 w 690432"/>
                <a:gd name="connsiteY78" fmla="*/ 1100116 h 1120774"/>
                <a:gd name="connsiteX79" fmla="*/ 92965 w 690432"/>
                <a:gd name="connsiteY79" fmla="*/ 1097546 h 1120774"/>
                <a:gd name="connsiteX80" fmla="*/ 95534 w 690432"/>
                <a:gd name="connsiteY80" fmla="*/ 1096213 h 1120774"/>
                <a:gd name="connsiteX81" fmla="*/ 96771 w 690432"/>
                <a:gd name="connsiteY81" fmla="*/ 1097546 h 1120774"/>
                <a:gd name="connsiteX82" fmla="*/ 98103 w 690432"/>
                <a:gd name="connsiteY82" fmla="*/ 1098879 h 1120774"/>
                <a:gd name="connsiteX83" fmla="*/ 99435 w 690432"/>
                <a:gd name="connsiteY83" fmla="*/ 1100116 h 1120774"/>
                <a:gd name="connsiteX84" fmla="*/ 99435 w 690432"/>
                <a:gd name="connsiteY84" fmla="*/ 1098879 h 1120774"/>
                <a:gd name="connsiteX85" fmla="*/ 100672 w 690432"/>
                <a:gd name="connsiteY85" fmla="*/ 1098879 h 1120774"/>
                <a:gd name="connsiteX86" fmla="*/ 102004 w 690432"/>
                <a:gd name="connsiteY86" fmla="*/ 1093643 h 1120774"/>
                <a:gd name="connsiteX87" fmla="*/ 103241 w 690432"/>
                <a:gd name="connsiteY87" fmla="*/ 1089835 h 1120774"/>
                <a:gd name="connsiteX88" fmla="*/ 103241 w 690432"/>
                <a:gd name="connsiteY88" fmla="*/ 1085931 h 1120774"/>
                <a:gd name="connsiteX89" fmla="*/ 102004 w 690432"/>
                <a:gd name="connsiteY89" fmla="*/ 1074317 h 1120774"/>
                <a:gd name="connsiteX90" fmla="*/ 100672 w 690432"/>
                <a:gd name="connsiteY90" fmla="*/ 1066606 h 1120774"/>
                <a:gd name="connsiteX91" fmla="*/ 103241 w 690432"/>
                <a:gd name="connsiteY91" fmla="*/ 1054897 h 1120774"/>
                <a:gd name="connsiteX92" fmla="*/ 104573 w 690432"/>
                <a:gd name="connsiteY92" fmla="*/ 1047186 h 1120774"/>
                <a:gd name="connsiteX93" fmla="*/ 104573 w 690432"/>
                <a:gd name="connsiteY93" fmla="*/ 1044615 h 1120774"/>
                <a:gd name="connsiteX94" fmla="*/ 104573 w 690432"/>
                <a:gd name="connsiteY94" fmla="*/ 1042045 h 1120774"/>
                <a:gd name="connsiteX95" fmla="*/ 98103 w 690432"/>
                <a:gd name="connsiteY95" fmla="*/ 1040712 h 1120774"/>
                <a:gd name="connsiteX96" fmla="*/ 95534 w 690432"/>
                <a:gd name="connsiteY96" fmla="*/ 1039379 h 1120774"/>
                <a:gd name="connsiteX97" fmla="*/ 94201 w 690432"/>
                <a:gd name="connsiteY97" fmla="*/ 1038142 h 1120774"/>
                <a:gd name="connsiteX98" fmla="*/ 94201 w 690432"/>
                <a:gd name="connsiteY98" fmla="*/ 1036809 h 1120774"/>
                <a:gd name="connsiteX99" fmla="*/ 96771 w 690432"/>
                <a:gd name="connsiteY99" fmla="*/ 1033001 h 1120774"/>
                <a:gd name="connsiteX100" fmla="*/ 98103 w 690432"/>
                <a:gd name="connsiteY100" fmla="*/ 1031668 h 1120774"/>
                <a:gd name="connsiteX101" fmla="*/ 100672 w 690432"/>
                <a:gd name="connsiteY101" fmla="*/ 1030431 h 1120774"/>
                <a:gd name="connsiteX102" fmla="*/ 100672 w 690432"/>
                <a:gd name="connsiteY102" fmla="*/ 1031668 h 1120774"/>
                <a:gd name="connsiteX103" fmla="*/ 102004 w 690432"/>
                <a:gd name="connsiteY103" fmla="*/ 1034239 h 1120774"/>
                <a:gd name="connsiteX104" fmla="*/ 102004 w 690432"/>
                <a:gd name="connsiteY104" fmla="*/ 1038142 h 1120774"/>
                <a:gd name="connsiteX105" fmla="*/ 103241 w 690432"/>
                <a:gd name="connsiteY105" fmla="*/ 1039379 h 1120774"/>
                <a:gd name="connsiteX106" fmla="*/ 104573 w 690432"/>
                <a:gd name="connsiteY106" fmla="*/ 1039379 h 1120774"/>
                <a:gd name="connsiteX107" fmla="*/ 105810 w 690432"/>
                <a:gd name="connsiteY107" fmla="*/ 1036809 h 1120774"/>
                <a:gd name="connsiteX108" fmla="*/ 107143 w 690432"/>
                <a:gd name="connsiteY108" fmla="*/ 1035572 h 1120774"/>
                <a:gd name="connsiteX109" fmla="*/ 107143 w 690432"/>
                <a:gd name="connsiteY109" fmla="*/ 1029098 h 1120774"/>
                <a:gd name="connsiteX110" fmla="*/ 107143 w 690432"/>
                <a:gd name="connsiteY110" fmla="*/ 1023957 h 1120774"/>
                <a:gd name="connsiteX111" fmla="*/ 109711 w 690432"/>
                <a:gd name="connsiteY111" fmla="*/ 1021387 h 1120774"/>
                <a:gd name="connsiteX112" fmla="*/ 112281 w 690432"/>
                <a:gd name="connsiteY112" fmla="*/ 1021387 h 1120774"/>
                <a:gd name="connsiteX113" fmla="*/ 112281 w 690432"/>
                <a:gd name="connsiteY113" fmla="*/ 1018816 h 1120774"/>
                <a:gd name="connsiteX114" fmla="*/ 111044 w 690432"/>
                <a:gd name="connsiteY114" fmla="*/ 1014913 h 1120774"/>
                <a:gd name="connsiteX115" fmla="*/ 112281 w 690432"/>
                <a:gd name="connsiteY115" fmla="*/ 1013676 h 1120774"/>
                <a:gd name="connsiteX116" fmla="*/ 113613 w 690432"/>
                <a:gd name="connsiteY116" fmla="*/ 1013676 h 1120774"/>
                <a:gd name="connsiteX117" fmla="*/ 114850 w 690432"/>
                <a:gd name="connsiteY117" fmla="*/ 1013676 h 1120774"/>
                <a:gd name="connsiteX118" fmla="*/ 114850 w 690432"/>
                <a:gd name="connsiteY118" fmla="*/ 1012343 h 1120774"/>
                <a:gd name="connsiteX119" fmla="*/ 112281 w 690432"/>
                <a:gd name="connsiteY119" fmla="*/ 1007202 h 1120774"/>
                <a:gd name="connsiteX120" fmla="*/ 111044 w 690432"/>
                <a:gd name="connsiteY120" fmla="*/ 1001966 h 1120774"/>
                <a:gd name="connsiteX121" fmla="*/ 111044 w 690432"/>
                <a:gd name="connsiteY121" fmla="*/ 1000729 h 1120774"/>
                <a:gd name="connsiteX122" fmla="*/ 113613 w 690432"/>
                <a:gd name="connsiteY122" fmla="*/ 1001966 h 1120774"/>
                <a:gd name="connsiteX123" fmla="*/ 113613 w 690432"/>
                <a:gd name="connsiteY123" fmla="*/ 1000729 h 1120774"/>
                <a:gd name="connsiteX124" fmla="*/ 114850 w 690432"/>
                <a:gd name="connsiteY124" fmla="*/ 996826 h 1120774"/>
                <a:gd name="connsiteX125" fmla="*/ 116182 w 690432"/>
                <a:gd name="connsiteY125" fmla="*/ 992922 h 1120774"/>
                <a:gd name="connsiteX126" fmla="*/ 118751 w 690432"/>
                <a:gd name="connsiteY126" fmla="*/ 994255 h 1120774"/>
                <a:gd name="connsiteX127" fmla="*/ 120083 w 690432"/>
                <a:gd name="connsiteY127" fmla="*/ 995493 h 1120774"/>
                <a:gd name="connsiteX128" fmla="*/ 120083 w 690432"/>
                <a:gd name="connsiteY128" fmla="*/ 996826 h 1120774"/>
                <a:gd name="connsiteX129" fmla="*/ 116182 w 690432"/>
                <a:gd name="connsiteY129" fmla="*/ 1001966 h 1120774"/>
                <a:gd name="connsiteX130" fmla="*/ 116182 w 690432"/>
                <a:gd name="connsiteY130" fmla="*/ 1005870 h 1120774"/>
                <a:gd name="connsiteX131" fmla="*/ 117419 w 690432"/>
                <a:gd name="connsiteY131" fmla="*/ 1005870 h 1120774"/>
                <a:gd name="connsiteX132" fmla="*/ 118751 w 690432"/>
                <a:gd name="connsiteY132" fmla="*/ 1003299 h 1120774"/>
                <a:gd name="connsiteX133" fmla="*/ 120083 w 690432"/>
                <a:gd name="connsiteY133" fmla="*/ 1003299 h 1120774"/>
                <a:gd name="connsiteX134" fmla="*/ 121320 w 690432"/>
                <a:gd name="connsiteY134" fmla="*/ 1003299 h 1120774"/>
                <a:gd name="connsiteX135" fmla="*/ 122653 w 690432"/>
                <a:gd name="connsiteY135" fmla="*/ 1004537 h 1120774"/>
                <a:gd name="connsiteX136" fmla="*/ 122653 w 690432"/>
                <a:gd name="connsiteY136" fmla="*/ 1005870 h 1120774"/>
                <a:gd name="connsiteX137" fmla="*/ 121320 w 690432"/>
                <a:gd name="connsiteY137" fmla="*/ 1012343 h 1120774"/>
                <a:gd name="connsiteX138" fmla="*/ 118751 w 690432"/>
                <a:gd name="connsiteY138" fmla="*/ 1014913 h 1120774"/>
                <a:gd name="connsiteX139" fmla="*/ 120083 w 690432"/>
                <a:gd name="connsiteY139" fmla="*/ 1016151 h 1120774"/>
                <a:gd name="connsiteX140" fmla="*/ 121320 w 690432"/>
                <a:gd name="connsiteY140" fmla="*/ 1017484 h 1120774"/>
                <a:gd name="connsiteX141" fmla="*/ 123890 w 690432"/>
                <a:gd name="connsiteY141" fmla="*/ 1017484 h 1120774"/>
                <a:gd name="connsiteX142" fmla="*/ 125221 w 690432"/>
                <a:gd name="connsiteY142" fmla="*/ 1016151 h 1120774"/>
                <a:gd name="connsiteX143" fmla="*/ 126459 w 690432"/>
                <a:gd name="connsiteY143" fmla="*/ 1016151 h 1120774"/>
                <a:gd name="connsiteX144" fmla="*/ 126459 w 690432"/>
                <a:gd name="connsiteY144" fmla="*/ 1014913 h 1120774"/>
                <a:gd name="connsiteX145" fmla="*/ 127791 w 690432"/>
                <a:gd name="connsiteY145" fmla="*/ 992922 h 1120774"/>
                <a:gd name="connsiteX146" fmla="*/ 129123 w 690432"/>
                <a:gd name="connsiteY146" fmla="*/ 982641 h 1120774"/>
                <a:gd name="connsiteX147" fmla="*/ 130360 w 690432"/>
                <a:gd name="connsiteY147" fmla="*/ 982641 h 1120774"/>
                <a:gd name="connsiteX148" fmla="*/ 131692 w 690432"/>
                <a:gd name="connsiteY148" fmla="*/ 985211 h 1120774"/>
                <a:gd name="connsiteX149" fmla="*/ 131692 w 690432"/>
                <a:gd name="connsiteY149" fmla="*/ 986449 h 1120774"/>
                <a:gd name="connsiteX150" fmla="*/ 130360 w 690432"/>
                <a:gd name="connsiteY150" fmla="*/ 1011010 h 1120774"/>
                <a:gd name="connsiteX151" fmla="*/ 130360 w 690432"/>
                <a:gd name="connsiteY151" fmla="*/ 1017484 h 1120774"/>
                <a:gd name="connsiteX152" fmla="*/ 135498 w 690432"/>
                <a:gd name="connsiteY152" fmla="*/ 1029098 h 1120774"/>
                <a:gd name="connsiteX153" fmla="*/ 138068 w 690432"/>
                <a:gd name="connsiteY153" fmla="*/ 1036809 h 1120774"/>
                <a:gd name="connsiteX154" fmla="*/ 140636 w 690432"/>
                <a:gd name="connsiteY154" fmla="*/ 1044615 h 1120774"/>
                <a:gd name="connsiteX155" fmla="*/ 138068 w 690432"/>
                <a:gd name="connsiteY155" fmla="*/ 1052326 h 1120774"/>
                <a:gd name="connsiteX156" fmla="*/ 134261 w 690432"/>
                <a:gd name="connsiteY156" fmla="*/ 1057467 h 1120774"/>
                <a:gd name="connsiteX157" fmla="*/ 134261 w 690432"/>
                <a:gd name="connsiteY157" fmla="*/ 1061370 h 1120774"/>
                <a:gd name="connsiteX158" fmla="*/ 135498 w 690432"/>
                <a:gd name="connsiteY158" fmla="*/ 1065274 h 1120774"/>
                <a:gd name="connsiteX159" fmla="*/ 140636 w 690432"/>
                <a:gd name="connsiteY159" fmla="*/ 1074317 h 1120774"/>
                <a:gd name="connsiteX160" fmla="*/ 143301 w 690432"/>
                <a:gd name="connsiteY160" fmla="*/ 1076888 h 1120774"/>
                <a:gd name="connsiteX161" fmla="*/ 145870 w 690432"/>
                <a:gd name="connsiteY161" fmla="*/ 1078125 h 1120774"/>
                <a:gd name="connsiteX162" fmla="*/ 149771 w 690432"/>
                <a:gd name="connsiteY162" fmla="*/ 1079458 h 1120774"/>
                <a:gd name="connsiteX163" fmla="*/ 152341 w 690432"/>
                <a:gd name="connsiteY163" fmla="*/ 1079458 h 1120774"/>
                <a:gd name="connsiteX164" fmla="*/ 153578 w 690432"/>
                <a:gd name="connsiteY164" fmla="*/ 1079458 h 1120774"/>
                <a:gd name="connsiteX165" fmla="*/ 153578 w 690432"/>
                <a:gd name="connsiteY165" fmla="*/ 1078125 h 1120774"/>
                <a:gd name="connsiteX166" fmla="*/ 153578 w 690432"/>
                <a:gd name="connsiteY166" fmla="*/ 1076888 h 1120774"/>
                <a:gd name="connsiteX167" fmla="*/ 154909 w 690432"/>
                <a:gd name="connsiteY167" fmla="*/ 1074317 h 1120774"/>
                <a:gd name="connsiteX168" fmla="*/ 157479 w 690432"/>
                <a:gd name="connsiteY168" fmla="*/ 1072985 h 1120774"/>
                <a:gd name="connsiteX169" fmla="*/ 158716 w 690432"/>
                <a:gd name="connsiteY169" fmla="*/ 1074317 h 1120774"/>
                <a:gd name="connsiteX170" fmla="*/ 160048 w 690432"/>
                <a:gd name="connsiteY170" fmla="*/ 1076888 h 1120774"/>
                <a:gd name="connsiteX171" fmla="*/ 158716 w 690432"/>
                <a:gd name="connsiteY171" fmla="*/ 1080696 h 1120774"/>
                <a:gd name="connsiteX172" fmla="*/ 156146 w 690432"/>
                <a:gd name="connsiteY172" fmla="*/ 1083361 h 1120774"/>
                <a:gd name="connsiteX173" fmla="*/ 157479 w 690432"/>
                <a:gd name="connsiteY173" fmla="*/ 1085931 h 1120774"/>
                <a:gd name="connsiteX174" fmla="*/ 158716 w 690432"/>
                <a:gd name="connsiteY174" fmla="*/ 1088502 h 1120774"/>
                <a:gd name="connsiteX175" fmla="*/ 161380 w 690432"/>
                <a:gd name="connsiteY175" fmla="*/ 1091072 h 1120774"/>
                <a:gd name="connsiteX176" fmla="*/ 165186 w 690432"/>
                <a:gd name="connsiteY176" fmla="*/ 1093643 h 1120774"/>
                <a:gd name="connsiteX177" fmla="*/ 167755 w 690432"/>
                <a:gd name="connsiteY177" fmla="*/ 1096213 h 1120774"/>
                <a:gd name="connsiteX178" fmla="*/ 172989 w 690432"/>
                <a:gd name="connsiteY178" fmla="*/ 1098879 h 1120774"/>
                <a:gd name="connsiteX179" fmla="*/ 175558 w 690432"/>
                <a:gd name="connsiteY179" fmla="*/ 1096213 h 1120774"/>
                <a:gd name="connsiteX180" fmla="*/ 178127 w 690432"/>
                <a:gd name="connsiteY180" fmla="*/ 1096213 h 1120774"/>
                <a:gd name="connsiteX181" fmla="*/ 179364 w 690432"/>
                <a:gd name="connsiteY181" fmla="*/ 1098879 h 1120774"/>
                <a:gd name="connsiteX182" fmla="*/ 180696 w 690432"/>
                <a:gd name="connsiteY182" fmla="*/ 1101449 h 1120774"/>
                <a:gd name="connsiteX183" fmla="*/ 179364 w 690432"/>
                <a:gd name="connsiteY183" fmla="*/ 1102687 h 1120774"/>
                <a:gd name="connsiteX184" fmla="*/ 176795 w 690432"/>
                <a:gd name="connsiteY184" fmla="*/ 1104019 h 1120774"/>
                <a:gd name="connsiteX185" fmla="*/ 175558 w 690432"/>
                <a:gd name="connsiteY185" fmla="*/ 1102687 h 1120774"/>
                <a:gd name="connsiteX186" fmla="*/ 174226 w 690432"/>
                <a:gd name="connsiteY186" fmla="*/ 1101449 h 1120774"/>
                <a:gd name="connsiteX187" fmla="*/ 171656 w 690432"/>
                <a:gd name="connsiteY187" fmla="*/ 1102687 h 1120774"/>
                <a:gd name="connsiteX188" fmla="*/ 170324 w 690432"/>
                <a:gd name="connsiteY188" fmla="*/ 1106590 h 1120774"/>
                <a:gd name="connsiteX189" fmla="*/ 154909 w 690432"/>
                <a:gd name="connsiteY189" fmla="*/ 1111731 h 1120774"/>
                <a:gd name="connsiteX190" fmla="*/ 149771 w 690432"/>
                <a:gd name="connsiteY190" fmla="*/ 1113063 h 1120774"/>
                <a:gd name="connsiteX191" fmla="*/ 143301 w 690432"/>
                <a:gd name="connsiteY191" fmla="*/ 1113063 h 1120774"/>
                <a:gd name="connsiteX192" fmla="*/ 141969 w 690432"/>
                <a:gd name="connsiteY192" fmla="*/ 1111731 h 1120774"/>
                <a:gd name="connsiteX193" fmla="*/ 138068 w 690432"/>
                <a:gd name="connsiteY193" fmla="*/ 1111731 h 1120774"/>
                <a:gd name="connsiteX194" fmla="*/ 136830 w 690432"/>
                <a:gd name="connsiteY194" fmla="*/ 1111731 h 1120774"/>
                <a:gd name="connsiteX195" fmla="*/ 135498 w 690432"/>
                <a:gd name="connsiteY195" fmla="*/ 1114301 h 1120774"/>
                <a:gd name="connsiteX196" fmla="*/ 129123 w 690432"/>
                <a:gd name="connsiteY196" fmla="*/ 1114301 h 1120774"/>
                <a:gd name="connsiteX197" fmla="*/ 122653 w 690432"/>
                <a:gd name="connsiteY197" fmla="*/ 1116871 h 1120774"/>
                <a:gd name="connsiteX198" fmla="*/ 121320 w 690432"/>
                <a:gd name="connsiteY198" fmla="*/ 1116871 h 1120774"/>
                <a:gd name="connsiteX199" fmla="*/ 121320 w 690432"/>
                <a:gd name="connsiteY199" fmla="*/ 1119442 h 1120774"/>
                <a:gd name="connsiteX200" fmla="*/ 121320 w 690432"/>
                <a:gd name="connsiteY200" fmla="*/ 1120774 h 1120774"/>
                <a:gd name="connsiteX201" fmla="*/ 125221 w 690432"/>
                <a:gd name="connsiteY201" fmla="*/ 1119442 h 1120774"/>
                <a:gd name="connsiteX202" fmla="*/ 129123 w 690432"/>
                <a:gd name="connsiteY202" fmla="*/ 1118204 h 1120774"/>
                <a:gd name="connsiteX203" fmla="*/ 130360 w 690432"/>
                <a:gd name="connsiteY203" fmla="*/ 1116871 h 1120774"/>
                <a:gd name="connsiteX204" fmla="*/ 148439 w 690432"/>
                <a:gd name="connsiteY204" fmla="*/ 1116871 h 1120774"/>
                <a:gd name="connsiteX205" fmla="*/ 167755 w 690432"/>
                <a:gd name="connsiteY205" fmla="*/ 1114301 h 1120774"/>
                <a:gd name="connsiteX206" fmla="*/ 179364 w 690432"/>
                <a:gd name="connsiteY206" fmla="*/ 1111731 h 1120774"/>
                <a:gd name="connsiteX207" fmla="*/ 192304 w 690432"/>
                <a:gd name="connsiteY207" fmla="*/ 1107827 h 1120774"/>
                <a:gd name="connsiteX208" fmla="*/ 202581 w 690432"/>
                <a:gd name="connsiteY208" fmla="*/ 1104019 h 1120774"/>
                <a:gd name="connsiteX209" fmla="*/ 212953 w 690432"/>
                <a:gd name="connsiteY209" fmla="*/ 1100116 h 1120774"/>
                <a:gd name="connsiteX210" fmla="*/ 212953 w 690432"/>
                <a:gd name="connsiteY210" fmla="*/ 1098879 h 1120774"/>
                <a:gd name="connsiteX211" fmla="*/ 210384 w 690432"/>
                <a:gd name="connsiteY211" fmla="*/ 1097546 h 1120774"/>
                <a:gd name="connsiteX212" fmla="*/ 214285 w 690432"/>
                <a:gd name="connsiteY212" fmla="*/ 1093643 h 1120774"/>
                <a:gd name="connsiteX213" fmla="*/ 209052 w 690432"/>
                <a:gd name="connsiteY213" fmla="*/ 1094975 h 1120774"/>
                <a:gd name="connsiteX214" fmla="*/ 205246 w 690432"/>
                <a:gd name="connsiteY214" fmla="*/ 1094975 h 1120774"/>
                <a:gd name="connsiteX215" fmla="*/ 201344 w 690432"/>
                <a:gd name="connsiteY215" fmla="*/ 1094975 h 1120774"/>
                <a:gd name="connsiteX216" fmla="*/ 200012 w 690432"/>
                <a:gd name="connsiteY216" fmla="*/ 1094975 h 1120774"/>
                <a:gd name="connsiteX217" fmla="*/ 201344 w 690432"/>
                <a:gd name="connsiteY217" fmla="*/ 1093643 h 1120774"/>
                <a:gd name="connsiteX218" fmla="*/ 203913 w 690432"/>
                <a:gd name="connsiteY218" fmla="*/ 1091072 h 1120774"/>
                <a:gd name="connsiteX219" fmla="*/ 205246 w 690432"/>
                <a:gd name="connsiteY219" fmla="*/ 1089835 h 1120774"/>
                <a:gd name="connsiteX220" fmla="*/ 201344 w 690432"/>
                <a:gd name="connsiteY220" fmla="*/ 1085931 h 1120774"/>
                <a:gd name="connsiteX221" fmla="*/ 200012 w 690432"/>
                <a:gd name="connsiteY221" fmla="*/ 1083361 h 1120774"/>
                <a:gd name="connsiteX222" fmla="*/ 200012 w 690432"/>
                <a:gd name="connsiteY222" fmla="*/ 1080696 h 1120774"/>
                <a:gd name="connsiteX223" fmla="*/ 201344 w 690432"/>
                <a:gd name="connsiteY223" fmla="*/ 1080696 h 1120774"/>
                <a:gd name="connsiteX224" fmla="*/ 202581 w 690432"/>
                <a:gd name="connsiteY224" fmla="*/ 1080696 h 1120774"/>
                <a:gd name="connsiteX225" fmla="*/ 205246 w 690432"/>
                <a:gd name="connsiteY225" fmla="*/ 1082029 h 1120774"/>
                <a:gd name="connsiteX226" fmla="*/ 207814 w 690432"/>
                <a:gd name="connsiteY226" fmla="*/ 1083361 h 1120774"/>
                <a:gd name="connsiteX227" fmla="*/ 207814 w 690432"/>
                <a:gd name="connsiteY227" fmla="*/ 1084599 h 1120774"/>
                <a:gd name="connsiteX228" fmla="*/ 207814 w 690432"/>
                <a:gd name="connsiteY228" fmla="*/ 1087169 h 1120774"/>
                <a:gd name="connsiteX229" fmla="*/ 207814 w 690432"/>
                <a:gd name="connsiteY229" fmla="*/ 1091072 h 1120774"/>
                <a:gd name="connsiteX230" fmla="*/ 209052 w 690432"/>
                <a:gd name="connsiteY230" fmla="*/ 1092405 h 1120774"/>
                <a:gd name="connsiteX231" fmla="*/ 210384 w 690432"/>
                <a:gd name="connsiteY231" fmla="*/ 1092405 h 1120774"/>
                <a:gd name="connsiteX232" fmla="*/ 214285 w 690432"/>
                <a:gd name="connsiteY232" fmla="*/ 1091072 h 1120774"/>
                <a:gd name="connsiteX233" fmla="*/ 218091 w 690432"/>
                <a:gd name="connsiteY233" fmla="*/ 1088502 h 1120774"/>
                <a:gd name="connsiteX234" fmla="*/ 219423 w 690432"/>
                <a:gd name="connsiteY234" fmla="*/ 1087169 h 1120774"/>
                <a:gd name="connsiteX235" fmla="*/ 218091 w 690432"/>
                <a:gd name="connsiteY235" fmla="*/ 1083361 h 1120774"/>
                <a:gd name="connsiteX236" fmla="*/ 219423 w 690432"/>
                <a:gd name="connsiteY236" fmla="*/ 1080696 h 1120774"/>
                <a:gd name="connsiteX237" fmla="*/ 219423 w 690432"/>
                <a:gd name="connsiteY237" fmla="*/ 1079458 h 1120774"/>
                <a:gd name="connsiteX238" fmla="*/ 220661 w 690432"/>
                <a:gd name="connsiteY238" fmla="*/ 1079458 h 1120774"/>
                <a:gd name="connsiteX239" fmla="*/ 221993 w 690432"/>
                <a:gd name="connsiteY239" fmla="*/ 1078125 h 1120774"/>
                <a:gd name="connsiteX240" fmla="*/ 221993 w 690432"/>
                <a:gd name="connsiteY240" fmla="*/ 1076888 h 1120774"/>
                <a:gd name="connsiteX241" fmla="*/ 223325 w 690432"/>
                <a:gd name="connsiteY241" fmla="*/ 1076888 h 1120774"/>
                <a:gd name="connsiteX242" fmla="*/ 224562 w 690432"/>
                <a:gd name="connsiteY242" fmla="*/ 1078125 h 1120774"/>
                <a:gd name="connsiteX243" fmla="*/ 224562 w 690432"/>
                <a:gd name="connsiteY243" fmla="*/ 1079458 h 1120774"/>
                <a:gd name="connsiteX244" fmla="*/ 225894 w 690432"/>
                <a:gd name="connsiteY244" fmla="*/ 1082029 h 1120774"/>
                <a:gd name="connsiteX245" fmla="*/ 225894 w 690432"/>
                <a:gd name="connsiteY245" fmla="*/ 1083361 h 1120774"/>
                <a:gd name="connsiteX246" fmla="*/ 231032 w 690432"/>
                <a:gd name="connsiteY246" fmla="*/ 1082029 h 1120774"/>
                <a:gd name="connsiteX247" fmla="*/ 236171 w 690432"/>
                <a:gd name="connsiteY247" fmla="*/ 1066606 h 112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</a:cxnLst>
              <a:rect l="l" t="t" r="r" b="b"/>
              <a:pathLst>
                <a:path w="690432" h="1120774">
                  <a:moveTo>
                    <a:pt x="236171" y="1066606"/>
                  </a:moveTo>
                  <a:lnTo>
                    <a:pt x="245210" y="1060133"/>
                  </a:lnTo>
                  <a:lnTo>
                    <a:pt x="236171" y="1052326"/>
                  </a:lnTo>
                  <a:lnTo>
                    <a:pt x="229700" y="1040712"/>
                  </a:lnTo>
                  <a:lnTo>
                    <a:pt x="236171" y="1027860"/>
                  </a:lnTo>
                  <a:lnTo>
                    <a:pt x="237502" y="1013676"/>
                  </a:lnTo>
                  <a:lnTo>
                    <a:pt x="232269" y="1004537"/>
                  </a:lnTo>
                  <a:lnTo>
                    <a:pt x="209052" y="992922"/>
                  </a:lnTo>
                  <a:lnTo>
                    <a:pt x="205246" y="985211"/>
                  </a:lnTo>
                  <a:lnTo>
                    <a:pt x="189736" y="972264"/>
                  </a:lnTo>
                  <a:lnTo>
                    <a:pt x="187166" y="965791"/>
                  </a:lnTo>
                  <a:lnTo>
                    <a:pt x="192304" y="947798"/>
                  </a:lnTo>
                  <a:lnTo>
                    <a:pt x="189736" y="937422"/>
                  </a:lnTo>
                  <a:lnTo>
                    <a:pt x="424574" y="918096"/>
                  </a:lnTo>
                  <a:lnTo>
                    <a:pt x="690432" y="885824"/>
                  </a:lnTo>
                  <a:lnTo>
                    <a:pt x="690432" y="878018"/>
                  </a:lnTo>
                  <a:lnTo>
                    <a:pt x="681393" y="861263"/>
                  </a:lnTo>
                  <a:lnTo>
                    <a:pt x="665883" y="844508"/>
                  </a:lnTo>
                  <a:lnTo>
                    <a:pt x="663313" y="827658"/>
                  </a:lnTo>
                  <a:lnTo>
                    <a:pt x="667215" y="819947"/>
                  </a:lnTo>
                  <a:lnTo>
                    <a:pt x="663313" y="805762"/>
                  </a:lnTo>
                  <a:lnTo>
                    <a:pt x="668452" y="765683"/>
                  </a:lnTo>
                  <a:lnTo>
                    <a:pt x="663313" y="748928"/>
                  </a:lnTo>
                  <a:lnTo>
                    <a:pt x="650373" y="733506"/>
                  </a:lnTo>
                  <a:lnTo>
                    <a:pt x="642665" y="699901"/>
                  </a:lnTo>
                  <a:lnTo>
                    <a:pt x="652942" y="659822"/>
                  </a:lnTo>
                  <a:lnTo>
                    <a:pt x="650373" y="632786"/>
                  </a:lnTo>
                  <a:lnTo>
                    <a:pt x="656843" y="622409"/>
                  </a:lnTo>
                  <a:lnTo>
                    <a:pt x="667215" y="617268"/>
                  </a:lnTo>
                  <a:lnTo>
                    <a:pt x="663313" y="613365"/>
                  </a:lnTo>
                  <a:lnTo>
                    <a:pt x="673590" y="609557"/>
                  </a:lnTo>
                  <a:lnTo>
                    <a:pt x="672353" y="604321"/>
                  </a:lnTo>
                  <a:lnTo>
                    <a:pt x="677492" y="600418"/>
                  </a:lnTo>
                  <a:lnTo>
                    <a:pt x="671021" y="593945"/>
                  </a:lnTo>
                  <a:lnTo>
                    <a:pt x="654274" y="587566"/>
                  </a:lnTo>
                  <a:lnTo>
                    <a:pt x="659412" y="578522"/>
                  </a:lnTo>
                  <a:lnTo>
                    <a:pt x="656843" y="574619"/>
                  </a:lnTo>
                  <a:lnTo>
                    <a:pt x="659412" y="566908"/>
                  </a:lnTo>
                  <a:lnTo>
                    <a:pt x="654274" y="559102"/>
                  </a:lnTo>
                  <a:lnTo>
                    <a:pt x="651705" y="546250"/>
                  </a:lnTo>
                  <a:lnTo>
                    <a:pt x="632294" y="529400"/>
                  </a:lnTo>
                  <a:lnTo>
                    <a:pt x="627155" y="519119"/>
                  </a:lnTo>
                  <a:lnTo>
                    <a:pt x="629724" y="511312"/>
                  </a:lnTo>
                  <a:lnTo>
                    <a:pt x="624586" y="504934"/>
                  </a:lnTo>
                  <a:lnTo>
                    <a:pt x="619448" y="489321"/>
                  </a:lnTo>
                  <a:lnTo>
                    <a:pt x="612977" y="482943"/>
                  </a:lnTo>
                  <a:lnTo>
                    <a:pt x="609076" y="475137"/>
                  </a:lnTo>
                  <a:lnTo>
                    <a:pt x="473578" y="0"/>
                  </a:lnTo>
                  <a:lnTo>
                    <a:pt x="259388" y="20658"/>
                  </a:lnTo>
                  <a:lnTo>
                    <a:pt x="38727" y="36175"/>
                  </a:lnTo>
                  <a:lnTo>
                    <a:pt x="0" y="40079"/>
                  </a:lnTo>
                  <a:lnTo>
                    <a:pt x="1332" y="42649"/>
                  </a:lnTo>
                  <a:lnTo>
                    <a:pt x="11704" y="58166"/>
                  </a:lnTo>
                  <a:lnTo>
                    <a:pt x="21980" y="65877"/>
                  </a:lnTo>
                  <a:lnTo>
                    <a:pt x="5233" y="751499"/>
                  </a:lnTo>
                  <a:lnTo>
                    <a:pt x="46435" y="1087169"/>
                  </a:lnTo>
                  <a:lnTo>
                    <a:pt x="51668" y="1088502"/>
                  </a:lnTo>
                  <a:lnTo>
                    <a:pt x="52905" y="1087169"/>
                  </a:lnTo>
                  <a:lnTo>
                    <a:pt x="54237" y="1084599"/>
                  </a:lnTo>
                  <a:lnTo>
                    <a:pt x="55569" y="1083361"/>
                  </a:lnTo>
                  <a:lnTo>
                    <a:pt x="58139" y="1083361"/>
                  </a:lnTo>
                  <a:lnTo>
                    <a:pt x="59376" y="1083361"/>
                  </a:lnTo>
                  <a:lnTo>
                    <a:pt x="60708" y="1087169"/>
                  </a:lnTo>
                  <a:lnTo>
                    <a:pt x="63277" y="1089835"/>
                  </a:lnTo>
                  <a:lnTo>
                    <a:pt x="64514" y="1089835"/>
                  </a:lnTo>
                  <a:lnTo>
                    <a:pt x="64514" y="1088502"/>
                  </a:lnTo>
                  <a:lnTo>
                    <a:pt x="64514" y="1087169"/>
                  </a:lnTo>
                  <a:lnTo>
                    <a:pt x="65846" y="1084599"/>
                  </a:lnTo>
                  <a:lnTo>
                    <a:pt x="67083" y="1084599"/>
                  </a:lnTo>
                  <a:lnTo>
                    <a:pt x="76218" y="1089835"/>
                  </a:lnTo>
                  <a:lnTo>
                    <a:pt x="80024" y="1091072"/>
                  </a:lnTo>
                  <a:lnTo>
                    <a:pt x="83925" y="1091072"/>
                  </a:lnTo>
                  <a:lnTo>
                    <a:pt x="86494" y="1089835"/>
                  </a:lnTo>
                  <a:lnTo>
                    <a:pt x="87826" y="1088502"/>
                  </a:lnTo>
                  <a:lnTo>
                    <a:pt x="89063" y="1089835"/>
                  </a:lnTo>
                  <a:lnTo>
                    <a:pt x="90396" y="1089835"/>
                  </a:lnTo>
                  <a:lnTo>
                    <a:pt x="89063" y="1094975"/>
                  </a:lnTo>
                  <a:lnTo>
                    <a:pt x="87826" y="1098879"/>
                  </a:lnTo>
                  <a:lnTo>
                    <a:pt x="89063" y="1100116"/>
                  </a:lnTo>
                  <a:lnTo>
                    <a:pt x="92965" y="1097546"/>
                  </a:lnTo>
                  <a:lnTo>
                    <a:pt x="95534" y="1096213"/>
                  </a:lnTo>
                  <a:lnTo>
                    <a:pt x="96771" y="1097546"/>
                  </a:lnTo>
                  <a:lnTo>
                    <a:pt x="98103" y="1098879"/>
                  </a:lnTo>
                  <a:lnTo>
                    <a:pt x="99435" y="1100116"/>
                  </a:lnTo>
                  <a:lnTo>
                    <a:pt x="99435" y="1098879"/>
                  </a:lnTo>
                  <a:lnTo>
                    <a:pt x="100672" y="1098879"/>
                  </a:lnTo>
                  <a:lnTo>
                    <a:pt x="102004" y="1093643"/>
                  </a:lnTo>
                  <a:lnTo>
                    <a:pt x="103241" y="1089835"/>
                  </a:lnTo>
                  <a:lnTo>
                    <a:pt x="103241" y="1085931"/>
                  </a:lnTo>
                  <a:lnTo>
                    <a:pt x="102004" y="1074317"/>
                  </a:lnTo>
                  <a:lnTo>
                    <a:pt x="100672" y="1066606"/>
                  </a:lnTo>
                  <a:lnTo>
                    <a:pt x="103241" y="1054897"/>
                  </a:lnTo>
                  <a:lnTo>
                    <a:pt x="104573" y="1047186"/>
                  </a:lnTo>
                  <a:lnTo>
                    <a:pt x="104573" y="1044615"/>
                  </a:lnTo>
                  <a:lnTo>
                    <a:pt x="104573" y="1042045"/>
                  </a:lnTo>
                  <a:lnTo>
                    <a:pt x="98103" y="1040712"/>
                  </a:lnTo>
                  <a:lnTo>
                    <a:pt x="95534" y="1039379"/>
                  </a:lnTo>
                  <a:lnTo>
                    <a:pt x="94201" y="1038142"/>
                  </a:lnTo>
                  <a:lnTo>
                    <a:pt x="94201" y="1036809"/>
                  </a:lnTo>
                  <a:lnTo>
                    <a:pt x="96771" y="1033001"/>
                  </a:lnTo>
                  <a:lnTo>
                    <a:pt x="98103" y="1031668"/>
                  </a:lnTo>
                  <a:lnTo>
                    <a:pt x="100672" y="1030431"/>
                  </a:lnTo>
                  <a:lnTo>
                    <a:pt x="100672" y="1031668"/>
                  </a:lnTo>
                  <a:lnTo>
                    <a:pt x="102004" y="1034239"/>
                  </a:lnTo>
                  <a:lnTo>
                    <a:pt x="102004" y="1038142"/>
                  </a:lnTo>
                  <a:lnTo>
                    <a:pt x="103241" y="1039379"/>
                  </a:lnTo>
                  <a:lnTo>
                    <a:pt x="104573" y="1039379"/>
                  </a:lnTo>
                  <a:lnTo>
                    <a:pt x="105810" y="1036809"/>
                  </a:lnTo>
                  <a:lnTo>
                    <a:pt x="107143" y="1035572"/>
                  </a:lnTo>
                  <a:lnTo>
                    <a:pt x="107143" y="1029098"/>
                  </a:lnTo>
                  <a:lnTo>
                    <a:pt x="107143" y="1023957"/>
                  </a:lnTo>
                  <a:lnTo>
                    <a:pt x="109711" y="1021387"/>
                  </a:lnTo>
                  <a:lnTo>
                    <a:pt x="112281" y="1021387"/>
                  </a:lnTo>
                  <a:lnTo>
                    <a:pt x="112281" y="1018816"/>
                  </a:lnTo>
                  <a:lnTo>
                    <a:pt x="111044" y="1014913"/>
                  </a:lnTo>
                  <a:lnTo>
                    <a:pt x="112281" y="1013676"/>
                  </a:lnTo>
                  <a:lnTo>
                    <a:pt x="113613" y="1013676"/>
                  </a:lnTo>
                  <a:lnTo>
                    <a:pt x="114850" y="1013676"/>
                  </a:lnTo>
                  <a:lnTo>
                    <a:pt x="114850" y="1012343"/>
                  </a:lnTo>
                  <a:lnTo>
                    <a:pt x="112281" y="1007202"/>
                  </a:lnTo>
                  <a:lnTo>
                    <a:pt x="111044" y="1001966"/>
                  </a:lnTo>
                  <a:lnTo>
                    <a:pt x="111044" y="1000729"/>
                  </a:lnTo>
                  <a:lnTo>
                    <a:pt x="113613" y="1001966"/>
                  </a:lnTo>
                  <a:lnTo>
                    <a:pt x="113613" y="1000729"/>
                  </a:lnTo>
                  <a:lnTo>
                    <a:pt x="114850" y="996826"/>
                  </a:lnTo>
                  <a:lnTo>
                    <a:pt x="116182" y="992922"/>
                  </a:lnTo>
                  <a:lnTo>
                    <a:pt x="118751" y="994255"/>
                  </a:lnTo>
                  <a:lnTo>
                    <a:pt x="120083" y="995493"/>
                  </a:lnTo>
                  <a:lnTo>
                    <a:pt x="120083" y="996826"/>
                  </a:lnTo>
                  <a:lnTo>
                    <a:pt x="116182" y="1001966"/>
                  </a:lnTo>
                  <a:lnTo>
                    <a:pt x="116182" y="1005870"/>
                  </a:lnTo>
                  <a:lnTo>
                    <a:pt x="117419" y="1005870"/>
                  </a:lnTo>
                  <a:lnTo>
                    <a:pt x="118751" y="1003299"/>
                  </a:lnTo>
                  <a:lnTo>
                    <a:pt x="120083" y="1003299"/>
                  </a:lnTo>
                  <a:lnTo>
                    <a:pt x="121320" y="1003299"/>
                  </a:lnTo>
                  <a:lnTo>
                    <a:pt x="122653" y="1004537"/>
                  </a:lnTo>
                  <a:lnTo>
                    <a:pt x="122653" y="1005870"/>
                  </a:lnTo>
                  <a:lnTo>
                    <a:pt x="121320" y="1012343"/>
                  </a:lnTo>
                  <a:lnTo>
                    <a:pt x="118751" y="1014913"/>
                  </a:lnTo>
                  <a:lnTo>
                    <a:pt x="120083" y="1016151"/>
                  </a:lnTo>
                  <a:lnTo>
                    <a:pt x="121320" y="1017484"/>
                  </a:lnTo>
                  <a:lnTo>
                    <a:pt x="123890" y="1017484"/>
                  </a:lnTo>
                  <a:lnTo>
                    <a:pt x="125221" y="1016151"/>
                  </a:lnTo>
                  <a:lnTo>
                    <a:pt x="126459" y="1016151"/>
                  </a:lnTo>
                  <a:lnTo>
                    <a:pt x="126459" y="1014913"/>
                  </a:lnTo>
                  <a:lnTo>
                    <a:pt x="127791" y="992922"/>
                  </a:lnTo>
                  <a:lnTo>
                    <a:pt x="129123" y="982641"/>
                  </a:lnTo>
                  <a:lnTo>
                    <a:pt x="130360" y="982641"/>
                  </a:lnTo>
                  <a:lnTo>
                    <a:pt x="131692" y="985211"/>
                  </a:lnTo>
                  <a:lnTo>
                    <a:pt x="131692" y="986449"/>
                  </a:lnTo>
                  <a:lnTo>
                    <a:pt x="130360" y="1011010"/>
                  </a:lnTo>
                  <a:lnTo>
                    <a:pt x="130360" y="1017484"/>
                  </a:lnTo>
                  <a:lnTo>
                    <a:pt x="135498" y="1029098"/>
                  </a:lnTo>
                  <a:lnTo>
                    <a:pt x="138068" y="1036809"/>
                  </a:lnTo>
                  <a:lnTo>
                    <a:pt x="140636" y="1044615"/>
                  </a:lnTo>
                  <a:lnTo>
                    <a:pt x="138068" y="1052326"/>
                  </a:lnTo>
                  <a:lnTo>
                    <a:pt x="134261" y="1057467"/>
                  </a:lnTo>
                  <a:lnTo>
                    <a:pt x="134261" y="1061370"/>
                  </a:lnTo>
                  <a:lnTo>
                    <a:pt x="135498" y="1065274"/>
                  </a:lnTo>
                  <a:lnTo>
                    <a:pt x="140636" y="1074317"/>
                  </a:lnTo>
                  <a:lnTo>
                    <a:pt x="143301" y="1076888"/>
                  </a:lnTo>
                  <a:lnTo>
                    <a:pt x="145870" y="1078125"/>
                  </a:lnTo>
                  <a:lnTo>
                    <a:pt x="149771" y="1079458"/>
                  </a:lnTo>
                  <a:lnTo>
                    <a:pt x="152341" y="1079458"/>
                  </a:lnTo>
                  <a:lnTo>
                    <a:pt x="153578" y="1079458"/>
                  </a:lnTo>
                  <a:lnTo>
                    <a:pt x="153578" y="1078125"/>
                  </a:lnTo>
                  <a:lnTo>
                    <a:pt x="153578" y="1076888"/>
                  </a:lnTo>
                  <a:lnTo>
                    <a:pt x="154909" y="1074317"/>
                  </a:lnTo>
                  <a:lnTo>
                    <a:pt x="157479" y="1072985"/>
                  </a:lnTo>
                  <a:lnTo>
                    <a:pt x="158716" y="1074317"/>
                  </a:lnTo>
                  <a:lnTo>
                    <a:pt x="160048" y="1076888"/>
                  </a:lnTo>
                  <a:lnTo>
                    <a:pt x="158716" y="1080696"/>
                  </a:lnTo>
                  <a:lnTo>
                    <a:pt x="156146" y="1083361"/>
                  </a:lnTo>
                  <a:lnTo>
                    <a:pt x="157479" y="1085931"/>
                  </a:lnTo>
                  <a:lnTo>
                    <a:pt x="158716" y="1088502"/>
                  </a:lnTo>
                  <a:lnTo>
                    <a:pt x="161380" y="1091072"/>
                  </a:lnTo>
                  <a:lnTo>
                    <a:pt x="165186" y="1093643"/>
                  </a:lnTo>
                  <a:lnTo>
                    <a:pt x="167755" y="1096213"/>
                  </a:lnTo>
                  <a:lnTo>
                    <a:pt x="172989" y="1098879"/>
                  </a:lnTo>
                  <a:lnTo>
                    <a:pt x="175558" y="1096213"/>
                  </a:lnTo>
                  <a:lnTo>
                    <a:pt x="178127" y="1096213"/>
                  </a:lnTo>
                  <a:lnTo>
                    <a:pt x="179364" y="1098879"/>
                  </a:lnTo>
                  <a:lnTo>
                    <a:pt x="180696" y="1101449"/>
                  </a:lnTo>
                  <a:lnTo>
                    <a:pt x="179364" y="1102687"/>
                  </a:lnTo>
                  <a:lnTo>
                    <a:pt x="176795" y="1104019"/>
                  </a:lnTo>
                  <a:lnTo>
                    <a:pt x="175558" y="1102687"/>
                  </a:lnTo>
                  <a:lnTo>
                    <a:pt x="174226" y="1101449"/>
                  </a:lnTo>
                  <a:lnTo>
                    <a:pt x="171656" y="1102687"/>
                  </a:lnTo>
                  <a:lnTo>
                    <a:pt x="170324" y="1106590"/>
                  </a:lnTo>
                  <a:lnTo>
                    <a:pt x="154909" y="1111731"/>
                  </a:lnTo>
                  <a:lnTo>
                    <a:pt x="149771" y="1113063"/>
                  </a:lnTo>
                  <a:lnTo>
                    <a:pt x="143301" y="1113063"/>
                  </a:lnTo>
                  <a:lnTo>
                    <a:pt x="141969" y="1111731"/>
                  </a:lnTo>
                  <a:lnTo>
                    <a:pt x="138068" y="1111731"/>
                  </a:lnTo>
                  <a:lnTo>
                    <a:pt x="136830" y="1111731"/>
                  </a:lnTo>
                  <a:lnTo>
                    <a:pt x="135498" y="1114301"/>
                  </a:lnTo>
                  <a:lnTo>
                    <a:pt x="129123" y="1114301"/>
                  </a:lnTo>
                  <a:lnTo>
                    <a:pt x="122653" y="1116871"/>
                  </a:lnTo>
                  <a:lnTo>
                    <a:pt x="121320" y="1116871"/>
                  </a:lnTo>
                  <a:lnTo>
                    <a:pt x="121320" y="1119442"/>
                  </a:lnTo>
                  <a:lnTo>
                    <a:pt x="121320" y="1120774"/>
                  </a:lnTo>
                  <a:lnTo>
                    <a:pt x="125221" y="1119442"/>
                  </a:lnTo>
                  <a:lnTo>
                    <a:pt x="129123" y="1118204"/>
                  </a:lnTo>
                  <a:lnTo>
                    <a:pt x="130360" y="1116871"/>
                  </a:lnTo>
                  <a:lnTo>
                    <a:pt x="148439" y="1116871"/>
                  </a:lnTo>
                  <a:lnTo>
                    <a:pt x="167755" y="1114301"/>
                  </a:lnTo>
                  <a:lnTo>
                    <a:pt x="179364" y="1111731"/>
                  </a:lnTo>
                  <a:lnTo>
                    <a:pt x="192304" y="1107827"/>
                  </a:lnTo>
                  <a:lnTo>
                    <a:pt x="202581" y="1104019"/>
                  </a:lnTo>
                  <a:lnTo>
                    <a:pt x="212953" y="1100116"/>
                  </a:lnTo>
                  <a:lnTo>
                    <a:pt x="212953" y="1098879"/>
                  </a:lnTo>
                  <a:lnTo>
                    <a:pt x="210384" y="1097546"/>
                  </a:lnTo>
                  <a:lnTo>
                    <a:pt x="214285" y="1093643"/>
                  </a:lnTo>
                  <a:lnTo>
                    <a:pt x="209052" y="1094975"/>
                  </a:lnTo>
                  <a:lnTo>
                    <a:pt x="205246" y="1094975"/>
                  </a:lnTo>
                  <a:lnTo>
                    <a:pt x="201344" y="1094975"/>
                  </a:lnTo>
                  <a:lnTo>
                    <a:pt x="200012" y="1094975"/>
                  </a:lnTo>
                  <a:lnTo>
                    <a:pt x="201344" y="1093643"/>
                  </a:lnTo>
                  <a:lnTo>
                    <a:pt x="203913" y="1091072"/>
                  </a:lnTo>
                  <a:lnTo>
                    <a:pt x="205246" y="1089835"/>
                  </a:lnTo>
                  <a:lnTo>
                    <a:pt x="201344" y="1085931"/>
                  </a:lnTo>
                  <a:lnTo>
                    <a:pt x="200012" y="1083361"/>
                  </a:lnTo>
                  <a:lnTo>
                    <a:pt x="200012" y="1080696"/>
                  </a:lnTo>
                  <a:lnTo>
                    <a:pt x="201344" y="1080696"/>
                  </a:lnTo>
                  <a:lnTo>
                    <a:pt x="202581" y="1080696"/>
                  </a:lnTo>
                  <a:lnTo>
                    <a:pt x="205246" y="1082029"/>
                  </a:lnTo>
                  <a:lnTo>
                    <a:pt x="207814" y="1083361"/>
                  </a:lnTo>
                  <a:lnTo>
                    <a:pt x="207814" y="1084599"/>
                  </a:lnTo>
                  <a:lnTo>
                    <a:pt x="207814" y="1087169"/>
                  </a:lnTo>
                  <a:lnTo>
                    <a:pt x="207814" y="1091072"/>
                  </a:lnTo>
                  <a:lnTo>
                    <a:pt x="209052" y="1092405"/>
                  </a:lnTo>
                  <a:lnTo>
                    <a:pt x="210384" y="1092405"/>
                  </a:lnTo>
                  <a:lnTo>
                    <a:pt x="214285" y="1091072"/>
                  </a:lnTo>
                  <a:lnTo>
                    <a:pt x="218091" y="1088502"/>
                  </a:lnTo>
                  <a:lnTo>
                    <a:pt x="219423" y="1087169"/>
                  </a:lnTo>
                  <a:lnTo>
                    <a:pt x="218091" y="1083361"/>
                  </a:lnTo>
                  <a:lnTo>
                    <a:pt x="219423" y="1080696"/>
                  </a:lnTo>
                  <a:lnTo>
                    <a:pt x="219423" y="1079458"/>
                  </a:lnTo>
                  <a:lnTo>
                    <a:pt x="220661" y="1079458"/>
                  </a:lnTo>
                  <a:lnTo>
                    <a:pt x="221993" y="1078125"/>
                  </a:lnTo>
                  <a:lnTo>
                    <a:pt x="221993" y="1076888"/>
                  </a:lnTo>
                  <a:lnTo>
                    <a:pt x="223325" y="1076888"/>
                  </a:lnTo>
                  <a:lnTo>
                    <a:pt x="224562" y="1078125"/>
                  </a:lnTo>
                  <a:lnTo>
                    <a:pt x="224562" y="1079458"/>
                  </a:lnTo>
                  <a:lnTo>
                    <a:pt x="225894" y="1082029"/>
                  </a:lnTo>
                  <a:lnTo>
                    <a:pt x="225894" y="1083361"/>
                  </a:lnTo>
                  <a:lnTo>
                    <a:pt x="231032" y="1082029"/>
                  </a:lnTo>
                  <a:lnTo>
                    <a:pt x="236171" y="106660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F3E28F5F-C755-5041-A23E-86BBC4A6A1CA}"/>
                </a:ext>
              </a:extLst>
            </p:cNvPr>
            <p:cNvSpPr/>
            <p:nvPr/>
          </p:nvSpPr>
          <p:spPr>
            <a:xfrm>
              <a:off x="8528155" y="5374107"/>
              <a:ext cx="564075" cy="981156"/>
            </a:xfrm>
            <a:custGeom>
              <a:avLst/>
              <a:gdLst>
                <a:gd name="connsiteX0" fmla="*/ 615547 w 641333"/>
                <a:gd name="connsiteY0" fmla="*/ 23229 h 1115538"/>
                <a:gd name="connsiteX1" fmla="*/ 605270 w 641333"/>
                <a:gd name="connsiteY1" fmla="*/ 15517 h 1115538"/>
                <a:gd name="connsiteX2" fmla="*/ 594899 w 641333"/>
                <a:gd name="connsiteY2" fmla="*/ 0 h 1115538"/>
                <a:gd name="connsiteX3" fmla="*/ 206483 w 641333"/>
                <a:gd name="connsiteY3" fmla="*/ 28369 h 1115538"/>
                <a:gd name="connsiteX4" fmla="*/ 207814 w 641333"/>
                <a:gd name="connsiteY4" fmla="*/ 33510 h 1115538"/>
                <a:gd name="connsiteX5" fmla="*/ 219328 w 641333"/>
                <a:gd name="connsiteY5" fmla="*/ 41316 h 1115538"/>
                <a:gd name="connsiteX6" fmla="*/ 219328 w 641333"/>
                <a:gd name="connsiteY6" fmla="*/ 45219 h 1115538"/>
                <a:gd name="connsiteX7" fmla="*/ 210384 w 641333"/>
                <a:gd name="connsiteY7" fmla="*/ 54263 h 1115538"/>
                <a:gd name="connsiteX8" fmla="*/ 210384 w 641333"/>
                <a:gd name="connsiteY8" fmla="*/ 59404 h 1115538"/>
                <a:gd name="connsiteX9" fmla="*/ 210384 w 641333"/>
                <a:gd name="connsiteY9" fmla="*/ 61974 h 1115538"/>
                <a:gd name="connsiteX10" fmla="*/ 202581 w 641333"/>
                <a:gd name="connsiteY10" fmla="*/ 60642 h 1115538"/>
                <a:gd name="connsiteX11" fmla="*/ 187166 w 641333"/>
                <a:gd name="connsiteY11" fmla="*/ 67115 h 1115538"/>
                <a:gd name="connsiteX12" fmla="*/ 185834 w 641333"/>
                <a:gd name="connsiteY12" fmla="*/ 56834 h 1115538"/>
                <a:gd name="connsiteX13" fmla="*/ 179364 w 641333"/>
                <a:gd name="connsiteY13" fmla="*/ 55501 h 1115538"/>
                <a:gd name="connsiteX14" fmla="*/ 176795 w 641333"/>
                <a:gd name="connsiteY14" fmla="*/ 60642 h 1115538"/>
                <a:gd name="connsiteX15" fmla="*/ 181933 w 641333"/>
                <a:gd name="connsiteY15" fmla="*/ 69686 h 1115538"/>
                <a:gd name="connsiteX16" fmla="*/ 180696 w 641333"/>
                <a:gd name="connsiteY16" fmla="*/ 74921 h 1115538"/>
                <a:gd name="connsiteX17" fmla="*/ 184502 w 641333"/>
                <a:gd name="connsiteY17" fmla="*/ 87773 h 1115538"/>
                <a:gd name="connsiteX18" fmla="*/ 178127 w 641333"/>
                <a:gd name="connsiteY18" fmla="*/ 91676 h 1115538"/>
                <a:gd name="connsiteX19" fmla="*/ 171656 w 641333"/>
                <a:gd name="connsiteY19" fmla="*/ 90344 h 1115538"/>
                <a:gd name="connsiteX20" fmla="*/ 175558 w 641333"/>
                <a:gd name="connsiteY20" fmla="*/ 81300 h 1115538"/>
                <a:gd name="connsiteX21" fmla="*/ 171656 w 641333"/>
                <a:gd name="connsiteY21" fmla="*/ 74921 h 1115538"/>
                <a:gd name="connsiteX22" fmla="*/ 165186 w 641333"/>
                <a:gd name="connsiteY22" fmla="*/ 77492 h 1115538"/>
                <a:gd name="connsiteX23" fmla="*/ 169088 w 641333"/>
                <a:gd name="connsiteY23" fmla="*/ 95484 h 1115538"/>
                <a:gd name="connsiteX24" fmla="*/ 180696 w 641333"/>
                <a:gd name="connsiteY24" fmla="*/ 96817 h 1115538"/>
                <a:gd name="connsiteX25" fmla="*/ 181933 w 641333"/>
                <a:gd name="connsiteY25" fmla="*/ 101958 h 1115538"/>
                <a:gd name="connsiteX26" fmla="*/ 175558 w 641333"/>
                <a:gd name="connsiteY26" fmla="*/ 111002 h 1115538"/>
                <a:gd name="connsiteX27" fmla="*/ 170325 w 641333"/>
                <a:gd name="connsiteY27" fmla="*/ 113572 h 1115538"/>
                <a:gd name="connsiteX28" fmla="*/ 167755 w 641333"/>
                <a:gd name="connsiteY28" fmla="*/ 111002 h 1115538"/>
                <a:gd name="connsiteX29" fmla="*/ 167755 w 641333"/>
                <a:gd name="connsiteY29" fmla="*/ 100720 h 1115538"/>
                <a:gd name="connsiteX30" fmla="*/ 163949 w 641333"/>
                <a:gd name="connsiteY30" fmla="*/ 99387 h 1115538"/>
                <a:gd name="connsiteX31" fmla="*/ 160048 w 641333"/>
                <a:gd name="connsiteY31" fmla="*/ 116143 h 1115538"/>
                <a:gd name="connsiteX32" fmla="*/ 171656 w 641333"/>
                <a:gd name="connsiteY32" fmla="*/ 131660 h 1115538"/>
                <a:gd name="connsiteX33" fmla="*/ 161285 w 641333"/>
                <a:gd name="connsiteY33" fmla="*/ 143274 h 1115538"/>
                <a:gd name="connsiteX34" fmla="*/ 163949 w 641333"/>
                <a:gd name="connsiteY34" fmla="*/ 160124 h 1115538"/>
                <a:gd name="connsiteX35" fmla="*/ 152245 w 641333"/>
                <a:gd name="connsiteY35" fmla="*/ 172976 h 1115538"/>
                <a:gd name="connsiteX36" fmla="*/ 151008 w 641333"/>
                <a:gd name="connsiteY36" fmla="*/ 184590 h 1115538"/>
                <a:gd name="connsiteX37" fmla="*/ 147107 w 641333"/>
                <a:gd name="connsiteY37" fmla="*/ 187161 h 1115538"/>
                <a:gd name="connsiteX38" fmla="*/ 144538 w 641333"/>
                <a:gd name="connsiteY38" fmla="*/ 172976 h 1115538"/>
                <a:gd name="connsiteX39" fmla="*/ 131692 w 641333"/>
                <a:gd name="connsiteY39" fmla="*/ 175546 h 1115538"/>
                <a:gd name="connsiteX40" fmla="*/ 134261 w 641333"/>
                <a:gd name="connsiteY40" fmla="*/ 194967 h 1115538"/>
                <a:gd name="connsiteX41" fmla="*/ 132929 w 641333"/>
                <a:gd name="connsiteY41" fmla="*/ 196205 h 1115538"/>
                <a:gd name="connsiteX42" fmla="*/ 123890 w 641333"/>
                <a:gd name="connsiteY42" fmla="*/ 192397 h 1115538"/>
                <a:gd name="connsiteX43" fmla="*/ 118751 w 641333"/>
                <a:gd name="connsiteY43" fmla="*/ 210389 h 1115538"/>
                <a:gd name="connsiteX44" fmla="*/ 112281 w 641333"/>
                <a:gd name="connsiteY44" fmla="*/ 211722 h 1115538"/>
                <a:gd name="connsiteX45" fmla="*/ 102004 w 641333"/>
                <a:gd name="connsiteY45" fmla="*/ 205248 h 1115538"/>
                <a:gd name="connsiteX46" fmla="*/ 103241 w 641333"/>
                <a:gd name="connsiteY46" fmla="*/ 215625 h 1115538"/>
                <a:gd name="connsiteX47" fmla="*/ 122653 w 641333"/>
                <a:gd name="connsiteY47" fmla="*/ 216863 h 1115538"/>
                <a:gd name="connsiteX48" fmla="*/ 125221 w 641333"/>
                <a:gd name="connsiteY48" fmla="*/ 223336 h 1115538"/>
                <a:gd name="connsiteX49" fmla="*/ 118751 w 641333"/>
                <a:gd name="connsiteY49" fmla="*/ 227239 h 1115538"/>
                <a:gd name="connsiteX50" fmla="*/ 102004 w 641333"/>
                <a:gd name="connsiteY50" fmla="*/ 219433 h 1115538"/>
                <a:gd name="connsiteX51" fmla="*/ 98103 w 641333"/>
                <a:gd name="connsiteY51" fmla="*/ 227239 h 1115538"/>
                <a:gd name="connsiteX52" fmla="*/ 100672 w 641333"/>
                <a:gd name="connsiteY52" fmla="*/ 233713 h 1115538"/>
                <a:gd name="connsiteX53" fmla="*/ 107143 w 641333"/>
                <a:gd name="connsiteY53" fmla="*/ 237521 h 1115538"/>
                <a:gd name="connsiteX54" fmla="*/ 114850 w 641333"/>
                <a:gd name="connsiteY54" fmla="*/ 237521 h 1115538"/>
                <a:gd name="connsiteX55" fmla="*/ 112281 w 641333"/>
                <a:gd name="connsiteY55" fmla="*/ 251705 h 1115538"/>
                <a:gd name="connsiteX56" fmla="*/ 100672 w 641333"/>
                <a:gd name="connsiteY56" fmla="*/ 254276 h 1115538"/>
                <a:gd name="connsiteX57" fmla="*/ 96771 w 641333"/>
                <a:gd name="connsiteY57" fmla="*/ 259512 h 1115538"/>
                <a:gd name="connsiteX58" fmla="*/ 98103 w 641333"/>
                <a:gd name="connsiteY58" fmla="*/ 269793 h 1115538"/>
                <a:gd name="connsiteX59" fmla="*/ 94202 w 641333"/>
                <a:gd name="connsiteY59" fmla="*/ 271126 h 1115538"/>
                <a:gd name="connsiteX60" fmla="*/ 90396 w 641333"/>
                <a:gd name="connsiteY60" fmla="*/ 264653 h 1115538"/>
                <a:gd name="connsiteX61" fmla="*/ 85162 w 641333"/>
                <a:gd name="connsiteY61" fmla="*/ 265985 h 1115538"/>
                <a:gd name="connsiteX62" fmla="*/ 78692 w 641333"/>
                <a:gd name="connsiteY62" fmla="*/ 262082 h 1115538"/>
                <a:gd name="connsiteX63" fmla="*/ 74886 w 641333"/>
                <a:gd name="connsiteY63" fmla="*/ 264653 h 1115538"/>
                <a:gd name="connsiteX64" fmla="*/ 89063 w 641333"/>
                <a:gd name="connsiteY64" fmla="*/ 277504 h 1115538"/>
                <a:gd name="connsiteX65" fmla="*/ 82593 w 641333"/>
                <a:gd name="connsiteY65" fmla="*/ 296925 h 1115538"/>
                <a:gd name="connsiteX66" fmla="*/ 96771 w 641333"/>
                <a:gd name="connsiteY66" fmla="*/ 312442 h 1115538"/>
                <a:gd name="connsiteX67" fmla="*/ 90396 w 641333"/>
                <a:gd name="connsiteY67" fmla="*/ 316250 h 1115538"/>
                <a:gd name="connsiteX68" fmla="*/ 81261 w 641333"/>
                <a:gd name="connsiteY68" fmla="*/ 311110 h 1115538"/>
                <a:gd name="connsiteX69" fmla="*/ 67083 w 641333"/>
                <a:gd name="connsiteY69" fmla="*/ 315013 h 1115538"/>
                <a:gd name="connsiteX70" fmla="*/ 70985 w 641333"/>
                <a:gd name="connsiteY70" fmla="*/ 329197 h 1115538"/>
                <a:gd name="connsiteX71" fmla="*/ 83925 w 641333"/>
                <a:gd name="connsiteY71" fmla="*/ 326627 h 1115538"/>
                <a:gd name="connsiteX72" fmla="*/ 87731 w 641333"/>
                <a:gd name="connsiteY72" fmla="*/ 334338 h 1115538"/>
                <a:gd name="connsiteX73" fmla="*/ 80024 w 641333"/>
                <a:gd name="connsiteY73" fmla="*/ 339479 h 1115538"/>
                <a:gd name="connsiteX74" fmla="*/ 64514 w 641333"/>
                <a:gd name="connsiteY74" fmla="*/ 327960 h 1115538"/>
                <a:gd name="connsiteX75" fmla="*/ 55475 w 641333"/>
                <a:gd name="connsiteY75" fmla="*/ 333100 h 1115538"/>
                <a:gd name="connsiteX76" fmla="*/ 56806 w 641333"/>
                <a:gd name="connsiteY76" fmla="*/ 339479 h 1115538"/>
                <a:gd name="connsiteX77" fmla="*/ 67083 w 641333"/>
                <a:gd name="connsiteY77" fmla="*/ 345952 h 1115538"/>
                <a:gd name="connsiteX78" fmla="*/ 68415 w 641333"/>
                <a:gd name="connsiteY78" fmla="*/ 351188 h 1115538"/>
                <a:gd name="connsiteX79" fmla="*/ 64514 w 641333"/>
                <a:gd name="connsiteY79" fmla="*/ 360232 h 1115538"/>
                <a:gd name="connsiteX80" fmla="*/ 52905 w 641333"/>
                <a:gd name="connsiteY80" fmla="*/ 358899 h 1115538"/>
                <a:gd name="connsiteX81" fmla="*/ 54237 w 641333"/>
                <a:gd name="connsiteY81" fmla="*/ 365373 h 1115538"/>
                <a:gd name="connsiteX82" fmla="*/ 63277 w 641333"/>
                <a:gd name="connsiteY82" fmla="*/ 374417 h 1115538"/>
                <a:gd name="connsiteX83" fmla="*/ 54237 w 641333"/>
                <a:gd name="connsiteY83" fmla="*/ 391171 h 1115538"/>
                <a:gd name="connsiteX84" fmla="*/ 64514 w 641333"/>
                <a:gd name="connsiteY84" fmla="*/ 389839 h 1115538"/>
                <a:gd name="connsiteX85" fmla="*/ 64514 w 641333"/>
                <a:gd name="connsiteY85" fmla="*/ 376987 h 1115538"/>
                <a:gd name="connsiteX86" fmla="*/ 69748 w 641333"/>
                <a:gd name="connsiteY86" fmla="*/ 375654 h 1115538"/>
                <a:gd name="connsiteX87" fmla="*/ 74886 w 641333"/>
                <a:gd name="connsiteY87" fmla="*/ 382128 h 1115538"/>
                <a:gd name="connsiteX88" fmla="*/ 74886 w 641333"/>
                <a:gd name="connsiteY88" fmla="*/ 388601 h 1115538"/>
                <a:gd name="connsiteX89" fmla="*/ 60708 w 641333"/>
                <a:gd name="connsiteY89" fmla="*/ 397645 h 1115538"/>
                <a:gd name="connsiteX90" fmla="*/ 64514 w 641333"/>
                <a:gd name="connsiteY90" fmla="*/ 402786 h 1115538"/>
                <a:gd name="connsiteX91" fmla="*/ 72316 w 641333"/>
                <a:gd name="connsiteY91" fmla="*/ 402786 h 1115538"/>
                <a:gd name="connsiteX92" fmla="*/ 80024 w 641333"/>
                <a:gd name="connsiteY92" fmla="*/ 396312 h 1115538"/>
                <a:gd name="connsiteX93" fmla="*/ 81261 w 641333"/>
                <a:gd name="connsiteY93" fmla="*/ 384698 h 1115538"/>
                <a:gd name="connsiteX94" fmla="*/ 86494 w 641333"/>
                <a:gd name="connsiteY94" fmla="*/ 386031 h 1115538"/>
                <a:gd name="connsiteX95" fmla="*/ 86494 w 641333"/>
                <a:gd name="connsiteY95" fmla="*/ 392504 h 1115538"/>
                <a:gd name="connsiteX96" fmla="*/ 78692 w 641333"/>
                <a:gd name="connsiteY96" fmla="*/ 401548 h 1115538"/>
                <a:gd name="connsiteX97" fmla="*/ 72316 w 641333"/>
                <a:gd name="connsiteY97" fmla="*/ 416971 h 1115538"/>
                <a:gd name="connsiteX98" fmla="*/ 81261 w 641333"/>
                <a:gd name="connsiteY98" fmla="*/ 433821 h 1115538"/>
                <a:gd name="connsiteX99" fmla="*/ 85162 w 641333"/>
                <a:gd name="connsiteY99" fmla="*/ 423444 h 1115538"/>
                <a:gd name="connsiteX100" fmla="*/ 92965 w 641333"/>
                <a:gd name="connsiteY100" fmla="*/ 426014 h 1115538"/>
                <a:gd name="connsiteX101" fmla="*/ 90396 w 641333"/>
                <a:gd name="connsiteY101" fmla="*/ 433821 h 1115538"/>
                <a:gd name="connsiteX102" fmla="*/ 83925 w 641333"/>
                <a:gd name="connsiteY102" fmla="*/ 438961 h 1115538"/>
                <a:gd name="connsiteX103" fmla="*/ 83925 w 641333"/>
                <a:gd name="connsiteY103" fmla="*/ 457049 h 1115538"/>
                <a:gd name="connsiteX104" fmla="*/ 78692 w 641333"/>
                <a:gd name="connsiteY104" fmla="*/ 460952 h 1115538"/>
                <a:gd name="connsiteX105" fmla="*/ 68415 w 641333"/>
                <a:gd name="connsiteY105" fmla="*/ 457049 h 1115538"/>
                <a:gd name="connsiteX106" fmla="*/ 64514 w 641333"/>
                <a:gd name="connsiteY106" fmla="*/ 459619 h 1115538"/>
                <a:gd name="connsiteX107" fmla="*/ 65846 w 641333"/>
                <a:gd name="connsiteY107" fmla="*/ 464760 h 1115538"/>
                <a:gd name="connsiteX108" fmla="*/ 80024 w 641333"/>
                <a:gd name="connsiteY108" fmla="*/ 475137 h 1115538"/>
                <a:gd name="connsiteX109" fmla="*/ 80024 w 641333"/>
                <a:gd name="connsiteY109" fmla="*/ 480278 h 1115538"/>
                <a:gd name="connsiteX110" fmla="*/ 73553 w 641333"/>
                <a:gd name="connsiteY110" fmla="*/ 481610 h 1115538"/>
                <a:gd name="connsiteX111" fmla="*/ 72316 w 641333"/>
                <a:gd name="connsiteY111" fmla="*/ 488084 h 1115538"/>
                <a:gd name="connsiteX112" fmla="*/ 64514 w 641333"/>
                <a:gd name="connsiteY112" fmla="*/ 506172 h 1115538"/>
                <a:gd name="connsiteX113" fmla="*/ 67083 w 641333"/>
                <a:gd name="connsiteY113" fmla="*/ 509980 h 1115538"/>
                <a:gd name="connsiteX114" fmla="*/ 72316 w 641333"/>
                <a:gd name="connsiteY114" fmla="*/ 512645 h 1115538"/>
                <a:gd name="connsiteX115" fmla="*/ 78692 w 641333"/>
                <a:gd name="connsiteY115" fmla="*/ 508742 h 1115538"/>
                <a:gd name="connsiteX116" fmla="*/ 78692 w 641333"/>
                <a:gd name="connsiteY116" fmla="*/ 495795 h 1115538"/>
                <a:gd name="connsiteX117" fmla="*/ 82593 w 641333"/>
                <a:gd name="connsiteY117" fmla="*/ 493224 h 1115538"/>
                <a:gd name="connsiteX118" fmla="*/ 86494 w 641333"/>
                <a:gd name="connsiteY118" fmla="*/ 493224 h 1115538"/>
                <a:gd name="connsiteX119" fmla="*/ 89063 w 641333"/>
                <a:gd name="connsiteY119" fmla="*/ 501031 h 1115538"/>
                <a:gd name="connsiteX120" fmla="*/ 90396 w 641333"/>
                <a:gd name="connsiteY120" fmla="*/ 517786 h 1115538"/>
                <a:gd name="connsiteX121" fmla="*/ 78692 w 641333"/>
                <a:gd name="connsiteY121" fmla="*/ 526830 h 1115538"/>
                <a:gd name="connsiteX122" fmla="*/ 76123 w 641333"/>
                <a:gd name="connsiteY122" fmla="*/ 544918 h 1115538"/>
                <a:gd name="connsiteX123" fmla="*/ 87731 w 641333"/>
                <a:gd name="connsiteY123" fmla="*/ 547488 h 1115538"/>
                <a:gd name="connsiteX124" fmla="*/ 95534 w 641333"/>
                <a:gd name="connsiteY124" fmla="*/ 552629 h 1115538"/>
                <a:gd name="connsiteX125" fmla="*/ 80024 w 641333"/>
                <a:gd name="connsiteY125" fmla="*/ 570716 h 1115538"/>
                <a:gd name="connsiteX126" fmla="*/ 87731 w 641333"/>
                <a:gd name="connsiteY126" fmla="*/ 581093 h 1115538"/>
                <a:gd name="connsiteX127" fmla="*/ 99435 w 641333"/>
                <a:gd name="connsiteY127" fmla="*/ 577190 h 1115538"/>
                <a:gd name="connsiteX128" fmla="*/ 103241 w 641333"/>
                <a:gd name="connsiteY128" fmla="*/ 569479 h 1115538"/>
                <a:gd name="connsiteX129" fmla="*/ 108380 w 641333"/>
                <a:gd name="connsiteY129" fmla="*/ 573287 h 1115538"/>
                <a:gd name="connsiteX130" fmla="*/ 102004 w 641333"/>
                <a:gd name="connsiteY130" fmla="*/ 583663 h 1115538"/>
                <a:gd name="connsiteX131" fmla="*/ 94202 w 641333"/>
                <a:gd name="connsiteY131" fmla="*/ 588804 h 1115538"/>
                <a:gd name="connsiteX132" fmla="*/ 96771 w 641333"/>
                <a:gd name="connsiteY132" fmla="*/ 594040 h 1115538"/>
                <a:gd name="connsiteX133" fmla="*/ 109711 w 641333"/>
                <a:gd name="connsiteY133" fmla="*/ 600418 h 1115538"/>
                <a:gd name="connsiteX134" fmla="*/ 110948 w 641333"/>
                <a:gd name="connsiteY134" fmla="*/ 602989 h 1115538"/>
                <a:gd name="connsiteX135" fmla="*/ 102004 w 641333"/>
                <a:gd name="connsiteY135" fmla="*/ 602989 h 1115538"/>
                <a:gd name="connsiteX136" fmla="*/ 91633 w 641333"/>
                <a:gd name="connsiteY136" fmla="*/ 592707 h 1115538"/>
                <a:gd name="connsiteX137" fmla="*/ 86494 w 641333"/>
                <a:gd name="connsiteY137" fmla="*/ 597848 h 1115538"/>
                <a:gd name="connsiteX138" fmla="*/ 86494 w 641333"/>
                <a:gd name="connsiteY138" fmla="*/ 604322 h 1115538"/>
                <a:gd name="connsiteX139" fmla="*/ 99435 w 641333"/>
                <a:gd name="connsiteY139" fmla="*/ 614698 h 1115538"/>
                <a:gd name="connsiteX140" fmla="*/ 112281 w 641333"/>
                <a:gd name="connsiteY140" fmla="*/ 613366 h 1115538"/>
                <a:gd name="connsiteX141" fmla="*/ 116182 w 641333"/>
                <a:gd name="connsiteY141" fmla="*/ 615936 h 1115538"/>
                <a:gd name="connsiteX142" fmla="*/ 116182 w 641333"/>
                <a:gd name="connsiteY142" fmla="*/ 621077 h 1115538"/>
                <a:gd name="connsiteX143" fmla="*/ 108380 w 641333"/>
                <a:gd name="connsiteY143" fmla="*/ 626217 h 1115538"/>
                <a:gd name="connsiteX144" fmla="*/ 113613 w 641333"/>
                <a:gd name="connsiteY144" fmla="*/ 635356 h 1115538"/>
                <a:gd name="connsiteX145" fmla="*/ 127791 w 641333"/>
                <a:gd name="connsiteY145" fmla="*/ 636594 h 1115538"/>
                <a:gd name="connsiteX146" fmla="*/ 134261 w 641333"/>
                <a:gd name="connsiteY146" fmla="*/ 628883 h 1115538"/>
                <a:gd name="connsiteX147" fmla="*/ 127791 w 641333"/>
                <a:gd name="connsiteY147" fmla="*/ 645638 h 1115538"/>
                <a:gd name="connsiteX148" fmla="*/ 114850 w 641333"/>
                <a:gd name="connsiteY148" fmla="*/ 648208 h 1115538"/>
                <a:gd name="connsiteX149" fmla="*/ 117419 w 641333"/>
                <a:gd name="connsiteY149" fmla="*/ 665058 h 1115538"/>
                <a:gd name="connsiteX150" fmla="*/ 104573 w 641333"/>
                <a:gd name="connsiteY150" fmla="*/ 659822 h 1115538"/>
                <a:gd name="connsiteX151" fmla="*/ 94202 w 641333"/>
                <a:gd name="connsiteY151" fmla="*/ 667533 h 1115538"/>
                <a:gd name="connsiteX152" fmla="*/ 90396 w 641333"/>
                <a:gd name="connsiteY152" fmla="*/ 666296 h 1115538"/>
                <a:gd name="connsiteX153" fmla="*/ 83925 w 641333"/>
                <a:gd name="connsiteY153" fmla="*/ 668866 h 1115538"/>
                <a:gd name="connsiteX154" fmla="*/ 81261 w 641333"/>
                <a:gd name="connsiteY154" fmla="*/ 677910 h 1115538"/>
                <a:gd name="connsiteX155" fmla="*/ 83925 w 641333"/>
                <a:gd name="connsiteY155" fmla="*/ 684384 h 1115538"/>
                <a:gd name="connsiteX156" fmla="*/ 92965 w 641333"/>
                <a:gd name="connsiteY156" fmla="*/ 685621 h 1115538"/>
                <a:gd name="connsiteX157" fmla="*/ 98103 w 641333"/>
                <a:gd name="connsiteY157" fmla="*/ 683051 h 1115538"/>
                <a:gd name="connsiteX158" fmla="*/ 103241 w 641333"/>
                <a:gd name="connsiteY158" fmla="*/ 685621 h 1115538"/>
                <a:gd name="connsiteX159" fmla="*/ 103241 w 641333"/>
                <a:gd name="connsiteY159" fmla="*/ 674007 h 1115538"/>
                <a:gd name="connsiteX160" fmla="*/ 112281 w 641333"/>
                <a:gd name="connsiteY160" fmla="*/ 677910 h 1115538"/>
                <a:gd name="connsiteX161" fmla="*/ 110948 w 641333"/>
                <a:gd name="connsiteY161" fmla="*/ 685621 h 1115538"/>
                <a:gd name="connsiteX162" fmla="*/ 100672 w 641333"/>
                <a:gd name="connsiteY162" fmla="*/ 694665 h 1115538"/>
                <a:gd name="connsiteX163" fmla="*/ 102004 w 641333"/>
                <a:gd name="connsiteY163" fmla="*/ 703709 h 1115538"/>
                <a:gd name="connsiteX164" fmla="*/ 96771 w 641333"/>
                <a:gd name="connsiteY164" fmla="*/ 703709 h 1115538"/>
                <a:gd name="connsiteX165" fmla="*/ 90396 w 641333"/>
                <a:gd name="connsiteY165" fmla="*/ 697236 h 1115538"/>
                <a:gd name="connsiteX166" fmla="*/ 86494 w 641333"/>
                <a:gd name="connsiteY166" fmla="*/ 698568 h 1115538"/>
                <a:gd name="connsiteX167" fmla="*/ 87731 w 641333"/>
                <a:gd name="connsiteY167" fmla="*/ 702376 h 1115538"/>
                <a:gd name="connsiteX168" fmla="*/ 98103 w 641333"/>
                <a:gd name="connsiteY168" fmla="*/ 706279 h 1115538"/>
                <a:gd name="connsiteX169" fmla="*/ 100672 w 641333"/>
                <a:gd name="connsiteY169" fmla="*/ 711515 h 1115538"/>
                <a:gd name="connsiteX170" fmla="*/ 94202 w 641333"/>
                <a:gd name="connsiteY170" fmla="*/ 719226 h 1115538"/>
                <a:gd name="connsiteX171" fmla="*/ 83925 w 641333"/>
                <a:gd name="connsiteY171" fmla="*/ 720464 h 1115538"/>
                <a:gd name="connsiteX172" fmla="*/ 77455 w 641333"/>
                <a:gd name="connsiteY172" fmla="*/ 737314 h 1115538"/>
                <a:gd name="connsiteX173" fmla="*/ 67083 w 641333"/>
                <a:gd name="connsiteY173" fmla="*/ 747595 h 1115538"/>
                <a:gd name="connsiteX174" fmla="*/ 70985 w 641333"/>
                <a:gd name="connsiteY174" fmla="*/ 755402 h 1115538"/>
                <a:gd name="connsiteX175" fmla="*/ 69748 w 641333"/>
                <a:gd name="connsiteY175" fmla="*/ 759210 h 1115538"/>
                <a:gd name="connsiteX176" fmla="*/ 64514 w 641333"/>
                <a:gd name="connsiteY176" fmla="*/ 757972 h 1115538"/>
                <a:gd name="connsiteX177" fmla="*/ 60708 w 641333"/>
                <a:gd name="connsiteY177" fmla="*/ 750261 h 1115538"/>
                <a:gd name="connsiteX178" fmla="*/ 52905 w 641333"/>
                <a:gd name="connsiteY178" fmla="*/ 754069 h 1115538"/>
                <a:gd name="connsiteX179" fmla="*/ 47767 w 641333"/>
                <a:gd name="connsiteY179" fmla="*/ 770824 h 1115538"/>
                <a:gd name="connsiteX180" fmla="*/ 68415 w 641333"/>
                <a:gd name="connsiteY180" fmla="*/ 770824 h 1115538"/>
                <a:gd name="connsiteX181" fmla="*/ 64514 w 641333"/>
                <a:gd name="connsiteY181" fmla="*/ 774727 h 1115538"/>
                <a:gd name="connsiteX182" fmla="*/ 52905 w 641333"/>
                <a:gd name="connsiteY182" fmla="*/ 773395 h 1115538"/>
                <a:gd name="connsiteX183" fmla="*/ 45198 w 641333"/>
                <a:gd name="connsiteY183" fmla="*/ 778630 h 1115538"/>
                <a:gd name="connsiteX184" fmla="*/ 45198 w 641333"/>
                <a:gd name="connsiteY184" fmla="*/ 797956 h 1115538"/>
                <a:gd name="connsiteX185" fmla="*/ 41296 w 641333"/>
                <a:gd name="connsiteY185" fmla="*/ 804429 h 1115538"/>
                <a:gd name="connsiteX186" fmla="*/ 21980 w 641333"/>
                <a:gd name="connsiteY186" fmla="*/ 800526 h 1115538"/>
                <a:gd name="connsiteX187" fmla="*/ 24550 w 641333"/>
                <a:gd name="connsiteY187" fmla="*/ 809570 h 1115538"/>
                <a:gd name="connsiteX188" fmla="*/ 40060 w 641333"/>
                <a:gd name="connsiteY188" fmla="*/ 809570 h 1115538"/>
                <a:gd name="connsiteX189" fmla="*/ 42628 w 641333"/>
                <a:gd name="connsiteY189" fmla="*/ 813473 h 1115538"/>
                <a:gd name="connsiteX190" fmla="*/ 38727 w 641333"/>
                <a:gd name="connsiteY190" fmla="*/ 818614 h 1115538"/>
                <a:gd name="connsiteX191" fmla="*/ 23217 w 641333"/>
                <a:gd name="connsiteY191" fmla="*/ 827658 h 1115538"/>
                <a:gd name="connsiteX192" fmla="*/ 24550 w 641333"/>
                <a:gd name="connsiteY192" fmla="*/ 844413 h 1115538"/>
                <a:gd name="connsiteX193" fmla="*/ 32257 w 641333"/>
                <a:gd name="connsiteY193" fmla="*/ 854789 h 1115538"/>
                <a:gd name="connsiteX194" fmla="*/ 29688 w 641333"/>
                <a:gd name="connsiteY194" fmla="*/ 861263 h 1115538"/>
                <a:gd name="connsiteX195" fmla="*/ 21980 w 641333"/>
                <a:gd name="connsiteY195" fmla="*/ 858692 h 1115538"/>
                <a:gd name="connsiteX196" fmla="*/ 19411 w 641333"/>
                <a:gd name="connsiteY196" fmla="*/ 848316 h 1115538"/>
                <a:gd name="connsiteX197" fmla="*/ 12941 w 641333"/>
                <a:gd name="connsiteY197" fmla="*/ 852219 h 1115538"/>
                <a:gd name="connsiteX198" fmla="*/ 15510 w 641333"/>
                <a:gd name="connsiteY198" fmla="*/ 859930 h 1115538"/>
                <a:gd name="connsiteX199" fmla="*/ 19411 w 641333"/>
                <a:gd name="connsiteY199" fmla="*/ 859930 h 1115538"/>
                <a:gd name="connsiteX200" fmla="*/ 18079 w 641333"/>
                <a:gd name="connsiteY200" fmla="*/ 868974 h 1115538"/>
                <a:gd name="connsiteX201" fmla="*/ 25881 w 641333"/>
                <a:gd name="connsiteY201" fmla="*/ 874115 h 1115538"/>
                <a:gd name="connsiteX202" fmla="*/ 25881 w 641333"/>
                <a:gd name="connsiteY202" fmla="*/ 881921 h 1115538"/>
                <a:gd name="connsiteX203" fmla="*/ 16842 w 641333"/>
                <a:gd name="connsiteY203" fmla="*/ 885729 h 1115538"/>
                <a:gd name="connsiteX204" fmla="*/ 0 w 641333"/>
                <a:gd name="connsiteY204" fmla="*/ 887062 h 1115538"/>
                <a:gd name="connsiteX205" fmla="*/ 1332 w 641333"/>
                <a:gd name="connsiteY205" fmla="*/ 893535 h 1115538"/>
                <a:gd name="connsiteX206" fmla="*/ 10371 w 641333"/>
                <a:gd name="connsiteY206" fmla="*/ 902579 h 1115538"/>
                <a:gd name="connsiteX207" fmla="*/ 6470 w 641333"/>
                <a:gd name="connsiteY207" fmla="*/ 920572 h 1115538"/>
                <a:gd name="connsiteX208" fmla="*/ 19411 w 641333"/>
                <a:gd name="connsiteY208" fmla="*/ 933519 h 1115538"/>
                <a:gd name="connsiteX209" fmla="*/ 5138 w 641333"/>
                <a:gd name="connsiteY209" fmla="*/ 947703 h 1115538"/>
                <a:gd name="connsiteX210" fmla="*/ 371669 w 641333"/>
                <a:gd name="connsiteY210" fmla="*/ 925807 h 1115538"/>
                <a:gd name="connsiteX211" fmla="*/ 374238 w 641333"/>
                <a:gd name="connsiteY211" fmla="*/ 932186 h 1115538"/>
                <a:gd name="connsiteX212" fmla="*/ 369099 w 641333"/>
                <a:gd name="connsiteY212" fmla="*/ 938659 h 1115538"/>
                <a:gd name="connsiteX213" fmla="*/ 371669 w 641333"/>
                <a:gd name="connsiteY213" fmla="*/ 943800 h 1115538"/>
                <a:gd name="connsiteX214" fmla="*/ 367768 w 641333"/>
                <a:gd name="connsiteY214" fmla="*/ 945133 h 1115538"/>
                <a:gd name="connsiteX215" fmla="*/ 370336 w 641333"/>
                <a:gd name="connsiteY215" fmla="*/ 947703 h 1115538"/>
                <a:gd name="connsiteX216" fmla="*/ 367768 w 641333"/>
                <a:gd name="connsiteY216" fmla="*/ 950274 h 1115538"/>
                <a:gd name="connsiteX217" fmla="*/ 367768 w 641333"/>
                <a:gd name="connsiteY217" fmla="*/ 958080 h 1115538"/>
                <a:gd name="connsiteX218" fmla="*/ 363961 w 641333"/>
                <a:gd name="connsiteY218" fmla="*/ 959318 h 1115538"/>
                <a:gd name="connsiteX219" fmla="*/ 366435 w 641333"/>
                <a:gd name="connsiteY219" fmla="*/ 965791 h 1115538"/>
                <a:gd name="connsiteX220" fmla="*/ 362629 w 641333"/>
                <a:gd name="connsiteY220" fmla="*/ 967029 h 1115538"/>
                <a:gd name="connsiteX221" fmla="*/ 357491 w 641333"/>
                <a:gd name="connsiteY221" fmla="*/ 976168 h 1115538"/>
                <a:gd name="connsiteX222" fmla="*/ 360060 w 641333"/>
                <a:gd name="connsiteY222" fmla="*/ 985212 h 1115538"/>
                <a:gd name="connsiteX223" fmla="*/ 354826 w 641333"/>
                <a:gd name="connsiteY223" fmla="*/ 992923 h 1115538"/>
                <a:gd name="connsiteX224" fmla="*/ 357491 w 641333"/>
                <a:gd name="connsiteY224" fmla="*/ 995493 h 1115538"/>
                <a:gd name="connsiteX225" fmla="*/ 354826 w 641333"/>
                <a:gd name="connsiteY225" fmla="*/ 1003204 h 1115538"/>
                <a:gd name="connsiteX226" fmla="*/ 357491 w 641333"/>
                <a:gd name="connsiteY226" fmla="*/ 1003204 h 1115538"/>
                <a:gd name="connsiteX227" fmla="*/ 362629 w 641333"/>
                <a:gd name="connsiteY227" fmla="*/ 1007107 h 1115538"/>
                <a:gd name="connsiteX228" fmla="*/ 360060 w 641333"/>
                <a:gd name="connsiteY228" fmla="*/ 1013581 h 1115538"/>
                <a:gd name="connsiteX229" fmla="*/ 367768 w 641333"/>
                <a:gd name="connsiteY229" fmla="*/ 1029098 h 1115538"/>
                <a:gd name="connsiteX230" fmla="*/ 370336 w 641333"/>
                <a:gd name="connsiteY230" fmla="*/ 1029098 h 1115538"/>
                <a:gd name="connsiteX231" fmla="*/ 374238 w 641333"/>
                <a:gd name="connsiteY231" fmla="*/ 1036809 h 1115538"/>
                <a:gd name="connsiteX232" fmla="*/ 390985 w 641333"/>
                <a:gd name="connsiteY232" fmla="*/ 1049756 h 1115538"/>
                <a:gd name="connsiteX233" fmla="*/ 392317 w 641333"/>
                <a:gd name="connsiteY233" fmla="*/ 1061371 h 1115538"/>
                <a:gd name="connsiteX234" fmla="*/ 398787 w 641333"/>
                <a:gd name="connsiteY234" fmla="*/ 1071652 h 1115538"/>
                <a:gd name="connsiteX235" fmla="*/ 403926 w 641333"/>
                <a:gd name="connsiteY235" fmla="*/ 1074222 h 1115538"/>
                <a:gd name="connsiteX236" fmla="*/ 400024 w 641333"/>
                <a:gd name="connsiteY236" fmla="*/ 1084599 h 1115538"/>
                <a:gd name="connsiteX237" fmla="*/ 415534 w 641333"/>
                <a:gd name="connsiteY237" fmla="*/ 1106590 h 1115538"/>
                <a:gd name="connsiteX238" fmla="*/ 415534 w 641333"/>
                <a:gd name="connsiteY238" fmla="*/ 1107827 h 1115538"/>
                <a:gd name="connsiteX239" fmla="*/ 412966 w 641333"/>
                <a:gd name="connsiteY239" fmla="*/ 1109065 h 1115538"/>
                <a:gd name="connsiteX240" fmla="*/ 410396 w 641333"/>
                <a:gd name="connsiteY240" fmla="*/ 1110398 h 1115538"/>
                <a:gd name="connsiteX241" fmla="*/ 407827 w 641333"/>
                <a:gd name="connsiteY241" fmla="*/ 1111731 h 1115538"/>
                <a:gd name="connsiteX242" fmla="*/ 406495 w 641333"/>
                <a:gd name="connsiteY242" fmla="*/ 1112968 h 1115538"/>
                <a:gd name="connsiteX243" fmla="*/ 409064 w 641333"/>
                <a:gd name="connsiteY243" fmla="*/ 1114301 h 1115538"/>
                <a:gd name="connsiteX244" fmla="*/ 411633 w 641333"/>
                <a:gd name="connsiteY244" fmla="*/ 1114301 h 1115538"/>
                <a:gd name="connsiteX245" fmla="*/ 414202 w 641333"/>
                <a:gd name="connsiteY245" fmla="*/ 1115539 h 1115538"/>
                <a:gd name="connsiteX246" fmla="*/ 416771 w 641333"/>
                <a:gd name="connsiteY246" fmla="*/ 1114301 h 1115538"/>
                <a:gd name="connsiteX247" fmla="*/ 418104 w 641333"/>
                <a:gd name="connsiteY247" fmla="*/ 1112968 h 1115538"/>
                <a:gd name="connsiteX248" fmla="*/ 418104 w 641333"/>
                <a:gd name="connsiteY248" fmla="*/ 1110398 h 1115538"/>
                <a:gd name="connsiteX249" fmla="*/ 418104 w 641333"/>
                <a:gd name="connsiteY249" fmla="*/ 1109065 h 1115538"/>
                <a:gd name="connsiteX250" fmla="*/ 419341 w 641333"/>
                <a:gd name="connsiteY250" fmla="*/ 1107827 h 1115538"/>
                <a:gd name="connsiteX251" fmla="*/ 423242 w 641333"/>
                <a:gd name="connsiteY251" fmla="*/ 1109065 h 1115538"/>
                <a:gd name="connsiteX252" fmla="*/ 424574 w 641333"/>
                <a:gd name="connsiteY252" fmla="*/ 1109065 h 1115538"/>
                <a:gd name="connsiteX253" fmla="*/ 425811 w 641333"/>
                <a:gd name="connsiteY253" fmla="*/ 1109065 h 1115538"/>
                <a:gd name="connsiteX254" fmla="*/ 425811 w 641333"/>
                <a:gd name="connsiteY254" fmla="*/ 1107827 h 1115538"/>
                <a:gd name="connsiteX255" fmla="*/ 425811 w 641333"/>
                <a:gd name="connsiteY255" fmla="*/ 1106590 h 1115538"/>
                <a:gd name="connsiteX256" fmla="*/ 425811 w 641333"/>
                <a:gd name="connsiteY256" fmla="*/ 1105162 h 1115538"/>
                <a:gd name="connsiteX257" fmla="*/ 428475 w 641333"/>
                <a:gd name="connsiteY257" fmla="*/ 1106590 h 1115538"/>
                <a:gd name="connsiteX258" fmla="*/ 432281 w 641333"/>
                <a:gd name="connsiteY258" fmla="*/ 1103924 h 1115538"/>
                <a:gd name="connsiteX259" fmla="*/ 434946 w 641333"/>
                <a:gd name="connsiteY259" fmla="*/ 1103924 h 1115538"/>
                <a:gd name="connsiteX260" fmla="*/ 437419 w 641333"/>
                <a:gd name="connsiteY260" fmla="*/ 1103924 h 1115538"/>
                <a:gd name="connsiteX261" fmla="*/ 437419 w 641333"/>
                <a:gd name="connsiteY261" fmla="*/ 1105162 h 1115538"/>
                <a:gd name="connsiteX262" fmla="*/ 438752 w 641333"/>
                <a:gd name="connsiteY262" fmla="*/ 1107827 h 1115538"/>
                <a:gd name="connsiteX263" fmla="*/ 440084 w 641333"/>
                <a:gd name="connsiteY263" fmla="*/ 1107827 h 1115538"/>
                <a:gd name="connsiteX264" fmla="*/ 441321 w 641333"/>
                <a:gd name="connsiteY264" fmla="*/ 1106590 h 1115538"/>
                <a:gd name="connsiteX265" fmla="*/ 442653 w 641333"/>
                <a:gd name="connsiteY265" fmla="*/ 1105162 h 1115538"/>
                <a:gd name="connsiteX266" fmla="*/ 442653 w 641333"/>
                <a:gd name="connsiteY266" fmla="*/ 1103924 h 1115538"/>
                <a:gd name="connsiteX267" fmla="*/ 441321 w 641333"/>
                <a:gd name="connsiteY267" fmla="*/ 1102687 h 1115538"/>
                <a:gd name="connsiteX268" fmla="*/ 441321 w 641333"/>
                <a:gd name="connsiteY268" fmla="*/ 1101354 h 1115538"/>
                <a:gd name="connsiteX269" fmla="*/ 443890 w 641333"/>
                <a:gd name="connsiteY269" fmla="*/ 1098784 h 1115538"/>
                <a:gd name="connsiteX270" fmla="*/ 446459 w 641333"/>
                <a:gd name="connsiteY270" fmla="*/ 1096213 h 1115538"/>
                <a:gd name="connsiteX271" fmla="*/ 446459 w 641333"/>
                <a:gd name="connsiteY271" fmla="*/ 1094880 h 1115538"/>
                <a:gd name="connsiteX272" fmla="*/ 445222 w 641333"/>
                <a:gd name="connsiteY272" fmla="*/ 1092310 h 1115538"/>
                <a:gd name="connsiteX273" fmla="*/ 445222 w 641333"/>
                <a:gd name="connsiteY273" fmla="*/ 1089740 h 1115538"/>
                <a:gd name="connsiteX274" fmla="*/ 450361 w 641333"/>
                <a:gd name="connsiteY274" fmla="*/ 1085836 h 1115538"/>
                <a:gd name="connsiteX275" fmla="*/ 456831 w 641333"/>
                <a:gd name="connsiteY275" fmla="*/ 1082029 h 1115538"/>
                <a:gd name="connsiteX276" fmla="*/ 460637 w 641333"/>
                <a:gd name="connsiteY276" fmla="*/ 1078125 h 1115538"/>
                <a:gd name="connsiteX277" fmla="*/ 463301 w 641333"/>
                <a:gd name="connsiteY277" fmla="*/ 1074222 h 1115538"/>
                <a:gd name="connsiteX278" fmla="*/ 463301 w 641333"/>
                <a:gd name="connsiteY278" fmla="*/ 1072985 h 1115538"/>
                <a:gd name="connsiteX279" fmla="*/ 463301 w 641333"/>
                <a:gd name="connsiteY279" fmla="*/ 1071652 h 1115538"/>
                <a:gd name="connsiteX280" fmla="*/ 463301 w 641333"/>
                <a:gd name="connsiteY280" fmla="*/ 1069082 h 1115538"/>
                <a:gd name="connsiteX281" fmla="*/ 461969 w 641333"/>
                <a:gd name="connsiteY281" fmla="*/ 1069082 h 1115538"/>
                <a:gd name="connsiteX282" fmla="*/ 456831 w 641333"/>
                <a:gd name="connsiteY282" fmla="*/ 1069082 h 1115538"/>
                <a:gd name="connsiteX283" fmla="*/ 454262 w 641333"/>
                <a:gd name="connsiteY283" fmla="*/ 1069082 h 1115538"/>
                <a:gd name="connsiteX284" fmla="*/ 452929 w 641333"/>
                <a:gd name="connsiteY284" fmla="*/ 1067749 h 1115538"/>
                <a:gd name="connsiteX285" fmla="*/ 452929 w 641333"/>
                <a:gd name="connsiteY285" fmla="*/ 1065179 h 1115538"/>
                <a:gd name="connsiteX286" fmla="*/ 454262 w 641333"/>
                <a:gd name="connsiteY286" fmla="*/ 1063941 h 1115538"/>
                <a:gd name="connsiteX287" fmla="*/ 456831 w 641333"/>
                <a:gd name="connsiteY287" fmla="*/ 1061371 h 1115538"/>
                <a:gd name="connsiteX288" fmla="*/ 460637 w 641333"/>
                <a:gd name="connsiteY288" fmla="*/ 1060038 h 1115538"/>
                <a:gd name="connsiteX289" fmla="*/ 463301 w 641333"/>
                <a:gd name="connsiteY289" fmla="*/ 1060038 h 1115538"/>
                <a:gd name="connsiteX290" fmla="*/ 469772 w 641333"/>
                <a:gd name="connsiteY290" fmla="*/ 1061371 h 1115538"/>
                <a:gd name="connsiteX291" fmla="*/ 473578 w 641333"/>
                <a:gd name="connsiteY291" fmla="*/ 1061371 h 1115538"/>
                <a:gd name="connsiteX292" fmla="*/ 473578 w 641333"/>
                <a:gd name="connsiteY292" fmla="*/ 1062608 h 1115538"/>
                <a:gd name="connsiteX293" fmla="*/ 472341 w 641333"/>
                <a:gd name="connsiteY293" fmla="*/ 1063941 h 1115538"/>
                <a:gd name="connsiteX294" fmla="*/ 469772 w 641333"/>
                <a:gd name="connsiteY294" fmla="*/ 1063941 h 1115538"/>
                <a:gd name="connsiteX295" fmla="*/ 469772 w 641333"/>
                <a:gd name="connsiteY295" fmla="*/ 1065179 h 1115538"/>
                <a:gd name="connsiteX296" fmla="*/ 471009 w 641333"/>
                <a:gd name="connsiteY296" fmla="*/ 1065179 h 1115538"/>
                <a:gd name="connsiteX297" fmla="*/ 474910 w 641333"/>
                <a:gd name="connsiteY297" fmla="*/ 1065179 h 1115538"/>
                <a:gd name="connsiteX298" fmla="*/ 477479 w 641333"/>
                <a:gd name="connsiteY298" fmla="*/ 1066511 h 1115538"/>
                <a:gd name="connsiteX299" fmla="*/ 477479 w 641333"/>
                <a:gd name="connsiteY299" fmla="*/ 1067749 h 1115538"/>
                <a:gd name="connsiteX300" fmla="*/ 473578 w 641333"/>
                <a:gd name="connsiteY300" fmla="*/ 1067749 h 1115538"/>
                <a:gd name="connsiteX301" fmla="*/ 471009 w 641333"/>
                <a:gd name="connsiteY301" fmla="*/ 1070414 h 1115538"/>
                <a:gd name="connsiteX302" fmla="*/ 469772 w 641333"/>
                <a:gd name="connsiteY302" fmla="*/ 1072985 h 1115538"/>
                <a:gd name="connsiteX303" fmla="*/ 469772 w 641333"/>
                <a:gd name="connsiteY303" fmla="*/ 1075555 h 1115538"/>
                <a:gd name="connsiteX304" fmla="*/ 471009 w 641333"/>
                <a:gd name="connsiteY304" fmla="*/ 1076793 h 1115538"/>
                <a:gd name="connsiteX305" fmla="*/ 472341 w 641333"/>
                <a:gd name="connsiteY305" fmla="*/ 1075555 h 1115538"/>
                <a:gd name="connsiteX306" fmla="*/ 500697 w 641333"/>
                <a:gd name="connsiteY306" fmla="*/ 1062608 h 1115538"/>
                <a:gd name="connsiteX307" fmla="*/ 513542 w 641333"/>
                <a:gd name="connsiteY307" fmla="*/ 1057467 h 1115538"/>
                <a:gd name="connsiteX308" fmla="*/ 522582 w 641333"/>
                <a:gd name="connsiteY308" fmla="*/ 1054897 h 1115538"/>
                <a:gd name="connsiteX309" fmla="*/ 527815 w 641333"/>
                <a:gd name="connsiteY309" fmla="*/ 1053564 h 1115538"/>
                <a:gd name="connsiteX310" fmla="*/ 535522 w 641333"/>
                <a:gd name="connsiteY310" fmla="*/ 1053564 h 1115538"/>
                <a:gd name="connsiteX311" fmla="*/ 540661 w 641333"/>
                <a:gd name="connsiteY311" fmla="*/ 1053564 h 1115538"/>
                <a:gd name="connsiteX312" fmla="*/ 548464 w 641333"/>
                <a:gd name="connsiteY312" fmla="*/ 1052327 h 1115538"/>
                <a:gd name="connsiteX313" fmla="*/ 553602 w 641333"/>
                <a:gd name="connsiteY313" fmla="*/ 1050994 h 1115538"/>
                <a:gd name="connsiteX314" fmla="*/ 553602 w 641333"/>
                <a:gd name="connsiteY314" fmla="*/ 1049756 h 1115538"/>
                <a:gd name="connsiteX315" fmla="*/ 553602 w 641333"/>
                <a:gd name="connsiteY315" fmla="*/ 1048423 h 1115538"/>
                <a:gd name="connsiteX316" fmla="*/ 548464 w 641333"/>
                <a:gd name="connsiteY316" fmla="*/ 1045853 h 1115538"/>
                <a:gd name="connsiteX317" fmla="*/ 543325 w 641333"/>
                <a:gd name="connsiteY317" fmla="*/ 1045853 h 1115538"/>
                <a:gd name="connsiteX318" fmla="*/ 535522 w 641333"/>
                <a:gd name="connsiteY318" fmla="*/ 1047186 h 1115538"/>
                <a:gd name="connsiteX319" fmla="*/ 526483 w 641333"/>
                <a:gd name="connsiteY319" fmla="*/ 1048423 h 1115538"/>
                <a:gd name="connsiteX320" fmla="*/ 525246 w 641333"/>
                <a:gd name="connsiteY320" fmla="*/ 1047186 h 1115538"/>
                <a:gd name="connsiteX321" fmla="*/ 526483 w 641333"/>
                <a:gd name="connsiteY321" fmla="*/ 1045853 h 1115538"/>
                <a:gd name="connsiteX322" fmla="*/ 531621 w 641333"/>
                <a:gd name="connsiteY322" fmla="*/ 1043283 h 1115538"/>
                <a:gd name="connsiteX323" fmla="*/ 539424 w 641333"/>
                <a:gd name="connsiteY323" fmla="*/ 1041950 h 1115538"/>
                <a:gd name="connsiteX324" fmla="*/ 547132 w 641333"/>
                <a:gd name="connsiteY324" fmla="*/ 1040712 h 1115538"/>
                <a:gd name="connsiteX325" fmla="*/ 554839 w 641333"/>
                <a:gd name="connsiteY325" fmla="*/ 1041950 h 1115538"/>
                <a:gd name="connsiteX326" fmla="*/ 556171 w 641333"/>
                <a:gd name="connsiteY326" fmla="*/ 1041950 h 1115538"/>
                <a:gd name="connsiteX327" fmla="*/ 556171 w 641333"/>
                <a:gd name="connsiteY327" fmla="*/ 1043283 h 1115538"/>
                <a:gd name="connsiteX328" fmla="*/ 554839 w 641333"/>
                <a:gd name="connsiteY328" fmla="*/ 1044520 h 1115538"/>
                <a:gd name="connsiteX329" fmla="*/ 557503 w 641333"/>
                <a:gd name="connsiteY329" fmla="*/ 1047186 h 1115538"/>
                <a:gd name="connsiteX330" fmla="*/ 561309 w 641333"/>
                <a:gd name="connsiteY330" fmla="*/ 1048423 h 1115538"/>
                <a:gd name="connsiteX331" fmla="*/ 563879 w 641333"/>
                <a:gd name="connsiteY331" fmla="*/ 1049756 h 1115538"/>
                <a:gd name="connsiteX332" fmla="*/ 563879 w 641333"/>
                <a:gd name="connsiteY332" fmla="*/ 1052327 h 1115538"/>
                <a:gd name="connsiteX333" fmla="*/ 567780 w 641333"/>
                <a:gd name="connsiteY333" fmla="*/ 1056230 h 1115538"/>
                <a:gd name="connsiteX334" fmla="*/ 576819 w 641333"/>
                <a:gd name="connsiteY334" fmla="*/ 1060038 h 1115538"/>
                <a:gd name="connsiteX335" fmla="*/ 588428 w 641333"/>
                <a:gd name="connsiteY335" fmla="*/ 1057467 h 1115538"/>
                <a:gd name="connsiteX336" fmla="*/ 598800 w 641333"/>
                <a:gd name="connsiteY336" fmla="*/ 1054897 h 1115538"/>
                <a:gd name="connsiteX337" fmla="*/ 600037 w 641333"/>
                <a:gd name="connsiteY337" fmla="*/ 1052327 h 1115538"/>
                <a:gd name="connsiteX338" fmla="*/ 600037 w 641333"/>
                <a:gd name="connsiteY338" fmla="*/ 1048423 h 1115538"/>
                <a:gd name="connsiteX339" fmla="*/ 601369 w 641333"/>
                <a:gd name="connsiteY339" fmla="*/ 1047186 h 1115538"/>
                <a:gd name="connsiteX340" fmla="*/ 602606 w 641333"/>
                <a:gd name="connsiteY340" fmla="*/ 1047186 h 1115538"/>
                <a:gd name="connsiteX341" fmla="*/ 603938 w 641333"/>
                <a:gd name="connsiteY341" fmla="*/ 1047186 h 1115538"/>
                <a:gd name="connsiteX342" fmla="*/ 605270 w 641333"/>
                <a:gd name="connsiteY342" fmla="*/ 1048423 h 1115538"/>
                <a:gd name="connsiteX343" fmla="*/ 606507 w 641333"/>
                <a:gd name="connsiteY343" fmla="*/ 1053564 h 1115538"/>
                <a:gd name="connsiteX344" fmla="*/ 607839 w 641333"/>
                <a:gd name="connsiteY344" fmla="*/ 1056230 h 1115538"/>
                <a:gd name="connsiteX345" fmla="*/ 610409 w 641333"/>
                <a:gd name="connsiteY345" fmla="*/ 1057467 h 1115538"/>
                <a:gd name="connsiteX346" fmla="*/ 612977 w 641333"/>
                <a:gd name="connsiteY346" fmla="*/ 1057467 h 1115538"/>
                <a:gd name="connsiteX347" fmla="*/ 615547 w 641333"/>
                <a:gd name="connsiteY347" fmla="*/ 1056230 h 1115538"/>
                <a:gd name="connsiteX348" fmla="*/ 619448 w 641333"/>
                <a:gd name="connsiteY348" fmla="*/ 1056230 h 1115538"/>
                <a:gd name="connsiteX349" fmla="*/ 622017 w 641333"/>
                <a:gd name="connsiteY349" fmla="*/ 1057467 h 1115538"/>
                <a:gd name="connsiteX350" fmla="*/ 623254 w 641333"/>
                <a:gd name="connsiteY350" fmla="*/ 1060038 h 1115538"/>
                <a:gd name="connsiteX351" fmla="*/ 625823 w 641333"/>
                <a:gd name="connsiteY351" fmla="*/ 1061371 h 1115538"/>
                <a:gd name="connsiteX352" fmla="*/ 629724 w 641333"/>
                <a:gd name="connsiteY352" fmla="*/ 1061371 h 1115538"/>
                <a:gd name="connsiteX353" fmla="*/ 633626 w 641333"/>
                <a:gd name="connsiteY353" fmla="*/ 1058800 h 1115538"/>
                <a:gd name="connsiteX354" fmla="*/ 634863 w 641333"/>
                <a:gd name="connsiteY354" fmla="*/ 1057467 h 1115538"/>
                <a:gd name="connsiteX355" fmla="*/ 636195 w 641333"/>
                <a:gd name="connsiteY355" fmla="*/ 1056230 h 1115538"/>
                <a:gd name="connsiteX356" fmla="*/ 638764 w 641333"/>
                <a:gd name="connsiteY356" fmla="*/ 1056230 h 1115538"/>
                <a:gd name="connsiteX357" fmla="*/ 641334 w 641333"/>
                <a:gd name="connsiteY357" fmla="*/ 1053564 h 1115538"/>
                <a:gd name="connsiteX358" fmla="*/ 641334 w 641333"/>
                <a:gd name="connsiteY358" fmla="*/ 1052327 h 1115538"/>
                <a:gd name="connsiteX359" fmla="*/ 640001 w 641333"/>
                <a:gd name="connsiteY359" fmla="*/ 1044520 h 1115538"/>
                <a:gd name="connsiteX360" fmla="*/ 598800 w 641333"/>
                <a:gd name="connsiteY360" fmla="*/ 708850 h 1115538"/>
                <a:gd name="connsiteX361" fmla="*/ 615547 w 641333"/>
                <a:gd name="connsiteY361" fmla="*/ 23229 h 111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</a:cxnLst>
              <a:rect l="l" t="t" r="r" b="b"/>
              <a:pathLst>
                <a:path w="641333" h="1115538">
                  <a:moveTo>
                    <a:pt x="615547" y="23229"/>
                  </a:moveTo>
                  <a:lnTo>
                    <a:pt x="605270" y="15517"/>
                  </a:lnTo>
                  <a:lnTo>
                    <a:pt x="594899" y="0"/>
                  </a:lnTo>
                  <a:lnTo>
                    <a:pt x="206483" y="28369"/>
                  </a:lnTo>
                  <a:lnTo>
                    <a:pt x="207814" y="33510"/>
                  </a:lnTo>
                  <a:lnTo>
                    <a:pt x="219328" y="41316"/>
                  </a:lnTo>
                  <a:lnTo>
                    <a:pt x="219328" y="45219"/>
                  </a:lnTo>
                  <a:lnTo>
                    <a:pt x="210384" y="54263"/>
                  </a:lnTo>
                  <a:lnTo>
                    <a:pt x="210384" y="59404"/>
                  </a:lnTo>
                  <a:lnTo>
                    <a:pt x="210384" y="61974"/>
                  </a:lnTo>
                  <a:lnTo>
                    <a:pt x="202581" y="60642"/>
                  </a:lnTo>
                  <a:lnTo>
                    <a:pt x="187166" y="67115"/>
                  </a:lnTo>
                  <a:lnTo>
                    <a:pt x="185834" y="56834"/>
                  </a:lnTo>
                  <a:lnTo>
                    <a:pt x="179364" y="55501"/>
                  </a:lnTo>
                  <a:lnTo>
                    <a:pt x="176795" y="60642"/>
                  </a:lnTo>
                  <a:lnTo>
                    <a:pt x="181933" y="69686"/>
                  </a:lnTo>
                  <a:lnTo>
                    <a:pt x="180696" y="74921"/>
                  </a:lnTo>
                  <a:lnTo>
                    <a:pt x="184502" y="87773"/>
                  </a:lnTo>
                  <a:lnTo>
                    <a:pt x="178127" y="91676"/>
                  </a:lnTo>
                  <a:lnTo>
                    <a:pt x="171656" y="90344"/>
                  </a:lnTo>
                  <a:lnTo>
                    <a:pt x="175558" y="81300"/>
                  </a:lnTo>
                  <a:lnTo>
                    <a:pt x="171656" y="74921"/>
                  </a:lnTo>
                  <a:lnTo>
                    <a:pt x="165186" y="77492"/>
                  </a:lnTo>
                  <a:lnTo>
                    <a:pt x="169088" y="95484"/>
                  </a:lnTo>
                  <a:lnTo>
                    <a:pt x="180696" y="96817"/>
                  </a:lnTo>
                  <a:lnTo>
                    <a:pt x="181933" y="101958"/>
                  </a:lnTo>
                  <a:lnTo>
                    <a:pt x="175558" y="111002"/>
                  </a:lnTo>
                  <a:lnTo>
                    <a:pt x="170325" y="113572"/>
                  </a:lnTo>
                  <a:lnTo>
                    <a:pt x="167755" y="111002"/>
                  </a:lnTo>
                  <a:lnTo>
                    <a:pt x="167755" y="100720"/>
                  </a:lnTo>
                  <a:lnTo>
                    <a:pt x="163949" y="99387"/>
                  </a:lnTo>
                  <a:lnTo>
                    <a:pt x="160048" y="116143"/>
                  </a:lnTo>
                  <a:lnTo>
                    <a:pt x="171656" y="131660"/>
                  </a:lnTo>
                  <a:lnTo>
                    <a:pt x="161285" y="143274"/>
                  </a:lnTo>
                  <a:lnTo>
                    <a:pt x="163949" y="160124"/>
                  </a:lnTo>
                  <a:lnTo>
                    <a:pt x="152245" y="172976"/>
                  </a:lnTo>
                  <a:lnTo>
                    <a:pt x="151008" y="184590"/>
                  </a:lnTo>
                  <a:lnTo>
                    <a:pt x="147107" y="187161"/>
                  </a:lnTo>
                  <a:lnTo>
                    <a:pt x="144538" y="172976"/>
                  </a:lnTo>
                  <a:lnTo>
                    <a:pt x="131692" y="175546"/>
                  </a:lnTo>
                  <a:lnTo>
                    <a:pt x="134261" y="194967"/>
                  </a:lnTo>
                  <a:lnTo>
                    <a:pt x="132929" y="196205"/>
                  </a:lnTo>
                  <a:lnTo>
                    <a:pt x="123890" y="192397"/>
                  </a:lnTo>
                  <a:lnTo>
                    <a:pt x="118751" y="210389"/>
                  </a:lnTo>
                  <a:lnTo>
                    <a:pt x="112281" y="211722"/>
                  </a:lnTo>
                  <a:lnTo>
                    <a:pt x="102004" y="205248"/>
                  </a:lnTo>
                  <a:lnTo>
                    <a:pt x="103241" y="215625"/>
                  </a:lnTo>
                  <a:lnTo>
                    <a:pt x="122653" y="216863"/>
                  </a:lnTo>
                  <a:lnTo>
                    <a:pt x="125221" y="223336"/>
                  </a:lnTo>
                  <a:lnTo>
                    <a:pt x="118751" y="227239"/>
                  </a:lnTo>
                  <a:lnTo>
                    <a:pt x="102004" y="219433"/>
                  </a:lnTo>
                  <a:lnTo>
                    <a:pt x="98103" y="227239"/>
                  </a:lnTo>
                  <a:lnTo>
                    <a:pt x="100672" y="233713"/>
                  </a:lnTo>
                  <a:lnTo>
                    <a:pt x="107143" y="237521"/>
                  </a:lnTo>
                  <a:lnTo>
                    <a:pt x="114850" y="237521"/>
                  </a:lnTo>
                  <a:lnTo>
                    <a:pt x="112281" y="251705"/>
                  </a:lnTo>
                  <a:lnTo>
                    <a:pt x="100672" y="254276"/>
                  </a:lnTo>
                  <a:lnTo>
                    <a:pt x="96771" y="259512"/>
                  </a:lnTo>
                  <a:lnTo>
                    <a:pt x="98103" y="269793"/>
                  </a:lnTo>
                  <a:lnTo>
                    <a:pt x="94202" y="271126"/>
                  </a:lnTo>
                  <a:lnTo>
                    <a:pt x="90396" y="264653"/>
                  </a:lnTo>
                  <a:lnTo>
                    <a:pt x="85162" y="265985"/>
                  </a:lnTo>
                  <a:lnTo>
                    <a:pt x="78692" y="262082"/>
                  </a:lnTo>
                  <a:lnTo>
                    <a:pt x="74886" y="264653"/>
                  </a:lnTo>
                  <a:lnTo>
                    <a:pt x="89063" y="277504"/>
                  </a:lnTo>
                  <a:lnTo>
                    <a:pt x="82593" y="296925"/>
                  </a:lnTo>
                  <a:lnTo>
                    <a:pt x="96771" y="312442"/>
                  </a:lnTo>
                  <a:lnTo>
                    <a:pt x="90396" y="316250"/>
                  </a:lnTo>
                  <a:lnTo>
                    <a:pt x="81261" y="311110"/>
                  </a:lnTo>
                  <a:lnTo>
                    <a:pt x="67083" y="315013"/>
                  </a:lnTo>
                  <a:lnTo>
                    <a:pt x="70985" y="329197"/>
                  </a:lnTo>
                  <a:lnTo>
                    <a:pt x="83925" y="326627"/>
                  </a:lnTo>
                  <a:lnTo>
                    <a:pt x="87731" y="334338"/>
                  </a:lnTo>
                  <a:lnTo>
                    <a:pt x="80024" y="339479"/>
                  </a:lnTo>
                  <a:lnTo>
                    <a:pt x="64514" y="327960"/>
                  </a:lnTo>
                  <a:lnTo>
                    <a:pt x="55475" y="333100"/>
                  </a:lnTo>
                  <a:lnTo>
                    <a:pt x="56806" y="339479"/>
                  </a:lnTo>
                  <a:lnTo>
                    <a:pt x="67083" y="345952"/>
                  </a:lnTo>
                  <a:lnTo>
                    <a:pt x="68415" y="351188"/>
                  </a:lnTo>
                  <a:lnTo>
                    <a:pt x="64514" y="360232"/>
                  </a:lnTo>
                  <a:lnTo>
                    <a:pt x="52905" y="358899"/>
                  </a:lnTo>
                  <a:lnTo>
                    <a:pt x="54237" y="365373"/>
                  </a:lnTo>
                  <a:lnTo>
                    <a:pt x="63277" y="374417"/>
                  </a:lnTo>
                  <a:lnTo>
                    <a:pt x="54237" y="391171"/>
                  </a:lnTo>
                  <a:lnTo>
                    <a:pt x="64514" y="389839"/>
                  </a:lnTo>
                  <a:lnTo>
                    <a:pt x="64514" y="376987"/>
                  </a:lnTo>
                  <a:lnTo>
                    <a:pt x="69748" y="375654"/>
                  </a:lnTo>
                  <a:lnTo>
                    <a:pt x="74886" y="382128"/>
                  </a:lnTo>
                  <a:lnTo>
                    <a:pt x="74886" y="388601"/>
                  </a:lnTo>
                  <a:lnTo>
                    <a:pt x="60708" y="397645"/>
                  </a:lnTo>
                  <a:lnTo>
                    <a:pt x="64514" y="402786"/>
                  </a:lnTo>
                  <a:lnTo>
                    <a:pt x="72316" y="402786"/>
                  </a:lnTo>
                  <a:lnTo>
                    <a:pt x="80024" y="396312"/>
                  </a:lnTo>
                  <a:lnTo>
                    <a:pt x="81261" y="384698"/>
                  </a:lnTo>
                  <a:lnTo>
                    <a:pt x="86494" y="386031"/>
                  </a:lnTo>
                  <a:lnTo>
                    <a:pt x="86494" y="392504"/>
                  </a:lnTo>
                  <a:lnTo>
                    <a:pt x="78692" y="401548"/>
                  </a:lnTo>
                  <a:lnTo>
                    <a:pt x="72316" y="416971"/>
                  </a:lnTo>
                  <a:lnTo>
                    <a:pt x="81261" y="433821"/>
                  </a:lnTo>
                  <a:lnTo>
                    <a:pt x="85162" y="423444"/>
                  </a:lnTo>
                  <a:lnTo>
                    <a:pt x="92965" y="426014"/>
                  </a:lnTo>
                  <a:lnTo>
                    <a:pt x="90396" y="433821"/>
                  </a:lnTo>
                  <a:lnTo>
                    <a:pt x="83925" y="438961"/>
                  </a:lnTo>
                  <a:lnTo>
                    <a:pt x="83925" y="457049"/>
                  </a:lnTo>
                  <a:lnTo>
                    <a:pt x="78692" y="460952"/>
                  </a:lnTo>
                  <a:lnTo>
                    <a:pt x="68415" y="457049"/>
                  </a:lnTo>
                  <a:lnTo>
                    <a:pt x="64514" y="459619"/>
                  </a:lnTo>
                  <a:lnTo>
                    <a:pt x="65846" y="464760"/>
                  </a:lnTo>
                  <a:lnTo>
                    <a:pt x="80024" y="475137"/>
                  </a:lnTo>
                  <a:lnTo>
                    <a:pt x="80024" y="480278"/>
                  </a:lnTo>
                  <a:lnTo>
                    <a:pt x="73553" y="481610"/>
                  </a:lnTo>
                  <a:lnTo>
                    <a:pt x="72316" y="488084"/>
                  </a:lnTo>
                  <a:lnTo>
                    <a:pt x="64514" y="506172"/>
                  </a:lnTo>
                  <a:lnTo>
                    <a:pt x="67083" y="509980"/>
                  </a:lnTo>
                  <a:lnTo>
                    <a:pt x="72316" y="512645"/>
                  </a:lnTo>
                  <a:lnTo>
                    <a:pt x="78692" y="508742"/>
                  </a:lnTo>
                  <a:lnTo>
                    <a:pt x="78692" y="495795"/>
                  </a:lnTo>
                  <a:lnTo>
                    <a:pt x="82593" y="493224"/>
                  </a:lnTo>
                  <a:lnTo>
                    <a:pt x="86494" y="493224"/>
                  </a:lnTo>
                  <a:lnTo>
                    <a:pt x="89063" y="501031"/>
                  </a:lnTo>
                  <a:lnTo>
                    <a:pt x="90396" y="517786"/>
                  </a:lnTo>
                  <a:lnTo>
                    <a:pt x="78692" y="526830"/>
                  </a:lnTo>
                  <a:lnTo>
                    <a:pt x="76123" y="544918"/>
                  </a:lnTo>
                  <a:lnTo>
                    <a:pt x="87731" y="547488"/>
                  </a:lnTo>
                  <a:lnTo>
                    <a:pt x="95534" y="552629"/>
                  </a:lnTo>
                  <a:lnTo>
                    <a:pt x="80024" y="570716"/>
                  </a:lnTo>
                  <a:lnTo>
                    <a:pt x="87731" y="581093"/>
                  </a:lnTo>
                  <a:lnTo>
                    <a:pt x="99435" y="577190"/>
                  </a:lnTo>
                  <a:lnTo>
                    <a:pt x="103241" y="569479"/>
                  </a:lnTo>
                  <a:lnTo>
                    <a:pt x="108380" y="573287"/>
                  </a:lnTo>
                  <a:lnTo>
                    <a:pt x="102004" y="583663"/>
                  </a:lnTo>
                  <a:lnTo>
                    <a:pt x="94202" y="588804"/>
                  </a:lnTo>
                  <a:lnTo>
                    <a:pt x="96771" y="594040"/>
                  </a:lnTo>
                  <a:lnTo>
                    <a:pt x="109711" y="600418"/>
                  </a:lnTo>
                  <a:lnTo>
                    <a:pt x="110948" y="602989"/>
                  </a:lnTo>
                  <a:lnTo>
                    <a:pt x="102004" y="602989"/>
                  </a:lnTo>
                  <a:lnTo>
                    <a:pt x="91633" y="592707"/>
                  </a:lnTo>
                  <a:lnTo>
                    <a:pt x="86494" y="597848"/>
                  </a:lnTo>
                  <a:lnTo>
                    <a:pt x="86494" y="604322"/>
                  </a:lnTo>
                  <a:lnTo>
                    <a:pt x="99435" y="614698"/>
                  </a:lnTo>
                  <a:lnTo>
                    <a:pt x="112281" y="613366"/>
                  </a:lnTo>
                  <a:lnTo>
                    <a:pt x="116182" y="615936"/>
                  </a:lnTo>
                  <a:lnTo>
                    <a:pt x="116182" y="621077"/>
                  </a:lnTo>
                  <a:lnTo>
                    <a:pt x="108380" y="626217"/>
                  </a:lnTo>
                  <a:lnTo>
                    <a:pt x="113613" y="635356"/>
                  </a:lnTo>
                  <a:lnTo>
                    <a:pt x="127791" y="636594"/>
                  </a:lnTo>
                  <a:lnTo>
                    <a:pt x="134261" y="628883"/>
                  </a:lnTo>
                  <a:lnTo>
                    <a:pt x="127791" y="645638"/>
                  </a:lnTo>
                  <a:lnTo>
                    <a:pt x="114850" y="648208"/>
                  </a:lnTo>
                  <a:lnTo>
                    <a:pt x="117419" y="665058"/>
                  </a:lnTo>
                  <a:lnTo>
                    <a:pt x="104573" y="659822"/>
                  </a:lnTo>
                  <a:lnTo>
                    <a:pt x="94202" y="667533"/>
                  </a:lnTo>
                  <a:lnTo>
                    <a:pt x="90396" y="666296"/>
                  </a:lnTo>
                  <a:lnTo>
                    <a:pt x="83925" y="668866"/>
                  </a:lnTo>
                  <a:lnTo>
                    <a:pt x="81261" y="677910"/>
                  </a:lnTo>
                  <a:lnTo>
                    <a:pt x="83925" y="684384"/>
                  </a:lnTo>
                  <a:lnTo>
                    <a:pt x="92965" y="685621"/>
                  </a:lnTo>
                  <a:lnTo>
                    <a:pt x="98103" y="683051"/>
                  </a:lnTo>
                  <a:lnTo>
                    <a:pt x="103241" y="685621"/>
                  </a:lnTo>
                  <a:lnTo>
                    <a:pt x="103241" y="674007"/>
                  </a:lnTo>
                  <a:lnTo>
                    <a:pt x="112281" y="677910"/>
                  </a:lnTo>
                  <a:lnTo>
                    <a:pt x="110948" y="685621"/>
                  </a:lnTo>
                  <a:lnTo>
                    <a:pt x="100672" y="694665"/>
                  </a:lnTo>
                  <a:lnTo>
                    <a:pt x="102004" y="703709"/>
                  </a:lnTo>
                  <a:lnTo>
                    <a:pt x="96771" y="703709"/>
                  </a:lnTo>
                  <a:lnTo>
                    <a:pt x="90396" y="697236"/>
                  </a:lnTo>
                  <a:lnTo>
                    <a:pt x="86494" y="698568"/>
                  </a:lnTo>
                  <a:lnTo>
                    <a:pt x="87731" y="702376"/>
                  </a:lnTo>
                  <a:lnTo>
                    <a:pt x="98103" y="706279"/>
                  </a:lnTo>
                  <a:lnTo>
                    <a:pt x="100672" y="711515"/>
                  </a:lnTo>
                  <a:lnTo>
                    <a:pt x="94202" y="719226"/>
                  </a:lnTo>
                  <a:lnTo>
                    <a:pt x="83925" y="720464"/>
                  </a:lnTo>
                  <a:lnTo>
                    <a:pt x="77455" y="737314"/>
                  </a:lnTo>
                  <a:lnTo>
                    <a:pt x="67083" y="747595"/>
                  </a:lnTo>
                  <a:lnTo>
                    <a:pt x="70985" y="755402"/>
                  </a:lnTo>
                  <a:lnTo>
                    <a:pt x="69748" y="759210"/>
                  </a:lnTo>
                  <a:lnTo>
                    <a:pt x="64514" y="757972"/>
                  </a:lnTo>
                  <a:lnTo>
                    <a:pt x="60708" y="750261"/>
                  </a:lnTo>
                  <a:lnTo>
                    <a:pt x="52905" y="754069"/>
                  </a:lnTo>
                  <a:lnTo>
                    <a:pt x="47767" y="770824"/>
                  </a:lnTo>
                  <a:lnTo>
                    <a:pt x="68415" y="770824"/>
                  </a:lnTo>
                  <a:lnTo>
                    <a:pt x="64514" y="774727"/>
                  </a:lnTo>
                  <a:lnTo>
                    <a:pt x="52905" y="773395"/>
                  </a:lnTo>
                  <a:lnTo>
                    <a:pt x="45198" y="778630"/>
                  </a:lnTo>
                  <a:lnTo>
                    <a:pt x="45198" y="797956"/>
                  </a:lnTo>
                  <a:lnTo>
                    <a:pt x="41296" y="804429"/>
                  </a:lnTo>
                  <a:lnTo>
                    <a:pt x="21980" y="800526"/>
                  </a:lnTo>
                  <a:lnTo>
                    <a:pt x="24550" y="809570"/>
                  </a:lnTo>
                  <a:lnTo>
                    <a:pt x="40060" y="809570"/>
                  </a:lnTo>
                  <a:lnTo>
                    <a:pt x="42628" y="813473"/>
                  </a:lnTo>
                  <a:lnTo>
                    <a:pt x="38727" y="818614"/>
                  </a:lnTo>
                  <a:lnTo>
                    <a:pt x="23217" y="827658"/>
                  </a:lnTo>
                  <a:lnTo>
                    <a:pt x="24550" y="844413"/>
                  </a:lnTo>
                  <a:lnTo>
                    <a:pt x="32257" y="854789"/>
                  </a:lnTo>
                  <a:lnTo>
                    <a:pt x="29688" y="861263"/>
                  </a:lnTo>
                  <a:lnTo>
                    <a:pt x="21980" y="858692"/>
                  </a:lnTo>
                  <a:lnTo>
                    <a:pt x="19411" y="848316"/>
                  </a:lnTo>
                  <a:lnTo>
                    <a:pt x="12941" y="852219"/>
                  </a:lnTo>
                  <a:lnTo>
                    <a:pt x="15510" y="859930"/>
                  </a:lnTo>
                  <a:lnTo>
                    <a:pt x="19411" y="859930"/>
                  </a:lnTo>
                  <a:lnTo>
                    <a:pt x="18079" y="868974"/>
                  </a:lnTo>
                  <a:lnTo>
                    <a:pt x="25881" y="874115"/>
                  </a:lnTo>
                  <a:lnTo>
                    <a:pt x="25881" y="881921"/>
                  </a:lnTo>
                  <a:lnTo>
                    <a:pt x="16842" y="885729"/>
                  </a:lnTo>
                  <a:lnTo>
                    <a:pt x="0" y="887062"/>
                  </a:lnTo>
                  <a:lnTo>
                    <a:pt x="1332" y="893535"/>
                  </a:lnTo>
                  <a:lnTo>
                    <a:pt x="10371" y="902579"/>
                  </a:lnTo>
                  <a:lnTo>
                    <a:pt x="6470" y="920572"/>
                  </a:lnTo>
                  <a:lnTo>
                    <a:pt x="19411" y="933519"/>
                  </a:lnTo>
                  <a:lnTo>
                    <a:pt x="5138" y="947703"/>
                  </a:lnTo>
                  <a:lnTo>
                    <a:pt x="371669" y="925807"/>
                  </a:lnTo>
                  <a:lnTo>
                    <a:pt x="374238" y="932186"/>
                  </a:lnTo>
                  <a:lnTo>
                    <a:pt x="369099" y="938659"/>
                  </a:lnTo>
                  <a:lnTo>
                    <a:pt x="371669" y="943800"/>
                  </a:lnTo>
                  <a:lnTo>
                    <a:pt x="367768" y="945133"/>
                  </a:lnTo>
                  <a:lnTo>
                    <a:pt x="370336" y="947703"/>
                  </a:lnTo>
                  <a:lnTo>
                    <a:pt x="367768" y="950274"/>
                  </a:lnTo>
                  <a:lnTo>
                    <a:pt x="367768" y="958080"/>
                  </a:lnTo>
                  <a:lnTo>
                    <a:pt x="363961" y="959318"/>
                  </a:lnTo>
                  <a:lnTo>
                    <a:pt x="366435" y="965791"/>
                  </a:lnTo>
                  <a:lnTo>
                    <a:pt x="362629" y="967029"/>
                  </a:lnTo>
                  <a:lnTo>
                    <a:pt x="357491" y="976168"/>
                  </a:lnTo>
                  <a:lnTo>
                    <a:pt x="360060" y="985212"/>
                  </a:lnTo>
                  <a:lnTo>
                    <a:pt x="354826" y="992923"/>
                  </a:lnTo>
                  <a:lnTo>
                    <a:pt x="357491" y="995493"/>
                  </a:lnTo>
                  <a:lnTo>
                    <a:pt x="354826" y="1003204"/>
                  </a:lnTo>
                  <a:lnTo>
                    <a:pt x="357491" y="1003204"/>
                  </a:lnTo>
                  <a:lnTo>
                    <a:pt x="362629" y="1007107"/>
                  </a:lnTo>
                  <a:lnTo>
                    <a:pt x="360060" y="1013581"/>
                  </a:lnTo>
                  <a:lnTo>
                    <a:pt x="367768" y="1029098"/>
                  </a:lnTo>
                  <a:lnTo>
                    <a:pt x="370336" y="1029098"/>
                  </a:lnTo>
                  <a:lnTo>
                    <a:pt x="374238" y="1036809"/>
                  </a:lnTo>
                  <a:lnTo>
                    <a:pt x="390985" y="1049756"/>
                  </a:lnTo>
                  <a:lnTo>
                    <a:pt x="392317" y="1061371"/>
                  </a:lnTo>
                  <a:lnTo>
                    <a:pt x="398787" y="1071652"/>
                  </a:lnTo>
                  <a:lnTo>
                    <a:pt x="403926" y="1074222"/>
                  </a:lnTo>
                  <a:lnTo>
                    <a:pt x="400024" y="1084599"/>
                  </a:lnTo>
                  <a:lnTo>
                    <a:pt x="415534" y="1106590"/>
                  </a:lnTo>
                  <a:lnTo>
                    <a:pt x="415534" y="1107827"/>
                  </a:lnTo>
                  <a:lnTo>
                    <a:pt x="412966" y="1109065"/>
                  </a:lnTo>
                  <a:lnTo>
                    <a:pt x="410396" y="1110398"/>
                  </a:lnTo>
                  <a:lnTo>
                    <a:pt x="407827" y="1111731"/>
                  </a:lnTo>
                  <a:lnTo>
                    <a:pt x="406495" y="1112968"/>
                  </a:lnTo>
                  <a:lnTo>
                    <a:pt x="409064" y="1114301"/>
                  </a:lnTo>
                  <a:lnTo>
                    <a:pt x="411633" y="1114301"/>
                  </a:lnTo>
                  <a:lnTo>
                    <a:pt x="414202" y="1115539"/>
                  </a:lnTo>
                  <a:lnTo>
                    <a:pt x="416771" y="1114301"/>
                  </a:lnTo>
                  <a:lnTo>
                    <a:pt x="418104" y="1112968"/>
                  </a:lnTo>
                  <a:lnTo>
                    <a:pt x="418104" y="1110398"/>
                  </a:lnTo>
                  <a:lnTo>
                    <a:pt x="418104" y="1109065"/>
                  </a:lnTo>
                  <a:lnTo>
                    <a:pt x="419341" y="1107827"/>
                  </a:lnTo>
                  <a:lnTo>
                    <a:pt x="423242" y="1109065"/>
                  </a:lnTo>
                  <a:lnTo>
                    <a:pt x="424574" y="1109065"/>
                  </a:lnTo>
                  <a:lnTo>
                    <a:pt x="425811" y="1109065"/>
                  </a:lnTo>
                  <a:lnTo>
                    <a:pt x="425811" y="1107827"/>
                  </a:lnTo>
                  <a:lnTo>
                    <a:pt x="425811" y="1106590"/>
                  </a:lnTo>
                  <a:lnTo>
                    <a:pt x="425811" y="1105162"/>
                  </a:lnTo>
                  <a:lnTo>
                    <a:pt x="428475" y="1106590"/>
                  </a:lnTo>
                  <a:lnTo>
                    <a:pt x="432281" y="1103924"/>
                  </a:lnTo>
                  <a:lnTo>
                    <a:pt x="434946" y="1103924"/>
                  </a:lnTo>
                  <a:lnTo>
                    <a:pt x="437419" y="1103924"/>
                  </a:lnTo>
                  <a:lnTo>
                    <a:pt x="437419" y="1105162"/>
                  </a:lnTo>
                  <a:lnTo>
                    <a:pt x="438752" y="1107827"/>
                  </a:lnTo>
                  <a:lnTo>
                    <a:pt x="440084" y="1107827"/>
                  </a:lnTo>
                  <a:lnTo>
                    <a:pt x="441321" y="1106590"/>
                  </a:lnTo>
                  <a:lnTo>
                    <a:pt x="442653" y="1105162"/>
                  </a:lnTo>
                  <a:lnTo>
                    <a:pt x="442653" y="1103924"/>
                  </a:lnTo>
                  <a:lnTo>
                    <a:pt x="441321" y="1102687"/>
                  </a:lnTo>
                  <a:lnTo>
                    <a:pt x="441321" y="1101354"/>
                  </a:lnTo>
                  <a:lnTo>
                    <a:pt x="443890" y="1098784"/>
                  </a:lnTo>
                  <a:lnTo>
                    <a:pt x="446459" y="1096213"/>
                  </a:lnTo>
                  <a:lnTo>
                    <a:pt x="446459" y="1094880"/>
                  </a:lnTo>
                  <a:lnTo>
                    <a:pt x="445222" y="1092310"/>
                  </a:lnTo>
                  <a:lnTo>
                    <a:pt x="445222" y="1089740"/>
                  </a:lnTo>
                  <a:lnTo>
                    <a:pt x="450361" y="1085836"/>
                  </a:lnTo>
                  <a:lnTo>
                    <a:pt x="456831" y="1082029"/>
                  </a:lnTo>
                  <a:lnTo>
                    <a:pt x="460637" y="1078125"/>
                  </a:lnTo>
                  <a:lnTo>
                    <a:pt x="463301" y="1074222"/>
                  </a:lnTo>
                  <a:lnTo>
                    <a:pt x="463301" y="1072985"/>
                  </a:lnTo>
                  <a:lnTo>
                    <a:pt x="463301" y="1071652"/>
                  </a:lnTo>
                  <a:lnTo>
                    <a:pt x="463301" y="1069082"/>
                  </a:lnTo>
                  <a:lnTo>
                    <a:pt x="461969" y="1069082"/>
                  </a:lnTo>
                  <a:lnTo>
                    <a:pt x="456831" y="1069082"/>
                  </a:lnTo>
                  <a:lnTo>
                    <a:pt x="454262" y="1069082"/>
                  </a:lnTo>
                  <a:lnTo>
                    <a:pt x="452929" y="1067749"/>
                  </a:lnTo>
                  <a:lnTo>
                    <a:pt x="452929" y="1065179"/>
                  </a:lnTo>
                  <a:lnTo>
                    <a:pt x="454262" y="1063941"/>
                  </a:lnTo>
                  <a:lnTo>
                    <a:pt x="456831" y="1061371"/>
                  </a:lnTo>
                  <a:lnTo>
                    <a:pt x="460637" y="1060038"/>
                  </a:lnTo>
                  <a:lnTo>
                    <a:pt x="463301" y="1060038"/>
                  </a:lnTo>
                  <a:lnTo>
                    <a:pt x="469772" y="1061371"/>
                  </a:lnTo>
                  <a:lnTo>
                    <a:pt x="473578" y="1061371"/>
                  </a:lnTo>
                  <a:lnTo>
                    <a:pt x="473578" y="1062608"/>
                  </a:lnTo>
                  <a:lnTo>
                    <a:pt x="472341" y="1063941"/>
                  </a:lnTo>
                  <a:lnTo>
                    <a:pt x="469772" y="1063941"/>
                  </a:lnTo>
                  <a:lnTo>
                    <a:pt x="469772" y="1065179"/>
                  </a:lnTo>
                  <a:lnTo>
                    <a:pt x="471009" y="1065179"/>
                  </a:lnTo>
                  <a:lnTo>
                    <a:pt x="474910" y="1065179"/>
                  </a:lnTo>
                  <a:lnTo>
                    <a:pt x="477479" y="1066511"/>
                  </a:lnTo>
                  <a:lnTo>
                    <a:pt x="477479" y="1067749"/>
                  </a:lnTo>
                  <a:lnTo>
                    <a:pt x="473578" y="1067749"/>
                  </a:lnTo>
                  <a:lnTo>
                    <a:pt x="471009" y="1070414"/>
                  </a:lnTo>
                  <a:lnTo>
                    <a:pt x="469772" y="1072985"/>
                  </a:lnTo>
                  <a:lnTo>
                    <a:pt x="469772" y="1075555"/>
                  </a:lnTo>
                  <a:lnTo>
                    <a:pt x="471009" y="1076793"/>
                  </a:lnTo>
                  <a:lnTo>
                    <a:pt x="472341" y="1075555"/>
                  </a:lnTo>
                  <a:lnTo>
                    <a:pt x="500697" y="1062608"/>
                  </a:lnTo>
                  <a:lnTo>
                    <a:pt x="513542" y="1057467"/>
                  </a:lnTo>
                  <a:lnTo>
                    <a:pt x="522582" y="1054897"/>
                  </a:lnTo>
                  <a:lnTo>
                    <a:pt x="527815" y="1053564"/>
                  </a:lnTo>
                  <a:lnTo>
                    <a:pt x="535522" y="1053564"/>
                  </a:lnTo>
                  <a:lnTo>
                    <a:pt x="540661" y="1053564"/>
                  </a:lnTo>
                  <a:lnTo>
                    <a:pt x="548464" y="1052327"/>
                  </a:lnTo>
                  <a:lnTo>
                    <a:pt x="553602" y="1050994"/>
                  </a:lnTo>
                  <a:lnTo>
                    <a:pt x="553602" y="1049756"/>
                  </a:lnTo>
                  <a:lnTo>
                    <a:pt x="553602" y="1048423"/>
                  </a:lnTo>
                  <a:lnTo>
                    <a:pt x="548464" y="1045853"/>
                  </a:lnTo>
                  <a:lnTo>
                    <a:pt x="543325" y="1045853"/>
                  </a:lnTo>
                  <a:lnTo>
                    <a:pt x="535522" y="1047186"/>
                  </a:lnTo>
                  <a:lnTo>
                    <a:pt x="526483" y="1048423"/>
                  </a:lnTo>
                  <a:lnTo>
                    <a:pt x="525246" y="1047186"/>
                  </a:lnTo>
                  <a:lnTo>
                    <a:pt x="526483" y="1045853"/>
                  </a:lnTo>
                  <a:lnTo>
                    <a:pt x="531621" y="1043283"/>
                  </a:lnTo>
                  <a:lnTo>
                    <a:pt x="539424" y="1041950"/>
                  </a:lnTo>
                  <a:lnTo>
                    <a:pt x="547132" y="1040712"/>
                  </a:lnTo>
                  <a:lnTo>
                    <a:pt x="554839" y="1041950"/>
                  </a:lnTo>
                  <a:lnTo>
                    <a:pt x="556171" y="1041950"/>
                  </a:lnTo>
                  <a:lnTo>
                    <a:pt x="556171" y="1043283"/>
                  </a:lnTo>
                  <a:lnTo>
                    <a:pt x="554839" y="1044520"/>
                  </a:lnTo>
                  <a:lnTo>
                    <a:pt x="557503" y="1047186"/>
                  </a:lnTo>
                  <a:lnTo>
                    <a:pt x="561309" y="1048423"/>
                  </a:lnTo>
                  <a:lnTo>
                    <a:pt x="563879" y="1049756"/>
                  </a:lnTo>
                  <a:lnTo>
                    <a:pt x="563879" y="1052327"/>
                  </a:lnTo>
                  <a:lnTo>
                    <a:pt x="567780" y="1056230"/>
                  </a:lnTo>
                  <a:lnTo>
                    <a:pt x="576819" y="1060038"/>
                  </a:lnTo>
                  <a:lnTo>
                    <a:pt x="588428" y="1057467"/>
                  </a:lnTo>
                  <a:lnTo>
                    <a:pt x="598800" y="1054897"/>
                  </a:lnTo>
                  <a:lnTo>
                    <a:pt x="600037" y="1052327"/>
                  </a:lnTo>
                  <a:lnTo>
                    <a:pt x="600037" y="1048423"/>
                  </a:lnTo>
                  <a:lnTo>
                    <a:pt x="601369" y="1047186"/>
                  </a:lnTo>
                  <a:lnTo>
                    <a:pt x="602606" y="1047186"/>
                  </a:lnTo>
                  <a:lnTo>
                    <a:pt x="603938" y="1047186"/>
                  </a:lnTo>
                  <a:lnTo>
                    <a:pt x="605270" y="1048423"/>
                  </a:lnTo>
                  <a:lnTo>
                    <a:pt x="606507" y="1053564"/>
                  </a:lnTo>
                  <a:lnTo>
                    <a:pt x="607839" y="1056230"/>
                  </a:lnTo>
                  <a:lnTo>
                    <a:pt x="610409" y="1057467"/>
                  </a:lnTo>
                  <a:lnTo>
                    <a:pt x="612977" y="1057467"/>
                  </a:lnTo>
                  <a:lnTo>
                    <a:pt x="615547" y="1056230"/>
                  </a:lnTo>
                  <a:lnTo>
                    <a:pt x="619448" y="1056230"/>
                  </a:lnTo>
                  <a:lnTo>
                    <a:pt x="622017" y="1057467"/>
                  </a:lnTo>
                  <a:lnTo>
                    <a:pt x="623254" y="1060038"/>
                  </a:lnTo>
                  <a:lnTo>
                    <a:pt x="625823" y="1061371"/>
                  </a:lnTo>
                  <a:lnTo>
                    <a:pt x="629724" y="1061371"/>
                  </a:lnTo>
                  <a:lnTo>
                    <a:pt x="633626" y="1058800"/>
                  </a:lnTo>
                  <a:lnTo>
                    <a:pt x="634863" y="1057467"/>
                  </a:lnTo>
                  <a:lnTo>
                    <a:pt x="636195" y="1056230"/>
                  </a:lnTo>
                  <a:lnTo>
                    <a:pt x="638764" y="1056230"/>
                  </a:lnTo>
                  <a:lnTo>
                    <a:pt x="641334" y="1053564"/>
                  </a:lnTo>
                  <a:lnTo>
                    <a:pt x="641334" y="1052327"/>
                  </a:lnTo>
                  <a:lnTo>
                    <a:pt x="640001" y="1044520"/>
                  </a:lnTo>
                  <a:lnTo>
                    <a:pt x="598800" y="708850"/>
                  </a:lnTo>
                  <a:lnTo>
                    <a:pt x="615547" y="2322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F6F78DB8-9B98-3742-8EF8-F452868ADAD7}"/>
                </a:ext>
              </a:extLst>
            </p:cNvPr>
            <p:cNvSpPr/>
            <p:nvPr/>
          </p:nvSpPr>
          <p:spPr>
            <a:xfrm>
              <a:off x="9673296" y="4784811"/>
              <a:ext cx="1343823" cy="607466"/>
            </a:xfrm>
            <a:custGeom>
              <a:avLst/>
              <a:gdLst>
                <a:gd name="connsiteX0" fmla="*/ 815559 w 1527876"/>
                <a:gd name="connsiteY0" fmla="*/ 121378 h 690666"/>
                <a:gd name="connsiteX1" fmla="*/ 680060 w 1527876"/>
                <a:gd name="connsiteY1" fmla="*/ 144607 h 690666"/>
                <a:gd name="connsiteX2" fmla="*/ 431044 w 1527876"/>
                <a:gd name="connsiteY2" fmla="*/ 174309 h 690666"/>
                <a:gd name="connsiteX3" fmla="*/ 427143 w 1527876"/>
                <a:gd name="connsiteY3" fmla="*/ 184686 h 690666"/>
                <a:gd name="connsiteX4" fmla="*/ 428475 w 1527876"/>
                <a:gd name="connsiteY4" fmla="*/ 200108 h 690666"/>
                <a:gd name="connsiteX5" fmla="*/ 423337 w 1527876"/>
                <a:gd name="connsiteY5" fmla="*/ 222099 h 690666"/>
                <a:gd name="connsiteX6" fmla="*/ 431044 w 1527876"/>
                <a:gd name="connsiteY6" fmla="*/ 232380 h 690666"/>
                <a:gd name="connsiteX7" fmla="*/ 410396 w 1527876"/>
                <a:gd name="connsiteY7" fmla="*/ 234951 h 690666"/>
                <a:gd name="connsiteX8" fmla="*/ 397455 w 1527876"/>
                <a:gd name="connsiteY8" fmla="*/ 246565 h 690666"/>
                <a:gd name="connsiteX9" fmla="*/ 379471 w 1527876"/>
                <a:gd name="connsiteY9" fmla="*/ 290547 h 690666"/>
                <a:gd name="connsiteX10" fmla="*/ 366530 w 1527876"/>
                <a:gd name="connsiteY10" fmla="*/ 297020 h 690666"/>
                <a:gd name="connsiteX11" fmla="*/ 360060 w 1527876"/>
                <a:gd name="connsiteY11" fmla="*/ 287881 h 690666"/>
                <a:gd name="connsiteX12" fmla="*/ 351020 w 1527876"/>
                <a:gd name="connsiteY12" fmla="*/ 286643 h 690666"/>
                <a:gd name="connsiteX13" fmla="*/ 339412 w 1527876"/>
                <a:gd name="connsiteY13" fmla="*/ 294355 h 690666"/>
                <a:gd name="connsiteX14" fmla="*/ 330372 w 1527876"/>
                <a:gd name="connsiteY14" fmla="*/ 295687 h 690666"/>
                <a:gd name="connsiteX15" fmla="*/ 317527 w 1527876"/>
                <a:gd name="connsiteY15" fmla="*/ 305969 h 690666"/>
                <a:gd name="connsiteX16" fmla="*/ 304585 w 1527876"/>
                <a:gd name="connsiteY16" fmla="*/ 331863 h 690666"/>
                <a:gd name="connsiteX17" fmla="*/ 292977 w 1527876"/>
                <a:gd name="connsiteY17" fmla="*/ 339574 h 690666"/>
                <a:gd name="connsiteX18" fmla="*/ 283937 w 1527876"/>
                <a:gd name="connsiteY18" fmla="*/ 338241 h 690666"/>
                <a:gd name="connsiteX19" fmla="*/ 283937 w 1527876"/>
                <a:gd name="connsiteY19" fmla="*/ 325389 h 690666"/>
                <a:gd name="connsiteX20" fmla="*/ 280036 w 1527876"/>
                <a:gd name="connsiteY20" fmla="*/ 320249 h 690666"/>
                <a:gd name="connsiteX21" fmla="*/ 269759 w 1527876"/>
                <a:gd name="connsiteY21" fmla="*/ 322819 h 690666"/>
                <a:gd name="connsiteX22" fmla="*/ 253012 w 1527876"/>
                <a:gd name="connsiteY22" fmla="*/ 334433 h 690666"/>
                <a:gd name="connsiteX23" fmla="*/ 249111 w 1527876"/>
                <a:gd name="connsiteY23" fmla="*/ 353758 h 690666"/>
                <a:gd name="connsiteX24" fmla="*/ 238739 w 1527876"/>
                <a:gd name="connsiteY24" fmla="*/ 348618 h 690666"/>
                <a:gd name="connsiteX25" fmla="*/ 229700 w 1527876"/>
                <a:gd name="connsiteY25" fmla="*/ 349855 h 690666"/>
                <a:gd name="connsiteX26" fmla="*/ 228463 w 1527876"/>
                <a:gd name="connsiteY26" fmla="*/ 356329 h 690666"/>
                <a:gd name="connsiteX27" fmla="*/ 232364 w 1527876"/>
                <a:gd name="connsiteY27" fmla="*/ 366706 h 690666"/>
                <a:gd name="connsiteX28" fmla="*/ 221992 w 1527876"/>
                <a:gd name="connsiteY28" fmla="*/ 389934 h 690666"/>
                <a:gd name="connsiteX29" fmla="*/ 205246 w 1527876"/>
                <a:gd name="connsiteY29" fmla="*/ 391172 h 690666"/>
                <a:gd name="connsiteX30" fmla="*/ 192304 w 1527876"/>
                <a:gd name="connsiteY30" fmla="*/ 397645 h 690666"/>
                <a:gd name="connsiteX31" fmla="*/ 185834 w 1527876"/>
                <a:gd name="connsiteY31" fmla="*/ 406689 h 690666"/>
                <a:gd name="connsiteX32" fmla="*/ 175557 w 1527876"/>
                <a:gd name="connsiteY32" fmla="*/ 410497 h 690666"/>
                <a:gd name="connsiteX33" fmla="*/ 167850 w 1527876"/>
                <a:gd name="connsiteY33" fmla="*/ 426110 h 690666"/>
                <a:gd name="connsiteX34" fmla="*/ 160048 w 1527876"/>
                <a:gd name="connsiteY34" fmla="*/ 427347 h 690666"/>
                <a:gd name="connsiteX35" fmla="*/ 132929 w 1527876"/>
                <a:gd name="connsiteY35" fmla="*/ 451813 h 690666"/>
                <a:gd name="connsiteX36" fmla="*/ 123889 w 1527876"/>
                <a:gd name="connsiteY36" fmla="*/ 454479 h 690666"/>
                <a:gd name="connsiteX37" fmla="*/ 113613 w 1527876"/>
                <a:gd name="connsiteY37" fmla="*/ 451813 h 690666"/>
                <a:gd name="connsiteX38" fmla="*/ 90396 w 1527876"/>
                <a:gd name="connsiteY38" fmla="*/ 458287 h 690666"/>
                <a:gd name="connsiteX39" fmla="*/ 76217 w 1527876"/>
                <a:gd name="connsiteY39" fmla="*/ 468663 h 690666"/>
                <a:gd name="connsiteX40" fmla="*/ 68415 w 1527876"/>
                <a:gd name="connsiteY40" fmla="*/ 471234 h 690666"/>
                <a:gd name="connsiteX41" fmla="*/ 45198 w 1527876"/>
                <a:gd name="connsiteY41" fmla="*/ 498365 h 690666"/>
                <a:gd name="connsiteX42" fmla="*/ 47767 w 1527876"/>
                <a:gd name="connsiteY42" fmla="*/ 506076 h 690666"/>
                <a:gd name="connsiteX43" fmla="*/ 43866 w 1527876"/>
                <a:gd name="connsiteY43" fmla="*/ 529305 h 690666"/>
                <a:gd name="connsiteX44" fmla="*/ 34921 w 1527876"/>
                <a:gd name="connsiteY44" fmla="*/ 537016 h 690666"/>
                <a:gd name="connsiteX45" fmla="*/ 25881 w 1527876"/>
                <a:gd name="connsiteY45" fmla="*/ 539682 h 690666"/>
                <a:gd name="connsiteX46" fmla="*/ 18079 w 1527876"/>
                <a:gd name="connsiteY46" fmla="*/ 539682 h 690666"/>
                <a:gd name="connsiteX47" fmla="*/ 11608 w 1527876"/>
                <a:gd name="connsiteY47" fmla="*/ 535779 h 690666"/>
                <a:gd name="connsiteX48" fmla="*/ 2664 w 1527876"/>
                <a:gd name="connsiteY48" fmla="*/ 544727 h 690666"/>
                <a:gd name="connsiteX49" fmla="*/ 0 w 1527876"/>
                <a:gd name="connsiteY49" fmla="*/ 552533 h 690666"/>
                <a:gd name="connsiteX50" fmla="*/ 1332 w 1527876"/>
                <a:gd name="connsiteY50" fmla="*/ 600323 h 690666"/>
                <a:gd name="connsiteX51" fmla="*/ 223325 w 1527876"/>
                <a:gd name="connsiteY51" fmla="*/ 569288 h 690666"/>
                <a:gd name="connsiteX52" fmla="*/ 282605 w 1527876"/>
                <a:gd name="connsiteY52" fmla="*/ 540919 h 690666"/>
                <a:gd name="connsiteX53" fmla="*/ 294309 w 1527876"/>
                <a:gd name="connsiteY53" fmla="*/ 538349 h 690666"/>
                <a:gd name="connsiteX54" fmla="*/ 295546 w 1527876"/>
                <a:gd name="connsiteY54" fmla="*/ 530638 h 690666"/>
                <a:gd name="connsiteX55" fmla="*/ 300684 w 1527876"/>
                <a:gd name="connsiteY55" fmla="*/ 530638 h 690666"/>
                <a:gd name="connsiteX56" fmla="*/ 332941 w 1527876"/>
                <a:gd name="connsiteY56" fmla="*/ 513883 h 690666"/>
                <a:gd name="connsiteX57" fmla="*/ 339412 w 1527876"/>
                <a:gd name="connsiteY57" fmla="*/ 513883 h 690666"/>
                <a:gd name="connsiteX58" fmla="*/ 345882 w 1527876"/>
                <a:gd name="connsiteY58" fmla="*/ 503506 h 690666"/>
                <a:gd name="connsiteX59" fmla="*/ 351020 w 1527876"/>
                <a:gd name="connsiteY59" fmla="*/ 508742 h 690666"/>
                <a:gd name="connsiteX60" fmla="*/ 353589 w 1527876"/>
                <a:gd name="connsiteY60" fmla="*/ 506076 h 690666"/>
                <a:gd name="connsiteX61" fmla="*/ 360060 w 1527876"/>
                <a:gd name="connsiteY61" fmla="*/ 507409 h 690666"/>
                <a:gd name="connsiteX62" fmla="*/ 370432 w 1527876"/>
                <a:gd name="connsiteY62" fmla="*/ 503506 h 690666"/>
                <a:gd name="connsiteX63" fmla="*/ 590997 w 1527876"/>
                <a:gd name="connsiteY63" fmla="*/ 479040 h 690666"/>
                <a:gd name="connsiteX64" fmla="*/ 597563 w 1527876"/>
                <a:gd name="connsiteY64" fmla="*/ 489322 h 690666"/>
                <a:gd name="connsiteX65" fmla="*/ 590997 w 1527876"/>
                <a:gd name="connsiteY65" fmla="*/ 499603 h 690666"/>
                <a:gd name="connsiteX66" fmla="*/ 597563 w 1527876"/>
                <a:gd name="connsiteY66" fmla="*/ 504839 h 690666"/>
                <a:gd name="connsiteX67" fmla="*/ 615547 w 1527876"/>
                <a:gd name="connsiteY67" fmla="*/ 486751 h 690666"/>
                <a:gd name="connsiteX68" fmla="*/ 646472 w 1527876"/>
                <a:gd name="connsiteY68" fmla="*/ 519024 h 690666"/>
                <a:gd name="connsiteX69" fmla="*/ 649136 w 1527876"/>
                <a:gd name="connsiteY69" fmla="*/ 547393 h 690666"/>
                <a:gd name="connsiteX70" fmla="*/ 854286 w 1527876"/>
                <a:gd name="connsiteY70" fmla="*/ 516453 h 690666"/>
                <a:gd name="connsiteX71" fmla="*/ 1090457 w 1527876"/>
                <a:gd name="connsiteY71" fmla="*/ 686764 h 690666"/>
                <a:gd name="connsiteX72" fmla="*/ 1095595 w 1527876"/>
                <a:gd name="connsiteY72" fmla="*/ 684193 h 690666"/>
                <a:gd name="connsiteX73" fmla="*/ 1096927 w 1527876"/>
                <a:gd name="connsiteY73" fmla="*/ 684193 h 690666"/>
                <a:gd name="connsiteX74" fmla="*/ 1094358 w 1527876"/>
                <a:gd name="connsiteY74" fmla="*/ 686764 h 690666"/>
                <a:gd name="connsiteX75" fmla="*/ 1093026 w 1527876"/>
                <a:gd name="connsiteY75" fmla="*/ 688097 h 690666"/>
                <a:gd name="connsiteX76" fmla="*/ 1094358 w 1527876"/>
                <a:gd name="connsiteY76" fmla="*/ 688097 h 690666"/>
                <a:gd name="connsiteX77" fmla="*/ 1096927 w 1527876"/>
                <a:gd name="connsiteY77" fmla="*/ 690667 h 690666"/>
                <a:gd name="connsiteX78" fmla="*/ 1096927 w 1527876"/>
                <a:gd name="connsiteY78" fmla="*/ 689334 h 690666"/>
                <a:gd name="connsiteX79" fmla="*/ 1103302 w 1527876"/>
                <a:gd name="connsiteY79" fmla="*/ 686764 h 690666"/>
                <a:gd name="connsiteX80" fmla="*/ 1111105 w 1527876"/>
                <a:gd name="connsiteY80" fmla="*/ 682860 h 690666"/>
                <a:gd name="connsiteX81" fmla="*/ 1118812 w 1527876"/>
                <a:gd name="connsiteY81" fmla="*/ 679053 h 690666"/>
                <a:gd name="connsiteX82" fmla="*/ 1123951 w 1527876"/>
                <a:gd name="connsiteY82" fmla="*/ 675149 h 690666"/>
                <a:gd name="connsiteX83" fmla="*/ 1123951 w 1527876"/>
                <a:gd name="connsiteY83" fmla="*/ 673912 h 690666"/>
                <a:gd name="connsiteX84" fmla="*/ 1125282 w 1527876"/>
                <a:gd name="connsiteY84" fmla="*/ 668676 h 690666"/>
                <a:gd name="connsiteX85" fmla="*/ 1126520 w 1527876"/>
                <a:gd name="connsiteY85" fmla="*/ 664773 h 690666"/>
                <a:gd name="connsiteX86" fmla="*/ 1127852 w 1527876"/>
                <a:gd name="connsiteY86" fmla="*/ 663535 h 690666"/>
                <a:gd name="connsiteX87" fmla="*/ 1129184 w 1527876"/>
                <a:gd name="connsiteY87" fmla="*/ 664773 h 690666"/>
                <a:gd name="connsiteX88" fmla="*/ 1131658 w 1527876"/>
                <a:gd name="connsiteY88" fmla="*/ 667438 h 690666"/>
                <a:gd name="connsiteX89" fmla="*/ 1130421 w 1527876"/>
                <a:gd name="connsiteY89" fmla="*/ 671246 h 690666"/>
                <a:gd name="connsiteX90" fmla="*/ 1127852 w 1527876"/>
                <a:gd name="connsiteY90" fmla="*/ 673912 h 690666"/>
                <a:gd name="connsiteX91" fmla="*/ 1127852 w 1527876"/>
                <a:gd name="connsiteY91" fmla="*/ 675149 h 690666"/>
                <a:gd name="connsiteX92" fmla="*/ 1129184 w 1527876"/>
                <a:gd name="connsiteY92" fmla="*/ 675149 h 690666"/>
                <a:gd name="connsiteX93" fmla="*/ 1132990 w 1527876"/>
                <a:gd name="connsiteY93" fmla="*/ 673912 h 690666"/>
                <a:gd name="connsiteX94" fmla="*/ 1139461 w 1527876"/>
                <a:gd name="connsiteY94" fmla="*/ 672579 h 690666"/>
                <a:gd name="connsiteX95" fmla="*/ 1145931 w 1527876"/>
                <a:gd name="connsiteY95" fmla="*/ 671246 h 690666"/>
                <a:gd name="connsiteX96" fmla="*/ 1149832 w 1527876"/>
                <a:gd name="connsiteY96" fmla="*/ 668676 h 690666"/>
                <a:gd name="connsiteX97" fmla="*/ 1152402 w 1527876"/>
                <a:gd name="connsiteY97" fmla="*/ 666105 h 690666"/>
                <a:gd name="connsiteX98" fmla="*/ 1153639 w 1527876"/>
                <a:gd name="connsiteY98" fmla="*/ 663535 h 690666"/>
                <a:gd name="connsiteX99" fmla="*/ 1152402 w 1527876"/>
                <a:gd name="connsiteY99" fmla="*/ 660965 h 690666"/>
                <a:gd name="connsiteX100" fmla="*/ 1151069 w 1527876"/>
                <a:gd name="connsiteY100" fmla="*/ 658394 h 690666"/>
                <a:gd name="connsiteX101" fmla="*/ 1152402 w 1527876"/>
                <a:gd name="connsiteY101" fmla="*/ 658394 h 690666"/>
                <a:gd name="connsiteX102" fmla="*/ 1154971 w 1527876"/>
                <a:gd name="connsiteY102" fmla="*/ 660965 h 690666"/>
                <a:gd name="connsiteX103" fmla="*/ 1156207 w 1527876"/>
                <a:gd name="connsiteY103" fmla="*/ 663535 h 690666"/>
                <a:gd name="connsiteX104" fmla="*/ 1156207 w 1527876"/>
                <a:gd name="connsiteY104" fmla="*/ 666105 h 690666"/>
                <a:gd name="connsiteX105" fmla="*/ 1154971 w 1527876"/>
                <a:gd name="connsiteY105" fmla="*/ 666105 h 690666"/>
                <a:gd name="connsiteX106" fmla="*/ 1154971 w 1527876"/>
                <a:gd name="connsiteY106" fmla="*/ 667438 h 690666"/>
                <a:gd name="connsiteX107" fmla="*/ 1165247 w 1527876"/>
                <a:gd name="connsiteY107" fmla="*/ 664773 h 690666"/>
                <a:gd name="connsiteX108" fmla="*/ 1175619 w 1527876"/>
                <a:gd name="connsiteY108" fmla="*/ 663535 h 690666"/>
                <a:gd name="connsiteX109" fmla="*/ 1183326 w 1527876"/>
                <a:gd name="connsiteY109" fmla="*/ 664773 h 690666"/>
                <a:gd name="connsiteX110" fmla="*/ 1191034 w 1527876"/>
                <a:gd name="connsiteY110" fmla="*/ 666105 h 690666"/>
                <a:gd name="connsiteX111" fmla="*/ 1192366 w 1527876"/>
                <a:gd name="connsiteY111" fmla="*/ 664773 h 690666"/>
                <a:gd name="connsiteX112" fmla="*/ 1191034 w 1527876"/>
                <a:gd name="connsiteY112" fmla="*/ 659632 h 690666"/>
                <a:gd name="connsiteX113" fmla="*/ 1194935 w 1527876"/>
                <a:gd name="connsiteY113" fmla="*/ 651921 h 690666"/>
                <a:gd name="connsiteX114" fmla="*/ 1200073 w 1527876"/>
                <a:gd name="connsiteY114" fmla="*/ 640307 h 690666"/>
                <a:gd name="connsiteX115" fmla="*/ 1200073 w 1527876"/>
                <a:gd name="connsiteY115" fmla="*/ 632596 h 690666"/>
                <a:gd name="connsiteX116" fmla="*/ 1198836 w 1527876"/>
                <a:gd name="connsiteY116" fmla="*/ 624789 h 690666"/>
                <a:gd name="connsiteX117" fmla="*/ 1192366 w 1527876"/>
                <a:gd name="connsiteY117" fmla="*/ 609367 h 690666"/>
                <a:gd name="connsiteX118" fmla="*/ 1189797 w 1527876"/>
                <a:gd name="connsiteY118" fmla="*/ 600323 h 690666"/>
                <a:gd name="connsiteX119" fmla="*/ 1189797 w 1527876"/>
                <a:gd name="connsiteY119" fmla="*/ 597658 h 690666"/>
                <a:gd name="connsiteX120" fmla="*/ 1191034 w 1527876"/>
                <a:gd name="connsiteY120" fmla="*/ 596420 h 690666"/>
                <a:gd name="connsiteX121" fmla="*/ 1192366 w 1527876"/>
                <a:gd name="connsiteY121" fmla="*/ 596420 h 690666"/>
                <a:gd name="connsiteX122" fmla="*/ 1196267 w 1527876"/>
                <a:gd name="connsiteY122" fmla="*/ 602894 h 690666"/>
                <a:gd name="connsiteX123" fmla="*/ 1200073 w 1527876"/>
                <a:gd name="connsiteY123" fmla="*/ 610605 h 690666"/>
                <a:gd name="connsiteX124" fmla="*/ 1201405 w 1527876"/>
                <a:gd name="connsiteY124" fmla="*/ 618316 h 690666"/>
                <a:gd name="connsiteX125" fmla="*/ 1202737 w 1527876"/>
                <a:gd name="connsiteY125" fmla="*/ 623552 h 690666"/>
                <a:gd name="connsiteX126" fmla="*/ 1206544 w 1527876"/>
                <a:gd name="connsiteY126" fmla="*/ 622219 h 690666"/>
                <a:gd name="connsiteX127" fmla="*/ 1209113 w 1527876"/>
                <a:gd name="connsiteY127" fmla="*/ 620981 h 690666"/>
                <a:gd name="connsiteX128" fmla="*/ 1209113 w 1527876"/>
                <a:gd name="connsiteY128" fmla="*/ 615745 h 690666"/>
                <a:gd name="connsiteX129" fmla="*/ 1210445 w 1527876"/>
                <a:gd name="connsiteY129" fmla="*/ 608034 h 690666"/>
                <a:gd name="connsiteX130" fmla="*/ 1210445 w 1527876"/>
                <a:gd name="connsiteY130" fmla="*/ 601561 h 690666"/>
                <a:gd name="connsiteX131" fmla="*/ 1213014 w 1527876"/>
                <a:gd name="connsiteY131" fmla="*/ 596420 h 690666"/>
                <a:gd name="connsiteX132" fmla="*/ 1211682 w 1527876"/>
                <a:gd name="connsiteY132" fmla="*/ 596420 h 690666"/>
                <a:gd name="connsiteX133" fmla="*/ 1210445 w 1527876"/>
                <a:gd name="connsiteY133" fmla="*/ 595087 h 690666"/>
                <a:gd name="connsiteX134" fmla="*/ 1209113 w 1527876"/>
                <a:gd name="connsiteY134" fmla="*/ 592517 h 690666"/>
                <a:gd name="connsiteX135" fmla="*/ 1210445 w 1527876"/>
                <a:gd name="connsiteY135" fmla="*/ 591279 h 690666"/>
                <a:gd name="connsiteX136" fmla="*/ 1213014 w 1527876"/>
                <a:gd name="connsiteY136" fmla="*/ 592517 h 690666"/>
                <a:gd name="connsiteX137" fmla="*/ 1214346 w 1527876"/>
                <a:gd name="connsiteY137" fmla="*/ 591279 h 690666"/>
                <a:gd name="connsiteX138" fmla="*/ 1214346 w 1527876"/>
                <a:gd name="connsiteY138" fmla="*/ 588614 h 690666"/>
                <a:gd name="connsiteX139" fmla="*/ 1214346 w 1527876"/>
                <a:gd name="connsiteY139" fmla="*/ 587376 h 690666"/>
                <a:gd name="connsiteX140" fmla="*/ 1213014 w 1527876"/>
                <a:gd name="connsiteY140" fmla="*/ 587376 h 690666"/>
                <a:gd name="connsiteX141" fmla="*/ 1211682 w 1527876"/>
                <a:gd name="connsiteY141" fmla="*/ 586139 h 690666"/>
                <a:gd name="connsiteX142" fmla="*/ 1211682 w 1527876"/>
                <a:gd name="connsiteY142" fmla="*/ 584806 h 690666"/>
                <a:gd name="connsiteX143" fmla="*/ 1213014 w 1527876"/>
                <a:gd name="connsiteY143" fmla="*/ 584806 h 690666"/>
                <a:gd name="connsiteX144" fmla="*/ 1214346 w 1527876"/>
                <a:gd name="connsiteY144" fmla="*/ 584806 h 690666"/>
                <a:gd name="connsiteX145" fmla="*/ 1215583 w 1527876"/>
                <a:gd name="connsiteY145" fmla="*/ 584806 h 690666"/>
                <a:gd name="connsiteX146" fmla="*/ 1219484 w 1527876"/>
                <a:gd name="connsiteY146" fmla="*/ 579665 h 690666"/>
                <a:gd name="connsiteX147" fmla="*/ 1222054 w 1527876"/>
                <a:gd name="connsiteY147" fmla="*/ 573192 h 690666"/>
                <a:gd name="connsiteX148" fmla="*/ 1224623 w 1527876"/>
                <a:gd name="connsiteY148" fmla="*/ 570621 h 690666"/>
                <a:gd name="connsiteX149" fmla="*/ 1224623 w 1527876"/>
                <a:gd name="connsiteY149" fmla="*/ 566718 h 690666"/>
                <a:gd name="connsiteX150" fmla="*/ 1224623 w 1527876"/>
                <a:gd name="connsiteY150" fmla="*/ 565385 h 690666"/>
                <a:gd name="connsiteX151" fmla="*/ 1223291 w 1527876"/>
                <a:gd name="connsiteY151" fmla="*/ 565385 h 690666"/>
                <a:gd name="connsiteX152" fmla="*/ 1222054 w 1527876"/>
                <a:gd name="connsiteY152" fmla="*/ 564148 h 690666"/>
                <a:gd name="connsiteX153" fmla="*/ 1228524 w 1527876"/>
                <a:gd name="connsiteY153" fmla="*/ 556437 h 690666"/>
                <a:gd name="connsiteX154" fmla="*/ 1234899 w 1527876"/>
                <a:gd name="connsiteY154" fmla="*/ 549963 h 690666"/>
                <a:gd name="connsiteX155" fmla="*/ 1234899 w 1527876"/>
                <a:gd name="connsiteY155" fmla="*/ 548630 h 690666"/>
                <a:gd name="connsiteX156" fmla="*/ 1233662 w 1527876"/>
                <a:gd name="connsiteY156" fmla="*/ 547393 h 690666"/>
                <a:gd name="connsiteX157" fmla="*/ 1233662 w 1527876"/>
                <a:gd name="connsiteY157" fmla="*/ 544727 h 690666"/>
                <a:gd name="connsiteX158" fmla="*/ 1234899 w 1527876"/>
                <a:gd name="connsiteY158" fmla="*/ 544727 h 690666"/>
                <a:gd name="connsiteX159" fmla="*/ 1236232 w 1527876"/>
                <a:gd name="connsiteY159" fmla="*/ 546060 h 690666"/>
                <a:gd name="connsiteX160" fmla="*/ 1237469 w 1527876"/>
                <a:gd name="connsiteY160" fmla="*/ 546060 h 690666"/>
                <a:gd name="connsiteX161" fmla="*/ 1242702 w 1527876"/>
                <a:gd name="connsiteY161" fmla="*/ 539682 h 690666"/>
                <a:gd name="connsiteX162" fmla="*/ 1246603 w 1527876"/>
                <a:gd name="connsiteY162" fmla="*/ 534446 h 690666"/>
                <a:gd name="connsiteX163" fmla="*/ 1246603 w 1527876"/>
                <a:gd name="connsiteY163" fmla="*/ 533208 h 690666"/>
                <a:gd name="connsiteX164" fmla="*/ 1245271 w 1527876"/>
                <a:gd name="connsiteY164" fmla="*/ 531875 h 690666"/>
                <a:gd name="connsiteX165" fmla="*/ 1244034 w 1527876"/>
                <a:gd name="connsiteY165" fmla="*/ 530638 h 690666"/>
                <a:gd name="connsiteX166" fmla="*/ 1244034 w 1527876"/>
                <a:gd name="connsiteY166" fmla="*/ 529305 h 690666"/>
                <a:gd name="connsiteX167" fmla="*/ 1245271 w 1527876"/>
                <a:gd name="connsiteY167" fmla="*/ 529305 h 690666"/>
                <a:gd name="connsiteX168" fmla="*/ 1249172 w 1527876"/>
                <a:gd name="connsiteY168" fmla="*/ 531875 h 690666"/>
                <a:gd name="connsiteX169" fmla="*/ 1250409 w 1527876"/>
                <a:gd name="connsiteY169" fmla="*/ 530638 h 690666"/>
                <a:gd name="connsiteX170" fmla="*/ 1258212 w 1527876"/>
                <a:gd name="connsiteY170" fmla="*/ 521499 h 690666"/>
                <a:gd name="connsiteX171" fmla="*/ 1267156 w 1527876"/>
                <a:gd name="connsiteY171" fmla="*/ 509980 h 690666"/>
                <a:gd name="connsiteX172" fmla="*/ 1272390 w 1527876"/>
                <a:gd name="connsiteY172" fmla="*/ 506076 h 690666"/>
                <a:gd name="connsiteX173" fmla="*/ 1278860 w 1527876"/>
                <a:gd name="connsiteY173" fmla="*/ 503506 h 690666"/>
                <a:gd name="connsiteX174" fmla="*/ 1282762 w 1527876"/>
                <a:gd name="connsiteY174" fmla="*/ 500936 h 690666"/>
                <a:gd name="connsiteX175" fmla="*/ 1280097 w 1527876"/>
                <a:gd name="connsiteY175" fmla="*/ 497033 h 690666"/>
                <a:gd name="connsiteX176" fmla="*/ 1283999 w 1527876"/>
                <a:gd name="connsiteY176" fmla="*/ 494462 h 690666"/>
                <a:gd name="connsiteX177" fmla="*/ 1273627 w 1527876"/>
                <a:gd name="connsiteY177" fmla="*/ 493225 h 690666"/>
                <a:gd name="connsiteX178" fmla="*/ 1268489 w 1527876"/>
                <a:gd name="connsiteY178" fmla="*/ 485418 h 690666"/>
                <a:gd name="connsiteX179" fmla="*/ 1264587 w 1527876"/>
                <a:gd name="connsiteY179" fmla="*/ 485418 h 690666"/>
                <a:gd name="connsiteX180" fmla="*/ 1268489 w 1527876"/>
                <a:gd name="connsiteY180" fmla="*/ 482848 h 690666"/>
                <a:gd name="connsiteX181" fmla="*/ 1274959 w 1527876"/>
                <a:gd name="connsiteY181" fmla="*/ 482848 h 690666"/>
                <a:gd name="connsiteX182" fmla="*/ 1278860 w 1527876"/>
                <a:gd name="connsiteY182" fmla="*/ 475137 h 690666"/>
                <a:gd name="connsiteX183" fmla="*/ 1268489 w 1527876"/>
                <a:gd name="connsiteY183" fmla="*/ 463523 h 690666"/>
                <a:gd name="connsiteX184" fmla="*/ 1264587 w 1527876"/>
                <a:gd name="connsiteY184" fmla="*/ 467331 h 690666"/>
                <a:gd name="connsiteX185" fmla="*/ 1263350 w 1527876"/>
                <a:gd name="connsiteY185" fmla="*/ 453146 h 690666"/>
                <a:gd name="connsiteX186" fmla="*/ 1265919 w 1527876"/>
                <a:gd name="connsiteY186" fmla="*/ 458287 h 690666"/>
                <a:gd name="connsiteX187" fmla="*/ 1274959 w 1527876"/>
                <a:gd name="connsiteY187" fmla="*/ 454479 h 690666"/>
                <a:gd name="connsiteX188" fmla="*/ 1277528 w 1527876"/>
                <a:gd name="connsiteY188" fmla="*/ 464760 h 690666"/>
                <a:gd name="connsiteX189" fmla="*/ 1289137 w 1527876"/>
                <a:gd name="connsiteY189" fmla="*/ 473804 h 690666"/>
                <a:gd name="connsiteX190" fmla="*/ 1283999 w 1527876"/>
                <a:gd name="connsiteY190" fmla="*/ 476374 h 690666"/>
                <a:gd name="connsiteX191" fmla="*/ 1274959 w 1527876"/>
                <a:gd name="connsiteY191" fmla="*/ 489322 h 690666"/>
                <a:gd name="connsiteX192" fmla="*/ 1280097 w 1527876"/>
                <a:gd name="connsiteY192" fmla="*/ 489322 h 690666"/>
                <a:gd name="connsiteX193" fmla="*/ 1281429 w 1527876"/>
                <a:gd name="connsiteY193" fmla="*/ 486751 h 690666"/>
                <a:gd name="connsiteX194" fmla="*/ 1293038 w 1527876"/>
                <a:gd name="connsiteY194" fmla="*/ 493225 h 690666"/>
                <a:gd name="connsiteX195" fmla="*/ 1308453 w 1527876"/>
                <a:gd name="connsiteY195" fmla="*/ 472567 h 690666"/>
                <a:gd name="connsiteX196" fmla="*/ 1305884 w 1527876"/>
                <a:gd name="connsiteY196" fmla="*/ 467331 h 690666"/>
                <a:gd name="connsiteX197" fmla="*/ 1307216 w 1527876"/>
                <a:gd name="connsiteY197" fmla="*/ 467331 h 690666"/>
                <a:gd name="connsiteX198" fmla="*/ 1308453 w 1527876"/>
                <a:gd name="connsiteY198" fmla="*/ 468663 h 690666"/>
                <a:gd name="connsiteX199" fmla="*/ 1309785 w 1527876"/>
                <a:gd name="connsiteY199" fmla="*/ 468663 h 690666"/>
                <a:gd name="connsiteX200" fmla="*/ 1312354 w 1527876"/>
                <a:gd name="connsiteY200" fmla="*/ 467331 h 690666"/>
                <a:gd name="connsiteX201" fmla="*/ 1316255 w 1527876"/>
                <a:gd name="connsiteY201" fmla="*/ 463523 h 690666"/>
                <a:gd name="connsiteX202" fmla="*/ 1316255 w 1527876"/>
                <a:gd name="connsiteY202" fmla="*/ 462190 h 690666"/>
                <a:gd name="connsiteX203" fmla="*/ 1312354 w 1527876"/>
                <a:gd name="connsiteY203" fmla="*/ 459620 h 690666"/>
                <a:gd name="connsiteX204" fmla="*/ 1309785 w 1527876"/>
                <a:gd name="connsiteY204" fmla="*/ 455716 h 690666"/>
                <a:gd name="connsiteX205" fmla="*/ 1309785 w 1527876"/>
                <a:gd name="connsiteY205" fmla="*/ 454479 h 690666"/>
                <a:gd name="connsiteX206" fmla="*/ 1314924 w 1527876"/>
                <a:gd name="connsiteY206" fmla="*/ 457049 h 690666"/>
                <a:gd name="connsiteX207" fmla="*/ 1317492 w 1527876"/>
                <a:gd name="connsiteY207" fmla="*/ 459620 h 690666"/>
                <a:gd name="connsiteX208" fmla="*/ 1318825 w 1527876"/>
                <a:gd name="connsiteY208" fmla="*/ 459620 h 690666"/>
                <a:gd name="connsiteX209" fmla="*/ 1321394 w 1527876"/>
                <a:gd name="connsiteY209" fmla="*/ 457049 h 690666"/>
                <a:gd name="connsiteX210" fmla="*/ 1322726 w 1527876"/>
                <a:gd name="connsiteY210" fmla="*/ 454479 h 690666"/>
                <a:gd name="connsiteX211" fmla="*/ 1322726 w 1527876"/>
                <a:gd name="connsiteY211" fmla="*/ 453146 h 690666"/>
                <a:gd name="connsiteX212" fmla="*/ 1318825 w 1527876"/>
                <a:gd name="connsiteY212" fmla="*/ 448005 h 690666"/>
                <a:gd name="connsiteX213" fmla="*/ 1314924 w 1527876"/>
                <a:gd name="connsiteY213" fmla="*/ 442865 h 690666"/>
                <a:gd name="connsiteX214" fmla="*/ 1313686 w 1527876"/>
                <a:gd name="connsiteY214" fmla="*/ 440294 h 690666"/>
                <a:gd name="connsiteX215" fmla="*/ 1313686 w 1527876"/>
                <a:gd name="connsiteY215" fmla="*/ 438961 h 690666"/>
                <a:gd name="connsiteX216" fmla="*/ 1326532 w 1527876"/>
                <a:gd name="connsiteY216" fmla="*/ 446672 h 690666"/>
                <a:gd name="connsiteX217" fmla="*/ 1327864 w 1527876"/>
                <a:gd name="connsiteY217" fmla="*/ 449338 h 690666"/>
                <a:gd name="connsiteX218" fmla="*/ 1326532 w 1527876"/>
                <a:gd name="connsiteY218" fmla="*/ 451813 h 690666"/>
                <a:gd name="connsiteX219" fmla="*/ 1325295 w 1527876"/>
                <a:gd name="connsiteY219" fmla="*/ 455716 h 690666"/>
                <a:gd name="connsiteX220" fmla="*/ 1326532 w 1527876"/>
                <a:gd name="connsiteY220" fmla="*/ 457049 h 690666"/>
                <a:gd name="connsiteX221" fmla="*/ 1329197 w 1527876"/>
                <a:gd name="connsiteY221" fmla="*/ 457049 h 690666"/>
                <a:gd name="connsiteX222" fmla="*/ 1339473 w 1527876"/>
                <a:gd name="connsiteY222" fmla="*/ 451813 h 690666"/>
                <a:gd name="connsiteX223" fmla="*/ 1351082 w 1527876"/>
                <a:gd name="connsiteY223" fmla="*/ 445435 h 690666"/>
                <a:gd name="connsiteX224" fmla="*/ 1351082 w 1527876"/>
                <a:gd name="connsiteY224" fmla="*/ 444102 h 690666"/>
                <a:gd name="connsiteX225" fmla="*/ 1352414 w 1527876"/>
                <a:gd name="connsiteY225" fmla="*/ 444102 h 690666"/>
                <a:gd name="connsiteX226" fmla="*/ 1351082 w 1527876"/>
                <a:gd name="connsiteY226" fmla="*/ 441532 h 690666"/>
                <a:gd name="connsiteX227" fmla="*/ 1352414 w 1527876"/>
                <a:gd name="connsiteY227" fmla="*/ 441532 h 690666"/>
                <a:gd name="connsiteX228" fmla="*/ 1352414 w 1527876"/>
                <a:gd name="connsiteY228" fmla="*/ 440294 h 690666"/>
                <a:gd name="connsiteX229" fmla="*/ 1375631 w 1527876"/>
                <a:gd name="connsiteY229" fmla="*/ 437724 h 690666"/>
                <a:gd name="connsiteX230" fmla="*/ 1397517 w 1527876"/>
                <a:gd name="connsiteY230" fmla="*/ 433821 h 690666"/>
                <a:gd name="connsiteX231" fmla="*/ 1396279 w 1527876"/>
                <a:gd name="connsiteY231" fmla="*/ 431250 h 690666"/>
                <a:gd name="connsiteX232" fmla="*/ 1393710 w 1527876"/>
                <a:gd name="connsiteY232" fmla="*/ 428680 h 690666"/>
                <a:gd name="connsiteX233" fmla="*/ 1388477 w 1527876"/>
                <a:gd name="connsiteY233" fmla="*/ 428680 h 690666"/>
                <a:gd name="connsiteX234" fmla="*/ 1383339 w 1527876"/>
                <a:gd name="connsiteY234" fmla="*/ 427347 h 690666"/>
                <a:gd name="connsiteX235" fmla="*/ 1384670 w 1527876"/>
                <a:gd name="connsiteY235" fmla="*/ 424777 h 690666"/>
                <a:gd name="connsiteX236" fmla="*/ 1387240 w 1527876"/>
                <a:gd name="connsiteY236" fmla="*/ 422206 h 690666"/>
                <a:gd name="connsiteX237" fmla="*/ 1391046 w 1527876"/>
                <a:gd name="connsiteY237" fmla="*/ 416971 h 690666"/>
                <a:gd name="connsiteX238" fmla="*/ 1394947 w 1527876"/>
                <a:gd name="connsiteY238" fmla="*/ 413163 h 690666"/>
                <a:gd name="connsiteX239" fmla="*/ 1400085 w 1527876"/>
                <a:gd name="connsiteY239" fmla="*/ 419636 h 690666"/>
                <a:gd name="connsiteX240" fmla="*/ 1402655 w 1527876"/>
                <a:gd name="connsiteY240" fmla="*/ 424777 h 690666"/>
                <a:gd name="connsiteX241" fmla="*/ 1401418 w 1527876"/>
                <a:gd name="connsiteY241" fmla="*/ 428680 h 690666"/>
                <a:gd name="connsiteX242" fmla="*/ 1401418 w 1527876"/>
                <a:gd name="connsiteY242" fmla="*/ 433821 h 690666"/>
                <a:gd name="connsiteX243" fmla="*/ 1406556 w 1527876"/>
                <a:gd name="connsiteY243" fmla="*/ 433821 h 690666"/>
                <a:gd name="connsiteX244" fmla="*/ 1411694 w 1527876"/>
                <a:gd name="connsiteY244" fmla="*/ 432488 h 690666"/>
                <a:gd name="connsiteX245" fmla="*/ 1410457 w 1527876"/>
                <a:gd name="connsiteY245" fmla="*/ 431250 h 690666"/>
                <a:gd name="connsiteX246" fmla="*/ 1409125 w 1527876"/>
                <a:gd name="connsiteY246" fmla="*/ 429917 h 690666"/>
                <a:gd name="connsiteX247" fmla="*/ 1407888 w 1527876"/>
                <a:gd name="connsiteY247" fmla="*/ 426110 h 690666"/>
                <a:gd name="connsiteX248" fmla="*/ 1406556 w 1527876"/>
                <a:gd name="connsiteY248" fmla="*/ 420874 h 690666"/>
                <a:gd name="connsiteX249" fmla="*/ 1405319 w 1527876"/>
                <a:gd name="connsiteY249" fmla="*/ 415733 h 690666"/>
                <a:gd name="connsiteX250" fmla="*/ 1405319 w 1527876"/>
                <a:gd name="connsiteY250" fmla="*/ 409259 h 690666"/>
                <a:gd name="connsiteX251" fmla="*/ 1406556 w 1527876"/>
                <a:gd name="connsiteY251" fmla="*/ 409259 h 690666"/>
                <a:gd name="connsiteX252" fmla="*/ 1410457 w 1527876"/>
                <a:gd name="connsiteY252" fmla="*/ 413163 h 690666"/>
                <a:gd name="connsiteX253" fmla="*/ 1411694 w 1527876"/>
                <a:gd name="connsiteY253" fmla="*/ 416971 h 690666"/>
                <a:gd name="connsiteX254" fmla="*/ 1413027 w 1527876"/>
                <a:gd name="connsiteY254" fmla="*/ 416971 h 690666"/>
                <a:gd name="connsiteX255" fmla="*/ 1414358 w 1527876"/>
                <a:gd name="connsiteY255" fmla="*/ 416971 h 690666"/>
                <a:gd name="connsiteX256" fmla="*/ 1414358 w 1527876"/>
                <a:gd name="connsiteY256" fmla="*/ 414400 h 690666"/>
                <a:gd name="connsiteX257" fmla="*/ 1416928 w 1527876"/>
                <a:gd name="connsiteY257" fmla="*/ 413163 h 690666"/>
                <a:gd name="connsiteX258" fmla="*/ 1418165 w 1527876"/>
                <a:gd name="connsiteY258" fmla="*/ 414400 h 690666"/>
                <a:gd name="connsiteX259" fmla="*/ 1418165 w 1527876"/>
                <a:gd name="connsiteY259" fmla="*/ 416971 h 690666"/>
                <a:gd name="connsiteX260" fmla="*/ 1416928 w 1527876"/>
                <a:gd name="connsiteY260" fmla="*/ 419636 h 690666"/>
                <a:gd name="connsiteX261" fmla="*/ 1415595 w 1527876"/>
                <a:gd name="connsiteY261" fmla="*/ 420874 h 690666"/>
                <a:gd name="connsiteX262" fmla="*/ 1415595 w 1527876"/>
                <a:gd name="connsiteY262" fmla="*/ 424777 h 690666"/>
                <a:gd name="connsiteX263" fmla="*/ 1418165 w 1527876"/>
                <a:gd name="connsiteY263" fmla="*/ 427347 h 690666"/>
                <a:gd name="connsiteX264" fmla="*/ 1425967 w 1527876"/>
                <a:gd name="connsiteY264" fmla="*/ 427347 h 690666"/>
                <a:gd name="connsiteX265" fmla="*/ 1432438 w 1527876"/>
                <a:gd name="connsiteY265" fmla="*/ 424777 h 690666"/>
                <a:gd name="connsiteX266" fmla="*/ 1433675 w 1527876"/>
                <a:gd name="connsiteY266" fmla="*/ 423444 h 690666"/>
                <a:gd name="connsiteX267" fmla="*/ 1433675 w 1527876"/>
                <a:gd name="connsiteY267" fmla="*/ 422206 h 690666"/>
                <a:gd name="connsiteX268" fmla="*/ 1432438 w 1527876"/>
                <a:gd name="connsiteY268" fmla="*/ 420874 h 690666"/>
                <a:gd name="connsiteX269" fmla="*/ 1429773 w 1527876"/>
                <a:gd name="connsiteY269" fmla="*/ 420874 h 690666"/>
                <a:gd name="connsiteX270" fmla="*/ 1428537 w 1527876"/>
                <a:gd name="connsiteY270" fmla="*/ 418303 h 690666"/>
                <a:gd name="connsiteX271" fmla="*/ 1427204 w 1527876"/>
                <a:gd name="connsiteY271" fmla="*/ 416971 h 690666"/>
                <a:gd name="connsiteX272" fmla="*/ 1428537 w 1527876"/>
                <a:gd name="connsiteY272" fmla="*/ 411830 h 690666"/>
                <a:gd name="connsiteX273" fmla="*/ 1428537 w 1527876"/>
                <a:gd name="connsiteY273" fmla="*/ 410497 h 690666"/>
                <a:gd name="connsiteX274" fmla="*/ 1429773 w 1527876"/>
                <a:gd name="connsiteY274" fmla="*/ 411830 h 690666"/>
                <a:gd name="connsiteX275" fmla="*/ 1432438 w 1527876"/>
                <a:gd name="connsiteY275" fmla="*/ 413163 h 690666"/>
                <a:gd name="connsiteX276" fmla="*/ 1433675 w 1527876"/>
                <a:gd name="connsiteY276" fmla="*/ 414400 h 690666"/>
                <a:gd name="connsiteX277" fmla="*/ 1435007 w 1527876"/>
                <a:gd name="connsiteY277" fmla="*/ 414400 h 690666"/>
                <a:gd name="connsiteX278" fmla="*/ 1436244 w 1527876"/>
                <a:gd name="connsiteY278" fmla="*/ 410497 h 690666"/>
                <a:gd name="connsiteX279" fmla="*/ 1437576 w 1527876"/>
                <a:gd name="connsiteY279" fmla="*/ 404119 h 690666"/>
                <a:gd name="connsiteX280" fmla="*/ 1438813 w 1527876"/>
                <a:gd name="connsiteY280" fmla="*/ 401548 h 690666"/>
                <a:gd name="connsiteX281" fmla="*/ 1441382 w 1527876"/>
                <a:gd name="connsiteY281" fmla="*/ 400215 h 690666"/>
                <a:gd name="connsiteX282" fmla="*/ 1442714 w 1527876"/>
                <a:gd name="connsiteY282" fmla="*/ 397645 h 690666"/>
                <a:gd name="connsiteX283" fmla="*/ 1441382 w 1527876"/>
                <a:gd name="connsiteY283" fmla="*/ 391172 h 690666"/>
                <a:gd name="connsiteX284" fmla="*/ 1442714 w 1527876"/>
                <a:gd name="connsiteY284" fmla="*/ 387269 h 690666"/>
                <a:gd name="connsiteX285" fmla="*/ 1442714 w 1527876"/>
                <a:gd name="connsiteY285" fmla="*/ 386031 h 690666"/>
                <a:gd name="connsiteX286" fmla="*/ 1443951 w 1527876"/>
                <a:gd name="connsiteY286" fmla="*/ 386031 h 690666"/>
                <a:gd name="connsiteX287" fmla="*/ 1445283 w 1527876"/>
                <a:gd name="connsiteY287" fmla="*/ 389934 h 690666"/>
                <a:gd name="connsiteX288" fmla="*/ 1446615 w 1527876"/>
                <a:gd name="connsiteY288" fmla="*/ 391172 h 690666"/>
                <a:gd name="connsiteX289" fmla="*/ 1450422 w 1527876"/>
                <a:gd name="connsiteY289" fmla="*/ 388601 h 690666"/>
                <a:gd name="connsiteX290" fmla="*/ 1452990 w 1527876"/>
                <a:gd name="connsiteY290" fmla="*/ 386031 h 690666"/>
                <a:gd name="connsiteX291" fmla="*/ 1455655 w 1527876"/>
                <a:gd name="connsiteY291" fmla="*/ 380890 h 690666"/>
                <a:gd name="connsiteX292" fmla="*/ 1456892 w 1527876"/>
                <a:gd name="connsiteY292" fmla="*/ 378320 h 690666"/>
                <a:gd name="connsiteX293" fmla="*/ 1452990 w 1527876"/>
                <a:gd name="connsiteY293" fmla="*/ 378320 h 690666"/>
                <a:gd name="connsiteX294" fmla="*/ 1450422 w 1527876"/>
                <a:gd name="connsiteY294" fmla="*/ 378320 h 690666"/>
                <a:gd name="connsiteX295" fmla="*/ 1450422 w 1527876"/>
                <a:gd name="connsiteY295" fmla="*/ 375654 h 690666"/>
                <a:gd name="connsiteX296" fmla="*/ 1451754 w 1527876"/>
                <a:gd name="connsiteY296" fmla="*/ 373179 h 690666"/>
                <a:gd name="connsiteX297" fmla="*/ 1455655 w 1527876"/>
                <a:gd name="connsiteY297" fmla="*/ 373179 h 690666"/>
                <a:gd name="connsiteX298" fmla="*/ 1458224 w 1527876"/>
                <a:gd name="connsiteY298" fmla="*/ 373179 h 690666"/>
                <a:gd name="connsiteX299" fmla="*/ 1460793 w 1527876"/>
                <a:gd name="connsiteY299" fmla="*/ 367943 h 690666"/>
                <a:gd name="connsiteX300" fmla="*/ 1462030 w 1527876"/>
                <a:gd name="connsiteY300" fmla="*/ 364040 h 690666"/>
                <a:gd name="connsiteX301" fmla="*/ 1455655 w 1527876"/>
                <a:gd name="connsiteY301" fmla="*/ 358899 h 690666"/>
                <a:gd name="connsiteX302" fmla="*/ 1452990 w 1527876"/>
                <a:gd name="connsiteY302" fmla="*/ 354996 h 690666"/>
                <a:gd name="connsiteX303" fmla="*/ 1452990 w 1527876"/>
                <a:gd name="connsiteY303" fmla="*/ 353758 h 690666"/>
                <a:gd name="connsiteX304" fmla="*/ 1454323 w 1527876"/>
                <a:gd name="connsiteY304" fmla="*/ 352426 h 690666"/>
                <a:gd name="connsiteX305" fmla="*/ 1455655 w 1527876"/>
                <a:gd name="connsiteY305" fmla="*/ 352426 h 690666"/>
                <a:gd name="connsiteX306" fmla="*/ 1451754 w 1527876"/>
                <a:gd name="connsiteY306" fmla="*/ 349855 h 690666"/>
                <a:gd name="connsiteX307" fmla="*/ 1447852 w 1527876"/>
                <a:gd name="connsiteY307" fmla="*/ 351188 h 690666"/>
                <a:gd name="connsiteX308" fmla="*/ 1449185 w 1527876"/>
                <a:gd name="connsiteY308" fmla="*/ 352426 h 690666"/>
                <a:gd name="connsiteX309" fmla="*/ 1449185 w 1527876"/>
                <a:gd name="connsiteY309" fmla="*/ 353758 h 690666"/>
                <a:gd name="connsiteX310" fmla="*/ 1449185 w 1527876"/>
                <a:gd name="connsiteY310" fmla="*/ 354996 h 690666"/>
                <a:gd name="connsiteX311" fmla="*/ 1443951 w 1527876"/>
                <a:gd name="connsiteY311" fmla="*/ 353758 h 690666"/>
                <a:gd name="connsiteX312" fmla="*/ 1443951 w 1527876"/>
                <a:gd name="connsiteY312" fmla="*/ 354996 h 690666"/>
                <a:gd name="connsiteX313" fmla="*/ 1449185 w 1527876"/>
                <a:gd name="connsiteY313" fmla="*/ 360232 h 690666"/>
                <a:gd name="connsiteX314" fmla="*/ 1454323 w 1527876"/>
                <a:gd name="connsiteY314" fmla="*/ 364040 h 690666"/>
                <a:gd name="connsiteX315" fmla="*/ 1454323 w 1527876"/>
                <a:gd name="connsiteY315" fmla="*/ 365373 h 690666"/>
                <a:gd name="connsiteX316" fmla="*/ 1452990 w 1527876"/>
                <a:gd name="connsiteY316" fmla="*/ 365373 h 690666"/>
                <a:gd name="connsiteX317" fmla="*/ 1446615 w 1527876"/>
                <a:gd name="connsiteY317" fmla="*/ 364040 h 690666"/>
                <a:gd name="connsiteX318" fmla="*/ 1442714 w 1527876"/>
                <a:gd name="connsiteY318" fmla="*/ 364040 h 690666"/>
                <a:gd name="connsiteX319" fmla="*/ 1441382 w 1527876"/>
                <a:gd name="connsiteY319" fmla="*/ 365373 h 690666"/>
                <a:gd name="connsiteX320" fmla="*/ 1441382 w 1527876"/>
                <a:gd name="connsiteY320" fmla="*/ 369181 h 690666"/>
                <a:gd name="connsiteX321" fmla="*/ 1442714 w 1527876"/>
                <a:gd name="connsiteY321" fmla="*/ 370514 h 690666"/>
                <a:gd name="connsiteX322" fmla="*/ 1443951 w 1527876"/>
                <a:gd name="connsiteY322" fmla="*/ 373179 h 690666"/>
                <a:gd name="connsiteX323" fmla="*/ 1441382 w 1527876"/>
                <a:gd name="connsiteY323" fmla="*/ 374417 h 690666"/>
                <a:gd name="connsiteX324" fmla="*/ 1438813 w 1527876"/>
                <a:gd name="connsiteY324" fmla="*/ 373179 h 690666"/>
                <a:gd name="connsiteX325" fmla="*/ 1438813 w 1527876"/>
                <a:gd name="connsiteY325" fmla="*/ 370514 h 690666"/>
                <a:gd name="connsiteX326" fmla="*/ 1437576 w 1527876"/>
                <a:gd name="connsiteY326" fmla="*/ 367943 h 690666"/>
                <a:gd name="connsiteX327" fmla="*/ 1435007 w 1527876"/>
                <a:gd name="connsiteY327" fmla="*/ 370514 h 690666"/>
                <a:gd name="connsiteX328" fmla="*/ 1432438 w 1527876"/>
                <a:gd name="connsiteY328" fmla="*/ 374417 h 690666"/>
                <a:gd name="connsiteX329" fmla="*/ 1431105 w 1527876"/>
                <a:gd name="connsiteY329" fmla="*/ 375654 h 690666"/>
                <a:gd name="connsiteX330" fmla="*/ 1429773 w 1527876"/>
                <a:gd name="connsiteY330" fmla="*/ 376987 h 690666"/>
                <a:gd name="connsiteX331" fmla="*/ 1427204 w 1527876"/>
                <a:gd name="connsiteY331" fmla="*/ 375654 h 690666"/>
                <a:gd name="connsiteX332" fmla="*/ 1425967 w 1527876"/>
                <a:gd name="connsiteY332" fmla="*/ 371846 h 690666"/>
                <a:gd name="connsiteX333" fmla="*/ 1427204 w 1527876"/>
                <a:gd name="connsiteY333" fmla="*/ 369181 h 690666"/>
                <a:gd name="connsiteX334" fmla="*/ 1431105 w 1527876"/>
                <a:gd name="connsiteY334" fmla="*/ 367943 h 690666"/>
                <a:gd name="connsiteX335" fmla="*/ 1433675 w 1527876"/>
                <a:gd name="connsiteY335" fmla="*/ 365373 h 690666"/>
                <a:gd name="connsiteX336" fmla="*/ 1435007 w 1527876"/>
                <a:gd name="connsiteY336" fmla="*/ 364040 h 690666"/>
                <a:gd name="connsiteX337" fmla="*/ 1433675 w 1527876"/>
                <a:gd name="connsiteY337" fmla="*/ 361470 h 690666"/>
                <a:gd name="connsiteX338" fmla="*/ 1432438 w 1527876"/>
                <a:gd name="connsiteY338" fmla="*/ 360232 h 690666"/>
                <a:gd name="connsiteX339" fmla="*/ 1431105 w 1527876"/>
                <a:gd name="connsiteY339" fmla="*/ 361470 h 690666"/>
                <a:gd name="connsiteX340" fmla="*/ 1429773 w 1527876"/>
                <a:gd name="connsiteY340" fmla="*/ 360232 h 690666"/>
                <a:gd name="connsiteX341" fmla="*/ 1428537 w 1527876"/>
                <a:gd name="connsiteY341" fmla="*/ 358899 h 690666"/>
                <a:gd name="connsiteX342" fmla="*/ 1428537 w 1527876"/>
                <a:gd name="connsiteY342" fmla="*/ 356329 h 690666"/>
                <a:gd name="connsiteX343" fmla="*/ 1431105 w 1527876"/>
                <a:gd name="connsiteY343" fmla="*/ 356329 h 690666"/>
                <a:gd name="connsiteX344" fmla="*/ 1431105 w 1527876"/>
                <a:gd name="connsiteY344" fmla="*/ 354996 h 690666"/>
                <a:gd name="connsiteX345" fmla="*/ 1431105 w 1527876"/>
                <a:gd name="connsiteY345" fmla="*/ 353758 h 690666"/>
                <a:gd name="connsiteX346" fmla="*/ 1429773 w 1527876"/>
                <a:gd name="connsiteY346" fmla="*/ 351188 h 690666"/>
                <a:gd name="connsiteX347" fmla="*/ 1427204 w 1527876"/>
                <a:gd name="connsiteY347" fmla="*/ 348618 h 690666"/>
                <a:gd name="connsiteX348" fmla="*/ 1424635 w 1527876"/>
                <a:gd name="connsiteY348" fmla="*/ 345952 h 690666"/>
                <a:gd name="connsiteX349" fmla="*/ 1422066 w 1527876"/>
                <a:gd name="connsiteY349" fmla="*/ 344715 h 690666"/>
                <a:gd name="connsiteX350" fmla="*/ 1420734 w 1527876"/>
                <a:gd name="connsiteY350" fmla="*/ 347285 h 690666"/>
                <a:gd name="connsiteX351" fmla="*/ 1420734 w 1527876"/>
                <a:gd name="connsiteY351" fmla="*/ 349855 h 690666"/>
                <a:gd name="connsiteX352" fmla="*/ 1420734 w 1527876"/>
                <a:gd name="connsiteY352" fmla="*/ 351188 h 690666"/>
                <a:gd name="connsiteX353" fmla="*/ 1422066 w 1527876"/>
                <a:gd name="connsiteY353" fmla="*/ 351188 h 690666"/>
                <a:gd name="connsiteX354" fmla="*/ 1424635 w 1527876"/>
                <a:gd name="connsiteY354" fmla="*/ 351188 h 690666"/>
                <a:gd name="connsiteX355" fmla="*/ 1425967 w 1527876"/>
                <a:gd name="connsiteY355" fmla="*/ 353758 h 690666"/>
                <a:gd name="connsiteX356" fmla="*/ 1425967 w 1527876"/>
                <a:gd name="connsiteY356" fmla="*/ 354996 h 690666"/>
                <a:gd name="connsiteX357" fmla="*/ 1424635 w 1527876"/>
                <a:gd name="connsiteY357" fmla="*/ 356329 h 690666"/>
                <a:gd name="connsiteX358" fmla="*/ 1423398 w 1527876"/>
                <a:gd name="connsiteY358" fmla="*/ 353758 h 690666"/>
                <a:gd name="connsiteX359" fmla="*/ 1420734 w 1527876"/>
                <a:gd name="connsiteY359" fmla="*/ 353758 h 690666"/>
                <a:gd name="connsiteX360" fmla="*/ 1419497 w 1527876"/>
                <a:gd name="connsiteY360" fmla="*/ 353758 h 690666"/>
                <a:gd name="connsiteX361" fmla="*/ 1419497 w 1527876"/>
                <a:gd name="connsiteY361" fmla="*/ 354996 h 690666"/>
                <a:gd name="connsiteX362" fmla="*/ 1422066 w 1527876"/>
                <a:gd name="connsiteY362" fmla="*/ 356329 h 690666"/>
                <a:gd name="connsiteX363" fmla="*/ 1422066 w 1527876"/>
                <a:gd name="connsiteY363" fmla="*/ 358899 h 690666"/>
                <a:gd name="connsiteX364" fmla="*/ 1422066 w 1527876"/>
                <a:gd name="connsiteY364" fmla="*/ 360232 h 690666"/>
                <a:gd name="connsiteX365" fmla="*/ 1419497 w 1527876"/>
                <a:gd name="connsiteY365" fmla="*/ 360232 h 690666"/>
                <a:gd name="connsiteX366" fmla="*/ 1419497 w 1527876"/>
                <a:gd name="connsiteY366" fmla="*/ 361470 h 690666"/>
                <a:gd name="connsiteX367" fmla="*/ 1419497 w 1527876"/>
                <a:gd name="connsiteY367" fmla="*/ 362802 h 690666"/>
                <a:gd name="connsiteX368" fmla="*/ 1422066 w 1527876"/>
                <a:gd name="connsiteY368" fmla="*/ 364040 h 690666"/>
                <a:gd name="connsiteX369" fmla="*/ 1424635 w 1527876"/>
                <a:gd name="connsiteY369" fmla="*/ 366706 h 690666"/>
                <a:gd name="connsiteX370" fmla="*/ 1424635 w 1527876"/>
                <a:gd name="connsiteY370" fmla="*/ 369181 h 690666"/>
                <a:gd name="connsiteX371" fmla="*/ 1423398 w 1527876"/>
                <a:gd name="connsiteY371" fmla="*/ 373179 h 690666"/>
                <a:gd name="connsiteX372" fmla="*/ 1418165 w 1527876"/>
                <a:gd name="connsiteY372" fmla="*/ 370514 h 690666"/>
                <a:gd name="connsiteX373" fmla="*/ 1415595 w 1527876"/>
                <a:gd name="connsiteY373" fmla="*/ 367943 h 690666"/>
                <a:gd name="connsiteX374" fmla="*/ 1415595 w 1527876"/>
                <a:gd name="connsiteY374" fmla="*/ 365373 h 690666"/>
                <a:gd name="connsiteX375" fmla="*/ 1415595 w 1527876"/>
                <a:gd name="connsiteY375" fmla="*/ 364040 h 690666"/>
                <a:gd name="connsiteX376" fmla="*/ 1415595 w 1527876"/>
                <a:gd name="connsiteY376" fmla="*/ 362802 h 690666"/>
                <a:gd name="connsiteX377" fmla="*/ 1414358 w 1527876"/>
                <a:gd name="connsiteY377" fmla="*/ 362802 h 690666"/>
                <a:gd name="connsiteX378" fmla="*/ 1410457 w 1527876"/>
                <a:gd name="connsiteY378" fmla="*/ 365373 h 690666"/>
                <a:gd name="connsiteX379" fmla="*/ 1406556 w 1527876"/>
                <a:gd name="connsiteY379" fmla="*/ 367943 h 690666"/>
                <a:gd name="connsiteX380" fmla="*/ 1405319 w 1527876"/>
                <a:gd name="connsiteY380" fmla="*/ 369181 h 690666"/>
                <a:gd name="connsiteX381" fmla="*/ 1406556 w 1527876"/>
                <a:gd name="connsiteY381" fmla="*/ 373179 h 690666"/>
                <a:gd name="connsiteX382" fmla="*/ 1409125 w 1527876"/>
                <a:gd name="connsiteY382" fmla="*/ 374417 h 690666"/>
                <a:gd name="connsiteX383" fmla="*/ 1414358 w 1527876"/>
                <a:gd name="connsiteY383" fmla="*/ 376987 h 690666"/>
                <a:gd name="connsiteX384" fmla="*/ 1418165 w 1527876"/>
                <a:gd name="connsiteY384" fmla="*/ 379558 h 690666"/>
                <a:gd name="connsiteX385" fmla="*/ 1420734 w 1527876"/>
                <a:gd name="connsiteY385" fmla="*/ 383461 h 690666"/>
                <a:gd name="connsiteX386" fmla="*/ 1420734 w 1527876"/>
                <a:gd name="connsiteY386" fmla="*/ 387269 h 690666"/>
                <a:gd name="connsiteX387" fmla="*/ 1420734 w 1527876"/>
                <a:gd name="connsiteY387" fmla="*/ 388601 h 690666"/>
                <a:gd name="connsiteX388" fmla="*/ 1420734 w 1527876"/>
                <a:gd name="connsiteY388" fmla="*/ 389934 h 690666"/>
                <a:gd name="connsiteX389" fmla="*/ 1415595 w 1527876"/>
                <a:gd name="connsiteY389" fmla="*/ 387269 h 690666"/>
                <a:gd name="connsiteX390" fmla="*/ 1411694 w 1527876"/>
                <a:gd name="connsiteY390" fmla="*/ 386031 h 690666"/>
                <a:gd name="connsiteX391" fmla="*/ 1411694 w 1527876"/>
                <a:gd name="connsiteY391" fmla="*/ 384698 h 690666"/>
                <a:gd name="connsiteX392" fmla="*/ 1413027 w 1527876"/>
                <a:gd name="connsiteY392" fmla="*/ 383461 h 690666"/>
                <a:gd name="connsiteX393" fmla="*/ 1413027 w 1527876"/>
                <a:gd name="connsiteY393" fmla="*/ 380890 h 690666"/>
                <a:gd name="connsiteX394" fmla="*/ 1409125 w 1527876"/>
                <a:gd name="connsiteY394" fmla="*/ 379558 h 690666"/>
                <a:gd name="connsiteX395" fmla="*/ 1405319 w 1527876"/>
                <a:gd name="connsiteY395" fmla="*/ 378320 h 690666"/>
                <a:gd name="connsiteX396" fmla="*/ 1403987 w 1527876"/>
                <a:gd name="connsiteY396" fmla="*/ 375654 h 690666"/>
                <a:gd name="connsiteX397" fmla="*/ 1403987 w 1527876"/>
                <a:gd name="connsiteY397" fmla="*/ 371846 h 690666"/>
                <a:gd name="connsiteX398" fmla="*/ 1400085 w 1527876"/>
                <a:gd name="connsiteY398" fmla="*/ 370514 h 690666"/>
                <a:gd name="connsiteX399" fmla="*/ 1397517 w 1527876"/>
                <a:gd name="connsiteY399" fmla="*/ 370514 h 690666"/>
                <a:gd name="connsiteX400" fmla="*/ 1393710 w 1527876"/>
                <a:gd name="connsiteY400" fmla="*/ 373179 h 690666"/>
                <a:gd name="connsiteX401" fmla="*/ 1389809 w 1527876"/>
                <a:gd name="connsiteY401" fmla="*/ 375654 h 690666"/>
                <a:gd name="connsiteX402" fmla="*/ 1389809 w 1527876"/>
                <a:gd name="connsiteY402" fmla="*/ 376987 h 690666"/>
                <a:gd name="connsiteX403" fmla="*/ 1389809 w 1527876"/>
                <a:gd name="connsiteY403" fmla="*/ 378320 h 690666"/>
                <a:gd name="connsiteX404" fmla="*/ 1393710 w 1527876"/>
                <a:gd name="connsiteY404" fmla="*/ 380890 h 690666"/>
                <a:gd name="connsiteX405" fmla="*/ 1397517 w 1527876"/>
                <a:gd name="connsiteY405" fmla="*/ 383461 h 690666"/>
                <a:gd name="connsiteX406" fmla="*/ 1397517 w 1527876"/>
                <a:gd name="connsiteY406" fmla="*/ 386031 h 690666"/>
                <a:gd name="connsiteX407" fmla="*/ 1397517 w 1527876"/>
                <a:gd name="connsiteY407" fmla="*/ 388601 h 690666"/>
                <a:gd name="connsiteX408" fmla="*/ 1394947 w 1527876"/>
                <a:gd name="connsiteY408" fmla="*/ 392504 h 690666"/>
                <a:gd name="connsiteX409" fmla="*/ 1391046 w 1527876"/>
                <a:gd name="connsiteY409" fmla="*/ 396312 h 690666"/>
                <a:gd name="connsiteX410" fmla="*/ 1389809 w 1527876"/>
                <a:gd name="connsiteY410" fmla="*/ 396312 h 690666"/>
                <a:gd name="connsiteX411" fmla="*/ 1389809 w 1527876"/>
                <a:gd name="connsiteY411" fmla="*/ 395075 h 690666"/>
                <a:gd name="connsiteX412" fmla="*/ 1391046 w 1527876"/>
                <a:gd name="connsiteY412" fmla="*/ 388601 h 690666"/>
                <a:gd name="connsiteX413" fmla="*/ 1392378 w 1527876"/>
                <a:gd name="connsiteY413" fmla="*/ 383461 h 690666"/>
                <a:gd name="connsiteX414" fmla="*/ 1391046 w 1527876"/>
                <a:gd name="connsiteY414" fmla="*/ 382128 h 690666"/>
                <a:gd name="connsiteX415" fmla="*/ 1387240 w 1527876"/>
                <a:gd name="connsiteY415" fmla="*/ 380890 h 690666"/>
                <a:gd name="connsiteX416" fmla="*/ 1384670 w 1527876"/>
                <a:gd name="connsiteY416" fmla="*/ 380890 h 690666"/>
                <a:gd name="connsiteX417" fmla="*/ 1383339 w 1527876"/>
                <a:gd name="connsiteY417" fmla="*/ 383461 h 690666"/>
                <a:gd name="connsiteX418" fmla="*/ 1382102 w 1527876"/>
                <a:gd name="connsiteY418" fmla="*/ 387269 h 690666"/>
                <a:gd name="connsiteX419" fmla="*/ 1383339 w 1527876"/>
                <a:gd name="connsiteY419" fmla="*/ 388601 h 690666"/>
                <a:gd name="connsiteX420" fmla="*/ 1380769 w 1527876"/>
                <a:gd name="connsiteY420" fmla="*/ 391172 h 690666"/>
                <a:gd name="connsiteX421" fmla="*/ 1379437 w 1527876"/>
                <a:gd name="connsiteY421" fmla="*/ 392504 h 690666"/>
                <a:gd name="connsiteX422" fmla="*/ 1376868 w 1527876"/>
                <a:gd name="connsiteY422" fmla="*/ 392504 h 690666"/>
                <a:gd name="connsiteX423" fmla="*/ 1375631 w 1527876"/>
                <a:gd name="connsiteY423" fmla="*/ 393837 h 690666"/>
                <a:gd name="connsiteX424" fmla="*/ 1375631 w 1527876"/>
                <a:gd name="connsiteY424" fmla="*/ 396312 h 690666"/>
                <a:gd name="connsiteX425" fmla="*/ 1374299 w 1527876"/>
                <a:gd name="connsiteY425" fmla="*/ 396312 h 690666"/>
                <a:gd name="connsiteX426" fmla="*/ 1372967 w 1527876"/>
                <a:gd name="connsiteY426" fmla="*/ 395075 h 690666"/>
                <a:gd name="connsiteX427" fmla="*/ 1374299 w 1527876"/>
                <a:gd name="connsiteY427" fmla="*/ 392504 h 690666"/>
                <a:gd name="connsiteX428" fmla="*/ 1375631 w 1527876"/>
                <a:gd name="connsiteY428" fmla="*/ 391172 h 690666"/>
                <a:gd name="connsiteX429" fmla="*/ 1371730 w 1527876"/>
                <a:gd name="connsiteY429" fmla="*/ 389934 h 690666"/>
                <a:gd name="connsiteX430" fmla="*/ 1367829 w 1527876"/>
                <a:gd name="connsiteY430" fmla="*/ 388601 h 690666"/>
                <a:gd name="connsiteX431" fmla="*/ 1366592 w 1527876"/>
                <a:gd name="connsiteY431" fmla="*/ 388601 h 690666"/>
                <a:gd name="connsiteX432" fmla="*/ 1361358 w 1527876"/>
                <a:gd name="connsiteY432" fmla="*/ 389934 h 690666"/>
                <a:gd name="connsiteX433" fmla="*/ 1362690 w 1527876"/>
                <a:gd name="connsiteY433" fmla="*/ 396312 h 690666"/>
                <a:gd name="connsiteX434" fmla="*/ 1358789 w 1527876"/>
                <a:gd name="connsiteY434" fmla="*/ 398978 h 690666"/>
                <a:gd name="connsiteX435" fmla="*/ 1357552 w 1527876"/>
                <a:gd name="connsiteY435" fmla="*/ 388601 h 690666"/>
                <a:gd name="connsiteX436" fmla="*/ 1351082 w 1527876"/>
                <a:gd name="connsiteY436" fmla="*/ 389934 h 690666"/>
                <a:gd name="connsiteX437" fmla="*/ 1349845 w 1527876"/>
                <a:gd name="connsiteY437" fmla="*/ 401548 h 690666"/>
                <a:gd name="connsiteX438" fmla="*/ 1348512 w 1527876"/>
                <a:gd name="connsiteY438" fmla="*/ 392504 h 690666"/>
                <a:gd name="connsiteX439" fmla="*/ 1343374 w 1527876"/>
                <a:gd name="connsiteY439" fmla="*/ 391172 h 690666"/>
                <a:gd name="connsiteX440" fmla="*/ 1349845 w 1527876"/>
                <a:gd name="connsiteY440" fmla="*/ 387269 h 690666"/>
                <a:gd name="connsiteX441" fmla="*/ 1333002 w 1527876"/>
                <a:gd name="connsiteY441" fmla="*/ 379558 h 690666"/>
                <a:gd name="connsiteX442" fmla="*/ 1322726 w 1527876"/>
                <a:gd name="connsiteY442" fmla="*/ 364040 h 690666"/>
                <a:gd name="connsiteX443" fmla="*/ 1318825 w 1527876"/>
                <a:gd name="connsiteY443" fmla="*/ 362802 h 690666"/>
                <a:gd name="connsiteX444" fmla="*/ 1314924 w 1527876"/>
                <a:gd name="connsiteY444" fmla="*/ 366706 h 690666"/>
                <a:gd name="connsiteX445" fmla="*/ 1311117 w 1527876"/>
                <a:gd name="connsiteY445" fmla="*/ 370514 h 690666"/>
                <a:gd name="connsiteX446" fmla="*/ 1303315 w 1527876"/>
                <a:gd name="connsiteY446" fmla="*/ 370514 h 690666"/>
                <a:gd name="connsiteX447" fmla="*/ 1312354 w 1527876"/>
                <a:gd name="connsiteY447" fmla="*/ 366706 h 690666"/>
                <a:gd name="connsiteX448" fmla="*/ 1314924 w 1527876"/>
                <a:gd name="connsiteY448" fmla="*/ 362802 h 690666"/>
                <a:gd name="connsiteX449" fmla="*/ 1317492 w 1527876"/>
                <a:gd name="connsiteY449" fmla="*/ 361470 h 690666"/>
                <a:gd name="connsiteX450" fmla="*/ 1316255 w 1527876"/>
                <a:gd name="connsiteY450" fmla="*/ 357662 h 690666"/>
                <a:gd name="connsiteX451" fmla="*/ 1314924 w 1527876"/>
                <a:gd name="connsiteY451" fmla="*/ 353758 h 690666"/>
                <a:gd name="connsiteX452" fmla="*/ 1309785 w 1527876"/>
                <a:gd name="connsiteY452" fmla="*/ 352426 h 690666"/>
                <a:gd name="connsiteX453" fmla="*/ 1305884 w 1527876"/>
                <a:gd name="connsiteY453" fmla="*/ 351188 h 690666"/>
                <a:gd name="connsiteX454" fmla="*/ 1305884 w 1527876"/>
                <a:gd name="connsiteY454" fmla="*/ 349855 h 690666"/>
                <a:gd name="connsiteX455" fmla="*/ 1305884 w 1527876"/>
                <a:gd name="connsiteY455" fmla="*/ 348618 h 690666"/>
                <a:gd name="connsiteX456" fmla="*/ 1305884 w 1527876"/>
                <a:gd name="connsiteY456" fmla="*/ 347285 h 690666"/>
                <a:gd name="connsiteX457" fmla="*/ 1307216 w 1527876"/>
                <a:gd name="connsiteY457" fmla="*/ 347285 h 690666"/>
                <a:gd name="connsiteX458" fmla="*/ 1313686 w 1527876"/>
                <a:gd name="connsiteY458" fmla="*/ 351188 h 690666"/>
                <a:gd name="connsiteX459" fmla="*/ 1317492 w 1527876"/>
                <a:gd name="connsiteY459" fmla="*/ 354996 h 690666"/>
                <a:gd name="connsiteX460" fmla="*/ 1323963 w 1527876"/>
                <a:gd name="connsiteY460" fmla="*/ 361470 h 690666"/>
                <a:gd name="connsiteX461" fmla="*/ 1329197 w 1527876"/>
                <a:gd name="connsiteY461" fmla="*/ 367943 h 690666"/>
                <a:gd name="connsiteX462" fmla="*/ 1331765 w 1527876"/>
                <a:gd name="connsiteY462" fmla="*/ 366706 h 690666"/>
                <a:gd name="connsiteX463" fmla="*/ 1333002 w 1527876"/>
                <a:gd name="connsiteY463" fmla="*/ 367943 h 690666"/>
                <a:gd name="connsiteX464" fmla="*/ 1334335 w 1527876"/>
                <a:gd name="connsiteY464" fmla="*/ 369181 h 690666"/>
                <a:gd name="connsiteX465" fmla="*/ 1335572 w 1527876"/>
                <a:gd name="connsiteY465" fmla="*/ 370514 h 690666"/>
                <a:gd name="connsiteX466" fmla="*/ 1338141 w 1527876"/>
                <a:gd name="connsiteY466" fmla="*/ 369181 h 690666"/>
                <a:gd name="connsiteX467" fmla="*/ 1340710 w 1527876"/>
                <a:gd name="connsiteY467" fmla="*/ 369181 h 690666"/>
                <a:gd name="connsiteX468" fmla="*/ 1347180 w 1527876"/>
                <a:gd name="connsiteY468" fmla="*/ 374417 h 690666"/>
                <a:gd name="connsiteX469" fmla="*/ 1352414 w 1527876"/>
                <a:gd name="connsiteY469" fmla="*/ 376987 h 690666"/>
                <a:gd name="connsiteX470" fmla="*/ 1353650 w 1527876"/>
                <a:gd name="connsiteY470" fmla="*/ 375654 h 690666"/>
                <a:gd name="connsiteX471" fmla="*/ 1356220 w 1527876"/>
                <a:gd name="connsiteY471" fmla="*/ 375654 h 690666"/>
                <a:gd name="connsiteX472" fmla="*/ 1361358 w 1527876"/>
                <a:gd name="connsiteY472" fmla="*/ 379558 h 690666"/>
                <a:gd name="connsiteX473" fmla="*/ 1367829 w 1527876"/>
                <a:gd name="connsiteY473" fmla="*/ 380890 h 690666"/>
                <a:gd name="connsiteX474" fmla="*/ 1370397 w 1527876"/>
                <a:gd name="connsiteY474" fmla="*/ 378320 h 690666"/>
                <a:gd name="connsiteX475" fmla="*/ 1372967 w 1527876"/>
                <a:gd name="connsiteY475" fmla="*/ 375654 h 690666"/>
                <a:gd name="connsiteX476" fmla="*/ 1372967 w 1527876"/>
                <a:gd name="connsiteY476" fmla="*/ 374417 h 690666"/>
                <a:gd name="connsiteX477" fmla="*/ 1371730 w 1527876"/>
                <a:gd name="connsiteY477" fmla="*/ 373179 h 690666"/>
                <a:gd name="connsiteX478" fmla="*/ 1369160 w 1527876"/>
                <a:gd name="connsiteY478" fmla="*/ 371846 h 690666"/>
                <a:gd name="connsiteX479" fmla="*/ 1366592 w 1527876"/>
                <a:gd name="connsiteY479" fmla="*/ 369181 h 690666"/>
                <a:gd name="connsiteX480" fmla="*/ 1367829 w 1527876"/>
                <a:gd name="connsiteY480" fmla="*/ 367943 h 690666"/>
                <a:gd name="connsiteX481" fmla="*/ 1370397 w 1527876"/>
                <a:gd name="connsiteY481" fmla="*/ 369181 h 690666"/>
                <a:gd name="connsiteX482" fmla="*/ 1371730 w 1527876"/>
                <a:gd name="connsiteY482" fmla="*/ 370514 h 690666"/>
                <a:gd name="connsiteX483" fmla="*/ 1374299 w 1527876"/>
                <a:gd name="connsiteY483" fmla="*/ 371846 h 690666"/>
                <a:gd name="connsiteX484" fmla="*/ 1375631 w 1527876"/>
                <a:gd name="connsiteY484" fmla="*/ 374417 h 690666"/>
                <a:gd name="connsiteX485" fmla="*/ 1376868 w 1527876"/>
                <a:gd name="connsiteY485" fmla="*/ 374417 h 690666"/>
                <a:gd name="connsiteX486" fmla="*/ 1379437 w 1527876"/>
                <a:gd name="connsiteY486" fmla="*/ 371846 h 690666"/>
                <a:gd name="connsiteX487" fmla="*/ 1380769 w 1527876"/>
                <a:gd name="connsiteY487" fmla="*/ 369181 h 690666"/>
                <a:gd name="connsiteX488" fmla="*/ 1380769 w 1527876"/>
                <a:gd name="connsiteY488" fmla="*/ 367943 h 690666"/>
                <a:gd name="connsiteX489" fmla="*/ 1376868 w 1527876"/>
                <a:gd name="connsiteY489" fmla="*/ 367943 h 690666"/>
                <a:gd name="connsiteX490" fmla="*/ 1375631 w 1527876"/>
                <a:gd name="connsiteY490" fmla="*/ 367943 h 690666"/>
                <a:gd name="connsiteX491" fmla="*/ 1376868 w 1527876"/>
                <a:gd name="connsiteY491" fmla="*/ 366706 h 690666"/>
                <a:gd name="connsiteX492" fmla="*/ 1378200 w 1527876"/>
                <a:gd name="connsiteY492" fmla="*/ 366706 h 690666"/>
                <a:gd name="connsiteX493" fmla="*/ 1380769 w 1527876"/>
                <a:gd name="connsiteY493" fmla="*/ 365373 h 690666"/>
                <a:gd name="connsiteX494" fmla="*/ 1382102 w 1527876"/>
                <a:gd name="connsiteY494" fmla="*/ 365373 h 690666"/>
                <a:gd name="connsiteX495" fmla="*/ 1384670 w 1527876"/>
                <a:gd name="connsiteY495" fmla="*/ 365373 h 690666"/>
                <a:gd name="connsiteX496" fmla="*/ 1384670 w 1527876"/>
                <a:gd name="connsiteY496" fmla="*/ 364040 h 690666"/>
                <a:gd name="connsiteX497" fmla="*/ 1385908 w 1527876"/>
                <a:gd name="connsiteY497" fmla="*/ 364040 h 690666"/>
                <a:gd name="connsiteX498" fmla="*/ 1384670 w 1527876"/>
                <a:gd name="connsiteY498" fmla="*/ 360232 h 690666"/>
                <a:gd name="connsiteX499" fmla="*/ 1384670 w 1527876"/>
                <a:gd name="connsiteY499" fmla="*/ 358899 h 690666"/>
                <a:gd name="connsiteX500" fmla="*/ 1385908 w 1527876"/>
                <a:gd name="connsiteY500" fmla="*/ 358899 h 690666"/>
                <a:gd name="connsiteX501" fmla="*/ 1387240 w 1527876"/>
                <a:gd name="connsiteY501" fmla="*/ 360232 h 690666"/>
                <a:gd name="connsiteX502" fmla="*/ 1388477 w 1527876"/>
                <a:gd name="connsiteY502" fmla="*/ 361470 h 690666"/>
                <a:gd name="connsiteX503" fmla="*/ 1388477 w 1527876"/>
                <a:gd name="connsiteY503" fmla="*/ 360232 h 690666"/>
                <a:gd name="connsiteX504" fmla="*/ 1389809 w 1527876"/>
                <a:gd name="connsiteY504" fmla="*/ 360232 h 690666"/>
                <a:gd name="connsiteX505" fmla="*/ 1388477 w 1527876"/>
                <a:gd name="connsiteY505" fmla="*/ 357662 h 690666"/>
                <a:gd name="connsiteX506" fmla="*/ 1389809 w 1527876"/>
                <a:gd name="connsiteY506" fmla="*/ 354996 h 690666"/>
                <a:gd name="connsiteX507" fmla="*/ 1394947 w 1527876"/>
                <a:gd name="connsiteY507" fmla="*/ 353758 h 690666"/>
                <a:gd name="connsiteX508" fmla="*/ 1397517 w 1527876"/>
                <a:gd name="connsiteY508" fmla="*/ 352426 h 690666"/>
                <a:gd name="connsiteX509" fmla="*/ 1398848 w 1527876"/>
                <a:gd name="connsiteY509" fmla="*/ 349855 h 690666"/>
                <a:gd name="connsiteX510" fmla="*/ 1397517 w 1527876"/>
                <a:gd name="connsiteY510" fmla="*/ 347285 h 690666"/>
                <a:gd name="connsiteX511" fmla="*/ 1394947 w 1527876"/>
                <a:gd name="connsiteY511" fmla="*/ 348618 h 690666"/>
                <a:gd name="connsiteX512" fmla="*/ 1393710 w 1527876"/>
                <a:gd name="connsiteY512" fmla="*/ 351188 h 690666"/>
                <a:gd name="connsiteX513" fmla="*/ 1391046 w 1527876"/>
                <a:gd name="connsiteY513" fmla="*/ 351188 h 690666"/>
                <a:gd name="connsiteX514" fmla="*/ 1388477 w 1527876"/>
                <a:gd name="connsiteY514" fmla="*/ 351188 h 690666"/>
                <a:gd name="connsiteX515" fmla="*/ 1387240 w 1527876"/>
                <a:gd name="connsiteY515" fmla="*/ 348618 h 690666"/>
                <a:gd name="connsiteX516" fmla="*/ 1388477 w 1527876"/>
                <a:gd name="connsiteY516" fmla="*/ 345952 h 690666"/>
                <a:gd name="connsiteX517" fmla="*/ 1388477 w 1527876"/>
                <a:gd name="connsiteY517" fmla="*/ 344715 h 690666"/>
                <a:gd name="connsiteX518" fmla="*/ 1389809 w 1527876"/>
                <a:gd name="connsiteY518" fmla="*/ 345952 h 690666"/>
                <a:gd name="connsiteX519" fmla="*/ 1391046 w 1527876"/>
                <a:gd name="connsiteY519" fmla="*/ 348618 h 690666"/>
                <a:gd name="connsiteX520" fmla="*/ 1391046 w 1527876"/>
                <a:gd name="connsiteY520" fmla="*/ 347285 h 690666"/>
                <a:gd name="connsiteX521" fmla="*/ 1392378 w 1527876"/>
                <a:gd name="connsiteY521" fmla="*/ 345952 h 690666"/>
                <a:gd name="connsiteX522" fmla="*/ 1394947 w 1527876"/>
                <a:gd name="connsiteY522" fmla="*/ 344715 h 690666"/>
                <a:gd name="connsiteX523" fmla="*/ 1397517 w 1527876"/>
                <a:gd name="connsiteY523" fmla="*/ 345952 h 690666"/>
                <a:gd name="connsiteX524" fmla="*/ 1400085 w 1527876"/>
                <a:gd name="connsiteY524" fmla="*/ 345952 h 690666"/>
                <a:gd name="connsiteX525" fmla="*/ 1401418 w 1527876"/>
                <a:gd name="connsiteY525" fmla="*/ 344715 h 690666"/>
                <a:gd name="connsiteX526" fmla="*/ 1402655 w 1527876"/>
                <a:gd name="connsiteY526" fmla="*/ 342144 h 690666"/>
                <a:gd name="connsiteX527" fmla="*/ 1403987 w 1527876"/>
                <a:gd name="connsiteY527" fmla="*/ 340907 h 690666"/>
                <a:gd name="connsiteX528" fmla="*/ 1405319 w 1527876"/>
                <a:gd name="connsiteY528" fmla="*/ 337004 h 690666"/>
                <a:gd name="connsiteX529" fmla="*/ 1405319 w 1527876"/>
                <a:gd name="connsiteY529" fmla="*/ 331863 h 690666"/>
                <a:gd name="connsiteX530" fmla="*/ 1403987 w 1527876"/>
                <a:gd name="connsiteY530" fmla="*/ 330530 h 690666"/>
                <a:gd name="connsiteX531" fmla="*/ 1400085 w 1527876"/>
                <a:gd name="connsiteY531" fmla="*/ 329197 h 690666"/>
                <a:gd name="connsiteX532" fmla="*/ 1396279 w 1527876"/>
                <a:gd name="connsiteY532" fmla="*/ 327960 h 690666"/>
                <a:gd name="connsiteX533" fmla="*/ 1394947 w 1527876"/>
                <a:gd name="connsiteY533" fmla="*/ 329197 h 690666"/>
                <a:gd name="connsiteX534" fmla="*/ 1396279 w 1527876"/>
                <a:gd name="connsiteY534" fmla="*/ 331863 h 690666"/>
                <a:gd name="connsiteX535" fmla="*/ 1397517 w 1527876"/>
                <a:gd name="connsiteY535" fmla="*/ 334433 h 690666"/>
                <a:gd name="connsiteX536" fmla="*/ 1396279 w 1527876"/>
                <a:gd name="connsiteY536" fmla="*/ 337004 h 690666"/>
                <a:gd name="connsiteX537" fmla="*/ 1393710 w 1527876"/>
                <a:gd name="connsiteY537" fmla="*/ 339574 h 690666"/>
                <a:gd name="connsiteX538" fmla="*/ 1392378 w 1527876"/>
                <a:gd name="connsiteY538" fmla="*/ 339574 h 690666"/>
                <a:gd name="connsiteX539" fmla="*/ 1392378 w 1527876"/>
                <a:gd name="connsiteY539" fmla="*/ 337004 h 690666"/>
                <a:gd name="connsiteX540" fmla="*/ 1392378 w 1527876"/>
                <a:gd name="connsiteY540" fmla="*/ 334433 h 690666"/>
                <a:gd name="connsiteX541" fmla="*/ 1392378 w 1527876"/>
                <a:gd name="connsiteY541" fmla="*/ 333100 h 690666"/>
                <a:gd name="connsiteX542" fmla="*/ 1392378 w 1527876"/>
                <a:gd name="connsiteY542" fmla="*/ 331863 h 690666"/>
                <a:gd name="connsiteX543" fmla="*/ 1387240 w 1527876"/>
                <a:gd name="connsiteY543" fmla="*/ 334433 h 690666"/>
                <a:gd name="connsiteX544" fmla="*/ 1384670 w 1527876"/>
                <a:gd name="connsiteY544" fmla="*/ 335671 h 690666"/>
                <a:gd name="connsiteX545" fmla="*/ 1382102 w 1527876"/>
                <a:gd name="connsiteY545" fmla="*/ 337004 h 690666"/>
                <a:gd name="connsiteX546" fmla="*/ 1380769 w 1527876"/>
                <a:gd name="connsiteY546" fmla="*/ 338241 h 690666"/>
                <a:gd name="connsiteX547" fmla="*/ 1378200 w 1527876"/>
                <a:gd name="connsiteY547" fmla="*/ 338241 h 690666"/>
                <a:gd name="connsiteX548" fmla="*/ 1375631 w 1527876"/>
                <a:gd name="connsiteY548" fmla="*/ 339574 h 690666"/>
                <a:gd name="connsiteX549" fmla="*/ 1372967 w 1527876"/>
                <a:gd name="connsiteY549" fmla="*/ 340907 h 690666"/>
                <a:gd name="connsiteX550" fmla="*/ 1372967 w 1527876"/>
                <a:gd name="connsiteY550" fmla="*/ 344715 h 690666"/>
                <a:gd name="connsiteX551" fmla="*/ 1371730 w 1527876"/>
                <a:gd name="connsiteY551" fmla="*/ 344715 h 690666"/>
                <a:gd name="connsiteX552" fmla="*/ 1370397 w 1527876"/>
                <a:gd name="connsiteY552" fmla="*/ 342144 h 690666"/>
                <a:gd name="connsiteX553" fmla="*/ 1370397 w 1527876"/>
                <a:gd name="connsiteY553" fmla="*/ 339574 h 690666"/>
                <a:gd name="connsiteX554" fmla="*/ 1371730 w 1527876"/>
                <a:gd name="connsiteY554" fmla="*/ 337004 h 690666"/>
                <a:gd name="connsiteX555" fmla="*/ 1374299 w 1527876"/>
                <a:gd name="connsiteY555" fmla="*/ 335671 h 690666"/>
                <a:gd name="connsiteX556" fmla="*/ 1378200 w 1527876"/>
                <a:gd name="connsiteY556" fmla="*/ 334433 h 690666"/>
                <a:gd name="connsiteX557" fmla="*/ 1380769 w 1527876"/>
                <a:gd name="connsiteY557" fmla="*/ 333100 h 690666"/>
                <a:gd name="connsiteX558" fmla="*/ 1380769 w 1527876"/>
                <a:gd name="connsiteY558" fmla="*/ 330530 h 690666"/>
                <a:gd name="connsiteX559" fmla="*/ 1380769 w 1527876"/>
                <a:gd name="connsiteY559" fmla="*/ 327960 h 690666"/>
                <a:gd name="connsiteX560" fmla="*/ 1382102 w 1527876"/>
                <a:gd name="connsiteY560" fmla="*/ 326627 h 690666"/>
                <a:gd name="connsiteX561" fmla="*/ 1383339 w 1527876"/>
                <a:gd name="connsiteY561" fmla="*/ 326627 h 690666"/>
                <a:gd name="connsiteX562" fmla="*/ 1387240 w 1527876"/>
                <a:gd name="connsiteY562" fmla="*/ 327960 h 690666"/>
                <a:gd name="connsiteX563" fmla="*/ 1388477 w 1527876"/>
                <a:gd name="connsiteY563" fmla="*/ 329197 h 690666"/>
                <a:gd name="connsiteX564" fmla="*/ 1389809 w 1527876"/>
                <a:gd name="connsiteY564" fmla="*/ 329197 h 690666"/>
                <a:gd name="connsiteX565" fmla="*/ 1392378 w 1527876"/>
                <a:gd name="connsiteY565" fmla="*/ 326627 h 690666"/>
                <a:gd name="connsiteX566" fmla="*/ 1392378 w 1527876"/>
                <a:gd name="connsiteY566" fmla="*/ 325389 h 690666"/>
                <a:gd name="connsiteX567" fmla="*/ 1392378 w 1527876"/>
                <a:gd name="connsiteY567" fmla="*/ 324056 h 690666"/>
                <a:gd name="connsiteX568" fmla="*/ 1388477 w 1527876"/>
                <a:gd name="connsiteY568" fmla="*/ 324056 h 690666"/>
                <a:gd name="connsiteX569" fmla="*/ 1388477 w 1527876"/>
                <a:gd name="connsiteY569" fmla="*/ 321486 h 690666"/>
                <a:gd name="connsiteX570" fmla="*/ 1391046 w 1527876"/>
                <a:gd name="connsiteY570" fmla="*/ 318916 h 690666"/>
                <a:gd name="connsiteX571" fmla="*/ 1391046 w 1527876"/>
                <a:gd name="connsiteY571" fmla="*/ 317583 h 690666"/>
                <a:gd name="connsiteX572" fmla="*/ 1392378 w 1527876"/>
                <a:gd name="connsiteY572" fmla="*/ 317583 h 690666"/>
                <a:gd name="connsiteX573" fmla="*/ 1398848 w 1527876"/>
                <a:gd name="connsiteY573" fmla="*/ 320249 h 690666"/>
                <a:gd name="connsiteX574" fmla="*/ 1405319 w 1527876"/>
                <a:gd name="connsiteY574" fmla="*/ 324056 h 690666"/>
                <a:gd name="connsiteX575" fmla="*/ 1406556 w 1527876"/>
                <a:gd name="connsiteY575" fmla="*/ 322819 h 690666"/>
                <a:gd name="connsiteX576" fmla="*/ 1406556 w 1527876"/>
                <a:gd name="connsiteY576" fmla="*/ 320249 h 690666"/>
                <a:gd name="connsiteX577" fmla="*/ 1406556 w 1527876"/>
                <a:gd name="connsiteY577" fmla="*/ 318916 h 690666"/>
                <a:gd name="connsiteX578" fmla="*/ 1405319 w 1527876"/>
                <a:gd name="connsiteY578" fmla="*/ 317583 h 690666"/>
                <a:gd name="connsiteX579" fmla="*/ 1392378 w 1527876"/>
                <a:gd name="connsiteY579" fmla="*/ 315013 h 690666"/>
                <a:gd name="connsiteX580" fmla="*/ 1392378 w 1527876"/>
                <a:gd name="connsiteY580" fmla="*/ 313680 h 690666"/>
                <a:gd name="connsiteX581" fmla="*/ 1394947 w 1527876"/>
                <a:gd name="connsiteY581" fmla="*/ 312442 h 690666"/>
                <a:gd name="connsiteX582" fmla="*/ 1397517 w 1527876"/>
                <a:gd name="connsiteY582" fmla="*/ 312442 h 690666"/>
                <a:gd name="connsiteX583" fmla="*/ 1403987 w 1527876"/>
                <a:gd name="connsiteY583" fmla="*/ 313680 h 690666"/>
                <a:gd name="connsiteX584" fmla="*/ 1409125 w 1527876"/>
                <a:gd name="connsiteY584" fmla="*/ 316345 h 690666"/>
                <a:gd name="connsiteX585" fmla="*/ 1410457 w 1527876"/>
                <a:gd name="connsiteY585" fmla="*/ 315013 h 690666"/>
                <a:gd name="connsiteX586" fmla="*/ 1410457 w 1527876"/>
                <a:gd name="connsiteY586" fmla="*/ 313680 h 690666"/>
                <a:gd name="connsiteX587" fmla="*/ 1410457 w 1527876"/>
                <a:gd name="connsiteY587" fmla="*/ 312442 h 690666"/>
                <a:gd name="connsiteX588" fmla="*/ 1410457 w 1527876"/>
                <a:gd name="connsiteY588" fmla="*/ 311110 h 690666"/>
                <a:gd name="connsiteX589" fmla="*/ 1402655 w 1527876"/>
                <a:gd name="connsiteY589" fmla="*/ 309872 h 690666"/>
                <a:gd name="connsiteX590" fmla="*/ 1402655 w 1527876"/>
                <a:gd name="connsiteY590" fmla="*/ 308539 h 690666"/>
                <a:gd name="connsiteX591" fmla="*/ 1406556 w 1527876"/>
                <a:gd name="connsiteY591" fmla="*/ 308539 h 690666"/>
                <a:gd name="connsiteX592" fmla="*/ 1410457 w 1527876"/>
                <a:gd name="connsiteY592" fmla="*/ 308539 h 690666"/>
                <a:gd name="connsiteX593" fmla="*/ 1413027 w 1527876"/>
                <a:gd name="connsiteY593" fmla="*/ 307302 h 690666"/>
                <a:gd name="connsiteX594" fmla="*/ 1414358 w 1527876"/>
                <a:gd name="connsiteY594" fmla="*/ 304731 h 690666"/>
                <a:gd name="connsiteX595" fmla="*/ 1413027 w 1527876"/>
                <a:gd name="connsiteY595" fmla="*/ 302161 h 690666"/>
                <a:gd name="connsiteX596" fmla="*/ 1410457 w 1527876"/>
                <a:gd name="connsiteY596" fmla="*/ 299495 h 690666"/>
                <a:gd name="connsiteX597" fmla="*/ 1409125 w 1527876"/>
                <a:gd name="connsiteY597" fmla="*/ 300828 h 690666"/>
                <a:gd name="connsiteX598" fmla="*/ 1406556 w 1527876"/>
                <a:gd name="connsiteY598" fmla="*/ 303399 h 690666"/>
                <a:gd name="connsiteX599" fmla="*/ 1405319 w 1527876"/>
                <a:gd name="connsiteY599" fmla="*/ 302161 h 690666"/>
                <a:gd name="connsiteX600" fmla="*/ 1406556 w 1527876"/>
                <a:gd name="connsiteY600" fmla="*/ 298258 h 690666"/>
                <a:gd name="connsiteX601" fmla="*/ 1406556 w 1527876"/>
                <a:gd name="connsiteY601" fmla="*/ 293022 h 690666"/>
                <a:gd name="connsiteX602" fmla="*/ 1402655 w 1527876"/>
                <a:gd name="connsiteY602" fmla="*/ 293022 h 690666"/>
                <a:gd name="connsiteX603" fmla="*/ 1400085 w 1527876"/>
                <a:gd name="connsiteY603" fmla="*/ 293022 h 690666"/>
                <a:gd name="connsiteX604" fmla="*/ 1400085 w 1527876"/>
                <a:gd name="connsiteY604" fmla="*/ 294355 h 690666"/>
                <a:gd name="connsiteX605" fmla="*/ 1402655 w 1527876"/>
                <a:gd name="connsiteY605" fmla="*/ 297020 h 690666"/>
                <a:gd name="connsiteX606" fmla="*/ 1402655 w 1527876"/>
                <a:gd name="connsiteY606" fmla="*/ 298258 h 690666"/>
                <a:gd name="connsiteX607" fmla="*/ 1400085 w 1527876"/>
                <a:gd name="connsiteY607" fmla="*/ 298258 h 690666"/>
                <a:gd name="connsiteX608" fmla="*/ 1398848 w 1527876"/>
                <a:gd name="connsiteY608" fmla="*/ 298258 h 690666"/>
                <a:gd name="connsiteX609" fmla="*/ 1397517 w 1527876"/>
                <a:gd name="connsiteY609" fmla="*/ 298258 h 690666"/>
                <a:gd name="connsiteX610" fmla="*/ 1396279 w 1527876"/>
                <a:gd name="connsiteY610" fmla="*/ 298258 h 690666"/>
                <a:gd name="connsiteX611" fmla="*/ 1393710 w 1527876"/>
                <a:gd name="connsiteY611" fmla="*/ 297020 h 690666"/>
                <a:gd name="connsiteX612" fmla="*/ 1392378 w 1527876"/>
                <a:gd name="connsiteY612" fmla="*/ 295687 h 690666"/>
                <a:gd name="connsiteX613" fmla="*/ 1393710 w 1527876"/>
                <a:gd name="connsiteY613" fmla="*/ 294355 h 690666"/>
                <a:gd name="connsiteX614" fmla="*/ 1394947 w 1527876"/>
                <a:gd name="connsiteY614" fmla="*/ 293022 h 690666"/>
                <a:gd name="connsiteX615" fmla="*/ 1393710 w 1527876"/>
                <a:gd name="connsiteY615" fmla="*/ 293022 h 690666"/>
                <a:gd name="connsiteX616" fmla="*/ 1391046 w 1527876"/>
                <a:gd name="connsiteY616" fmla="*/ 293022 h 690666"/>
                <a:gd name="connsiteX617" fmla="*/ 1388477 w 1527876"/>
                <a:gd name="connsiteY617" fmla="*/ 293022 h 690666"/>
                <a:gd name="connsiteX618" fmla="*/ 1387240 w 1527876"/>
                <a:gd name="connsiteY618" fmla="*/ 294355 h 690666"/>
                <a:gd name="connsiteX619" fmla="*/ 1385908 w 1527876"/>
                <a:gd name="connsiteY619" fmla="*/ 294355 h 690666"/>
                <a:gd name="connsiteX620" fmla="*/ 1387240 w 1527876"/>
                <a:gd name="connsiteY620" fmla="*/ 298258 h 690666"/>
                <a:gd name="connsiteX621" fmla="*/ 1385908 w 1527876"/>
                <a:gd name="connsiteY621" fmla="*/ 302161 h 690666"/>
                <a:gd name="connsiteX622" fmla="*/ 1385908 w 1527876"/>
                <a:gd name="connsiteY622" fmla="*/ 303399 h 690666"/>
                <a:gd name="connsiteX623" fmla="*/ 1387240 w 1527876"/>
                <a:gd name="connsiteY623" fmla="*/ 303399 h 690666"/>
                <a:gd name="connsiteX624" fmla="*/ 1388477 w 1527876"/>
                <a:gd name="connsiteY624" fmla="*/ 304731 h 690666"/>
                <a:gd name="connsiteX625" fmla="*/ 1388477 w 1527876"/>
                <a:gd name="connsiteY625" fmla="*/ 307302 h 690666"/>
                <a:gd name="connsiteX626" fmla="*/ 1385908 w 1527876"/>
                <a:gd name="connsiteY626" fmla="*/ 308539 h 690666"/>
                <a:gd name="connsiteX627" fmla="*/ 1382102 w 1527876"/>
                <a:gd name="connsiteY627" fmla="*/ 307302 h 690666"/>
                <a:gd name="connsiteX628" fmla="*/ 1378200 w 1527876"/>
                <a:gd name="connsiteY628" fmla="*/ 307302 h 690666"/>
                <a:gd name="connsiteX629" fmla="*/ 1375631 w 1527876"/>
                <a:gd name="connsiteY629" fmla="*/ 305969 h 690666"/>
                <a:gd name="connsiteX630" fmla="*/ 1375631 w 1527876"/>
                <a:gd name="connsiteY630" fmla="*/ 304731 h 690666"/>
                <a:gd name="connsiteX631" fmla="*/ 1376868 w 1527876"/>
                <a:gd name="connsiteY631" fmla="*/ 303399 h 690666"/>
                <a:gd name="connsiteX632" fmla="*/ 1379437 w 1527876"/>
                <a:gd name="connsiteY632" fmla="*/ 303399 h 690666"/>
                <a:gd name="connsiteX633" fmla="*/ 1382102 w 1527876"/>
                <a:gd name="connsiteY633" fmla="*/ 300828 h 690666"/>
                <a:gd name="connsiteX634" fmla="*/ 1383339 w 1527876"/>
                <a:gd name="connsiteY634" fmla="*/ 298258 h 690666"/>
                <a:gd name="connsiteX635" fmla="*/ 1382102 w 1527876"/>
                <a:gd name="connsiteY635" fmla="*/ 295687 h 690666"/>
                <a:gd name="connsiteX636" fmla="*/ 1380769 w 1527876"/>
                <a:gd name="connsiteY636" fmla="*/ 294355 h 690666"/>
                <a:gd name="connsiteX637" fmla="*/ 1378200 w 1527876"/>
                <a:gd name="connsiteY637" fmla="*/ 293022 h 690666"/>
                <a:gd name="connsiteX638" fmla="*/ 1372967 w 1527876"/>
                <a:gd name="connsiteY638" fmla="*/ 291784 h 690666"/>
                <a:gd name="connsiteX639" fmla="*/ 1369160 w 1527876"/>
                <a:gd name="connsiteY639" fmla="*/ 293022 h 690666"/>
                <a:gd name="connsiteX640" fmla="*/ 1367829 w 1527876"/>
                <a:gd name="connsiteY640" fmla="*/ 294355 h 690666"/>
                <a:gd name="connsiteX641" fmla="*/ 1361358 w 1527876"/>
                <a:gd name="connsiteY641" fmla="*/ 300828 h 690666"/>
                <a:gd name="connsiteX642" fmla="*/ 1353650 w 1527876"/>
                <a:gd name="connsiteY642" fmla="*/ 304731 h 690666"/>
                <a:gd name="connsiteX643" fmla="*/ 1353650 w 1527876"/>
                <a:gd name="connsiteY643" fmla="*/ 303399 h 690666"/>
                <a:gd name="connsiteX644" fmla="*/ 1357552 w 1527876"/>
                <a:gd name="connsiteY644" fmla="*/ 297020 h 690666"/>
                <a:gd name="connsiteX645" fmla="*/ 1361358 w 1527876"/>
                <a:gd name="connsiteY645" fmla="*/ 293022 h 690666"/>
                <a:gd name="connsiteX646" fmla="*/ 1362690 w 1527876"/>
                <a:gd name="connsiteY646" fmla="*/ 291784 h 690666"/>
                <a:gd name="connsiteX647" fmla="*/ 1367829 w 1527876"/>
                <a:gd name="connsiteY647" fmla="*/ 290547 h 690666"/>
                <a:gd name="connsiteX648" fmla="*/ 1367829 w 1527876"/>
                <a:gd name="connsiteY648" fmla="*/ 289214 h 690666"/>
                <a:gd name="connsiteX649" fmla="*/ 1356220 w 1527876"/>
                <a:gd name="connsiteY649" fmla="*/ 287881 h 690666"/>
                <a:gd name="connsiteX650" fmla="*/ 1345943 w 1527876"/>
                <a:gd name="connsiteY650" fmla="*/ 286643 h 690666"/>
                <a:gd name="connsiteX651" fmla="*/ 1345943 w 1527876"/>
                <a:gd name="connsiteY651" fmla="*/ 289214 h 690666"/>
                <a:gd name="connsiteX652" fmla="*/ 1344611 w 1527876"/>
                <a:gd name="connsiteY652" fmla="*/ 291784 h 690666"/>
                <a:gd name="connsiteX653" fmla="*/ 1342042 w 1527876"/>
                <a:gd name="connsiteY653" fmla="*/ 293022 h 690666"/>
                <a:gd name="connsiteX654" fmla="*/ 1339473 w 1527876"/>
                <a:gd name="connsiteY654" fmla="*/ 294355 h 690666"/>
                <a:gd name="connsiteX655" fmla="*/ 1338141 w 1527876"/>
                <a:gd name="connsiteY655" fmla="*/ 293022 h 690666"/>
                <a:gd name="connsiteX656" fmla="*/ 1339473 w 1527876"/>
                <a:gd name="connsiteY656" fmla="*/ 291784 h 690666"/>
                <a:gd name="connsiteX657" fmla="*/ 1340710 w 1527876"/>
                <a:gd name="connsiteY657" fmla="*/ 289214 h 690666"/>
                <a:gd name="connsiteX658" fmla="*/ 1339473 w 1527876"/>
                <a:gd name="connsiteY658" fmla="*/ 284073 h 690666"/>
                <a:gd name="connsiteX659" fmla="*/ 1338141 w 1527876"/>
                <a:gd name="connsiteY659" fmla="*/ 281408 h 690666"/>
                <a:gd name="connsiteX660" fmla="*/ 1333002 w 1527876"/>
                <a:gd name="connsiteY660" fmla="*/ 281408 h 690666"/>
                <a:gd name="connsiteX661" fmla="*/ 1327864 w 1527876"/>
                <a:gd name="connsiteY661" fmla="*/ 281408 h 690666"/>
                <a:gd name="connsiteX662" fmla="*/ 1326532 w 1527876"/>
                <a:gd name="connsiteY662" fmla="*/ 282740 h 690666"/>
                <a:gd name="connsiteX663" fmla="*/ 1325295 w 1527876"/>
                <a:gd name="connsiteY663" fmla="*/ 282740 h 690666"/>
                <a:gd name="connsiteX664" fmla="*/ 1322726 w 1527876"/>
                <a:gd name="connsiteY664" fmla="*/ 280170 h 690666"/>
                <a:gd name="connsiteX665" fmla="*/ 1320157 w 1527876"/>
                <a:gd name="connsiteY665" fmla="*/ 280170 h 690666"/>
                <a:gd name="connsiteX666" fmla="*/ 1317492 w 1527876"/>
                <a:gd name="connsiteY666" fmla="*/ 281408 h 690666"/>
                <a:gd name="connsiteX667" fmla="*/ 1316255 w 1527876"/>
                <a:gd name="connsiteY667" fmla="*/ 284073 h 690666"/>
                <a:gd name="connsiteX668" fmla="*/ 1317492 w 1527876"/>
                <a:gd name="connsiteY668" fmla="*/ 286643 h 690666"/>
                <a:gd name="connsiteX669" fmla="*/ 1318825 w 1527876"/>
                <a:gd name="connsiteY669" fmla="*/ 290547 h 690666"/>
                <a:gd name="connsiteX670" fmla="*/ 1317492 w 1527876"/>
                <a:gd name="connsiteY670" fmla="*/ 291784 h 690666"/>
                <a:gd name="connsiteX671" fmla="*/ 1316255 w 1527876"/>
                <a:gd name="connsiteY671" fmla="*/ 293022 h 690666"/>
                <a:gd name="connsiteX672" fmla="*/ 1314924 w 1527876"/>
                <a:gd name="connsiteY672" fmla="*/ 293022 h 690666"/>
                <a:gd name="connsiteX673" fmla="*/ 1312354 w 1527876"/>
                <a:gd name="connsiteY673" fmla="*/ 285311 h 690666"/>
                <a:gd name="connsiteX674" fmla="*/ 1311117 w 1527876"/>
                <a:gd name="connsiteY674" fmla="*/ 278837 h 690666"/>
                <a:gd name="connsiteX675" fmla="*/ 1311117 w 1527876"/>
                <a:gd name="connsiteY675" fmla="*/ 277599 h 690666"/>
                <a:gd name="connsiteX676" fmla="*/ 1311117 w 1527876"/>
                <a:gd name="connsiteY676" fmla="*/ 276267 h 690666"/>
                <a:gd name="connsiteX677" fmla="*/ 1302077 w 1527876"/>
                <a:gd name="connsiteY677" fmla="*/ 273696 h 690666"/>
                <a:gd name="connsiteX678" fmla="*/ 1294370 w 1527876"/>
                <a:gd name="connsiteY678" fmla="*/ 271126 h 690666"/>
                <a:gd name="connsiteX679" fmla="*/ 1293038 w 1527876"/>
                <a:gd name="connsiteY679" fmla="*/ 269793 h 690666"/>
                <a:gd name="connsiteX680" fmla="*/ 1294370 w 1527876"/>
                <a:gd name="connsiteY680" fmla="*/ 269793 h 690666"/>
                <a:gd name="connsiteX681" fmla="*/ 1295607 w 1527876"/>
                <a:gd name="connsiteY681" fmla="*/ 269793 h 690666"/>
                <a:gd name="connsiteX682" fmla="*/ 1296844 w 1527876"/>
                <a:gd name="connsiteY682" fmla="*/ 268556 h 690666"/>
                <a:gd name="connsiteX683" fmla="*/ 1294370 w 1527876"/>
                <a:gd name="connsiteY683" fmla="*/ 267318 h 690666"/>
                <a:gd name="connsiteX684" fmla="*/ 1285236 w 1527876"/>
                <a:gd name="connsiteY684" fmla="*/ 264653 h 690666"/>
                <a:gd name="connsiteX685" fmla="*/ 1280097 w 1527876"/>
                <a:gd name="connsiteY685" fmla="*/ 262082 h 690666"/>
                <a:gd name="connsiteX686" fmla="*/ 1276196 w 1527876"/>
                <a:gd name="connsiteY686" fmla="*/ 259512 h 690666"/>
                <a:gd name="connsiteX687" fmla="*/ 1278860 w 1527876"/>
                <a:gd name="connsiteY687" fmla="*/ 259512 h 690666"/>
                <a:gd name="connsiteX688" fmla="*/ 1283999 w 1527876"/>
                <a:gd name="connsiteY688" fmla="*/ 259512 h 690666"/>
                <a:gd name="connsiteX689" fmla="*/ 1286567 w 1527876"/>
                <a:gd name="connsiteY689" fmla="*/ 260845 h 690666"/>
                <a:gd name="connsiteX690" fmla="*/ 1287900 w 1527876"/>
                <a:gd name="connsiteY690" fmla="*/ 260845 h 690666"/>
                <a:gd name="connsiteX691" fmla="*/ 1291706 w 1527876"/>
                <a:gd name="connsiteY691" fmla="*/ 262082 h 690666"/>
                <a:gd name="connsiteX692" fmla="*/ 1299413 w 1527876"/>
                <a:gd name="connsiteY692" fmla="*/ 265985 h 690666"/>
                <a:gd name="connsiteX693" fmla="*/ 1305884 w 1527876"/>
                <a:gd name="connsiteY693" fmla="*/ 269793 h 690666"/>
                <a:gd name="connsiteX694" fmla="*/ 1309785 w 1527876"/>
                <a:gd name="connsiteY694" fmla="*/ 273696 h 690666"/>
                <a:gd name="connsiteX695" fmla="*/ 1313686 w 1527876"/>
                <a:gd name="connsiteY695" fmla="*/ 272459 h 690666"/>
                <a:gd name="connsiteX696" fmla="*/ 1316255 w 1527876"/>
                <a:gd name="connsiteY696" fmla="*/ 273696 h 690666"/>
                <a:gd name="connsiteX697" fmla="*/ 1318825 w 1527876"/>
                <a:gd name="connsiteY697" fmla="*/ 272459 h 690666"/>
                <a:gd name="connsiteX698" fmla="*/ 1321394 w 1527876"/>
                <a:gd name="connsiteY698" fmla="*/ 273696 h 690666"/>
                <a:gd name="connsiteX699" fmla="*/ 1325295 w 1527876"/>
                <a:gd name="connsiteY699" fmla="*/ 275029 h 690666"/>
                <a:gd name="connsiteX700" fmla="*/ 1329197 w 1527876"/>
                <a:gd name="connsiteY700" fmla="*/ 276267 h 690666"/>
                <a:gd name="connsiteX701" fmla="*/ 1330434 w 1527876"/>
                <a:gd name="connsiteY701" fmla="*/ 275029 h 690666"/>
                <a:gd name="connsiteX702" fmla="*/ 1331765 w 1527876"/>
                <a:gd name="connsiteY702" fmla="*/ 273696 h 690666"/>
                <a:gd name="connsiteX703" fmla="*/ 1334335 w 1527876"/>
                <a:gd name="connsiteY703" fmla="*/ 273696 h 690666"/>
                <a:gd name="connsiteX704" fmla="*/ 1335572 w 1527876"/>
                <a:gd name="connsiteY704" fmla="*/ 273696 h 690666"/>
                <a:gd name="connsiteX705" fmla="*/ 1335572 w 1527876"/>
                <a:gd name="connsiteY705" fmla="*/ 275029 h 690666"/>
                <a:gd name="connsiteX706" fmla="*/ 1336904 w 1527876"/>
                <a:gd name="connsiteY706" fmla="*/ 276267 h 690666"/>
                <a:gd name="connsiteX707" fmla="*/ 1338141 w 1527876"/>
                <a:gd name="connsiteY707" fmla="*/ 275029 h 690666"/>
                <a:gd name="connsiteX708" fmla="*/ 1339473 w 1527876"/>
                <a:gd name="connsiteY708" fmla="*/ 273696 h 690666"/>
                <a:gd name="connsiteX709" fmla="*/ 1339473 w 1527876"/>
                <a:gd name="connsiteY709" fmla="*/ 271126 h 690666"/>
                <a:gd name="connsiteX710" fmla="*/ 1340710 w 1527876"/>
                <a:gd name="connsiteY710" fmla="*/ 269793 h 690666"/>
                <a:gd name="connsiteX711" fmla="*/ 1343374 w 1527876"/>
                <a:gd name="connsiteY711" fmla="*/ 268556 h 690666"/>
                <a:gd name="connsiteX712" fmla="*/ 1344611 w 1527876"/>
                <a:gd name="connsiteY712" fmla="*/ 268556 h 690666"/>
                <a:gd name="connsiteX713" fmla="*/ 1345943 w 1527876"/>
                <a:gd name="connsiteY713" fmla="*/ 268556 h 690666"/>
                <a:gd name="connsiteX714" fmla="*/ 1345943 w 1527876"/>
                <a:gd name="connsiteY714" fmla="*/ 269793 h 690666"/>
                <a:gd name="connsiteX715" fmla="*/ 1344611 w 1527876"/>
                <a:gd name="connsiteY715" fmla="*/ 271126 h 690666"/>
                <a:gd name="connsiteX716" fmla="*/ 1342042 w 1527876"/>
                <a:gd name="connsiteY716" fmla="*/ 271126 h 690666"/>
                <a:gd name="connsiteX717" fmla="*/ 1342042 w 1527876"/>
                <a:gd name="connsiteY717" fmla="*/ 273696 h 690666"/>
                <a:gd name="connsiteX718" fmla="*/ 1342042 w 1527876"/>
                <a:gd name="connsiteY718" fmla="*/ 276267 h 690666"/>
                <a:gd name="connsiteX719" fmla="*/ 1343374 w 1527876"/>
                <a:gd name="connsiteY719" fmla="*/ 277599 h 690666"/>
                <a:gd name="connsiteX720" fmla="*/ 1345943 w 1527876"/>
                <a:gd name="connsiteY720" fmla="*/ 277599 h 690666"/>
                <a:gd name="connsiteX721" fmla="*/ 1348512 w 1527876"/>
                <a:gd name="connsiteY721" fmla="*/ 276267 h 690666"/>
                <a:gd name="connsiteX722" fmla="*/ 1349845 w 1527876"/>
                <a:gd name="connsiteY722" fmla="*/ 276267 h 690666"/>
                <a:gd name="connsiteX723" fmla="*/ 1352414 w 1527876"/>
                <a:gd name="connsiteY723" fmla="*/ 277599 h 690666"/>
                <a:gd name="connsiteX724" fmla="*/ 1351082 w 1527876"/>
                <a:gd name="connsiteY724" fmla="*/ 278837 h 690666"/>
                <a:gd name="connsiteX725" fmla="*/ 1352414 w 1527876"/>
                <a:gd name="connsiteY725" fmla="*/ 280170 h 690666"/>
                <a:gd name="connsiteX726" fmla="*/ 1357552 w 1527876"/>
                <a:gd name="connsiteY726" fmla="*/ 276267 h 690666"/>
                <a:gd name="connsiteX727" fmla="*/ 1360121 w 1527876"/>
                <a:gd name="connsiteY727" fmla="*/ 273696 h 690666"/>
                <a:gd name="connsiteX728" fmla="*/ 1364022 w 1527876"/>
                <a:gd name="connsiteY728" fmla="*/ 276267 h 690666"/>
                <a:gd name="connsiteX729" fmla="*/ 1367829 w 1527876"/>
                <a:gd name="connsiteY729" fmla="*/ 277599 h 690666"/>
                <a:gd name="connsiteX730" fmla="*/ 1369160 w 1527876"/>
                <a:gd name="connsiteY730" fmla="*/ 276267 h 690666"/>
                <a:gd name="connsiteX731" fmla="*/ 1369160 w 1527876"/>
                <a:gd name="connsiteY731" fmla="*/ 275029 h 690666"/>
                <a:gd name="connsiteX732" fmla="*/ 1367829 w 1527876"/>
                <a:gd name="connsiteY732" fmla="*/ 273696 h 690666"/>
                <a:gd name="connsiteX733" fmla="*/ 1366592 w 1527876"/>
                <a:gd name="connsiteY733" fmla="*/ 271126 h 690666"/>
                <a:gd name="connsiteX734" fmla="*/ 1369160 w 1527876"/>
                <a:gd name="connsiteY734" fmla="*/ 269793 h 690666"/>
                <a:gd name="connsiteX735" fmla="*/ 1371730 w 1527876"/>
                <a:gd name="connsiteY735" fmla="*/ 268556 h 690666"/>
                <a:gd name="connsiteX736" fmla="*/ 1375631 w 1527876"/>
                <a:gd name="connsiteY736" fmla="*/ 271126 h 690666"/>
                <a:gd name="connsiteX737" fmla="*/ 1376868 w 1527876"/>
                <a:gd name="connsiteY737" fmla="*/ 273696 h 690666"/>
                <a:gd name="connsiteX738" fmla="*/ 1375631 w 1527876"/>
                <a:gd name="connsiteY738" fmla="*/ 275029 h 690666"/>
                <a:gd name="connsiteX739" fmla="*/ 1372967 w 1527876"/>
                <a:gd name="connsiteY739" fmla="*/ 275029 h 690666"/>
                <a:gd name="connsiteX740" fmla="*/ 1371730 w 1527876"/>
                <a:gd name="connsiteY740" fmla="*/ 276267 h 690666"/>
                <a:gd name="connsiteX741" fmla="*/ 1371730 w 1527876"/>
                <a:gd name="connsiteY741" fmla="*/ 278837 h 690666"/>
                <a:gd name="connsiteX742" fmla="*/ 1379437 w 1527876"/>
                <a:gd name="connsiteY742" fmla="*/ 280170 h 690666"/>
                <a:gd name="connsiteX743" fmla="*/ 1387240 w 1527876"/>
                <a:gd name="connsiteY743" fmla="*/ 280170 h 690666"/>
                <a:gd name="connsiteX744" fmla="*/ 1387240 w 1527876"/>
                <a:gd name="connsiteY744" fmla="*/ 277599 h 690666"/>
                <a:gd name="connsiteX745" fmla="*/ 1385908 w 1527876"/>
                <a:gd name="connsiteY745" fmla="*/ 275029 h 690666"/>
                <a:gd name="connsiteX746" fmla="*/ 1383339 w 1527876"/>
                <a:gd name="connsiteY746" fmla="*/ 275029 h 690666"/>
                <a:gd name="connsiteX747" fmla="*/ 1382102 w 1527876"/>
                <a:gd name="connsiteY747" fmla="*/ 276267 h 690666"/>
                <a:gd name="connsiteX748" fmla="*/ 1380769 w 1527876"/>
                <a:gd name="connsiteY748" fmla="*/ 276267 h 690666"/>
                <a:gd name="connsiteX749" fmla="*/ 1379437 w 1527876"/>
                <a:gd name="connsiteY749" fmla="*/ 273696 h 690666"/>
                <a:gd name="connsiteX750" fmla="*/ 1382102 w 1527876"/>
                <a:gd name="connsiteY750" fmla="*/ 272459 h 690666"/>
                <a:gd name="connsiteX751" fmla="*/ 1383339 w 1527876"/>
                <a:gd name="connsiteY751" fmla="*/ 271126 h 690666"/>
                <a:gd name="connsiteX752" fmla="*/ 1378200 w 1527876"/>
                <a:gd name="connsiteY752" fmla="*/ 268556 h 690666"/>
                <a:gd name="connsiteX753" fmla="*/ 1375631 w 1527876"/>
                <a:gd name="connsiteY753" fmla="*/ 265985 h 690666"/>
                <a:gd name="connsiteX754" fmla="*/ 1378200 w 1527876"/>
                <a:gd name="connsiteY754" fmla="*/ 264653 h 690666"/>
                <a:gd name="connsiteX755" fmla="*/ 1379437 w 1527876"/>
                <a:gd name="connsiteY755" fmla="*/ 264653 h 690666"/>
                <a:gd name="connsiteX756" fmla="*/ 1379437 w 1527876"/>
                <a:gd name="connsiteY756" fmla="*/ 263415 h 690666"/>
                <a:gd name="connsiteX757" fmla="*/ 1379437 w 1527876"/>
                <a:gd name="connsiteY757" fmla="*/ 262082 h 690666"/>
                <a:gd name="connsiteX758" fmla="*/ 1376868 w 1527876"/>
                <a:gd name="connsiteY758" fmla="*/ 258274 h 690666"/>
                <a:gd name="connsiteX759" fmla="*/ 1374299 w 1527876"/>
                <a:gd name="connsiteY759" fmla="*/ 256942 h 690666"/>
                <a:gd name="connsiteX760" fmla="*/ 1370397 w 1527876"/>
                <a:gd name="connsiteY760" fmla="*/ 259512 h 690666"/>
                <a:gd name="connsiteX761" fmla="*/ 1364022 w 1527876"/>
                <a:gd name="connsiteY761" fmla="*/ 262082 h 690666"/>
                <a:gd name="connsiteX762" fmla="*/ 1364022 w 1527876"/>
                <a:gd name="connsiteY762" fmla="*/ 260845 h 690666"/>
                <a:gd name="connsiteX763" fmla="*/ 1364022 w 1527876"/>
                <a:gd name="connsiteY763" fmla="*/ 259512 h 690666"/>
                <a:gd name="connsiteX764" fmla="*/ 1367829 w 1527876"/>
                <a:gd name="connsiteY764" fmla="*/ 255609 h 690666"/>
                <a:gd name="connsiteX765" fmla="*/ 1372967 w 1527876"/>
                <a:gd name="connsiteY765" fmla="*/ 253038 h 690666"/>
                <a:gd name="connsiteX766" fmla="*/ 1369160 w 1527876"/>
                <a:gd name="connsiteY766" fmla="*/ 249230 h 690666"/>
                <a:gd name="connsiteX767" fmla="*/ 1364022 w 1527876"/>
                <a:gd name="connsiteY767" fmla="*/ 247898 h 690666"/>
                <a:gd name="connsiteX768" fmla="*/ 1364022 w 1527876"/>
                <a:gd name="connsiteY768" fmla="*/ 243994 h 690666"/>
                <a:gd name="connsiteX769" fmla="*/ 1365259 w 1527876"/>
                <a:gd name="connsiteY769" fmla="*/ 242757 h 690666"/>
                <a:gd name="connsiteX770" fmla="*/ 1370397 w 1527876"/>
                <a:gd name="connsiteY770" fmla="*/ 245327 h 690666"/>
                <a:gd name="connsiteX771" fmla="*/ 1374299 w 1527876"/>
                <a:gd name="connsiteY771" fmla="*/ 249230 h 690666"/>
                <a:gd name="connsiteX772" fmla="*/ 1376868 w 1527876"/>
                <a:gd name="connsiteY772" fmla="*/ 247898 h 690666"/>
                <a:gd name="connsiteX773" fmla="*/ 1379437 w 1527876"/>
                <a:gd name="connsiteY773" fmla="*/ 246565 h 690666"/>
                <a:gd name="connsiteX774" fmla="*/ 1382102 w 1527876"/>
                <a:gd name="connsiteY774" fmla="*/ 246565 h 690666"/>
                <a:gd name="connsiteX775" fmla="*/ 1384670 w 1527876"/>
                <a:gd name="connsiteY775" fmla="*/ 247898 h 690666"/>
                <a:gd name="connsiteX776" fmla="*/ 1387240 w 1527876"/>
                <a:gd name="connsiteY776" fmla="*/ 247898 h 690666"/>
                <a:gd name="connsiteX777" fmla="*/ 1388477 w 1527876"/>
                <a:gd name="connsiteY777" fmla="*/ 246565 h 690666"/>
                <a:gd name="connsiteX778" fmla="*/ 1391046 w 1527876"/>
                <a:gd name="connsiteY778" fmla="*/ 246565 h 690666"/>
                <a:gd name="connsiteX779" fmla="*/ 1393710 w 1527876"/>
                <a:gd name="connsiteY779" fmla="*/ 246565 h 690666"/>
                <a:gd name="connsiteX780" fmla="*/ 1397517 w 1527876"/>
                <a:gd name="connsiteY780" fmla="*/ 245327 h 690666"/>
                <a:gd name="connsiteX781" fmla="*/ 1397517 w 1527876"/>
                <a:gd name="connsiteY781" fmla="*/ 241424 h 690666"/>
                <a:gd name="connsiteX782" fmla="*/ 1397517 w 1527876"/>
                <a:gd name="connsiteY782" fmla="*/ 240091 h 690666"/>
                <a:gd name="connsiteX783" fmla="*/ 1393710 w 1527876"/>
                <a:gd name="connsiteY783" fmla="*/ 237616 h 690666"/>
                <a:gd name="connsiteX784" fmla="*/ 1389809 w 1527876"/>
                <a:gd name="connsiteY784" fmla="*/ 234951 h 690666"/>
                <a:gd name="connsiteX785" fmla="*/ 1392378 w 1527876"/>
                <a:gd name="connsiteY785" fmla="*/ 233713 h 690666"/>
                <a:gd name="connsiteX786" fmla="*/ 1394947 w 1527876"/>
                <a:gd name="connsiteY786" fmla="*/ 234951 h 690666"/>
                <a:gd name="connsiteX787" fmla="*/ 1397517 w 1527876"/>
                <a:gd name="connsiteY787" fmla="*/ 236283 h 690666"/>
                <a:gd name="connsiteX788" fmla="*/ 1398848 w 1527876"/>
                <a:gd name="connsiteY788" fmla="*/ 237616 h 690666"/>
                <a:gd name="connsiteX789" fmla="*/ 1400085 w 1527876"/>
                <a:gd name="connsiteY789" fmla="*/ 237616 h 690666"/>
                <a:gd name="connsiteX790" fmla="*/ 1401418 w 1527876"/>
                <a:gd name="connsiteY790" fmla="*/ 236283 h 690666"/>
                <a:gd name="connsiteX791" fmla="*/ 1403987 w 1527876"/>
                <a:gd name="connsiteY791" fmla="*/ 236283 h 690666"/>
                <a:gd name="connsiteX792" fmla="*/ 1403987 w 1527876"/>
                <a:gd name="connsiteY792" fmla="*/ 237616 h 690666"/>
                <a:gd name="connsiteX793" fmla="*/ 1402655 w 1527876"/>
                <a:gd name="connsiteY793" fmla="*/ 240091 h 690666"/>
                <a:gd name="connsiteX794" fmla="*/ 1400085 w 1527876"/>
                <a:gd name="connsiteY794" fmla="*/ 242757 h 690666"/>
                <a:gd name="connsiteX795" fmla="*/ 1401418 w 1527876"/>
                <a:gd name="connsiteY795" fmla="*/ 243994 h 690666"/>
                <a:gd name="connsiteX796" fmla="*/ 1401418 w 1527876"/>
                <a:gd name="connsiteY796" fmla="*/ 246565 h 690666"/>
                <a:gd name="connsiteX797" fmla="*/ 1398848 w 1527876"/>
                <a:gd name="connsiteY797" fmla="*/ 249230 h 690666"/>
                <a:gd name="connsiteX798" fmla="*/ 1400085 w 1527876"/>
                <a:gd name="connsiteY798" fmla="*/ 251801 h 690666"/>
                <a:gd name="connsiteX799" fmla="*/ 1398848 w 1527876"/>
                <a:gd name="connsiteY799" fmla="*/ 254371 h 690666"/>
                <a:gd name="connsiteX800" fmla="*/ 1396279 w 1527876"/>
                <a:gd name="connsiteY800" fmla="*/ 253038 h 690666"/>
                <a:gd name="connsiteX801" fmla="*/ 1391046 w 1527876"/>
                <a:gd name="connsiteY801" fmla="*/ 250468 h 690666"/>
                <a:gd name="connsiteX802" fmla="*/ 1387240 w 1527876"/>
                <a:gd name="connsiteY802" fmla="*/ 251801 h 690666"/>
                <a:gd name="connsiteX803" fmla="*/ 1382102 w 1527876"/>
                <a:gd name="connsiteY803" fmla="*/ 253038 h 690666"/>
                <a:gd name="connsiteX804" fmla="*/ 1384670 w 1527876"/>
                <a:gd name="connsiteY804" fmla="*/ 258274 h 690666"/>
                <a:gd name="connsiteX805" fmla="*/ 1388477 w 1527876"/>
                <a:gd name="connsiteY805" fmla="*/ 262082 h 690666"/>
                <a:gd name="connsiteX806" fmla="*/ 1389809 w 1527876"/>
                <a:gd name="connsiteY806" fmla="*/ 258274 h 690666"/>
                <a:gd name="connsiteX807" fmla="*/ 1391046 w 1527876"/>
                <a:gd name="connsiteY807" fmla="*/ 256942 h 690666"/>
                <a:gd name="connsiteX808" fmla="*/ 1393710 w 1527876"/>
                <a:gd name="connsiteY808" fmla="*/ 256942 h 690666"/>
                <a:gd name="connsiteX809" fmla="*/ 1396279 w 1527876"/>
                <a:gd name="connsiteY809" fmla="*/ 258274 h 690666"/>
                <a:gd name="connsiteX810" fmla="*/ 1398848 w 1527876"/>
                <a:gd name="connsiteY810" fmla="*/ 259512 h 690666"/>
                <a:gd name="connsiteX811" fmla="*/ 1400085 w 1527876"/>
                <a:gd name="connsiteY811" fmla="*/ 262082 h 690666"/>
                <a:gd name="connsiteX812" fmla="*/ 1393710 w 1527876"/>
                <a:gd name="connsiteY812" fmla="*/ 263415 h 690666"/>
                <a:gd name="connsiteX813" fmla="*/ 1387240 w 1527876"/>
                <a:gd name="connsiteY813" fmla="*/ 265985 h 690666"/>
                <a:gd name="connsiteX814" fmla="*/ 1389809 w 1527876"/>
                <a:gd name="connsiteY814" fmla="*/ 268556 h 690666"/>
                <a:gd name="connsiteX815" fmla="*/ 1391046 w 1527876"/>
                <a:gd name="connsiteY815" fmla="*/ 268556 h 690666"/>
                <a:gd name="connsiteX816" fmla="*/ 1393710 w 1527876"/>
                <a:gd name="connsiteY816" fmla="*/ 267318 h 690666"/>
                <a:gd name="connsiteX817" fmla="*/ 1396279 w 1527876"/>
                <a:gd name="connsiteY817" fmla="*/ 265985 h 690666"/>
                <a:gd name="connsiteX818" fmla="*/ 1397517 w 1527876"/>
                <a:gd name="connsiteY818" fmla="*/ 267318 h 690666"/>
                <a:gd name="connsiteX819" fmla="*/ 1400085 w 1527876"/>
                <a:gd name="connsiteY819" fmla="*/ 268556 h 690666"/>
                <a:gd name="connsiteX820" fmla="*/ 1400085 w 1527876"/>
                <a:gd name="connsiteY820" fmla="*/ 269793 h 690666"/>
                <a:gd name="connsiteX821" fmla="*/ 1398848 w 1527876"/>
                <a:gd name="connsiteY821" fmla="*/ 271126 h 690666"/>
                <a:gd name="connsiteX822" fmla="*/ 1396279 w 1527876"/>
                <a:gd name="connsiteY822" fmla="*/ 269793 h 690666"/>
                <a:gd name="connsiteX823" fmla="*/ 1394947 w 1527876"/>
                <a:gd name="connsiteY823" fmla="*/ 271126 h 690666"/>
                <a:gd name="connsiteX824" fmla="*/ 1393710 w 1527876"/>
                <a:gd name="connsiteY824" fmla="*/ 272459 h 690666"/>
                <a:gd name="connsiteX825" fmla="*/ 1393710 w 1527876"/>
                <a:gd name="connsiteY825" fmla="*/ 273696 h 690666"/>
                <a:gd name="connsiteX826" fmla="*/ 1396279 w 1527876"/>
                <a:gd name="connsiteY826" fmla="*/ 276267 h 690666"/>
                <a:gd name="connsiteX827" fmla="*/ 1398848 w 1527876"/>
                <a:gd name="connsiteY827" fmla="*/ 276267 h 690666"/>
                <a:gd name="connsiteX828" fmla="*/ 1400085 w 1527876"/>
                <a:gd name="connsiteY828" fmla="*/ 275029 h 690666"/>
                <a:gd name="connsiteX829" fmla="*/ 1401418 w 1527876"/>
                <a:gd name="connsiteY829" fmla="*/ 273696 h 690666"/>
                <a:gd name="connsiteX830" fmla="*/ 1402655 w 1527876"/>
                <a:gd name="connsiteY830" fmla="*/ 278837 h 690666"/>
                <a:gd name="connsiteX831" fmla="*/ 1402655 w 1527876"/>
                <a:gd name="connsiteY831" fmla="*/ 280170 h 690666"/>
                <a:gd name="connsiteX832" fmla="*/ 1405319 w 1527876"/>
                <a:gd name="connsiteY832" fmla="*/ 281408 h 690666"/>
                <a:gd name="connsiteX833" fmla="*/ 1407888 w 1527876"/>
                <a:gd name="connsiteY833" fmla="*/ 280170 h 690666"/>
                <a:gd name="connsiteX834" fmla="*/ 1406556 w 1527876"/>
                <a:gd name="connsiteY834" fmla="*/ 277599 h 690666"/>
                <a:gd name="connsiteX835" fmla="*/ 1405319 w 1527876"/>
                <a:gd name="connsiteY835" fmla="*/ 275029 h 690666"/>
                <a:gd name="connsiteX836" fmla="*/ 1405319 w 1527876"/>
                <a:gd name="connsiteY836" fmla="*/ 272459 h 690666"/>
                <a:gd name="connsiteX837" fmla="*/ 1407888 w 1527876"/>
                <a:gd name="connsiteY837" fmla="*/ 271126 h 690666"/>
                <a:gd name="connsiteX838" fmla="*/ 1406556 w 1527876"/>
                <a:gd name="connsiteY838" fmla="*/ 269793 h 690666"/>
                <a:gd name="connsiteX839" fmla="*/ 1405319 w 1527876"/>
                <a:gd name="connsiteY839" fmla="*/ 268556 h 690666"/>
                <a:gd name="connsiteX840" fmla="*/ 1405319 w 1527876"/>
                <a:gd name="connsiteY840" fmla="*/ 265985 h 690666"/>
                <a:gd name="connsiteX841" fmla="*/ 1407888 w 1527876"/>
                <a:gd name="connsiteY841" fmla="*/ 265985 h 690666"/>
                <a:gd name="connsiteX842" fmla="*/ 1409125 w 1527876"/>
                <a:gd name="connsiteY842" fmla="*/ 273696 h 690666"/>
                <a:gd name="connsiteX843" fmla="*/ 1413027 w 1527876"/>
                <a:gd name="connsiteY843" fmla="*/ 273696 h 690666"/>
                <a:gd name="connsiteX844" fmla="*/ 1414358 w 1527876"/>
                <a:gd name="connsiteY844" fmla="*/ 267318 h 690666"/>
                <a:gd name="connsiteX845" fmla="*/ 1411694 w 1527876"/>
                <a:gd name="connsiteY845" fmla="*/ 265985 h 690666"/>
                <a:gd name="connsiteX846" fmla="*/ 1415595 w 1527876"/>
                <a:gd name="connsiteY846" fmla="*/ 264653 h 690666"/>
                <a:gd name="connsiteX847" fmla="*/ 1410457 w 1527876"/>
                <a:gd name="connsiteY847" fmla="*/ 263415 h 690666"/>
                <a:gd name="connsiteX848" fmla="*/ 1411694 w 1527876"/>
                <a:gd name="connsiteY848" fmla="*/ 258274 h 690666"/>
                <a:gd name="connsiteX849" fmla="*/ 1416928 w 1527876"/>
                <a:gd name="connsiteY849" fmla="*/ 256942 h 690666"/>
                <a:gd name="connsiteX850" fmla="*/ 1415595 w 1527876"/>
                <a:gd name="connsiteY850" fmla="*/ 262082 h 690666"/>
                <a:gd name="connsiteX851" fmla="*/ 1422066 w 1527876"/>
                <a:gd name="connsiteY851" fmla="*/ 265985 h 690666"/>
                <a:gd name="connsiteX852" fmla="*/ 1422066 w 1527876"/>
                <a:gd name="connsiteY852" fmla="*/ 268556 h 690666"/>
                <a:gd name="connsiteX853" fmla="*/ 1419497 w 1527876"/>
                <a:gd name="connsiteY853" fmla="*/ 269793 h 690666"/>
                <a:gd name="connsiteX854" fmla="*/ 1425967 w 1527876"/>
                <a:gd name="connsiteY854" fmla="*/ 276267 h 690666"/>
                <a:gd name="connsiteX855" fmla="*/ 1416928 w 1527876"/>
                <a:gd name="connsiteY855" fmla="*/ 277599 h 690666"/>
                <a:gd name="connsiteX856" fmla="*/ 1419497 w 1527876"/>
                <a:gd name="connsiteY856" fmla="*/ 280170 h 690666"/>
                <a:gd name="connsiteX857" fmla="*/ 1420734 w 1527876"/>
                <a:gd name="connsiteY857" fmla="*/ 280170 h 690666"/>
                <a:gd name="connsiteX858" fmla="*/ 1432438 w 1527876"/>
                <a:gd name="connsiteY858" fmla="*/ 278837 h 690666"/>
                <a:gd name="connsiteX859" fmla="*/ 1428537 w 1527876"/>
                <a:gd name="connsiteY859" fmla="*/ 277599 h 690666"/>
                <a:gd name="connsiteX860" fmla="*/ 1427204 w 1527876"/>
                <a:gd name="connsiteY860" fmla="*/ 268556 h 690666"/>
                <a:gd name="connsiteX861" fmla="*/ 1424635 w 1527876"/>
                <a:gd name="connsiteY861" fmla="*/ 267318 h 690666"/>
                <a:gd name="connsiteX862" fmla="*/ 1425967 w 1527876"/>
                <a:gd name="connsiteY862" fmla="*/ 264653 h 690666"/>
                <a:gd name="connsiteX863" fmla="*/ 1431105 w 1527876"/>
                <a:gd name="connsiteY863" fmla="*/ 269793 h 690666"/>
                <a:gd name="connsiteX864" fmla="*/ 1435007 w 1527876"/>
                <a:gd name="connsiteY864" fmla="*/ 269793 h 690666"/>
                <a:gd name="connsiteX865" fmla="*/ 1433675 w 1527876"/>
                <a:gd name="connsiteY865" fmla="*/ 272459 h 690666"/>
                <a:gd name="connsiteX866" fmla="*/ 1440145 w 1527876"/>
                <a:gd name="connsiteY866" fmla="*/ 273696 h 690666"/>
                <a:gd name="connsiteX867" fmla="*/ 1437576 w 1527876"/>
                <a:gd name="connsiteY867" fmla="*/ 276267 h 690666"/>
                <a:gd name="connsiteX868" fmla="*/ 1445283 w 1527876"/>
                <a:gd name="connsiteY868" fmla="*/ 277599 h 690666"/>
                <a:gd name="connsiteX869" fmla="*/ 1445283 w 1527876"/>
                <a:gd name="connsiteY869" fmla="*/ 265985 h 690666"/>
                <a:gd name="connsiteX870" fmla="*/ 1452990 w 1527876"/>
                <a:gd name="connsiteY870" fmla="*/ 275029 h 690666"/>
                <a:gd name="connsiteX871" fmla="*/ 1455655 w 1527876"/>
                <a:gd name="connsiteY871" fmla="*/ 276267 h 690666"/>
                <a:gd name="connsiteX872" fmla="*/ 1462030 w 1527876"/>
                <a:gd name="connsiteY872" fmla="*/ 275029 h 690666"/>
                <a:gd name="connsiteX873" fmla="*/ 1464599 w 1527876"/>
                <a:gd name="connsiteY873" fmla="*/ 273696 h 690666"/>
                <a:gd name="connsiteX874" fmla="*/ 1469833 w 1527876"/>
                <a:gd name="connsiteY874" fmla="*/ 269793 h 690666"/>
                <a:gd name="connsiteX875" fmla="*/ 1474971 w 1527876"/>
                <a:gd name="connsiteY875" fmla="*/ 267318 h 690666"/>
                <a:gd name="connsiteX876" fmla="*/ 1478872 w 1527876"/>
                <a:gd name="connsiteY876" fmla="*/ 263415 h 690666"/>
                <a:gd name="connsiteX877" fmla="*/ 1480110 w 1527876"/>
                <a:gd name="connsiteY877" fmla="*/ 260845 h 690666"/>
                <a:gd name="connsiteX878" fmla="*/ 1477540 w 1527876"/>
                <a:gd name="connsiteY878" fmla="*/ 259512 h 690666"/>
                <a:gd name="connsiteX879" fmla="*/ 1476303 w 1527876"/>
                <a:gd name="connsiteY879" fmla="*/ 259512 h 690666"/>
                <a:gd name="connsiteX880" fmla="*/ 1474971 w 1527876"/>
                <a:gd name="connsiteY880" fmla="*/ 258274 h 690666"/>
                <a:gd name="connsiteX881" fmla="*/ 1474971 w 1527876"/>
                <a:gd name="connsiteY881" fmla="*/ 255609 h 690666"/>
                <a:gd name="connsiteX882" fmla="*/ 1476303 w 1527876"/>
                <a:gd name="connsiteY882" fmla="*/ 250468 h 690666"/>
                <a:gd name="connsiteX883" fmla="*/ 1480110 w 1527876"/>
                <a:gd name="connsiteY883" fmla="*/ 247898 h 690666"/>
                <a:gd name="connsiteX884" fmla="*/ 1482679 w 1527876"/>
                <a:gd name="connsiteY884" fmla="*/ 249230 h 690666"/>
                <a:gd name="connsiteX885" fmla="*/ 1482679 w 1527876"/>
                <a:gd name="connsiteY885" fmla="*/ 253038 h 690666"/>
                <a:gd name="connsiteX886" fmla="*/ 1484011 w 1527876"/>
                <a:gd name="connsiteY886" fmla="*/ 253038 h 690666"/>
                <a:gd name="connsiteX887" fmla="*/ 1485343 w 1527876"/>
                <a:gd name="connsiteY887" fmla="*/ 250468 h 690666"/>
                <a:gd name="connsiteX888" fmla="*/ 1487912 w 1527876"/>
                <a:gd name="connsiteY888" fmla="*/ 246565 h 690666"/>
                <a:gd name="connsiteX889" fmla="*/ 1489149 w 1527876"/>
                <a:gd name="connsiteY889" fmla="*/ 243994 h 690666"/>
                <a:gd name="connsiteX890" fmla="*/ 1487912 w 1527876"/>
                <a:gd name="connsiteY890" fmla="*/ 241424 h 690666"/>
                <a:gd name="connsiteX891" fmla="*/ 1485343 w 1527876"/>
                <a:gd name="connsiteY891" fmla="*/ 238854 h 690666"/>
                <a:gd name="connsiteX892" fmla="*/ 1485343 w 1527876"/>
                <a:gd name="connsiteY892" fmla="*/ 236283 h 690666"/>
                <a:gd name="connsiteX893" fmla="*/ 1485343 w 1527876"/>
                <a:gd name="connsiteY893" fmla="*/ 233713 h 690666"/>
                <a:gd name="connsiteX894" fmla="*/ 1487912 w 1527876"/>
                <a:gd name="connsiteY894" fmla="*/ 229810 h 690666"/>
                <a:gd name="connsiteX895" fmla="*/ 1489149 w 1527876"/>
                <a:gd name="connsiteY895" fmla="*/ 226002 h 690666"/>
                <a:gd name="connsiteX896" fmla="*/ 1491718 w 1527876"/>
                <a:gd name="connsiteY896" fmla="*/ 224669 h 690666"/>
                <a:gd name="connsiteX897" fmla="*/ 1494287 w 1527876"/>
                <a:gd name="connsiteY897" fmla="*/ 224669 h 690666"/>
                <a:gd name="connsiteX898" fmla="*/ 1496857 w 1527876"/>
                <a:gd name="connsiteY898" fmla="*/ 224669 h 690666"/>
                <a:gd name="connsiteX899" fmla="*/ 1499521 w 1527876"/>
                <a:gd name="connsiteY899" fmla="*/ 220766 h 690666"/>
                <a:gd name="connsiteX900" fmla="*/ 1496857 w 1527876"/>
                <a:gd name="connsiteY900" fmla="*/ 219528 h 690666"/>
                <a:gd name="connsiteX901" fmla="*/ 1496857 w 1527876"/>
                <a:gd name="connsiteY901" fmla="*/ 218196 h 690666"/>
                <a:gd name="connsiteX902" fmla="*/ 1500758 w 1527876"/>
                <a:gd name="connsiteY902" fmla="*/ 215625 h 690666"/>
                <a:gd name="connsiteX903" fmla="*/ 1502090 w 1527876"/>
                <a:gd name="connsiteY903" fmla="*/ 211722 h 690666"/>
                <a:gd name="connsiteX904" fmla="*/ 1500758 w 1527876"/>
                <a:gd name="connsiteY904" fmla="*/ 209152 h 690666"/>
                <a:gd name="connsiteX905" fmla="*/ 1499521 w 1527876"/>
                <a:gd name="connsiteY905" fmla="*/ 206581 h 690666"/>
                <a:gd name="connsiteX906" fmla="*/ 1498188 w 1527876"/>
                <a:gd name="connsiteY906" fmla="*/ 202678 h 690666"/>
                <a:gd name="connsiteX907" fmla="*/ 1499521 w 1527876"/>
                <a:gd name="connsiteY907" fmla="*/ 198870 h 690666"/>
                <a:gd name="connsiteX908" fmla="*/ 1502090 w 1527876"/>
                <a:gd name="connsiteY908" fmla="*/ 198870 h 690666"/>
                <a:gd name="connsiteX909" fmla="*/ 1503327 w 1527876"/>
                <a:gd name="connsiteY909" fmla="*/ 200108 h 690666"/>
                <a:gd name="connsiteX910" fmla="*/ 1504659 w 1527876"/>
                <a:gd name="connsiteY910" fmla="*/ 204011 h 690666"/>
                <a:gd name="connsiteX911" fmla="*/ 1507228 w 1527876"/>
                <a:gd name="connsiteY911" fmla="*/ 207914 h 690666"/>
                <a:gd name="connsiteX912" fmla="*/ 1511130 w 1527876"/>
                <a:gd name="connsiteY912" fmla="*/ 207914 h 690666"/>
                <a:gd name="connsiteX913" fmla="*/ 1513698 w 1527876"/>
                <a:gd name="connsiteY913" fmla="*/ 205344 h 690666"/>
                <a:gd name="connsiteX914" fmla="*/ 1512367 w 1527876"/>
                <a:gd name="connsiteY914" fmla="*/ 211722 h 690666"/>
                <a:gd name="connsiteX915" fmla="*/ 1520169 w 1527876"/>
                <a:gd name="connsiteY915" fmla="*/ 209152 h 690666"/>
                <a:gd name="connsiteX916" fmla="*/ 1520169 w 1527876"/>
                <a:gd name="connsiteY916" fmla="*/ 202678 h 690666"/>
                <a:gd name="connsiteX917" fmla="*/ 1527877 w 1527876"/>
                <a:gd name="connsiteY917" fmla="*/ 196300 h 690666"/>
                <a:gd name="connsiteX918" fmla="*/ 1517505 w 1527876"/>
                <a:gd name="connsiteY918" fmla="*/ 184686 h 690666"/>
                <a:gd name="connsiteX919" fmla="*/ 1520169 w 1527876"/>
                <a:gd name="connsiteY919" fmla="*/ 179450 h 690666"/>
                <a:gd name="connsiteX920" fmla="*/ 1523975 w 1527876"/>
                <a:gd name="connsiteY920" fmla="*/ 182020 h 690666"/>
                <a:gd name="connsiteX921" fmla="*/ 1527877 w 1527876"/>
                <a:gd name="connsiteY921" fmla="*/ 178212 h 690666"/>
                <a:gd name="connsiteX922" fmla="*/ 1520169 w 1527876"/>
                <a:gd name="connsiteY922" fmla="*/ 163932 h 690666"/>
                <a:gd name="connsiteX923" fmla="*/ 1521406 w 1527876"/>
                <a:gd name="connsiteY923" fmla="*/ 156221 h 690666"/>
                <a:gd name="connsiteX924" fmla="*/ 1513698 w 1527876"/>
                <a:gd name="connsiteY924" fmla="*/ 147177 h 690666"/>
                <a:gd name="connsiteX925" fmla="*/ 1512367 w 1527876"/>
                <a:gd name="connsiteY925" fmla="*/ 138133 h 690666"/>
                <a:gd name="connsiteX926" fmla="*/ 1503327 w 1527876"/>
                <a:gd name="connsiteY926" fmla="*/ 129090 h 690666"/>
                <a:gd name="connsiteX927" fmla="*/ 1498188 w 1527876"/>
                <a:gd name="connsiteY927" fmla="*/ 127852 h 690666"/>
                <a:gd name="connsiteX928" fmla="*/ 1498188 w 1527876"/>
                <a:gd name="connsiteY928" fmla="*/ 123949 h 690666"/>
                <a:gd name="connsiteX929" fmla="*/ 1490481 w 1527876"/>
                <a:gd name="connsiteY929" fmla="*/ 121378 h 690666"/>
                <a:gd name="connsiteX930" fmla="*/ 1491718 w 1527876"/>
                <a:gd name="connsiteY930" fmla="*/ 127852 h 690666"/>
                <a:gd name="connsiteX931" fmla="*/ 1489149 w 1527876"/>
                <a:gd name="connsiteY931" fmla="*/ 131755 h 690666"/>
                <a:gd name="connsiteX932" fmla="*/ 1493050 w 1527876"/>
                <a:gd name="connsiteY932" fmla="*/ 129090 h 690666"/>
                <a:gd name="connsiteX933" fmla="*/ 1499521 w 1527876"/>
                <a:gd name="connsiteY933" fmla="*/ 132993 h 690666"/>
                <a:gd name="connsiteX934" fmla="*/ 1481442 w 1527876"/>
                <a:gd name="connsiteY934" fmla="*/ 135563 h 690666"/>
                <a:gd name="connsiteX935" fmla="*/ 1487912 w 1527876"/>
                <a:gd name="connsiteY935" fmla="*/ 142037 h 690666"/>
                <a:gd name="connsiteX936" fmla="*/ 1494287 w 1527876"/>
                <a:gd name="connsiteY936" fmla="*/ 140704 h 690666"/>
                <a:gd name="connsiteX937" fmla="*/ 1493050 w 1527876"/>
                <a:gd name="connsiteY937" fmla="*/ 145940 h 690666"/>
                <a:gd name="connsiteX938" fmla="*/ 1487912 w 1527876"/>
                <a:gd name="connsiteY938" fmla="*/ 143370 h 690666"/>
                <a:gd name="connsiteX939" fmla="*/ 1485343 w 1527876"/>
                <a:gd name="connsiteY939" fmla="*/ 145940 h 690666"/>
                <a:gd name="connsiteX940" fmla="*/ 1484011 w 1527876"/>
                <a:gd name="connsiteY940" fmla="*/ 139466 h 690666"/>
                <a:gd name="connsiteX941" fmla="*/ 1480110 w 1527876"/>
                <a:gd name="connsiteY941" fmla="*/ 139466 h 690666"/>
                <a:gd name="connsiteX942" fmla="*/ 1480110 w 1527876"/>
                <a:gd name="connsiteY942" fmla="*/ 136896 h 690666"/>
                <a:gd name="connsiteX943" fmla="*/ 1469833 w 1527876"/>
                <a:gd name="connsiteY943" fmla="*/ 144607 h 690666"/>
                <a:gd name="connsiteX944" fmla="*/ 1474971 w 1527876"/>
                <a:gd name="connsiteY944" fmla="*/ 173071 h 690666"/>
                <a:gd name="connsiteX945" fmla="*/ 1473639 w 1527876"/>
                <a:gd name="connsiteY945" fmla="*/ 191064 h 690666"/>
                <a:gd name="connsiteX946" fmla="*/ 1473639 w 1527876"/>
                <a:gd name="connsiteY946" fmla="*/ 197537 h 690666"/>
                <a:gd name="connsiteX947" fmla="*/ 1473639 w 1527876"/>
                <a:gd name="connsiteY947" fmla="*/ 198870 h 690666"/>
                <a:gd name="connsiteX948" fmla="*/ 1471070 w 1527876"/>
                <a:gd name="connsiteY948" fmla="*/ 200108 h 690666"/>
                <a:gd name="connsiteX949" fmla="*/ 1463362 w 1527876"/>
                <a:gd name="connsiteY949" fmla="*/ 200108 h 690666"/>
                <a:gd name="connsiteX950" fmla="*/ 1459556 w 1527876"/>
                <a:gd name="connsiteY950" fmla="*/ 200108 h 690666"/>
                <a:gd name="connsiteX951" fmla="*/ 1456892 w 1527876"/>
                <a:gd name="connsiteY951" fmla="*/ 200108 h 690666"/>
                <a:gd name="connsiteX952" fmla="*/ 1454323 w 1527876"/>
                <a:gd name="connsiteY952" fmla="*/ 197537 h 690666"/>
                <a:gd name="connsiteX953" fmla="*/ 1451754 w 1527876"/>
                <a:gd name="connsiteY953" fmla="*/ 196300 h 690666"/>
                <a:gd name="connsiteX954" fmla="*/ 1450422 w 1527876"/>
                <a:gd name="connsiteY954" fmla="*/ 193634 h 690666"/>
                <a:gd name="connsiteX955" fmla="*/ 1449185 w 1527876"/>
                <a:gd name="connsiteY955" fmla="*/ 194967 h 690666"/>
                <a:gd name="connsiteX956" fmla="*/ 1446615 w 1527876"/>
                <a:gd name="connsiteY956" fmla="*/ 194967 h 690666"/>
                <a:gd name="connsiteX957" fmla="*/ 1446615 w 1527876"/>
                <a:gd name="connsiteY957" fmla="*/ 193634 h 690666"/>
                <a:gd name="connsiteX958" fmla="*/ 1447852 w 1527876"/>
                <a:gd name="connsiteY958" fmla="*/ 192397 h 690666"/>
                <a:gd name="connsiteX959" fmla="*/ 1449185 w 1527876"/>
                <a:gd name="connsiteY959" fmla="*/ 192397 h 690666"/>
                <a:gd name="connsiteX960" fmla="*/ 1451754 w 1527876"/>
                <a:gd name="connsiteY960" fmla="*/ 192397 h 690666"/>
                <a:gd name="connsiteX961" fmla="*/ 1456892 w 1527876"/>
                <a:gd name="connsiteY961" fmla="*/ 193634 h 690666"/>
                <a:gd name="connsiteX962" fmla="*/ 1459556 w 1527876"/>
                <a:gd name="connsiteY962" fmla="*/ 194967 h 690666"/>
                <a:gd name="connsiteX963" fmla="*/ 1460793 w 1527876"/>
                <a:gd name="connsiteY963" fmla="*/ 196300 h 690666"/>
                <a:gd name="connsiteX964" fmla="*/ 1463362 w 1527876"/>
                <a:gd name="connsiteY964" fmla="*/ 193634 h 690666"/>
                <a:gd name="connsiteX965" fmla="*/ 1464599 w 1527876"/>
                <a:gd name="connsiteY965" fmla="*/ 189826 h 690666"/>
                <a:gd name="connsiteX966" fmla="*/ 1464599 w 1527876"/>
                <a:gd name="connsiteY966" fmla="*/ 182020 h 690666"/>
                <a:gd name="connsiteX967" fmla="*/ 1463362 w 1527876"/>
                <a:gd name="connsiteY967" fmla="*/ 176879 h 690666"/>
                <a:gd name="connsiteX968" fmla="*/ 1459556 w 1527876"/>
                <a:gd name="connsiteY968" fmla="*/ 178212 h 690666"/>
                <a:gd name="connsiteX969" fmla="*/ 1450422 w 1527876"/>
                <a:gd name="connsiteY969" fmla="*/ 173071 h 690666"/>
                <a:gd name="connsiteX970" fmla="*/ 1463362 w 1527876"/>
                <a:gd name="connsiteY970" fmla="*/ 175642 h 690666"/>
                <a:gd name="connsiteX971" fmla="*/ 1459556 w 1527876"/>
                <a:gd name="connsiteY971" fmla="*/ 158792 h 690666"/>
                <a:gd name="connsiteX972" fmla="*/ 1456892 w 1527876"/>
                <a:gd name="connsiteY972" fmla="*/ 157554 h 690666"/>
                <a:gd name="connsiteX973" fmla="*/ 1454323 w 1527876"/>
                <a:gd name="connsiteY973" fmla="*/ 154984 h 690666"/>
                <a:gd name="connsiteX974" fmla="*/ 1454323 w 1527876"/>
                <a:gd name="connsiteY974" fmla="*/ 153651 h 690666"/>
                <a:gd name="connsiteX975" fmla="*/ 1458224 w 1527876"/>
                <a:gd name="connsiteY975" fmla="*/ 153651 h 690666"/>
                <a:gd name="connsiteX976" fmla="*/ 1459556 w 1527876"/>
                <a:gd name="connsiteY976" fmla="*/ 153651 h 690666"/>
                <a:gd name="connsiteX977" fmla="*/ 1460793 w 1527876"/>
                <a:gd name="connsiteY977" fmla="*/ 152413 h 690666"/>
                <a:gd name="connsiteX978" fmla="*/ 1460793 w 1527876"/>
                <a:gd name="connsiteY978" fmla="*/ 149748 h 690666"/>
                <a:gd name="connsiteX979" fmla="*/ 1462030 w 1527876"/>
                <a:gd name="connsiteY979" fmla="*/ 143370 h 690666"/>
                <a:gd name="connsiteX980" fmla="*/ 1463362 w 1527876"/>
                <a:gd name="connsiteY980" fmla="*/ 138133 h 690666"/>
                <a:gd name="connsiteX981" fmla="*/ 1462030 w 1527876"/>
                <a:gd name="connsiteY981" fmla="*/ 136896 h 690666"/>
                <a:gd name="connsiteX982" fmla="*/ 1456892 w 1527876"/>
                <a:gd name="connsiteY982" fmla="*/ 140704 h 690666"/>
                <a:gd name="connsiteX983" fmla="*/ 1454323 w 1527876"/>
                <a:gd name="connsiteY983" fmla="*/ 144607 h 690666"/>
                <a:gd name="connsiteX984" fmla="*/ 1452990 w 1527876"/>
                <a:gd name="connsiteY984" fmla="*/ 144607 h 690666"/>
                <a:gd name="connsiteX985" fmla="*/ 1449185 w 1527876"/>
                <a:gd name="connsiteY985" fmla="*/ 143370 h 690666"/>
                <a:gd name="connsiteX986" fmla="*/ 1447852 w 1527876"/>
                <a:gd name="connsiteY986" fmla="*/ 142037 h 690666"/>
                <a:gd name="connsiteX987" fmla="*/ 1445283 w 1527876"/>
                <a:gd name="connsiteY987" fmla="*/ 139466 h 690666"/>
                <a:gd name="connsiteX988" fmla="*/ 1442714 w 1527876"/>
                <a:gd name="connsiteY988" fmla="*/ 136896 h 690666"/>
                <a:gd name="connsiteX989" fmla="*/ 1446615 w 1527876"/>
                <a:gd name="connsiteY989" fmla="*/ 135563 h 690666"/>
                <a:gd name="connsiteX990" fmla="*/ 1451754 w 1527876"/>
                <a:gd name="connsiteY990" fmla="*/ 134326 h 690666"/>
                <a:gd name="connsiteX991" fmla="*/ 1452990 w 1527876"/>
                <a:gd name="connsiteY991" fmla="*/ 134326 h 690666"/>
                <a:gd name="connsiteX992" fmla="*/ 1454323 w 1527876"/>
                <a:gd name="connsiteY992" fmla="*/ 135563 h 690666"/>
                <a:gd name="connsiteX993" fmla="*/ 1458224 w 1527876"/>
                <a:gd name="connsiteY993" fmla="*/ 135563 h 690666"/>
                <a:gd name="connsiteX994" fmla="*/ 1459556 w 1527876"/>
                <a:gd name="connsiteY994" fmla="*/ 134326 h 690666"/>
                <a:gd name="connsiteX995" fmla="*/ 1459556 w 1527876"/>
                <a:gd name="connsiteY995" fmla="*/ 131755 h 690666"/>
                <a:gd name="connsiteX996" fmla="*/ 1458224 w 1527876"/>
                <a:gd name="connsiteY996" fmla="*/ 130422 h 690666"/>
                <a:gd name="connsiteX997" fmla="*/ 1455655 w 1527876"/>
                <a:gd name="connsiteY997" fmla="*/ 127852 h 690666"/>
                <a:gd name="connsiteX998" fmla="*/ 1451754 w 1527876"/>
                <a:gd name="connsiteY998" fmla="*/ 126519 h 690666"/>
                <a:gd name="connsiteX999" fmla="*/ 1442714 w 1527876"/>
                <a:gd name="connsiteY999" fmla="*/ 127852 h 690666"/>
                <a:gd name="connsiteX1000" fmla="*/ 1432438 w 1527876"/>
                <a:gd name="connsiteY1000" fmla="*/ 129090 h 690666"/>
                <a:gd name="connsiteX1001" fmla="*/ 1422066 w 1527876"/>
                <a:gd name="connsiteY1001" fmla="*/ 134326 h 690666"/>
                <a:gd name="connsiteX1002" fmla="*/ 1410457 w 1527876"/>
                <a:gd name="connsiteY1002" fmla="*/ 140704 h 690666"/>
                <a:gd name="connsiteX1003" fmla="*/ 1410457 w 1527876"/>
                <a:gd name="connsiteY1003" fmla="*/ 142037 h 690666"/>
                <a:gd name="connsiteX1004" fmla="*/ 1410457 w 1527876"/>
                <a:gd name="connsiteY1004" fmla="*/ 143370 h 690666"/>
                <a:gd name="connsiteX1005" fmla="*/ 1409125 w 1527876"/>
                <a:gd name="connsiteY1005" fmla="*/ 144607 h 690666"/>
                <a:gd name="connsiteX1006" fmla="*/ 1406556 w 1527876"/>
                <a:gd name="connsiteY1006" fmla="*/ 145940 h 690666"/>
                <a:gd name="connsiteX1007" fmla="*/ 1402655 w 1527876"/>
                <a:gd name="connsiteY1007" fmla="*/ 148510 h 690666"/>
                <a:gd name="connsiteX1008" fmla="*/ 1401418 w 1527876"/>
                <a:gd name="connsiteY1008" fmla="*/ 149748 h 690666"/>
                <a:gd name="connsiteX1009" fmla="*/ 1397517 w 1527876"/>
                <a:gd name="connsiteY1009" fmla="*/ 151081 h 690666"/>
                <a:gd name="connsiteX1010" fmla="*/ 1396279 w 1527876"/>
                <a:gd name="connsiteY1010" fmla="*/ 151081 h 690666"/>
                <a:gd name="connsiteX1011" fmla="*/ 1396279 w 1527876"/>
                <a:gd name="connsiteY1011" fmla="*/ 145940 h 690666"/>
                <a:gd name="connsiteX1012" fmla="*/ 1397517 w 1527876"/>
                <a:gd name="connsiteY1012" fmla="*/ 144607 h 690666"/>
                <a:gd name="connsiteX1013" fmla="*/ 1394947 w 1527876"/>
                <a:gd name="connsiteY1013" fmla="*/ 142037 h 690666"/>
                <a:gd name="connsiteX1014" fmla="*/ 1392378 w 1527876"/>
                <a:gd name="connsiteY1014" fmla="*/ 142037 h 690666"/>
                <a:gd name="connsiteX1015" fmla="*/ 1391046 w 1527876"/>
                <a:gd name="connsiteY1015" fmla="*/ 142037 h 690666"/>
                <a:gd name="connsiteX1016" fmla="*/ 1385908 w 1527876"/>
                <a:gd name="connsiteY1016" fmla="*/ 143370 h 690666"/>
                <a:gd name="connsiteX1017" fmla="*/ 1379437 w 1527876"/>
                <a:gd name="connsiteY1017" fmla="*/ 147177 h 690666"/>
                <a:gd name="connsiteX1018" fmla="*/ 1369160 w 1527876"/>
                <a:gd name="connsiteY1018" fmla="*/ 152413 h 690666"/>
                <a:gd name="connsiteX1019" fmla="*/ 1366592 w 1527876"/>
                <a:gd name="connsiteY1019" fmla="*/ 154984 h 690666"/>
                <a:gd name="connsiteX1020" fmla="*/ 1356220 w 1527876"/>
                <a:gd name="connsiteY1020" fmla="*/ 158792 h 690666"/>
                <a:gd name="connsiteX1021" fmla="*/ 1347180 w 1527876"/>
                <a:gd name="connsiteY1021" fmla="*/ 161362 h 690666"/>
                <a:gd name="connsiteX1022" fmla="*/ 1345943 w 1527876"/>
                <a:gd name="connsiteY1022" fmla="*/ 161362 h 690666"/>
                <a:gd name="connsiteX1023" fmla="*/ 1343374 w 1527876"/>
                <a:gd name="connsiteY1023" fmla="*/ 160124 h 690666"/>
                <a:gd name="connsiteX1024" fmla="*/ 1339473 w 1527876"/>
                <a:gd name="connsiteY1024" fmla="*/ 160124 h 690666"/>
                <a:gd name="connsiteX1025" fmla="*/ 1338141 w 1527876"/>
                <a:gd name="connsiteY1025" fmla="*/ 160124 h 690666"/>
                <a:gd name="connsiteX1026" fmla="*/ 1336904 w 1527876"/>
                <a:gd name="connsiteY1026" fmla="*/ 158792 h 690666"/>
                <a:gd name="connsiteX1027" fmla="*/ 1335572 w 1527876"/>
                <a:gd name="connsiteY1027" fmla="*/ 157554 h 690666"/>
                <a:gd name="connsiteX1028" fmla="*/ 1335572 w 1527876"/>
                <a:gd name="connsiteY1028" fmla="*/ 151081 h 690666"/>
                <a:gd name="connsiteX1029" fmla="*/ 1335572 w 1527876"/>
                <a:gd name="connsiteY1029" fmla="*/ 148510 h 690666"/>
                <a:gd name="connsiteX1030" fmla="*/ 1331765 w 1527876"/>
                <a:gd name="connsiteY1030" fmla="*/ 139466 h 690666"/>
                <a:gd name="connsiteX1031" fmla="*/ 1327864 w 1527876"/>
                <a:gd name="connsiteY1031" fmla="*/ 132993 h 690666"/>
                <a:gd name="connsiteX1032" fmla="*/ 1325295 w 1527876"/>
                <a:gd name="connsiteY1032" fmla="*/ 127852 h 690666"/>
                <a:gd name="connsiteX1033" fmla="*/ 1322726 w 1527876"/>
                <a:gd name="connsiteY1033" fmla="*/ 121378 h 690666"/>
                <a:gd name="connsiteX1034" fmla="*/ 1321394 w 1527876"/>
                <a:gd name="connsiteY1034" fmla="*/ 114905 h 690666"/>
                <a:gd name="connsiteX1035" fmla="*/ 1318825 w 1527876"/>
                <a:gd name="connsiteY1035" fmla="*/ 108431 h 690666"/>
                <a:gd name="connsiteX1036" fmla="*/ 1318825 w 1527876"/>
                <a:gd name="connsiteY1036" fmla="*/ 102053 h 690666"/>
                <a:gd name="connsiteX1037" fmla="*/ 1318825 w 1527876"/>
                <a:gd name="connsiteY1037" fmla="*/ 96913 h 690666"/>
                <a:gd name="connsiteX1038" fmla="*/ 1321394 w 1527876"/>
                <a:gd name="connsiteY1038" fmla="*/ 93009 h 690666"/>
                <a:gd name="connsiteX1039" fmla="*/ 1323963 w 1527876"/>
                <a:gd name="connsiteY1039" fmla="*/ 90439 h 690666"/>
                <a:gd name="connsiteX1040" fmla="*/ 1323963 w 1527876"/>
                <a:gd name="connsiteY1040" fmla="*/ 89106 h 690666"/>
                <a:gd name="connsiteX1041" fmla="*/ 1323963 w 1527876"/>
                <a:gd name="connsiteY1041" fmla="*/ 87773 h 690666"/>
                <a:gd name="connsiteX1042" fmla="*/ 1323963 w 1527876"/>
                <a:gd name="connsiteY1042" fmla="*/ 85203 h 690666"/>
                <a:gd name="connsiteX1043" fmla="*/ 1322726 w 1527876"/>
                <a:gd name="connsiteY1043" fmla="*/ 83965 h 690666"/>
                <a:gd name="connsiteX1044" fmla="*/ 1314924 w 1527876"/>
                <a:gd name="connsiteY1044" fmla="*/ 78730 h 690666"/>
                <a:gd name="connsiteX1045" fmla="*/ 1308453 w 1527876"/>
                <a:gd name="connsiteY1045" fmla="*/ 73589 h 690666"/>
                <a:gd name="connsiteX1046" fmla="*/ 1308453 w 1527876"/>
                <a:gd name="connsiteY1046" fmla="*/ 72351 h 690666"/>
                <a:gd name="connsiteX1047" fmla="*/ 1308453 w 1527876"/>
                <a:gd name="connsiteY1047" fmla="*/ 71018 h 690666"/>
                <a:gd name="connsiteX1048" fmla="*/ 1308453 w 1527876"/>
                <a:gd name="connsiteY1048" fmla="*/ 69781 h 690666"/>
                <a:gd name="connsiteX1049" fmla="*/ 1309785 w 1527876"/>
                <a:gd name="connsiteY1049" fmla="*/ 69781 h 690666"/>
                <a:gd name="connsiteX1050" fmla="*/ 1318825 w 1527876"/>
                <a:gd name="connsiteY1050" fmla="*/ 76159 h 690666"/>
                <a:gd name="connsiteX1051" fmla="*/ 1327864 w 1527876"/>
                <a:gd name="connsiteY1051" fmla="*/ 82633 h 690666"/>
                <a:gd name="connsiteX1052" fmla="*/ 1329197 w 1527876"/>
                <a:gd name="connsiteY1052" fmla="*/ 82633 h 690666"/>
                <a:gd name="connsiteX1053" fmla="*/ 1329197 w 1527876"/>
                <a:gd name="connsiteY1053" fmla="*/ 83965 h 690666"/>
                <a:gd name="connsiteX1054" fmla="*/ 1329197 w 1527876"/>
                <a:gd name="connsiteY1054" fmla="*/ 86536 h 690666"/>
                <a:gd name="connsiteX1055" fmla="*/ 1327864 w 1527876"/>
                <a:gd name="connsiteY1055" fmla="*/ 93009 h 690666"/>
                <a:gd name="connsiteX1056" fmla="*/ 1326532 w 1527876"/>
                <a:gd name="connsiteY1056" fmla="*/ 96913 h 690666"/>
                <a:gd name="connsiteX1057" fmla="*/ 1325295 w 1527876"/>
                <a:gd name="connsiteY1057" fmla="*/ 103291 h 690666"/>
                <a:gd name="connsiteX1058" fmla="*/ 1326532 w 1527876"/>
                <a:gd name="connsiteY1058" fmla="*/ 109764 h 690666"/>
                <a:gd name="connsiteX1059" fmla="*/ 1327864 w 1527876"/>
                <a:gd name="connsiteY1059" fmla="*/ 117475 h 690666"/>
                <a:gd name="connsiteX1060" fmla="*/ 1329197 w 1527876"/>
                <a:gd name="connsiteY1060" fmla="*/ 120141 h 690666"/>
                <a:gd name="connsiteX1061" fmla="*/ 1330434 w 1527876"/>
                <a:gd name="connsiteY1061" fmla="*/ 122711 h 690666"/>
                <a:gd name="connsiteX1062" fmla="*/ 1331765 w 1527876"/>
                <a:gd name="connsiteY1062" fmla="*/ 123949 h 690666"/>
                <a:gd name="connsiteX1063" fmla="*/ 1333002 w 1527876"/>
                <a:gd name="connsiteY1063" fmla="*/ 123949 h 690666"/>
                <a:gd name="connsiteX1064" fmla="*/ 1334335 w 1527876"/>
                <a:gd name="connsiteY1064" fmla="*/ 123949 h 690666"/>
                <a:gd name="connsiteX1065" fmla="*/ 1336904 w 1527876"/>
                <a:gd name="connsiteY1065" fmla="*/ 126519 h 690666"/>
                <a:gd name="connsiteX1066" fmla="*/ 1336904 w 1527876"/>
                <a:gd name="connsiteY1066" fmla="*/ 130422 h 690666"/>
                <a:gd name="connsiteX1067" fmla="*/ 1338141 w 1527876"/>
                <a:gd name="connsiteY1067" fmla="*/ 132993 h 690666"/>
                <a:gd name="connsiteX1068" fmla="*/ 1338141 w 1527876"/>
                <a:gd name="connsiteY1068" fmla="*/ 135563 h 690666"/>
                <a:gd name="connsiteX1069" fmla="*/ 1339473 w 1527876"/>
                <a:gd name="connsiteY1069" fmla="*/ 136896 h 690666"/>
                <a:gd name="connsiteX1070" fmla="*/ 1342042 w 1527876"/>
                <a:gd name="connsiteY1070" fmla="*/ 138133 h 690666"/>
                <a:gd name="connsiteX1071" fmla="*/ 1345943 w 1527876"/>
                <a:gd name="connsiteY1071" fmla="*/ 138133 h 690666"/>
                <a:gd name="connsiteX1072" fmla="*/ 1347180 w 1527876"/>
                <a:gd name="connsiteY1072" fmla="*/ 136896 h 690666"/>
                <a:gd name="connsiteX1073" fmla="*/ 1348512 w 1527876"/>
                <a:gd name="connsiteY1073" fmla="*/ 136896 h 690666"/>
                <a:gd name="connsiteX1074" fmla="*/ 1348512 w 1527876"/>
                <a:gd name="connsiteY1074" fmla="*/ 135563 h 690666"/>
                <a:gd name="connsiteX1075" fmla="*/ 1345943 w 1527876"/>
                <a:gd name="connsiteY1075" fmla="*/ 134326 h 690666"/>
                <a:gd name="connsiteX1076" fmla="*/ 1343374 w 1527876"/>
                <a:gd name="connsiteY1076" fmla="*/ 131755 h 690666"/>
                <a:gd name="connsiteX1077" fmla="*/ 1344611 w 1527876"/>
                <a:gd name="connsiteY1077" fmla="*/ 130422 h 690666"/>
                <a:gd name="connsiteX1078" fmla="*/ 1348512 w 1527876"/>
                <a:gd name="connsiteY1078" fmla="*/ 131755 h 690666"/>
                <a:gd name="connsiteX1079" fmla="*/ 1351082 w 1527876"/>
                <a:gd name="connsiteY1079" fmla="*/ 132993 h 690666"/>
                <a:gd name="connsiteX1080" fmla="*/ 1353650 w 1527876"/>
                <a:gd name="connsiteY1080" fmla="*/ 136896 h 690666"/>
                <a:gd name="connsiteX1081" fmla="*/ 1356220 w 1527876"/>
                <a:gd name="connsiteY1081" fmla="*/ 140704 h 690666"/>
                <a:gd name="connsiteX1082" fmla="*/ 1362690 w 1527876"/>
                <a:gd name="connsiteY1082" fmla="*/ 140704 h 690666"/>
                <a:gd name="connsiteX1083" fmla="*/ 1369160 w 1527876"/>
                <a:gd name="connsiteY1083" fmla="*/ 139466 h 690666"/>
                <a:gd name="connsiteX1084" fmla="*/ 1376868 w 1527876"/>
                <a:gd name="connsiteY1084" fmla="*/ 134326 h 690666"/>
                <a:gd name="connsiteX1085" fmla="*/ 1382102 w 1527876"/>
                <a:gd name="connsiteY1085" fmla="*/ 129090 h 690666"/>
                <a:gd name="connsiteX1086" fmla="*/ 1384670 w 1527876"/>
                <a:gd name="connsiteY1086" fmla="*/ 122711 h 690666"/>
                <a:gd name="connsiteX1087" fmla="*/ 1383339 w 1527876"/>
                <a:gd name="connsiteY1087" fmla="*/ 121378 h 690666"/>
                <a:gd name="connsiteX1088" fmla="*/ 1382102 w 1527876"/>
                <a:gd name="connsiteY1088" fmla="*/ 117475 h 690666"/>
                <a:gd name="connsiteX1089" fmla="*/ 1380769 w 1527876"/>
                <a:gd name="connsiteY1089" fmla="*/ 113667 h 690666"/>
                <a:gd name="connsiteX1090" fmla="*/ 1380769 w 1527876"/>
                <a:gd name="connsiteY1090" fmla="*/ 112335 h 690666"/>
                <a:gd name="connsiteX1091" fmla="*/ 1382102 w 1527876"/>
                <a:gd name="connsiteY1091" fmla="*/ 112335 h 690666"/>
                <a:gd name="connsiteX1092" fmla="*/ 1384670 w 1527876"/>
                <a:gd name="connsiteY1092" fmla="*/ 116238 h 690666"/>
                <a:gd name="connsiteX1093" fmla="*/ 1387240 w 1527876"/>
                <a:gd name="connsiteY1093" fmla="*/ 118808 h 690666"/>
                <a:gd name="connsiteX1094" fmla="*/ 1388477 w 1527876"/>
                <a:gd name="connsiteY1094" fmla="*/ 118808 h 690666"/>
                <a:gd name="connsiteX1095" fmla="*/ 1396279 w 1527876"/>
                <a:gd name="connsiteY1095" fmla="*/ 116238 h 690666"/>
                <a:gd name="connsiteX1096" fmla="*/ 1402655 w 1527876"/>
                <a:gd name="connsiteY1096" fmla="*/ 113667 h 690666"/>
                <a:gd name="connsiteX1097" fmla="*/ 1403987 w 1527876"/>
                <a:gd name="connsiteY1097" fmla="*/ 112335 h 690666"/>
                <a:gd name="connsiteX1098" fmla="*/ 1402655 w 1527876"/>
                <a:gd name="connsiteY1098" fmla="*/ 111002 h 690666"/>
                <a:gd name="connsiteX1099" fmla="*/ 1396279 w 1527876"/>
                <a:gd name="connsiteY1099" fmla="*/ 109764 h 690666"/>
                <a:gd name="connsiteX1100" fmla="*/ 1388477 w 1527876"/>
                <a:gd name="connsiteY1100" fmla="*/ 109764 h 690666"/>
                <a:gd name="connsiteX1101" fmla="*/ 1379437 w 1527876"/>
                <a:gd name="connsiteY1101" fmla="*/ 104624 h 690666"/>
                <a:gd name="connsiteX1102" fmla="*/ 1371730 w 1527876"/>
                <a:gd name="connsiteY1102" fmla="*/ 98150 h 690666"/>
                <a:gd name="connsiteX1103" fmla="*/ 1370397 w 1527876"/>
                <a:gd name="connsiteY1103" fmla="*/ 95580 h 690666"/>
                <a:gd name="connsiteX1104" fmla="*/ 1370397 w 1527876"/>
                <a:gd name="connsiteY1104" fmla="*/ 94247 h 690666"/>
                <a:gd name="connsiteX1105" fmla="*/ 1371730 w 1527876"/>
                <a:gd name="connsiteY1105" fmla="*/ 94247 h 690666"/>
                <a:gd name="connsiteX1106" fmla="*/ 1376868 w 1527876"/>
                <a:gd name="connsiteY1106" fmla="*/ 98150 h 690666"/>
                <a:gd name="connsiteX1107" fmla="*/ 1380769 w 1527876"/>
                <a:gd name="connsiteY1107" fmla="*/ 99483 h 690666"/>
                <a:gd name="connsiteX1108" fmla="*/ 1382102 w 1527876"/>
                <a:gd name="connsiteY1108" fmla="*/ 99483 h 690666"/>
                <a:gd name="connsiteX1109" fmla="*/ 1384670 w 1527876"/>
                <a:gd name="connsiteY1109" fmla="*/ 96913 h 690666"/>
                <a:gd name="connsiteX1110" fmla="*/ 1385908 w 1527876"/>
                <a:gd name="connsiteY1110" fmla="*/ 96913 h 690666"/>
                <a:gd name="connsiteX1111" fmla="*/ 1387240 w 1527876"/>
                <a:gd name="connsiteY1111" fmla="*/ 102053 h 690666"/>
                <a:gd name="connsiteX1112" fmla="*/ 1388477 w 1527876"/>
                <a:gd name="connsiteY1112" fmla="*/ 104624 h 690666"/>
                <a:gd name="connsiteX1113" fmla="*/ 1389809 w 1527876"/>
                <a:gd name="connsiteY1113" fmla="*/ 105861 h 690666"/>
                <a:gd name="connsiteX1114" fmla="*/ 1393710 w 1527876"/>
                <a:gd name="connsiteY1114" fmla="*/ 104624 h 690666"/>
                <a:gd name="connsiteX1115" fmla="*/ 1398848 w 1527876"/>
                <a:gd name="connsiteY1115" fmla="*/ 104624 h 690666"/>
                <a:gd name="connsiteX1116" fmla="*/ 1402655 w 1527876"/>
                <a:gd name="connsiteY1116" fmla="*/ 104624 h 690666"/>
                <a:gd name="connsiteX1117" fmla="*/ 1406556 w 1527876"/>
                <a:gd name="connsiteY1117" fmla="*/ 104624 h 690666"/>
                <a:gd name="connsiteX1118" fmla="*/ 1411694 w 1527876"/>
                <a:gd name="connsiteY1118" fmla="*/ 108431 h 690666"/>
                <a:gd name="connsiteX1119" fmla="*/ 1416928 w 1527876"/>
                <a:gd name="connsiteY1119" fmla="*/ 109764 h 690666"/>
                <a:gd name="connsiteX1120" fmla="*/ 1419497 w 1527876"/>
                <a:gd name="connsiteY1120" fmla="*/ 108431 h 690666"/>
                <a:gd name="connsiteX1121" fmla="*/ 1422066 w 1527876"/>
                <a:gd name="connsiteY1121" fmla="*/ 107194 h 690666"/>
                <a:gd name="connsiteX1122" fmla="*/ 1423398 w 1527876"/>
                <a:gd name="connsiteY1122" fmla="*/ 105861 h 690666"/>
                <a:gd name="connsiteX1123" fmla="*/ 1422066 w 1527876"/>
                <a:gd name="connsiteY1123" fmla="*/ 105861 h 690666"/>
                <a:gd name="connsiteX1124" fmla="*/ 1418165 w 1527876"/>
                <a:gd name="connsiteY1124" fmla="*/ 104624 h 690666"/>
                <a:gd name="connsiteX1125" fmla="*/ 1414358 w 1527876"/>
                <a:gd name="connsiteY1125" fmla="*/ 103291 h 690666"/>
                <a:gd name="connsiteX1126" fmla="*/ 1409125 w 1527876"/>
                <a:gd name="connsiteY1126" fmla="*/ 99483 h 690666"/>
                <a:gd name="connsiteX1127" fmla="*/ 1406556 w 1527876"/>
                <a:gd name="connsiteY1127" fmla="*/ 93009 h 690666"/>
                <a:gd name="connsiteX1128" fmla="*/ 1402655 w 1527876"/>
                <a:gd name="connsiteY1128" fmla="*/ 91676 h 690666"/>
                <a:gd name="connsiteX1129" fmla="*/ 1398848 w 1527876"/>
                <a:gd name="connsiteY1129" fmla="*/ 85203 h 690666"/>
                <a:gd name="connsiteX1130" fmla="*/ 1400085 w 1527876"/>
                <a:gd name="connsiteY1130" fmla="*/ 85203 h 690666"/>
                <a:gd name="connsiteX1131" fmla="*/ 1410457 w 1527876"/>
                <a:gd name="connsiteY1131" fmla="*/ 93009 h 690666"/>
                <a:gd name="connsiteX1132" fmla="*/ 1415595 w 1527876"/>
                <a:gd name="connsiteY1132" fmla="*/ 96913 h 690666"/>
                <a:gd name="connsiteX1133" fmla="*/ 1419497 w 1527876"/>
                <a:gd name="connsiteY1133" fmla="*/ 99483 h 690666"/>
                <a:gd name="connsiteX1134" fmla="*/ 1423398 w 1527876"/>
                <a:gd name="connsiteY1134" fmla="*/ 102053 h 690666"/>
                <a:gd name="connsiteX1135" fmla="*/ 1424635 w 1527876"/>
                <a:gd name="connsiteY1135" fmla="*/ 102053 h 690666"/>
                <a:gd name="connsiteX1136" fmla="*/ 1429773 w 1527876"/>
                <a:gd name="connsiteY1136" fmla="*/ 100720 h 690666"/>
                <a:gd name="connsiteX1137" fmla="*/ 1433675 w 1527876"/>
                <a:gd name="connsiteY1137" fmla="*/ 98150 h 690666"/>
                <a:gd name="connsiteX1138" fmla="*/ 1436244 w 1527876"/>
                <a:gd name="connsiteY1138" fmla="*/ 96913 h 690666"/>
                <a:gd name="connsiteX1139" fmla="*/ 1437576 w 1527876"/>
                <a:gd name="connsiteY1139" fmla="*/ 95580 h 690666"/>
                <a:gd name="connsiteX1140" fmla="*/ 1440145 w 1527876"/>
                <a:gd name="connsiteY1140" fmla="*/ 93009 h 690666"/>
                <a:gd name="connsiteX1141" fmla="*/ 1442714 w 1527876"/>
                <a:gd name="connsiteY1141" fmla="*/ 91676 h 690666"/>
                <a:gd name="connsiteX1142" fmla="*/ 1443951 w 1527876"/>
                <a:gd name="connsiteY1142" fmla="*/ 90439 h 690666"/>
                <a:gd name="connsiteX1143" fmla="*/ 1443951 w 1527876"/>
                <a:gd name="connsiteY1143" fmla="*/ 89106 h 690666"/>
                <a:gd name="connsiteX1144" fmla="*/ 1441382 w 1527876"/>
                <a:gd name="connsiteY1144" fmla="*/ 85203 h 690666"/>
                <a:gd name="connsiteX1145" fmla="*/ 1440145 w 1527876"/>
                <a:gd name="connsiteY1145" fmla="*/ 82633 h 690666"/>
                <a:gd name="connsiteX1146" fmla="*/ 1436244 w 1527876"/>
                <a:gd name="connsiteY1146" fmla="*/ 80062 h 690666"/>
                <a:gd name="connsiteX1147" fmla="*/ 1432438 w 1527876"/>
                <a:gd name="connsiteY1147" fmla="*/ 78730 h 690666"/>
                <a:gd name="connsiteX1148" fmla="*/ 1429773 w 1527876"/>
                <a:gd name="connsiteY1148" fmla="*/ 77492 h 690666"/>
                <a:gd name="connsiteX1149" fmla="*/ 1427204 w 1527876"/>
                <a:gd name="connsiteY1149" fmla="*/ 74922 h 690666"/>
                <a:gd name="connsiteX1150" fmla="*/ 1425967 w 1527876"/>
                <a:gd name="connsiteY1150" fmla="*/ 71018 h 690666"/>
                <a:gd name="connsiteX1151" fmla="*/ 1420734 w 1527876"/>
                <a:gd name="connsiteY1151" fmla="*/ 68448 h 690666"/>
                <a:gd name="connsiteX1152" fmla="*/ 1414358 w 1527876"/>
                <a:gd name="connsiteY1152" fmla="*/ 65878 h 690666"/>
                <a:gd name="connsiteX1153" fmla="*/ 1414358 w 1527876"/>
                <a:gd name="connsiteY1153" fmla="*/ 64545 h 690666"/>
                <a:gd name="connsiteX1154" fmla="*/ 1415595 w 1527876"/>
                <a:gd name="connsiteY1154" fmla="*/ 63307 h 690666"/>
                <a:gd name="connsiteX1155" fmla="*/ 1419497 w 1527876"/>
                <a:gd name="connsiteY1155" fmla="*/ 63307 h 690666"/>
                <a:gd name="connsiteX1156" fmla="*/ 1424635 w 1527876"/>
                <a:gd name="connsiteY1156" fmla="*/ 63307 h 690666"/>
                <a:gd name="connsiteX1157" fmla="*/ 1431105 w 1527876"/>
                <a:gd name="connsiteY1157" fmla="*/ 65878 h 690666"/>
                <a:gd name="connsiteX1158" fmla="*/ 1437576 w 1527876"/>
                <a:gd name="connsiteY1158" fmla="*/ 71018 h 690666"/>
                <a:gd name="connsiteX1159" fmla="*/ 1446615 w 1527876"/>
                <a:gd name="connsiteY1159" fmla="*/ 77492 h 690666"/>
                <a:gd name="connsiteX1160" fmla="*/ 1451754 w 1527876"/>
                <a:gd name="connsiteY1160" fmla="*/ 82633 h 690666"/>
                <a:gd name="connsiteX1161" fmla="*/ 1455655 w 1527876"/>
                <a:gd name="connsiteY1161" fmla="*/ 83965 h 690666"/>
                <a:gd name="connsiteX1162" fmla="*/ 1460793 w 1527876"/>
                <a:gd name="connsiteY1162" fmla="*/ 83965 h 690666"/>
                <a:gd name="connsiteX1163" fmla="*/ 1463362 w 1527876"/>
                <a:gd name="connsiteY1163" fmla="*/ 85203 h 690666"/>
                <a:gd name="connsiteX1164" fmla="*/ 1468501 w 1527876"/>
                <a:gd name="connsiteY1164" fmla="*/ 83965 h 690666"/>
                <a:gd name="connsiteX1165" fmla="*/ 1469833 w 1527876"/>
                <a:gd name="connsiteY1165" fmla="*/ 83965 h 690666"/>
                <a:gd name="connsiteX1166" fmla="*/ 1468501 w 1527876"/>
                <a:gd name="connsiteY1166" fmla="*/ 82633 h 690666"/>
                <a:gd name="connsiteX1167" fmla="*/ 1462030 w 1527876"/>
                <a:gd name="connsiteY1167" fmla="*/ 78730 h 690666"/>
                <a:gd name="connsiteX1168" fmla="*/ 1456892 w 1527876"/>
                <a:gd name="connsiteY1168" fmla="*/ 76159 h 690666"/>
                <a:gd name="connsiteX1169" fmla="*/ 1452990 w 1527876"/>
                <a:gd name="connsiteY1169" fmla="*/ 77492 h 690666"/>
                <a:gd name="connsiteX1170" fmla="*/ 1451754 w 1527876"/>
                <a:gd name="connsiteY1170" fmla="*/ 77492 h 690666"/>
                <a:gd name="connsiteX1171" fmla="*/ 1451754 w 1527876"/>
                <a:gd name="connsiteY1171" fmla="*/ 76159 h 690666"/>
                <a:gd name="connsiteX1172" fmla="*/ 1452990 w 1527876"/>
                <a:gd name="connsiteY1172" fmla="*/ 73589 h 690666"/>
                <a:gd name="connsiteX1173" fmla="*/ 1452990 w 1527876"/>
                <a:gd name="connsiteY1173" fmla="*/ 72351 h 690666"/>
                <a:gd name="connsiteX1174" fmla="*/ 1456892 w 1527876"/>
                <a:gd name="connsiteY1174" fmla="*/ 72351 h 690666"/>
                <a:gd name="connsiteX1175" fmla="*/ 1459556 w 1527876"/>
                <a:gd name="connsiteY1175" fmla="*/ 73589 h 690666"/>
                <a:gd name="connsiteX1176" fmla="*/ 1460793 w 1527876"/>
                <a:gd name="connsiteY1176" fmla="*/ 73589 h 690666"/>
                <a:gd name="connsiteX1177" fmla="*/ 1460793 w 1527876"/>
                <a:gd name="connsiteY1177" fmla="*/ 72351 h 690666"/>
                <a:gd name="connsiteX1178" fmla="*/ 1456892 w 1527876"/>
                <a:gd name="connsiteY1178" fmla="*/ 67211 h 690666"/>
                <a:gd name="connsiteX1179" fmla="*/ 1454323 w 1527876"/>
                <a:gd name="connsiteY1179" fmla="*/ 61974 h 690666"/>
                <a:gd name="connsiteX1180" fmla="*/ 1454323 w 1527876"/>
                <a:gd name="connsiteY1180" fmla="*/ 59404 h 690666"/>
                <a:gd name="connsiteX1181" fmla="*/ 1454323 w 1527876"/>
                <a:gd name="connsiteY1181" fmla="*/ 58071 h 690666"/>
                <a:gd name="connsiteX1182" fmla="*/ 1451754 w 1527876"/>
                <a:gd name="connsiteY1182" fmla="*/ 58071 h 690666"/>
                <a:gd name="connsiteX1183" fmla="*/ 1449185 w 1527876"/>
                <a:gd name="connsiteY1183" fmla="*/ 58071 h 690666"/>
                <a:gd name="connsiteX1184" fmla="*/ 1446615 w 1527876"/>
                <a:gd name="connsiteY1184" fmla="*/ 55501 h 690666"/>
                <a:gd name="connsiteX1185" fmla="*/ 1445283 w 1527876"/>
                <a:gd name="connsiteY1185" fmla="*/ 51693 h 690666"/>
                <a:gd name="connsiteX1186" fmla="*/ 1446615 w 1527876"/>
                <a:gd name="connsiteY1186" fmla="*/ 50360 h 690666"/>
                <a:gd name="connsiteX1187" fmla="*/ 1450422 w 1527876"/>
                <a:gd name="connsiteY1187" fmla="*/ 52931 h 690666"/>
                <a:gd name="connsiteX1188" fmla="*/ 1451754 w 1527876"/>
                <a:gd name="connsiteY1188" fmla="*/ 51693 h 690666"/>
                <a:gd name="connsiteX1189" fmla="*/ 1451754 w 1527876"/>
                <a:gd name="connsiteY1189" fmla="*/ 49123 h 690666"/>
                <a:gd name="connsiteX1190" fmla="*/ 1452990 w 1527876"/>
                <a:gd name="connsiteY1190" fmla="*/ 49123 h 690666"/>
                <a:gd name="connsiteX1191" fmla="*/ 1452990 w 1527876"/>
                <a:gd name="connsiteY1191" fmla="*/ 50360 h 690666"/>
                <a:gd name="connsiteX1192" fmla="*/ 1454323 w 1527876"/>
                <a:gd name="connsiteY1192" fmla="*/ 55501 h 690666"/>
                <a:gd name="connsiteX1193" fmla="*/ 1455655 w 1527876"/>
                <a:gd name="connsiteY1193" fmla="*/ 55501 h 690666"/>
                <a:gd name="connsiteX1194" fmla="*/ 1458224 w 1527876"/>
                <a:gd name="connsiteY1194" fmla="*/ 54263 h 690666"/>
                <a:gd name="connsiteX1195" fmla="*/ 1459556 w 1527876"/>
                <a:gd name="connsiteY1195" fmla="*/ 54263 h 690666"/>
                <a:gd name="connsiteX1196" fmla="*/ 1459556 w 1527876"/>
                <a:gd name="connsiteY1196" fmla="*/ 55501 h 690666"/>
                <a:gd name="connsiteX1197" fmla="*/ 1458224 w 1527876"/>
                <a:gd name="connsiteY1197" fmla="*/ 61974 h 690666"/>
                <a:gd name="connsiteX1198" fmla="*/ 1458224 w 1527876"/>
                <a:gd name="connsiteY1198" fmla="*/ 63307 h 690666"/>
                <a:gd name="connsiteX1199" fmla="*/ 1462030 w 1527876"/>
                <a:gd name="connsiteY1199" fmla="*/ 61974 h 690666"/>
                <a:gd name="connsiteX1200" fmla="*/ 1465932 w 1527876"/>
                <a:gd name="connsiteY1200" fmla="*/ 63307 h 690666"/>
                <a:gd name="connsiteX1201" fmla="*/ 1465932 w 1527876"/>
                <a:gd name="connsiteY1201" fmla="*/ 67211 h 690666"/>
                <a:gd name="connsiteX1202" fmla="*/ 1468501 w 1527876"/>
                <a:gd name="connsiteY1202" fmla="*/ 72351 h 690666"/>
                <a:gd name="connsiteX1203" fmla="*/ 1473639 w 1527876"/>
                <a:gd name="connsiteY1203" fmla="*/ 74922 h 690666"/>
                <a:gd name="connsiteX1204" fmla="*/ 1477540 w 1527876"/>
                <a:gd name="connsiteY1204" fmla="*/ 78730 h 690666"/>
                <a:gd name="connsiteX1205" fmla="*/ 1478872 w 1527876"/>
                <a:gd name="connsiteY1205" fmla="*/ 83965 h 690666"/>
                <a:gd name="connsiteX1206" fmla="*/ 1480110 w 1527876"/>
                <a:gd name="connsiteY1206" fmla="*/ 89106 h 690666"/>
                <a:gd name="connsiteX1207" fmla="*/ 1485343 w 1527876"/>
                <a:gd name="connsiteY1207" fmla="*/ 94247 h 690666"/>
                <a:gd name="connsiteX1208" fmla="*/ 1490481 w 1527876"/>
                <a:gd name="connsiteY1208" fmla="*/ 98150 h 690666"/>
                <a:gd name="connsiteX1209" fmla="*/ 1491718 w 1527876"/>
                <a:gd name="connsiteY1209" fmla="*/ 98150 h 690666"/>
                <a:gd name="connsiteX1210" fmla="*/ 1493050 w 1527876"/>
                <a:gd name="connsiteY1210" fmla="*/ 98150 h 690666"/>
                <a:gd name="connsiteX1211" fmla="*/ 1494287 w 1527876"/>
                <a:gd name="connsiteY1211" fmla="*/ 96913 h 690666"/>
                <a:gd name="connsiteX1212" fmla="*/ 1495620 w 1527876"/>
                <a:gd name="connsiteY1212" fmla="*/ 95580 h 690666"/>
                <a:gd name="connsiteX1213" fmla="*/ 1494287 w 1527876"/>
                <a:gd name="connsiteY1213" fmla="*/ 94247 h 690666"/>
                <a:gd name="connsiteX1214" fmla="*/ 1493050 w 1527876"/>
                <a:gd name="connsiteY1214" fmla="*/ 90439 h 690666"/>
                <a:gd name="connsiteX1215" fmla="*/ 1493050 w 1527876"/>
                <a:gd name="connsiteY1215" fmla="*/ 89106 h 690666"/>
                <a:gd name="connsiteX1216" fmla="*/ 1490481 w 1527876"/>
                <a:gd name="connsiteY1216" fmla="*/ 85203 h 690666"/>
                <a:gd name="connsiteX1217" fmla="*/ 1485343 w 1527876"/>
                <a:gd name="connsiteY1217" fmla="*/ 80062 h 690666"/>
                <a:gd name="connsiteX1218" fmla="*/ 1482679 w 1527876"/>
                <a:gd name="connsiteY1218" fmla="*/ 77492 h 690666"/>
                <a:gd name="connsiteX1219" fmla="*/ 1480110 w 1527876"/>
                <a:gd name="connsiteY1219" fmla="*/ 74922 h 690666"/>
                <a:gd name="connsiteX1220" fmla="*/ 1478872 w 1527876"/>
                <a:gd name="connsiteY1220" fmla="*/ 68448 h 690666"/>
                <a:gd name="connsiteX1221" fmla="*/ 1473639 w 1527876"/>
                <a:gd name="connsiteY1221" fmla="*/ 63307 h 690666"/>
                <a:gd name="connsiteX1222" fmla="*/ 1469833 w 1527876"/>
                <a:gd name="connsiteY1222" fmla="*/ 55501 h 690666"/>
                <a:gd name="connsiteX1223" fmla="*/ 1463362 w 1527876"/>
                <a:gd name="connsiteY1223" fmla="*/ 47790 h 690666"/>
                <a:gd name="connsiteX1224" fmla="*/ 1459556 w 1527876"/>
                <a:gd name="connsiteY1224" fmla="*/ 39984 h 690666"/>
                <a:gd name="connsiteX1225" fmla="*/ 1456892 w 1527876"/>
                <a:gd name="connsiteY1225" fmla="*/ 31035 h 690666"/>
                <a:gd name="connsiteX1226" fmla="*/ 1455655 w 1527876"/>
                <a:gd name="connsiteY1226" fmla="*/ 24561 h 690666"/>
                <a:gd name="connsiteX1227" fmla="*/ 1454323 w 1527876"/>
                <a:gd name="connsiteY1227" fmla="*/ 23229 h 690666"/>
                <a:gd name="connsiteX1228" fmla="*/ 1452990 w 1527876"/>
                <a:gd name="connsiteY1228" fmla="*/ 23229 h 690666"/>
                <a:gd name="connsiteX1229" fmla="*/ 1451754 w 1527876"/>
                <a:gd name="connsiteY1229" fmla="*/ 23229 h 690666"/>
                <a:gd name="connsiteX1230" fmla="*/ 1450422 w 1527876"/>
                <a:gd name="connsiteY1230" fmla="*/ 24561 h 690666"/>
                <a:gd name="connsiteX1231" fmla="*/ 1452990 w 1527876"/>
                <a:gd name="connsiteY1231" fmla="*/ 32273 h 690666"/>
                <a:gd name="connsiteX1232" fmla="*/ 1454323 w 1527876"/>
                <a:gd name="connsiteY1232" fmla="*/ 37508 h 690666"/>
                <a:gd name="connsiteX1233" fmla="*/ 1452990 w 1527876"/>
                <a:gd name="connsiteY1233" fmla="*/ 38746 h 690666"/>
                <a:gd name="connsiteX1234" fmla="*/ 1447852 w 1527876"/>
                <a:gd name="connsiteY1234" fmla="*/ 33605 h 690666"/>
                <a:gd name="connsiteX1235" fmla="*/ 1442714 w 1527876"/>
                <a:gd name="connsiteY1235" fmla="*/ 28465 h 690666"/>
                <a:gd name="connsiteX1236" fmla="*/ 1442714 w 1527876"/>
                <a:gd name="connsiteY1236" fmla="*/ 27132 h 690666"/>
                <a:gd name="connsiteX1237" fmla="*/ 1447852 w 1527876"/>
                <a:gd name="connsiteY1237" fmla="*/ 28465 h 690666"/>
                <a:gd name="connsiteX1238" fmla="*/ 1447852 w 1527876"/>
                <a:gd name="connsiteY1238" fmla="*/ 27132 h 690666"/>
                <a:gd name="connsiteX1239" fmla="*/ 1447852 w 1527876"/>
                <a:gd name="connsiteY1239" fmla="*/ 25799 h 690666"/>
                <a:gd name="connsiteX1240" fmla="*/ 1447852 w 1527876"/>
                <a:gd name="connsiteY1240" fmla="*/ 24561 h 690666"/>
                <a:gd name="connsiteX1241" fmla="*/ 1446615 w 1527876"/>
                <a:gd name="connsiteY1241" fmla="*/ 23229 h 690666"/>
                <a:gd name="connsiteX1242" fmla="*/ 1445283 w 1527876"/>
                <a:gd name="connsiteY1242" fmla="*/ 23229 h 690666"/>
                <a:gd name="connsiteX1243" fmla="*/ 1441382 w 1527876"/>
                <a:gd name="connsiteY1243" fmla="*/ 24561 h 690666"/>
                <a:gd name="connsiteX1244" fmla="*/ 1440145 w 1527876"/>
                <a:gd name="connsiteY1244" fmla="*/ 24561 h 690666"/>
                <a:gd name="connsiteX1245" fmla="*/ 1436244 w 1527876"/>
                <a:gd name="connsiteY1245" fmla="*/ 20658 h 690666"/>
                <a:gd name="connsiteX1246" fmla="*/ 1432438 w 1527876"/>
                <a:gd name="connsiteY1246" fmla="*/ 14280 h 690666"/>
                <a:gd name="connsiteX1247" fmla="*/ 1431105 w 1527876"/>
                <a:gd name="connsiteY1247" fmla="*/ 12947 h 690666"/>
                <a:gd name="connsiteX1248" fmla="*/ 1429773 w 1527876"/>
                <a:gd name="connsiteY1248" fmla="*/ 12947 h 690666"/>
                <a:gd name="connsiteX1249" fmla="*/ 1423398 w 1527876"/>
                <a:gd name="connsiteY1249" fmla="*/ 12947 h 690666"/>
                <a:gd name="connsiteX1250" fmla="*/ 1422066 w 1527876"/>
                <a:gd name="connsiteY1250" fmla="*/ 12947 h 690666"/>
                <a:gd name="connsiteX1251" fmla="*/ 1422066 w 1527876"/>
                <a:gd name="connsiteY1251" fmla="*/ 11614 h 690666"/>
                <a:gd name="connsiteX1252" fmla="*/ 1425967 w 1527876"/>
                <a:gd name="connsiteY1252" fmla="*/ 9044 h 690666"/>
                <a:gd name="connsiteX1253" fmla="*/ 1428537 w 1527876"/>
                <a:gd name="connsiteY1253" fmla="*/ 7806 h 690666"/>
                <a:gd name="connsiteX1254" fmla="*/ 1431105 w 1527876"/>
                <a:gd name="connsiteY1254" fmla="*/ 7806 h 690666"/>
                <a:gd name="connsiteX1255" fmla="*/ 1432438 w 1527876"/>
                <a:gd name="connsiteY1255" fmla="*/ 7806 h 690666"/>
                <a:gd name="connsiteX1256" fmla="*/ 1432438 w 1527876"/>
                <a:gd name="connsiteY1256" fmla="*/ 6474 h 690666"/>
                <a:gd name="connsiteX1257" fmla="*/ 1428537 w 1527876"/>
                <a:gd name="connsiteY1257" fmla="*/ 0 h 690666"/>
                <a:gd name="connsiteX1258" fmla="*/ 1206544 w 1527876"/>
                <a:gd name="connsiteY1258" fmla="*/ 46457 h 690666"/>
                <a:gd name="connsiteX1259" fmla="*/ 815559 w 1527876"/>
                <a:gd name="connsiteY1259" fmla="*/ 121378 h 69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</a:cxnLst>
              <a:rect l="l" t="t" r="r" b="b"/>
              <a:pathLst>
                <a:path w="1527876" h="690666">
                  <a:moveTo>
                    <a:pt x="815559" y="121378"/>
                  </a:moveTo>
                  <a:lnTo>
                    <a:pt x="680060" y="144607"/>
                  </a:lnTo>
                  <a:lnTo>
                    <a:pt x="431044" y="174309"/>
                  </a:lnTo>
                  <a:lnTo>
                    <a:pt x="427143" y="184686"/>
                  </a:lnTo>
                  <a:lnTo>
                    <a:pt x="428475" y="200108"/>
                  </a:lnTo>
                  <a:lnTo>
                    <a:pt x="423337" y="222099"/>
                  </a:lnTo>
                  <a:lnTo>
                    <a:pt x="431044" y="232380"/>
                  </a:lnTo>
                  <a:lnTo>
                    <a:pt x="410396" y="234951"/>
                  </a:lnTo>
                  <a:lnTo>
                    <a:pt x="397455" y="246565"/>
                  </a:lnTo>
                  <a:lnTo>
                    <a:pt x="379471" y="290547"/>
                  </a:lnTo>
                  <a:lnTo>
                    <a:pt x="366530" y="297020"/>
                  </a:lnTo>
                  <a:lnTo>
                    <a:pt x="360060" y="287881"/>
                  </a:lnTo>
                  <a:lnTo>
                    <a:pt x="351020" y="286643"/>
                  </a:lnTo>
                  <a:lnTo>
                    <a:pt x="339412" y="294355"/>
                  </a:lnTo>
                  <a:lnTo>
                    <a:pt x="330372" y="295687"/>
                  </a:lnTo>
                  <a:lnTo>
                    <a:pt x="317527" y="305969"/>
                  </a:lnTo>
                  <a:lnTo>
                    <a:pt x="304585" y="331863"/>
                  </a:lnTo>
                  <a:lnTo>
                    <a:pt x="292977" y="339574"/>
                  </a:lnTo>
                  <a:lnTo>
                    <a:pt x="283937" y="338241"/>
                  </a:lnTo>
                  <a:lnTo>
                    <a:pt x="283937" y="325389"/>
                  </a:lnTo>
                  <a:lnTo>
                    <a:pt x="280036" y="320249"/>
                  </a:lnTo>
                  <a:lnTo>
                    <a:pt x="269759" y="322819"/>
                  </a:lnTo>
                  <a:lnTo>
                    <a:pt x="253012" y="334433"/>
                  </a:lnTo>
                  <a:lnTo>
                    <a:pt x="249111" y="353758"/>
                  </a:lnTo>
                  <a:lnTo>
                    <a:pt x="238739" y="348618"/>
                  </a:lnTo>
                  <a:lnTo>
                    <a:pt x="229700" y="349855"/>
                  </a:lnTo>
                  <a:lnTo>
                    <a:pt x="228463" y="356329"/>
                  </a:lnTo>
                  <a:lnTo>
                    <a:pt x="232364" y="366706"/>
                  </a:lnTo>
                  <a:lnTo>
                    <a:pt x="221992" y="389934"/>
                  </a:lnTo>
                  <a:lnTo>
                    <a:pt x="205246" y="391172"/>
                  </a:lnTo>
                  <a:lnTo>
                    <a:pt x="192304" y="397645"/>
                  </a:lnTo>
                  <a:lnTo>
                    <a:pt x="185834" y="406689"/>
                  </a:lnTo>
                  <a:lnTo>
                    <a:pt x="175557" y="410497"/>
                  </a:lnTo>
                  <a:lnTo>
                    <a:pt x="167850" y="426110"/>
                  </a:lnTo>
                  <a:lnTo>
                    <a:pt x="160048" y="427347"/>
                  </a:lnTo>
                  <a:lnTo>
                    <a:pt x="132929" y="451813"/>
                  </a:lnTo>
                  <a:lnTo>
                    <a:pt x="123889" y="454479"/>
                  </a:lnTo>
                  <a:lnTo>
                    <a:pt x="113613" y="451813"/>
                  </a:lnTo>
                  <a:lnTo>
                    <a:pt x="90396" y="458287"/>
                  </a:lnTo>
                  <a:lnTo>
                    <a:pt x="76217" y="468663"/>
                  </a:lnTo>
                  <a:lnTo>
                    <a:pt x="68415" y="471234"/>
                  </a:lnTo>
                  <a:lnTo>
                    <a:pt x="45198" y="498365"/>
                  </a:lnTo>
                  <a:lnTo>
                    <a:pt x="47767" y="506076"/>
                  </a:lnTo>
                  <a:lnTo>
                    <a:pt x="43866" y="529305"/>
                  </a:lnTo>
                  <a:lnTo>
                    <a:pt x="34921" y="537016"/>
                  </a:lnTo>
                  <a:lnTo>
                    <a:pt x="25881" y="539682"/>
                  </a:lnTo>
                  <a:lnTo>
                    <a:pt x="18079" y="539682"/>
                  </a:lnTo>
                  <a:lnTo>
                    <a:pt x="11608" y="535779"/>
                  </a:lnTo>
                  <a:lnTo>
                    <a:pt x="2664" y="544727"/>
                  </a:lnTo>
                  <a:lnTo>
                    <a:pt x="0" y="552533"/>
                  </a:lnTo>
                  <a:lnTo>
                    <a:pt x="1332" y="600323"/>
                  </a:lnTo>
                  <a:lnTo>
                    <a:pt x="223325" y="569288"/>
                  </a:lnTo>
                  <a:lnTo>
                    <a:pt x="282605" y="540919"/>
                  </a:lnTo>
                  <a:lnTo>
                    <a:pt x="294309" y="538349"/>
                  </a:lnTo>
                  <a:lnTo>
                    <a:pt x="295546" y="530638"/>
                  </a:lnTo>
                  <a:lnTo>
                    <a:pt x="300684" y="530638"/>
                  </a:lnTo>
                  <a:lnTo>
                    <a:pt x="332941" y="513883"/>
                  </a:lnTo>
                  <a:lnTo>
                    <a:pt x="339412" y="513883"/>
                  </a:lnTo>
                  <a:lnTo>
                    <a:pt x="345882" y="503506"/>
                  </a:lnTo>
                  <a:lnTo>
                    <a:pt x="351020" y="508742"/>
                  </a:lnTo>
                  <a:lnTo>
                    <a:pt x="353589" y="506076"/>
                  </a:lnTo>
                  <a:lnTo>
                    <a:pt x="360060" y="507409"/>
                  </a:lnTo>
                  <a:lnTo>
                    <a:pt x="370432" y="503506"/>
                  </a:lnTo>
                  <a:lnTo>
                    <a:pt x="590997" y="479040"/>
                  </a:lnTo>
                  <a:lnTo>
                    <a:pt x="597563" y="489322"/>
                  </a:lnTo>
                  <a:lnTo>
                    <a:pt x="590997" y="499603"/>
                  </a:lnTo>
                  <a:lnTo>
                    <a:pt x="597563" y="504839"/>
                  </a:lnTo>
                  <a:lnTo>
                    <a:pt x="615547" y="486751"/>
                  </a:lnTo>
                  <a:lnTo>
                    <a:pt x="646472" y="519024"/>
                  </a:lnTo>
                  <a:lnTo>
                    <a:pt x="649136" y="547393"/>
                  </a:lnTo>
                  <a:lnTo>
                    <a:pt x="854286" y="516453"/>
                  </a:lnTo>
                  <a:lnTo>
                    <a:pt x="1090457" y="686764"/>
                  </a:lnTo>
                  <a:lnTo>
                    <a:pt x="1095595" y="684193"/>
                  </a:lnTo>
                  <a:lnTo>
                    <a:pt x="1096927" y="684193"/>
                  </a:lnTo>
                  <a:lnTo>
                    <a:pt x="1094358" y="686764"/>
                  </a:lnTo>
                  <a:lnTo>
                    <a:pt x="1093026" y="688097"/>
                  </a:lnTo>
                  <a:lnTo>
                    <a:pt x="1094358" y="688097"/>
                  </a:lnTo>
                  <a:lnTo>
                    <a:pt x="1096927" y="690667"/>
                  </a:lnTo>
                  <a:lnTo>
                    <a:pt x="1096927" y="689334"/>
                  </a:lnTo>
                  <a:lnTo>
                    <a:pt x="1103302" y="686764"/>
                  </a:lnTo>
                  <a:lnTo>
                    <a:pt x="1111105" y="682860"/>
                  </a:lnTo>
                  <a:lnTo>
                    <a:pt x="1118812" y="679053"/>
                  </a:lnTo>
                  <a:lnTo>
                    <a:pt x="1123951" y="675149"/>
                  </a:lnTo>
                  <a:lnTo>
                    <a:pt x="1123951" y="673912"/>
                  </a:lnTo>
                  <a:lnTo>
                    <a:pt x="1125282" y="668676"/>
                  </a:lnTo>
                  <a:lnTo>
                    <a:pt x="1126520" y="664773"/>
                  </a:lnTo>
                  <a:lnTo>
                    <a:pt x="1127852" y="663535"/>
                  </a:lnTo>
                  <a:lnTo>
                    <a:pt x="1129184" y="664773"/>
                  </a:lnTo>
                  <a:lnTo>
                    <a:pt x="1131658" y="667438"/>
                  </a:lnTo>
                  <a:lnTo>
                    <a:pt x="1130421" y="671246"/>
                  </a:lnTo>
                  <a:lnTo>
                    <a:pt x="1127852" y="673912"/>
                  </a:lnTo>
                  <a:lnTo>
                    <a:pt x="1127852" y="675149"/>
                  </a:lnTo>
                  <a:lnTo>
                    <a:pt x="1129184" y="675149"/>
                  </a:lnTo>
                  <a:lnTo>
                    <a:pt x="1132990" y="673912"/>
                  </a:lnTo>
                  <a:lnTo>
                    <a:pt x="1139461" y="672579"/>
                  </a:lnTo>
                  <a:lnTo>
                    <a:pt x="1145931" y="671246"/>
                  </a:lnTo>
                  <a:lnTo>
                    <a:pt x="1149832" y="668676"/>
                  </a:lnTo>
                  <a:lnTo>
                    <a:pt x="1152402" y="666105"/>
                  </a:lnTo>
                  <a:lnTo>
                    <a:pt x="1153639" y="663535"/>
                  </a:lnTo>
                  <a:lnTo>
                    <a:pt x="1152402" y="660965"/>
                  </a:lnTo>
                  <a:lnTo>
                    <a:pt x="1151069" y="658394"/>
                  </a:lnTo>
                  <a:lnTo>
                    <a:pt x="1152402" y="658394"/>
                  </a:lnTo>
                  <a:lnTo>
                    <a:pt x="1154971" y="660965"/>
                  </a:lnTo>
                  <a:lnTo>
                    <a:pt x="1156207" y="663535"/>
                  </a:lnTo>
                  <a:lnTo>
                    <a:pt x="1156207" y="666105"/>
                  </a:lnTo>
                  <a:lnTo>
                    <a:pt x="1154971" y="666105"/>
                  </a:lnTo>
                  <a:lnTo>
                    <a:pt x="1154971" y="667438"/>
                  </a:lnTo>
                  <a:lnTo>
                    <a:pt x="1165247" y="664773"/>
                  </a:lnTo>
                  <a:lnTo>
                    <a:pt x="1175619" y="663535"/>
                  </a:lnTo>
                  <a:lnTo>
                    <a:pt x="1183326" y="664773"/>
                  </a:lnTo>
                  <a:lnTo>
                    <a:pt x="1191034" y="666105"/>
                  </a:lnTo>
                  <a:lnTo>
                    <a:pt x="1192366" y="664773"/>
                  </a:lnTo>
                  <a:lnTo>
                    <a:pt x="1191034" y="659632"/>
                  </a:lnTo>
                  <a:lnTo>
                    <a:pt x="1194935" y="651921"/>
                  </a:lnTo>
                  <a:lnTo>
                    <a:pt x="1200073" y="640307"/>
                  </a:lnTo>
                  <a:lnTo>
                    <a:pt x="1200073" y="632596"/>
                  </a:lnTo>
                  <a:lnTo>
                    <a:pt x="1198836" y="624789"/>
                  </a:lnTo>
                  <a:lnTo>
                    <a:pt x="1192366" y="609367"/>
                  </a:lnTo>
                  <a:lnTo>
                    <a:pt x="1189797" y="600323"/>
                  </a:lnTo>
                  <a:lnTo>
                    <a:pt x="1189797" y="597658"/>
                  </a:lnTo>
                  <a:lnTo>
                    <a:pt x="1191034" y="596420"/>
                  </a:lnTo>
                  <a:lnTo>
                    <a:pt x="1192366" y="596420"/>
                  </a:lnTo>
                  <a:lnTo>
                    <a:pt x="1196267" y="602894"/>
                  </a:lnTo>
                  <a:lnTo>
                    <a:pt x="1200073" y="610605"/>
                  </a:lnTo>
                  <a:lnTo>
                    <a:pt x="1201405" y="618316"/>
                  </a:lnTo>
                  <a:lnTo>
                    <a:pt x="1202737" y="623552"/>
                  </a:lnTo>
                  <a:lnTo>
                    <a:pt x="1206544" y="622219"/>
                  </a:lnTo>
                  <a:lnTo>
                    <a:pt x="1209113" y="620981"/>
                  </a:lnTo>
                  <a:lnTo>
                    <a:pt x="1209113" y="615745"/>
                  </a:lnTo>
                  <a:lnTo>
                    <a:pt x="1210445" y="608034"/>
                  </a:lnTo>
                  <a:lnTo>
                    <a:pt x="1210445" y="601561"/>
                  </a:lnTo>
                  <a:lnTo>
                    <a:pt x="1213014" y="596420"/>
                  </a:lnTo>
                  <a:lnTo>
                    <a:pt x="1211682" y="596420"/>
                  </a:lnTo>
                  <a:lnTo>
                    <a:pt x="1210445" y="595087"/>
                  </a:lnTo>
                  <a:lnTo>
                    <a:pt x="1209113" y="592517"/>
                  </a:lnTo>
                  <a:lnTo>
                    <a:pt x="1210445" y="591279"/>
                  </a:lnTo>
                  <a:lnTo>
                    <a:pt x="1213014" y="592517"/>
                  </a:lnTo>
                  <a:lnTo>
                    <a:pt x="1214346" y="591279"/>
                  </a:lnTo>
                  <a:lnTo>
                    <a:pt x="1214346" y="588614"/>
                  </a:lnTo>
                  <a:lnTo>
                    <a:pt x="1214346" y="587376"/>
                  </a:lnTo>
                  <a:lnTo>
                    <a:pt x="1213014" y="587376"/>
                  </a:lnTo>
                  <a:lnTo>
                    <a:pt x="1211682" y="586139"/>
                  </a:lnTo>
                  <a:lnTo>
                    <a:pt x="1211682" y="584806"/>
                  </a:lnTo>
                  <a:lnTo>
                    <a:pt x="1213014" y="584806"/>
                  </a:lnTo>
                  <a:lnTo>
                    <a:pt x="1214346" y="584806"/>
                  </a:lnTo>
                  <a:lnTo>
                    <a:pt x="1215583" y="584806"/>
                  </a:lnTo>
                  <a:lnTo>
                    <a:pt x="1219484" y="579665"/>
                  </a:lnTo>
                  <a:lnTo>
                    <a:pt x="1222054" y="573192"/>
                  </a:lnTo>
                  <a:lnTo>
                    <a:pt x="1224623" y="570621"/>
                  </a:lnTo>
                  <a:lnTo>
                    <a:pt x="1224623" y="566718"/>
                  </a:lnTo>
                  <a:lnTo>
                    <a:pt x="1224623" y="565385"/>
                  </a:lnTo>
                  <a:lnTo>
                    <a:pt x="1223291" y="565385"/>
                  </a:lnTo>
                  <a:lnTo>
                    <a:pt x="1222054" y="564148"/>
                  </a:lnTo>
                  <a:lnTo>
                    <a:pt x="1228524" y="556437"/>
                  </a:lnTo>
                  <a:lnTo>
                    <a:pt x="1234899" y="549963"/>
                  </a:lnTo>
                  <a:lnTo>
                    <a:pt x="1234899" y="548630"/>
                  </a:lnTo>
                  <a:lnTo>
                    <a:pt x="1233662" y="547393"/>
                  </a:lnTo>
                  <a:lnTo>
                    <a:pt x="1233662" y="544727"/>
                  </a:lnTo>
                  <a:lnTo>
                    <a:pt x="1234899" y="544727"/>
                  </a:lnTo>
                  <a:lnTo>
                    <a:pt x="1236232" y="546060"/>
                  </a:lnTo>
                  <a:lnTo>
                    <a:pt x="1237469" y="546060"/>
                  </a:lnTo>
                  <a:lnTo>
                    <a:pt x="1242702" y="539682"/>
                  </a:lnTo>
                  <a:lnTo>
                    <a:pt x="1246603" y="534446"/>
                  </a:lnTo>
                  <a:lnTo>
                    <a:pt x="1246603" y="533208"/>
                  </a:lnTo>
                  <a:lnTo>
                    <a:pt x="1245271" y="531875"/>
                  </a:lnTo>
                  <a:lnTo>
                    <a:pt x="1244034" y="530638"/>
                  </a:lnTo>
                  <a:lnTo>
                    <a:pt x="1244034" y="529305"/>
                  </a:lnTo>
                  <a:lnTo>
                    <a:pt x="1245271" y="529305"/>
                  </a:lnTo>
                  <a:lnTo>
                    <a:pt x="1249172" y="531875"/>
                  </a:lnTo>
                  <a:lnTo>
                    <a:pt x="1250409" y="530638"/>
                  </a:lnTo>
                  <a:lnTo>
                    <a:pt x="1258212" y="521499"/>
                  </a:lnTo>
                  <a:lnTo>
                    <a:pt x="1267156" y="509980"/>
                  </a:lnTo>
                  <a:lnTo>
                    <a:pt x="1272390" y="506076"/>
                  </a:lnTo>
                  <a:lnTo>
                    <a:pt x="1278860" y="503506"/>
                  </a:lnTo>
                  <a:lnTo>
                    <a:pt x="1282762" y="500936"/>
                  </a:lnTo>
                  <a:lnTo>
                    <a:pt x="1280097" y="497033"/>
                  </a:lnTo>
                  <a:lnTo>
                    <a:pt x="1283999" y="494462"/>
                  </a:lnTo>
                  <a:lnTo>
                    <a:pt x="1273627" y="493225"/>
                  </a:lnTo>
                  <a:lnTo>
                    <a:pt x="1268489" y="485418"/>
                  </a:lnTo>
                  <a:lnTo>
                    <a:pt x="1264587" y="485418"/>
                  </a:lnTo>
                  <a:lnTo>
                    <a:pt x="1268489" y="482848"/>
                  </a:lnTo>
                  <a:lnTo>
                    <a:pt x="1274959" y="482848"/>
                  </a:lnTo>
                  <a:lnTo>
                    <a:pt x="1278860" y="475137"/>
                  </a:lnTo>
                  <a:lnTo>
                    <a:pt x="1268489" y="463523"/>
                  </a:lnTo>
                  <a:lnTo>
                    <a:pt x="1264587" y="467331"/>
                  </a:lnTo>
                  <a:lnTo>
                    <a:pt x="1263350" y="453146"/>
                  </a:lnTo>
                  <a:lnTo>
                    <a:pt x="1265919" y="458287"/>
                  </a:lnTo>
                  <a:lnTo>
                    <a:pt x="1274959" y="454479"/>
                  </a:lnTo>
                  <a:lnTo>
                    <a:pt x="1277528" y="464760"/>
                  </a:lnTo>
                  <a:lnTo>
                    <a:pt x="1289137" y="473804"/>
                  </a:lnTo>
                  <a:lnTo>
                    <a:pt x="1283999" y="476374"/>
                  </a:lnTo>
                  <a:lnTo>
                    <a:pt x="1274959" y="489322"/>
                  </a:lnTo>
                  <a:lnTo>
                    <a:pt x="1280097" y="489322"/>
                  </a:lnTo>
                  <a:lnTo>
                    <a:pt x="1281429" y="486751"/>
                  </a:lnTo>
                  <a:lnTo>
                    <a:pt x="1293038" y="493225"/>
                  </a:lnTo>
                  <a:lnTo>
                    <a:pt x="1308453" y="472567"/>
                  </a:lnTo>
                  <a:lnTo>
                    <a:pt x="1305884" y="467331"/>
                  </a:lnTo>
                  <a:lnTo>
                    <a:pt x="1307216" y="467331"/>
                  </a:lnTo>
                  <a:lnTo>
                    <a:pt x="1308453" y="468663"/>
                  </a:lnTo>
                  <a:lnTo>
                    <a:pt x="1309785" y="468663"/>
                  </a:lnTo>
                  <a:lnTo>
                    <a:pt x="1312354" y="467331"/>
                  </a:lnTo>
                  <a:lnTo>
                    <a:pt x="1316255" y="463523"/>
                  </a:lnTo>
                  <a:lnTo>
                    <a:pt x="1316255" y="462190"/>
                  </a:lnTo>
                  <a:lnTo>
                    <a:pt x="1312354" y="459620"/>
                  </a:lnTo>
                  <a:lnTo>
                    <a:pt x="1309785" y="455716"/>
                  </a:lnTo>
                  <a:lnTo>
                    <a:pt x="1309785" y="454479"/>
                  </a:lnTo>
                  <a:lnTo>
                    <a:pt x="1314924" y="457049"/>
                  </a:lnTo>
                  <a:lnTo>
                    <a:pt x="1317492" y="459620"/>
                  </a:lnTo>
                  <a:lnTo>
                    <a:pt x="1318825" y="459620"/>
                  </a:lnTo>
                  <a:lnTo>
                    <a:pt x="1321394" y="457049"/>
                  </a:lnTo>
                  <a:lnTo>
                    <a:pt x="1322726" y="454479"/>
                  </a:lnTo>
                  <a:lnTo>
                    <a:pt x="1322726" y="453146"/>
                  </a:lnTo>
                  <a:lnTo>
                    <a:pt x="1318825" y="448005"/>
                  </a:lnTo>
                  <a:lnTo>
                    <a:pt x="1314924" y="442865"/>
                  </a:lnTo>
                  <a:lnTo>
                    <a:pt x="1313686" y="440294"/>
                  </a:lnTo>
                  <a:lnTo>
                    <a:pt x="1313686" y="438961"/>
                  </a:lnTo>
                  <a:lnTo>
                    <a:pt x="1326532" y="446672"/>
                  </a:lnTo>
                  <a:lnTo>
                    <a:pt x="1327864" y="449338"/>
                  </a:lnTo>
                  <a:lnTo>
                    <a:pt x="1326532" y="451813"/>
                  </a:lnTo>
                  <a:lnTo>
                    <a:pt x="1325295" y="455716"/>
                  </a:lnTo>
                  <a:lnTo>
                    <a:pt x="1326532" y="457049"/>
                  </a:lnTo>
                  <a:lnTo>
                    <a:pt x="1329197" y="457049"/>
                  </a:lnTo>
                  <a:lnTo>
                    <a:pt x="1339473" y="451813"/>
                  </a:lnTo>
                  <a:lnTo>
                    <a:pt x="1351082" y="445435"/>
                  </a:lnTo>
                  <a:lnTo>
                    <a:pt x="1351082" y="444102"/>
                  </a:lnTo>
                  <a:lnTo>
                    <a:pt x="1352414" y="444102"/>
                  </a:lnTo>
                  <a:lnTo>
                    <a:pt x="1351082" y="441532"/>
                  </a:lnTo>
                  <a:lnTo>
                    <a:pt x="1352414" y="441532"/>
                  </a:lnTo>
                  <a:lnTo>
                    <a:pt x="1352414" y="440294"/>
                  </a:lnTo>
                  <a:lnTo>
                    <a:pt x="1375631" y="437724"/>
                  </a:lnTo>
                  <a:lnTo>
                    <a:pt x="1397517" y="433821"/>
                  </a:lnTo>
                  <a:lnTo>
                    <a:pt x="1396279" y="431250"/>
                  </a:lnTo>
                  <a:lnTo>
                    <a:pt x="1393710" y="428680"/>
                  </a:lnTo>
                  <a:lnTo>
                    <a:pt x="1388477" y="428680"/>
                  </a:lnTo>
                  <a:lnTo>
                    <a:pt x="1383339" y="427347"/>
                  </a:lnTo>
                  <a:lnTo>
                    <a:pt x="1384670" y="424777"/>
                  </a:lnTo>
                  <a:lnTo>
                    <a:pt x="1387240" y="422206"/>
                  </a:lnTo>
                  <a:lnTo>
                    <a:pt x="1391046" y="416971"/>
                  </a:lnTo>
                  <a:lnTo>
                    <a:pt x="1394947" y="413163"/>
                  </a:lnTo>
                  <a:lnTo>
                    <a:pt x="1400085" y="419636"/>
                  </a:lnTo>
                  <a:lnTo>
                    <a:pt x="1402655" y="424777"/>
                  </a:lnTo>
                  <a:lnTo>
                    <a:pt x="1401418" y="428680"/>
                  </a:lnTo>
                  <a:lnTo>
                    <a:pt x="1401418" y="433821"/>
                  </a:lnTo>
                  <a:lnTo>
                    <a:pt x="1406556" y="433821"/>
                  </a:lnTo>
                  <a:lnTo>
                    <a:pt x="1411694" y="432488"/>
                  </a:lnTo>
                  <a:lnTo>
                    <a:pt x="1410457" y="431250"/>
                  </a:lnTo>
                  <a:lnTo>
                    <a:pt x="1409125" y="429917"/>
                  </a:lnTo>
                  <a:lnTo>
                    <a:pt x="1407888" y="426110"/>
                  </a:lnTo>
                  <a:lnTo>
                    <a:pt x="1406556" y="420874"/>
                  </a:lnTo>
                  <a:lnTo>
                    <a:pt x="1405319" y="415733"/>
                  </a:lnTo>
                  <a:lnTo>
                    <a:pt x="1405319" y="409259"/>
                  </a:lnTo>
                  <a:lnTo>
                    <a:pt x="1406556" y="409259"/>
                  </a:lnTo>
                  <a:lnTo>
                    <a:pt x="1410457" y="413163"/>
                  </a:lnTo>
                  <a:lnTo>
                    <a:pt x="1411694" y="416971"/>
                  </a:lnTo>
                  <a:lnTo>
                    <a:pt x="1413027" y="416971"/>
                  </a:lnTo>
                  <a:lnTo>
                    <a:pt x="1414358" y="416971"/>
                  </a:lnTo>
                  <a:lnTo>
                    <a:pt x="1414358" y="414400"/>
                  </a:lnTo>
                  <a:lnTo>
                    <a:pt x="1416928" y="413163"/>
                  </a:lnTo>
                  <a:lnTo>
                    <a:pt x="1418165" y="414400"/>
                  </a:lnTo>
                  <a:lnTo>
                    <a:pt x="1418165" y="416971"/>
                  </a:lnTo>
                  <a:lnTo>
                    <a:pt x="1416928" y="419636"/>
                  </a:lnTo>
                  <a:lnTo>
                    <a:pt x="1415595" y="420874"/>
                  </a:lnTo>
                  <a:lnTo>
                    <a:pt x="1415595" y="424777"/>
                  </a:lnTo>
                  <a:lnTo>
                    <a:pt x="1418165" y="427347"/>
                  </a:lnTo>
                  <a:lnTo>
                    <a:pt x="1425967" y="427347"/>
                  </a:lnTo>
                  <a:lnTo>
                    <a:pt x="1432438" y="424777"/>
                  </a:lnTo>
                  <a:lnTo>
                    <a:pt x="1433675" y="423444"/>
                  </a:lnTo>
                  <a:lnTo>
                    <a:pt x="1433675" y="422206"/>
                  </a:lnTo>
                  <a:lnTo>
                    <a:pt x="1432438" y="420874"/>
                  </a:lnTo>
                  <a:lnTo>
                    <a:pt x="1429773" y="420874"/>
                  </a:lnTo>
                  <a:lnTo>
                    <a:pt x="1428537" y="418303"/>
                  </a:lnTo>
                  <a:lnTo>
                    <a:pt x="1427204" y="416971"/>
                  </a:lnTo>
                  <a:lnTo>
                    <a:pt x="1428537" y="411830"/>
                  </a:lnTo>
                  <a:lnTo>
                    <a:pt x="1428537" y="410497"/>
                  </a:lnTo>
                  <a:lnTo>
                    <a:pt x="1429773" y="411830"/>
                  </a:lnTo>
                  <a:lnTo>
                    <a:pt x="1432438" y="413163"/>
                  </a:lnTo>
                  <a:lnTo>
                    <a:pt x="1433675" y="414400"/>
                  </a:lnTo>
                  <a:lnTo>
                    <a:pt x="1435007" y="414400"/>
                  </a:lnTo>
                  <a:lnTo>
                    <a:pt x="1436244" y="410497"/>
                  </a:lnTo>
                  <a:lnTo>
                    <a:pt x="1437576" y="404119"/>
                  </a:lnTo>
                  <a:lnTo>
                    <a:pt x="1438813" y="401548"/>
                  </a:lnTo>
                  <a:lnTo>
                    <a:pt x="1441382" y="400215"/>
                  </a:lnTo>
                  <a:lnTo>
                    <a:pt x="1442714" y="397645"/>
                  </a:lnTo>
                  <a:lnTo>
                    <a:pt x="1441382" y="391172"/>
                  </a:lnTo>
                  <a:lnTo>
                    <a:pt x="1442714" y="387269"/>
                  </a:lnTo>
                  <a:lnTo>
                    <a:pt x="1442714" y="386031"/>
                  </a:lnTo>
                  <a:lnTo>
                    <a:pt x="1443951" y="386031"/>
                  </a:lnTo>
                  <a:lnTo>
                    <a:pt x="1445283" y="389934"/>
                  </a:lnTo>
                  <a:lnTo>
                    <a:pt x="1446615" y="391172"/>
                  </a:lnTo>
                  <a:lnTo>
                    <a:pt x="1450422" y="388601"/>
                  </a:lnTo>
                  <a:lnTo>
                    <a:pt x="1452990" y="386031"/>
                  </a:lnTo>
                  <a:lnTo>
                    <a:pt x="1455655" y="380890"/>
                  </a:lnTo>
                  <a:lnTo>
                    <a:pt x="1456892" y="378320"/>
                  </a:lnTo>
                  <a:lnTo>
                    <a:pt x="1452990" y="378320"/>
                  </a:lnTo>
                  <a:lnTo>
                    <a:pt x="1450422" y="378320"/>
                  </a:lnTo>
                  <a:lnTo>
                    <a:pt x="1450422" y="375654"/>
                  </a:lnTo>
                  <a:lnTo>
                    <a:pt x="1451754" y="373179"/>
                  </a:lnTo>
                  <a:lnTo>
                    <a:pt x="1455655" y="373179"/>
                  </a:lnTo>
                  <a:lnTo>
                    <a:pt x="1458224" y="373179"/>
                  </a:lnTo>
                  <a:lnTo>
                    <a:pt x="1460793" y="367943"/>
                  </a:lnTo>
                  <a:lnTo>
                    <a:pt x="1462030" y="364040"/>
                  </a:lnTo>
                  <a:lnTo>
                    <a:pt x="1455655" y="358899"/>
                  </a:lnTo>
                  <a:lnTo>
                    <a:pt x="1452990" y="354996"/>
                  </a:lnTo>
                  <a:lnTo>
                    <a:pt x="1452990" y="353758"/>
                  </a:lnTo>
                  <a:lnTo>
                    <a:pt x="1454323" y="352426"/>
                  </a:lnTo>
                  <a:lnTo>
                    <a:pt x="1455655" y="352426"/>
                  </a:lnTo>
                  <a:lnTo>
                    <a:pt x="1451754" y="349855"/>
                  </a:lnTo>
                  <a:lnTo>
                    <a:pt x="1447852" y="351188"/>
                  </a:lnTo>
                  <a:lnTo>
                    <a:pt x="1449185" y="352426"/>
                  </a:lnTo>
                  <a:lnTo>
                    <a:pt x="1449185" y="353758"/>
                  </a:lnTo>
                  <a:lnTo>
                    <a:pt x="1449185" y="354996"/>
                  </a:lnTo>
                  <a:lnTo>
                    <a:pt x="1443951" y="353758"/>
                  </a:lnTo>
                  <a:lnTo>
                    <a:pt x="1443951" y="354996"/>
                  </a:lnTo>
                  <a:lnTo>
                    <a:pt x="1449185" y="360232"/>
                  </a:lnTo>
                  <a:lnTo>
                    <a:pt x="1454323" y="364040"/>
                  </a:lnTo>
                  <a:lnTo>
                    <a:pt x="1454323" y="365373"/>
                  </a:lnTo>
                  <a:lnTo>
                    <a:pt x="1452990" y="365373"/>
                  </a:lnTo>
                  <a:lnTo>
                    <a:pt x="1446615" y="364040"/>
                  </a:lnTo>
                  <a:lnTo>
                    <a:pt x="1442714" y="364040"/>
                  </a:lnTo>
                  <a:lnTo>
                    <a:pt x="1441382" y="365373"/>
                  </a:lnTo>
                  <a:lnTo>
                    <a:pt x="1441382" y="369181"/>
                  </a:lnTo>
                  <a:lnTo>
                    <a:pt x="1442714" y="370514"/>
                  </a:lnTo>
                  <a:lnTo>
                    <a:pt x="1443951" y="373179"/>
                  </a:lnTo>
                  <a:lnTo>
                    <a:pt x="1441382" y="374417"/>
                  </a:lnTo>
                  <a:lnTo>
                    <a:pt x="1438813" y="373179"/>
                  </a:lnTo>
                  <a:lnTo>
                    <a:pt x="1438813" y="370514"/>
                  </a:lnTo>
                  <a:lnTo>
                    <a:pt x="1437576" y="367943"/>
                  </a:lnTo>
                  <a:lnTo>
                    <a:pt x="1435007" y="370514"/>
                  </a:lnTo>
                  <a:lnTo>
                    <a:pt x="1432438" y="374417"/>
                  </a:lnTo>
                  <a:lnTo>
                    <a:pt x="1431105" y="375654"/>
                  </a:lnTo>
                  <a:lnTo>
                    <a:pt x="1429773" y="376987"/>
                  </a:lnTo>
                  <a:lnTo>
                    <a:pt x="1427204" y="375654"/>
                  </a:lnTo>
                  <a:lnTo>
                    <a:pt x="1425967" y="371846"/>
                  </a:lnTo>
                  <a:lnTo>
                    <a:pt x="1427204" y="369181"/>
                  </a:lnTo>
                  <a:lnTo>
                    <a:pt x="1431105" y="367943"/>
                  </a:lnTo>
                  <a:lnTo>
                    <a:pt x="1433675" y="365373"/>
                  </a:lnTo>
                  <a:lnTo>
                    <a:pt x="1435007" y="364040"/>
                  </a:lnTo>
                  <a:lnTo>
                    <a:pt x="1433675" y="361470"/>
                  </a:lnTo>
                  <a:lnTo>
                    <a:pt x="1432438" y="360232"/>
                  </a:lnTo>
                  <a:lnTo>
                    <a:pt x="1431105" y="361470"/>
                  </a:lnTo>
                  <a:lnTo>
                    <a:pt x="1429773" y="360232"/>
                  </a:lnTo>
                  <a:lnTo>
                    <a:pt x="1428537" y="358899"/>
                  </a:lnTo>
                  <a:lnTo>
                    <a:pt x="1428537" y="356329"/>
                  </a:lnTo>
                  <a:lnTo>
                    <a:pt x="1431105" y="356329"/>
                  </a:lnTo>
                  <a:lnTo>
                    <a:pt x="1431105" y="354996"/>
                  </a:lnTo>
                  <a:lnTo>
                    <a:pt x="1431105" y="353758"/>
                  </a:lnTo>
                  <a:lnTo>
                    <a:pt x="1429773" y="351188"/>
                  </a:lnTo>
                  <a:lnTo>
                    <a:pt x="1427204" y="348618"/>
                  </a:lnTo>
                  <a:lnTo>
                    <a:pt x="1424635" y="345952"/>
                  </a:lnTo>
                  <a:lnTo>
                    <a:pt x="1422066" y="344715"/>
                  </a:lnTo>
                  <a:lnTo>
                    <a:pt x="1420734" y="347285"/>
                  </a:lnTo>
                  <a:lnTo>
                    <a:pt x="1420734" y="349855"/>
                  </a:lnTo>
                  <a:lnTo>
                    <a:pt x="1420734" y="351188"/>
                  </a:lnTo>
                  <a:lnTo>
                    <a:pt x="1422066" y="351188"/>
                  </a:lnTo>
                  <a:lnTo>
                    <a:pt x="1424635" y="351188"/>
                  </a:lnTo>
                  <a:lnTo>
                    <a:pt x="1425967" y="353758"/>
                  </a:lnTo>
                  <a:lnTo>
                    <a:pt x="1425967" y="354996"/>
                  </a:lnTo>
                  <a:lnTo>
                    <a:pt x="1424635" y="356329"/>
                  </a:lnTo>
                  <a:lnTo>
                    <a:pt x="1423398" y="353758"/>
                  </a:lnTo>
                  <a:lnTo>
                    <a:pt x="1420734" y="353758"/>
                  </a:lnTo>
                  <a:lnTo>
                    <a:pt x="1419497" y="353758"/>
                  </a:lnTo>
                  <a:lnTo>
                    <a:pt x="1419497" y="354996"/>
                  </a:lnTo>
                  <a:lnTo>
                    <a:pt x="1422066" y="356329"/>
                  </a:lnTo>
                  <a:lnTo>
                    <a:pt x="1422066" y="358899"/>
                  </a:lnTo>
                  <a:lnTo>
                    <a:pt x="1422066" y="360232"/>
                  </a:lnTo>
                  <a:lnTo>
                    <a:pt x="1419497" y="360232"/>
                  </a:lnTo>
                  <a:lnTo>
                    <a:pt x="1419497" y="361470"/>
                  </a:lnTo>
                  <a:lnTo>
                    <a:pt x="1419497" y="362802"/>
                  </a:lnTo>
                  <a:lnTo>
                    <a:pt x="1422066" y="364040"/>
                  </a:lnTo>
                  <a:lnTo>
                    <a:pt x="1424635" y="366706"/>
                  </a:lnTo>
                  <a:lnTo>
                    <a:pt x="1424635" y="369181"/>
                  </a:lnTo>
                  <a:lnTo>
                    <a:pt x="1423398" y="373179"/>
                  </a:lnTo>
                  <a:lnTo>
                    <a:pt x="1418165" y="370514"/>
                  </a:lnTo>
                  <a:lnTo>
                    <a:pt x="1415595" y="367943"/>
                  </a:lnTo>
                  <a:lnTo>
                    <a:pt x="1415595" y="365373"/>
                  </a:lnTo>
                  <a:lnTo>
                    <a:pt x="1415595" y="364040"/>
                  </a:lnTo>
                  <a:lnTo>
                    <a:pt x="1415595" y="362802"/>
                  </a:lnTo>
                  <a:lnTo>
                    <a:pt x="1414358" y="362802"/>
                  </a:lnTo>
                  <a:lnTo>
                    <a:pt x="1410457" y="365373"/>
                  </a:lnTo>
                  <a:lnTo>
                    <a:pt x="1406556" y="367943"/>
                  </a:lnTo>
                  <a:lnTo>
                    <a:pt x="1405319" y="369181"/>
                  </a:lnTo>
                  <a:lnTo>
                    <a:pt x="1406556" y="373179"/>
                  </a:lnTo>
                  <a:lnTo>
                    <a:pt x="1409125" y="374417"/>
                  </a:lnTo>
                  <a:lnTo>
                    <a:pt x="1414358" y="376987"/>
                  </a:lnTo>
                  <a:lnTo>
                    <a:pt x="1418165" y="379558"/>
                  </a:lnTo>
                  <a:lnTo>
                    <a:pt x="1420734" y="383461"/>
                  </a:lnTo>
                  <a:lnTo>
                    <a:pt x="1420734" y="387269"/>
                  </a:lnTo>
                  <a:lnTo>
                    <a:pt x="1420734" y="388601"/>
                  </a:lnTo>
                  <a:lnTo>
                    <a:pt x="1420734" y="389934"/>
                  </a:lnTo>
                  <a:lnTo>
                    <a:pt x="1415595" y="387269"/>
                  </a:lnTo>
                  <a:lnTo>
                    <a:pt x="1411694" y="386031"/>
                  </a:lnTo>
                  <a:lnTo>
                    <a:pt x="1411694" y="384698"/>
                  </a:lnTo>
                  <a:lnTo>
                    <a:pt x="1413027" y="383461"/>
                  </a:lnTo>
                  <a:lnTo>
                    <a:pt x="1413027" y="380890"/>
                  </a:lnTo>
                  <a:lnTo>
                    <a:pt x="1409125" y="379558"/>
                  </a:lnTo>
                  <a:lnTo>
                    <a:pt x="1405319" y="378320"/>
                  </a:lnTo>
                  <a:lnTo>
                    <a:pt x="1403987" y="375654"/>
                  </a:lnTo>
                  <a:lnTo>
                    <a:pt x="1403987" y="371846"/>
                  </a:lnTo>
                  <a:lnTo>
                    <a:pt x="1400085" y="370514"/>
                  </a:lnTo>
                  <a:lnTo>
                    <a:pt x="1397517" y="370514"/>
                  </a:lnTo>
                  <a:lnTo>
                    <a:pt x="1393710" y="373179"/>
                  </a:lnTo>
                  <a:lnTo>
                    <a:pt x="1389809" y="375654"/>
                  </a:lnTo>
                  <a:lnTo>
                    <a:pt x="1389809" y="376987"/>
                  </a:lnTo>
                  <a:lnTo>
                    <a:pt x="1389809" y="378320"/>
                  </a:lnTo>
                  <a:lnTo>
                    <a:pt x="1393710" y="380890"/>
                  </a:lnTo>
                  <a:lnTo>
                    <a:pt x="1397517" y="383461"/>
                  </a:lnTo>
                  <a:lnTo>
                    <a:pt x="1397517" y="386031"/>
                  </a:lnTo>
                  <a:lnTo>
                    <a:pt x="1397517" y="388601"/>
                  </a:lnTo>
                  <a:lnTo>
                    <a:pt x="1394947" y="392504"/>
                  </a:lnTo>
                  <a:lnTo>
                    <a:pt x="1391046" y="396312"/>
                  </a:lnTo>
                  <a:lnTo>
                    <a:pt x="1389809" y="396312"/>
                  </a:lnTo>
                  <a:lnTo>
                    <a:pt x="1389809" y="395075"/>
                  </a:lnTo>
                  <a:lnTo>
                    <a:pt x="1391046" y="388601"/>
                  </a:lnTo>
                  <a:lnTo>
                    <a:pt x="1392378" y="383461"/>
                  </a:lnTo>
                  <a:lnTo>
                    <a:pt x="1391046" y="382128"/>
                  </a:lnTo>
                  <a:lnTo>
                    <a:pt x="1387240" y="380890"/>
                  </a:lnTo>
                  <a:lnTo>
                    <a:pt x="1384670" y="380890"/>
                  </a:lnTo>
                  <a:lnTo>
                    <a:pt x="1383339" y="383461"/>
                  </a:lnTo>
                  <a:lnTo>
                    <a:pt x="1382102" y="387269"/>
                  </a:lnTo>
                  <a:lnTo>
                    <a:pt x="1383339" y="388601"/>
                  </a:lnTo>
                  <a:lnTo>
                    <a:pt x="1380769" y="391172"/>
                  </a:lnTo>
                  <a:lnTo>
                    <a:pt x="1379437" y="392504"/>
                  </a:lnTo>
                  <a:lnTo>
                    <a:pt x="1376868" y="392504"/>
                  </a:lnTo>
                  <a:lnTo>
                    <a:pt x="1375631" y="393837"/>
                  </a:lnTo>
                  <a:lnTo>
                    <a:pt x="1375631" y="396312"/>
                  </a:lnTo>
                  <a:lnTo>
                    <a:pt x="1374299" y="396312"/>
                  </a:lnTo>
                  <a:lnTo>
                    <a:pt x="1372967" y="395075"/>
                  </a:lnTo>
                  <a:lnTo>
                    <a:pt x="1374299" y="392504"/>
                  </a:lnTo>
                  <a:lnTo>
                    <a:pt x="1375631" y="391172"/>
                  </a:lnTo>
                  <a:lnTo>
                    <a:pt x="1371730" y="389934"/>
                  </a:lnTo>
                  <a:lnTo>
                    <a:pt x="1367829" y="388601"/>
                  </a:lnTo>
                  <a:lnTo>
                    <a:pt x="1366592" y="388601"/>
                  </a:lnTo>
                  <a:lnTo>
                    <a:pt x="1361358" y="389934"/>
                  </a:lnTo>
                  <a:lnTo>
                    <a:pt x="1362690" y="396312"/>
                  </a:lnTo>
                  <a:lnTo>
                    <a:pt x="1358789" y="398978"/>
                  </a:lnTo>
                  <a:lnTo>
                    <a:pt x="1357552" y="388601"/>
                  </a:lnTo>
                  <a:lnTo>
                    <a:pt x="1351082" y="389934"/>
                  </a:lnTo>
                  <a:lnTo>
                    <a:pt x="1349845" y="401548"/>
                  </a:lnTo>
                  <a:lnTo>
                    <a:pt x="1348512" y="392504"/>
                  </a:lnTo>
                  <a:lnTo>
                    <a:pt x="1343374" y="391172"/>
                  </a:lnTo>
                  <a:lnTo>
                    <a:pt x="1349845" y="387269"/>
                  </a:lnTo>
                  <a:lnTo>
                    <a:pt x="1333002" y="379558"/>
                  </a:lnTo>
                  <a:lnTo>
                    <a:pt x="1322726" y="364040"/>
                  </a:lnTo>
                  <a:lnTo>
                    <a:pt x="1318825" y="362802"/>
                  </a:lnTo>
                  <a:lnTo>
                    <a:pt x="1314924" y="366706"/>
                  </a:lnTo>
                  <a:lnTo>
                    <a:pt x="1311117" y="370514"/>
                  </a:lnTo>
                  <a:lnTo>
                    <a:pt x="1303315" y="370514"/>
                  </a:lnTo>
                  <a:lnTo>
                    <a:pt x="1312354" y="366706"/>
                  </a:lnTo>
                  <a:lnTo>
                    <a:pt x="1314924" y="362802"/>
                  </a:lnTo>
                  <a:lnTo>
                    <a:pt x="1317492" y="361470"/>
                  </a:lnTo>
                  <a:lnTo>
                    <a:pt x="1316255" y="357662"/>
                  </a:lnTo>
                  <a:lnTo>
                    <a:pt x="1314924" y="353758"/>
                  </a:lnTo>
                  <a:lnTo>
                    <a:pt x="1309785" y="352426"/>
                  </a:lnTo>
                  <a:lnTo>
                    <a:pt x="1305884" y="351188"/>
                  </a:lnTo>
                  <a:lnTo>
                    <a:pt x="1305884" y="349855"/>
                  </a:lnTo>
                  <a:lnTo>
                    <a:pt x="1305884" y="348618"/>
                  </a:lnTo>
                  <a:lnTo>
                    <a:pt x="1305884" y="347285"/>
                  </a:lnTo>
                  <a:lnTo>
                    <a:pt x="1307216" y="347285"/>
                  </a:lnTo>
                  <a:lnTo>
                    <a:pt x="1313686" y="351188"/>
                  </a:lnTo>
                  <a:lnTo>
                    <a:pt x="1317492" y="354996"/>
                  </a:lnTo>
                  <a:lnTo>
                    <a:pt x="1323963" y="361470"/>
                  </a:lnTo>
                  <a:lnTo>
                    <a:pt x="1329197" y="367943"/>
                  </a:lnTo>
                  <a:lnTo>
                    <a:pt x="1331765" y="366706"/>
                  </a:lnTo>
                  <a:lnTo>
                    <a:pt x="1333002" y="367943"/>
                  </a:lnTo>
                  <a:lnTo>
                    <a:pt x="1334335" y="369181"/>
                  </a:lnTo>
                  <a:lnTo>
                    <a:pt x="1335572" y="370514"/>
                  </a:lnTo>
                  <a:lnTo>
                    <a:pt x="1338141" y="369181"/>
                  </a:lnTo>
                  <a:lnTo>
                    <a:pt x="1340710" y="369181"/>
                  </a:lnTo>
                  <a:lnTo>
                    <a:pt x="1347180" y="374417"/>
                  </a:lnTo>
                  <a:lnTo>
                    <a:pt x="1352414" y="376987"/>
                  </a:lnTo>
                  <a:lnTo>
                    <a:pt x="1353650" y="375654"/>
                  </a:lnTo>
                  <a:lnTo>
                    <a:pt x="1356220" y="375654"/>
                  </a:lnTo>
                  <a:lnTo>
                    <a:pt x="1361358" y="379558"/>
                  </a:lnTo>
                  <a:lnTo>
                    <a:pt x="1367829" y="380890"/>
                  </a:lnTo>
                  <a:lnTo>
                    <a:pt x="1370397" y="378320"/>
                  </a:lnTo>
                  <a:lnTo>
                    <a:pt x="1372967" y="375654"/>
                  </a:lnTo>
                  <a:lnTo>
                    <a:pt x="1372967" y="374417"/>
                  </a:lnTo>
                  <a:lnTo>
                    <a:pt x="1371730" y="373179"/>
                  </a:lnTo>
                  <a:lnTo>
                    <a:pt x="1369160" y="371846"/>
                  </a:lnTo>
                  <a:lnTo>
                    <a:pt x="1366592" y="369181"/>
                  </a:lnTo>
                  <a:lnTo>
                    <a:pt x="1367829" y="367943"/>
                  </a:lnTo>
                  <a:lnTo>
                    <a:pt x="1370397" y="369181"/>
                  </a:lnTo>
                  <a:lnTo>
                    <a:pt x="1371730" y="370514"/>
                  </a:lnTo>
                  <a:lnTo>
                    <a:pt x="1374299" y="371846"/>
                  </a:lnTo>
                  <a:lnTo>
                    <a:pt x="1375631" y="374417"/>
                  </a:lnTo>
                  <a:lnTo>
                    <a:pt x="1376868" y="374417"/>
                  </a:lnTo>
                  <a:lnTo>
                    <a:pt x="1379437" y="371846"/>
                  </a:lnTo>
                  <a:lnTo>
                    <a:pt x="1380769" y="369181"/>
                  </a:lnTo>
                  <a:lnTo>
                    <a:pt x="1380769" y="367943"/>
                  </a:lnTo>
                  <a:lnTo>
                    <a:pt x="1376868" y="367943"/>
                  </a:lnTo>
                  <a:lnTo>
                    <a:pt x="1375631" y="367943"/>
                  </a:lnTo>
                  <a:lnTo>
                    <a:pt x="1376868" y="366706"/>
                  </a:lnTo>
                  <a:lnTo>
                    <a:pt x="1378200" y="366706"/>
                  </a:lnTo>
                  <a:lnTo>
                    <a:pt x="1380769" y="365373"/>
                  </a:lnTo>
                  <a:lnTo>
                    <a:pt x="1382102" y="365373"/>
                  </a:lnTo>
                  <a:lnTo>
                    <a:pt x="1384670" y="365373"/>
                  </a:lnTo>
                  <a:lnTo>
                    <a:pt x="1384670" y="364040"/>
                  </a:lnTo>
                  <a:lnTo>
                    <a:pt x="1385908" y="364040"/>
                  </a:lnTo>
                  <a:lnTo>
                    <a:pt x="1384670" y="360232"/>
                  </a:lnTo>
                  <a:lnTo>
                    <a:pt x="1384670" y="358899"/>
                  </a:lnTo>
                  <a:lnTo>
                    <a:pt x="1385908" y="358899"/>
                  </a:lnTo>
                  <a:lnTo>
                    <a:pt x="1387240" y="360232"/>
                  </a:lnTo>
                  <a:lnTo>
                    <a:pt x="1388477" y="361470"/>
                  </a:lnTo>
                  <a:lnTo>
                    <a:pt x="1388477" y="360232"/>
                  </a:lnTo>
                  <a:lnTo>
                    <a:pt x="1389809" y="360232"/>
                  </a:lnTo>
                  <a:lnTo>
                    <a:pt x="1388477" y="357662"/>
                  </a:lnTo>
                  <a:lnTo>
                    <a:pt x="1389809" y="354996"/>
                  </a:lnTo>
                  <a:lnTo>
                    <a:pt x="1394947" y="353758"/>
                  </a:lnTo>
                  <a:lnTo>
                    <a:pt x="1397517" y="352426"/>
                  </a:lnTo>
                  <a:lnTo>
                    <a:pt x="1398848" y="349855"/>
                  </a:lnTo>
                  <a:lnTo>
                    <a:pt x="1397517" y="347285"/>
                  </a:lnTo>
                  <a:lnTo>
                    <a:pt x="1394947" y="348618"/>
                  </a:lnTo>
                  <a:lnTo>
                    <a:pt x="1393710" y="351188"/>
                  </a:lnTo>
                  <a:lnTo>
                    <a:pt x="1391046" y="351188"/>
                  </a:lnTo>
                  <a:lnTo>
                    <a:pt x="1388477" y="351188"/>
                  </a:lnTo>
                  <a:lnTo>
                    <a:pt x="1387240" y="348618"/>
                  </a:lnTo>
                  <a:lnTo>
                    <a:pt x="1388477" y="345952"/>
                  </a:lnTo>
                  <a:lnTo>
                    <a:pt x="1388477" y="344715"/>
                  </a:lnTo>
                  <a:lnTo>
                    <a:pt x="1389809" y="345952"/>
                  </a:lnTo>
                  <a:lnTo>
                    <a:pt x="1391046" y="348618"/>
                  </a:lnTo>
                  <a:lnTo>
                    <a:pt x="1391046" y="347285"/>
                  </a:lnTo>
                  <a:lnTo>
                    <a:pt x="1392378" y="345952"/>
                  </a:lnTo>
                  <a:lnTo>
                    <a:pt x="1394947" y="344715"/>
                  </a:lnTo>
                  <a:lnTo>
                    <a:pt x="1397517" y="345952"/>
                  </a:lnTo>
                  <a:lnTo>
                    <a:pt x="1400085" y="345952"/>
                  </a:lnTo>
                  <a:lnTo>
                    <a:pt x="1401418" y="344715"/>
                  </a:lnTo>
                  <a:lnTo>
                    <a:pt x="1402655" y="342144"/>
                  </a:lnTo>
                  <a:lnTo>
                    <a:pt x="1403987" y="340907"/>
                  </a:lnTo>
                  <a:lnTo>
                    <a:pt x="1405319" y="337004"/>
                  </a:lnTo>
                  <a:lnTo>
                    <a:pt x="1405319" y="331863"/>
                  </a:lnTo>
                  <a:lnTo>
                    <a:pt x="1403987" y="330530"/>
                  </a:lnTo>
                  <a:lnTo>
                    <a:pt x="1400085" y="329197"/>
                  </a:lnTo>
                  <a:lnTo>
                    <a:pt x="1396279" y="327960"/>
                  </a:lnTo>
                  <a:lnTo>
                    <a:pt x="1394947" y="329197"/>
                  </a:lnTo>
                  <a:lnTo>
                    <a:pt x="1396279" y="331863"/>
                  </a:lnTo>
                  <a:lnTo>
                    <a:pt x="1397517" y="334433"/>
                  </a:lnTo>
                  <a:lnTo>
                    <a:pt x="1396279" y="337004"/>
                  </a:lnTo>
                  <a:lnTo>
                    <a:pt x="1393710" y="339574"/>
                  </a:lnTo>
                  <a:lnTo>
                    <a:pt x="1392378" y="339574"/>
                  </a:lnTo>
                  <a:lnTo>
                    <a:pt x="1392378" y="337004"/>
                  </a:lnTo>
                  <a:lnTo>
                    <a:pt x="1392378" y="334433"/>
                  </a:lnTo>
                  <a:lnTo>
                    <a:pt x="1392378" y="333100"/>
                  </a:lnTo>
                  <a:lnTo>
                    <a:pt x="1392378" y="331863"/>
                  </a:lnTo>
                  <a:lnTo>
                    <a:pt x="1387240" y="334433"/>
                  </a:lnTo>
                  <a:lnTo>
                    <a:pt x="1384670" y="335671"/>
                  </a:lnTo>
                  <a:lnTo>
                    <a:pt x="1382102" y="337004"/>
                  </a:lnTo>
                  <a:lnTo>
                    <a:pt x="1380769" y="338241"/>
                  </a:lnTo>
                  <a:lnTo>
                    <a:pt x="1378200" y="338241"/>
                  </a:lnTo>
                  <a:lnTo>
                    <a:pt x="1375631" y="339574"/>
                  </a:lnTo>
                  <a:lnTo>
                    <a:pt x="1372967" y="340907"/>
                  </a:lnTo>
                  <a:lnTo>
                    <a:pt x="1372967" y="344715"/>
                  </a:lnTo>
                  <a:lnTo>
                    <a:pt x="1371730" y="344715"/>
                  </a:lnTo>
                  <a:lnTo>
                    <a:pt x="1370397" y="342144"/>
                  </a:lnTo>
                  <a:lnTo>
                    <a:pt x="1370397" y="339574"/>
                  </a:lnTo>
                  <a:lnTo>
                    <a:pt x="1371730" y="337004"/>
                  </a:lnTo>
                  <a:lnTo>
                    <a:pt x="1374299" y="335671"/>
                  </a:lnTo>
                  <a:lnTo>
                    <a:pt x="1378200" y="334433"/>
                  </a:lnTo>
                  <a:lnTo>
                    <a:pt x="1380769" y="333100"/>
                  </a:lnTo>
                  <a:lnTo>
                    <a:pt x="1380769" y="330530"/>
                  </a:lnTo>
                  <a:lnTo>
                    <a:pt x="1380769" y="327960"/>
                  </a:lnTo>
                  <a:lnTo>
                    <a:pt x="1382102" y="326627"/>
                  </a:lnTo>
                  <a:lnTo>
                    <a:pt x="1383339" y="326627"/>
                  </a:lnTo>
                  <a:lnTo>
                    <a:pt x="1387240" y="327960"/>
                  </a:lnTo>
                  <a:lnTo>
                    <a:pt x="1388477" y="329197"/>
                  </a:lnTo>
                  <a:lnTo>
                    <a:pt x="1389809" y="329197"/>
                  </a:lnTo>
                  <a:lnTo>
                    <a:pt x="1392378" y="326627"/>
                  </a:lnTo>
                  <a:lnTo>
                    <a:pt x="1392378" y="325389"/>
                  </a:lnTo>
                  <a:lnTo>
                    <a:pt x="1392378" y="324056"/>
                  </a:lnTo>
                  <a:lnTo>
                    <a:pt x="1388477" y="324056"/>
                  </a:lnTo>
                  <a:lnTo>
                    <a:pt x="1388477" y="321486"/>
                  </a:lnTo>
                  <a:lnTo>
                    <a:pt x="1391046" y="318916"/>
                  </a:lnTo>
                  <a:lnTo>
                    <a:pt x="1391046" y="317583"/>
                  </a:lnTo>
                  <a:lnTo>
                    <a:pt x="1392378" y="317583"/>
                  </a:lnTo>
                  <a:lnTo>
                    <a:pt x="1398848" y="320249"/>
                  </a:lnTo>
                  <a:lnTo>
                    <a:pt x="1405319" y="324056"/>
                  </a:lnTo>
                  <a:lnTo>
                    <a:pt x="1406556" y="322819"/>
                  </a:lnTo>
                  <a:lnTo>
                    <a:pt x="1406556" y="320249"/>
                  </a:lnTo>
                  <a:lnTo>
                    <a:pt x="1406556" y="318916"/>
                  </a:lnTo>
                  <a:lnTo>
                    <a:pt x="1405319" y="317583"/>
                  </a:lnTo>
                  <a:lnTo>
                    <a:pt x="1392378" y="315013"/>
                  </a:lnTo>
                  <a:lnTo>
                    <a:pt x="1392378" y="313680"/>
                  </a:lnTo>
                  <a:lnTo>
                    <a:pt x="1394947" y="312442"/>
                  </a:lnTo>
                  <a:lnTo>
                    <a:pt x="1397517" y="312442"/>
                  </a:lnTo>
                  <a:lnTo>
                    <a:pt x="1403987" y="313680"/>
                  </a:lnTo>
                  <a:lnTo>
                    <a:pt x="1409125" y="316345"/>
                  </a:lnTo>
                  <a:lnTo>
                    <a:pt x="1410457" y="315013"/>
                  </a:lnTo>
                  <a:lnTo>
                    <a:pt x="1410457" y="313680"/>
                  </a:lnTo>
                  <a:lnTo>
                    <a:pt x="1410457" y="312442"/>
                  </a:lnTo>
                  <a:lnTo>
                    <a:pt x="1410457" y="311110"/>
                  </a:lnTo>
                  <a:lnTo>
                    <a:pt x="1402655" y="309872"/>
                  </a:lnTo>
                  <a:lnTo>
                    <a:pt x="1402655" y="308539"/>
                  </a:lnTo>
                  <a:lnTo>
                    <a:pt x="1406556" y="308539"/>
                  </a:lnTo>
                  <a:lnTo>
                    <a:pt x="1410457" y="308539"/>
                  </a:lnTo>
                  <a:lnTo>
                    <a:pt x="1413027" y="307302"/>
                  </a:lnTo>
                  <a:lnTo>
                    <a:pt x="1414358" y="304731"/>
                  </a:lnTo>
                  <a:lnTo>
                    <a:pt x="1413027" y="302161"/>
                  </a:lnTo>
                  <a:lnTo>
                    <a:pt x="1410457" y="299495"/>
                  </a:lnTo>
                  <a:lnTo>
                    <a:pt x="1409125" y="300828"/>
                  </a:lnTo>
                  <a:lnTo>
                    <a:pt x="1406556" y="303399"/>
                  </a:lnTo>
                  <a:lnTo>
                    <a:pt x="1405319" y="302161"/>
                  </a:lnTo>
                  <a:lnTo>
                    <a:pt x="1406556" y="298258"/>
                  </a:lnTo>
                  <a:lnTo>
                    <a:pt x="1406556" y="293022"/>
                  </a:lnTo>
                  <a:lnTo>
                    <a:pt x="1402655" y="293022"/>
                  </a:lnTo>
                  <a:lnTo>
                    <a:pt x="1400085" y="293022"/>
                  </a:lnTo>
                  <a:lnTo>
                    <a:pt x="1400085" y="294355"/>
                  </a:lnTo>
                  <a:lnTo>
                    <a:pt x="1402655" y="297020"/>
                  </a:lnTo>
                  <a:lnTo>
                    <a:pt x="1402655" y="298258"/>
                  </a:lnTo>
                  <a:lnTo>
                    <a:pt x="1400085" y="298258"/>
                  </a:lnTo>
                  <a:lnTo>
                    <a:pt x="1398848" y="298258"/>
                  </a:lnTo>
                  <a:lnTo>
                    <a:pt x="1397517" y="298258"/>
                  </a:lnTo>
                  <a:lnTo>
                    <a:pt x="1396279" y="298258"/>
                  </a:lnTo>
                  <a:lnTo>
                    <a:pt x="1393710" y="297020"/>
                  </a:lnTo>
                  <a:lnTo>
                    <a:pt x="1392378" y="295687"/>
                  </a:lnTo>
                  <a:lnTo>
                    <a:pt x="1393710" y="294355"/>
                  </a:lnTo>
                  <a:lnTo>
                    <a:pt x="1394947" y="293022"/>
                  </a:lnTo>
                  <a:lnTo>
                    <a:pt x="1393710" y="293022"/>
                  </a:lnTo>
                  <a:lnTo>
                    <a:pt x="1391046" y="293022"/>
                  </a:lnTo>
                  <a:lnTo>
                    <a:pt x="1388477" y="293022"/>
                  </a:lnTo>
                  <a:lnTo>
                    <a:pt x="1387240" y="294355"/>
                  </a:lnTo>
                  <a:lnTo>
                    <a:pt x="1385908" y="294355"/>
                  </a:lnTo>
                  <a:lnTo>
                    <a:pt x="1387240" y="298258"/>
                  </a:lnTo>
                  <a:lnTo>
                    <a:pt x="1385908" y="302161"/>
                  </a:lnTo>
                  <a:lnTo>
                    <a:pt x="1385908" y="303399"/>
                  </a:lnTo>
                  <a:lnTo>
                    <a:pt x="1387240" y="303399"/>
                  </a:lnTo>
                  <a:lnTo>
                    <a:pt x="1388477" y="304731"/>
                  </a:lnTo>
                  <a:lnTo>
                    <a:pt x="1388477" y="307302"/>
                  </a:lnTo>
                  <a:lnTo>
                    <a:pt x="1385908" y="308539"/>
                  </a:lnTo>
                  <a:lnTo>
                    <a:pt x="1382102" y="307302"/>
                  </a:lnTo>
                  <a:lnTo>
                    <a:pt x="1378200" y="307302"/>
                  </a:lnTo>
                  <a:lnTo>
                    <a:pt x="1375631" y="305969"/>
                  </a:lnTo>
                  <a:lnTo>
                    <a:pt x="1375631" y="304731"/>
                  </a:lnTo>
                  <a:lnTo>
                    <a:pt x="1376868" y="303399"/>
                  </a:lnTo>
                  <a:lnTo>
                    <a:pt x="1379437" y="303399"/>
                  </a:lnTo>
                  <a:lnTo>
                    <a:pt x="1382102" y="300828"/>
                  </a:lnTo>
                  <a:lnTo>
                    <a:pt x="1383339" y="298258"/>
                  </a:lnTo>
                  <a:lnTo>
                    <a:pt x="1382102" y="295687"/>
                  </a:lnTo>
                  <a:lnTo>
                    <a:pt x="1380769" y="294355"/>
                  </a:lnTo>
                  <a:lnTo>
                    <a:pt x="1378200" y="293022"/>
                  </a:lnTo>
                  <a:lnTo>
                    <a:pt x="1372967" y="291784"/>
                  </a:lnTo>
                  <a:lnTo>
                    <a:pt x="1369160" y="293022"/>
                  </a:lnTo>
                  <a:lnTo>
                    <a:pt x="1367829" y="294355"/>
                  </a:lnTo>
                  <a:lnTo>
                    <a:pt x="1361358" y="300828"/>
                  </a:lnTo>
                  <a:lnTo>
                    <a:pt x="1353650" y="304731"/>
                  </a:lnTo>
                  <a:lnTo>
                    <a:pt x="1353650" y="303399"/>
                  </a:lnTo>
                  <a:lnTo>
                    <a:pt x="1357552" y="297020"/>
                  </a:lnTo>
                  <a:lnTo>
                    <a:pt x="1361358" y="293022"/>
                  </a:lnTo>
                  <a:lnTo>
                    <a:pt x="1362690" y="291784"/>
                  </a:lnTo>
                  <a:lnTo>
                    <a:pt x="1367829" y="290547"/>
                  </a:lnTo>
                  <a:lnTo>
                    <a:pt x="1367829" y="289214"/>
                  </a:lnTo>
                  <a:lnTo>
                    <a:pt x="1356220" y="287881"/>
                  </a:lnTo>
                  <a:lnTo>
                    <a:pt x="1345943" y="286643"/>
                  </a:lnTo>
                  <a:lnTo>
                    <a:pt x="1345943" y="289214"/>
                  </a:lnTo>
                  <a:lnTo>
                    <a:pt x="1344611" y="291784"/>
                  </a:lnTo>
                  <a:lnTo>
                    <a:pt x="1342042" y="293022"/>
                  </a:lnTo>
                  <a:lnTo>
                    <a:pt x="1339473" y="294355"/>
                  </a:lnTo>
                  <a:lnTo>
                    <a:pt x="1338141" y="293022"/>
                  </a:lnTo>
                  <a:lnTo>
                    <a:pt x="1339473" y="291784"/>
                  </a:lnTo>
                  <a:lnTo>
                    <a:pt x="1340710" y="289214"/>
                  </a:lnTo>
                  <a:lnTo>
                    <a:pt x="1339473" y="284073"/>
                  </a:lnTo>
                  <a:lnTo>
                    <a:pt x="1338141" y="281408"/>
                  </a:lnTo>
                  <a:lnTo>
                    <a:pt x="1333002" y="281408"/>
                  </a:lnTo>
                  <a:lnTo>
                    <a:pt x="1327864" y="281408"/>
                  </a:lnTo>
                  <a:lnTo>
                    <a:pt x="1326532" y="282740"/>
                  </a:lnTo>
                  <a:lnTo>
                    <a:pt x="1325295" y="282740"/>
                  </a:lnTo>
                  <a:lnTo>
                    <a:pt x="1322726" y="280170"/>
                  </a:lnTo>
                  <a:lnTo>
                    <a:pt x="1320157" y="280170"/>
                  </a:lnTo>
                  <a:lnTo>
                    <a:pt x="1317492" y="281408"/>
                  </a:lnTo>
                  <a:lnTo>
                    <a:pt x="1316255" y="284073"/>
                  </a:lnTo>
                  <a:lnTo>
                    <a:pt x="1317492" y="286643"/>
                  </a:lnTo>
                  <a:lnTo>
                    <a:pt x="1318825" y="290547"/>
                  </a:lnTo>
                  <a:lnTo>
                    <a:pt x="1317492" y="291784"/>
                  </a:lnTo>
                  <a:lnTo>
                    <a:pt x="1316255" y="293022"/>
                  </a:lnTo>
                  <a:lnTo>
                    <a:pt x="1314924" y="293022"/>
                  </a:lnTo>
                  <a:lnTo>
                    <a:pt x="1312354" y="285311"/>
                  </a:lnTo>
                  <a:lnTo>
                    <a:pt x="1311117" y="278837"/>
                  </a:lnTo>
                  <a:lnTo>
                    <a:pt x="1311117" y="277599"/>
                  </a:lnTo>
                  <a:lnTo>
                    <a:pt x="1311117" y="276267"/>
                  </a:lnTo>
                  <a:lnTo>
                    <a:pt x="1302077" y="273696"/>
                  </a:lnTo>
                  <a:lnTo>
                    <a:pt x="1294370" y="271126"/>
                  </a:lnTo>
                  <a:lnTo>
                    <a:pt x="1293038" y="269793"/>
                  </a:lnTo>
                  <a:lnTo>
                    <a:pt x="1294370" y="269793"/>
                  </a:lnTo>
                  <a:lnTo>
                    <a:pt x="1295607" y="269793"/>
                  </a:lnTo>
                  <a:lnTo>
                    <a:pt x="1296844" y="268556"/>
                  </a:lnTo>
                  <a:lnTo>
                    <a:pt x="1294370" y="267318"/>
                  </a:lnTo>
                  <a:lnTo>
                    <a:pt x="1285236" y="264653"/>
                  </a:lnTo>
                  <a:lnTo>
                    <a:pt x="1280097" y="262082"/>
                  </a:lnTo>
                  <a:lnTo>
                    <a:pt x="1276196" y="259512"/>
                  </a:lnTo>
                  <a:lnTo>
                    <a:pt x="1278860" y="259512"/>
                  </a:lnTo>
                  <a:lnTo>
                    <a:pt x="1283999" y="259512"/>
                  </a:lnTo>
                  <a:lnTo>
                    <a:pt x="1286567" y="260845"/>
                  </a:lnTo>
                  <a:lnTo>
                    <a:pt x="1287900" y="260845"/>
                  </a:lnTo>
                  <a:lnTo>
                    <a:pt x="1291706" y="262082"/>
                  </a:lnTo>
                  <a:lnTo>
                    <a:pt x="1299413" y="265985"/>
                  </a:lnTo>
                  <a:lnTo>
                    <a:pt x="1305884" y="269793"/>
                  </a:lnTo>
                  <a:lnTo>
                    <a:pt x="1309785" y="273696"/>
                  </a:lnTo>
                  <a:lnTo>
                    <a:pt x="1313686" y="272459"/>
                  </a:lnTo>
                  <a:lnTo>
                    <a:pt x="1316255" y="273696"/>
                  </a:lnTo>
                  <a:lnTo>
                    <a:pt x="1318825" y="272459"/>
                  </a:lnTo>
                  <a:lnTo>
                    <a:pt x="1321394" y="273696"/>
                  </a:lnTo>
                  <a:lnTo>
                    <a:pt x="1325295" y="275029"/>
                  </a:lnTo>
                  <a:lnTo>
                    <a:pt x="1329197" y="276267"/>
                  </a:lnTo>
                  <a:lnTo>
                    <a:pt x="1330434" y="275029"/>
                  </a:lnTo>
                  <a:lnTo>
                    <a:pt x="1331765" y="273696"/>
                  </a:lnTo>
                  <a:lnTo>
                    <a:pt x="1334335" y="273696"/>
                  </a:lnTo>
                  <a:lnTo>
                    <a:pt x="1335572" y="273696"/>
                  </a:lnTo>
                  <a:lnTo>
                    <a:pt x="1335572" y="275029"/>
                  </a:lnTo>
                  <a:lnTo>
                    <a:pt x="1336904" y="276267"/>
                  </a:lnTo>
                  <a:lnTo>
                    <a:pt x="1338141" y="275029"/>
                  </a:lnTo>
                  <a:lnTo>
                    <a:pt x="1339473" y="273696"/>
                  </a:lnTo>
                  <a:lnTo>
                    <a:pt x="1339473" y="271126"/>
                  </a:lnTo>
                  <a:lnTo>
                    <a:pt x="1340710" y="269793"/>
                  </a:lnTo>
                  <a:lnTo>
                    <a:pt x="1343374" y="268556"/>
                  </a:lnTo>
                  <a:lnTo>
                    <a:pt x="1344611" y="268556"/>
                  </a:lnTo>
                  <a:lnTo>
                    <a:pt x="1345943" y="268556"/>
                  </a:lnTo>
                  <a:lnTo>
                    <a:pt x="1345943" y="269793"/>
                  </a:lnTo>
                  <a:lnTo>
                    <a:pt x="1344611" y="271126"/>
                  </a:lnTo>
                  <a:lnTo>
                    <a:pt x="1342042" y="271126"/>
                  </a:lnTo>
                  <a:lnTo>
                    <a:pt x="1342042" y="273696"/>
                  </a:lnTo>
                  <a:lnTo>
                    <a:pt x="1342042" y="276267"/>
                  </a:lnTo>
                  <a:lnTo>
                    <a:pt x="1343374" y="277599"/>
                  </a:lnTo>
                  <a:lnTo>
                    <a:pt x="1345943" y="277599"/>
                  </a:lnTo>
                  <a:lnTo>
                    <a:pt x="1348512" y="276267"/>
                  </a:lnTo>
                  <a:lnTo>
                    <a:pt x="1349845" y="276267"/>
                  </a:lnTo>
                  <a:lnTo>
                    <a:pt x="1352414" y="277599"/>
                  </a:lnTo>
                  <a:lnTo>
                    <a:pt x="1351082" y="278837"/>
                  </a:lnTo>
                  <a:lnTo>
                    <a:pt x="1352414" y="280170"/>
                  </a:lnTo>
                  <a:lnTo>
                    <a:pt x="1357552" y="276267"/>
                  </a:lnTo>
                  <a:lnTo>
                    <a:pt x="1360121" y="273696"/>
                  </a:lnTo>
                  <a:lnTo>
                    <a:pt x="1364022" y="276267"/>
                  </a:lnTo>
                  <a:lnTo>
                    <a:pt x="1367829" y="277599"/>
                  </a:lnTo>
                  <a:lnTo>
                    <a:pt x="1369160" y="276267"/>
                  </a:lnTo>
                  <a:lnTo>
                    <a:pt x="1369160" y="275029"/>
                  </a:lnTo>
                  <a:lnTo>
                    <a:pt x="1367829" y="273696"/>
                  </a:lnTo>
                  <a:lnTo>
                    <a:pt x="1366592" y="271126"/>
                  </a:lnTo>
                  <a:lnTo>
                    <a:pt x="1369160" y="269793"/>
                  </a:lnTo>
                  <a:lnTo>
                    <a:pt x="1371730" y="268556"/>
                  </a:lnTo>
                  <a:lnTo>
                    <a:pt x="1375631" y="271126"/>
                  </a:lnTo>
                  <a:lnTo>
                    <a:pt x="1376868" y="273696"/>
                  </a:lnTo>
                  <a:lnTo>
                    <a:pt x="1375631" y="275029"/>
                  </a:lnTo>
                  <a:lnTo>
                    <a:pt x="1372967" y="275029"/>
                  </a:lnTo>
                  <a:lnTo>
                    <a:pt x="1371730" y="276267"/>
                  </a:lnTo>
                  <a:lnTo>
                    <a:pt x="1371730" y="278837"/>
                  </a:lnTo>
                  <a:lnTo>
                    <a:pt x="1379437" y="280170"/>
                  </a:lnTo>
                  <a:lnTo>
                    <a:pt x="1387240" y="280170"/>
                  </a:lnTo>
                  <a:lnTo>
                    <a:pt x="1387240" y="277599"/>
                  </a:lnTo>
                  <a:lnTo>
                    <a:pt x="1385908" y="275029"/>
                  </a:lnTo>
                  <a:lnTo>
                    <a:pt x="1383339" y="275029"/>
                  </a:lnTo>
                  <a:lnTo>
                    <a:pt x="1382102" y="276267"/>
                  </a:lnTo>
                  <a:lnTo>
                    <a:pt x="1380769" y="276267"/>
                  </a:lnTo>
                  <a:lnTo>
                    <a:pt x="1379437" y="273696"/>
                  </a:lnTo>
                  <a:lnTo>
                    <a:pt x="1382102" y="272459"/>
                  </a:lnTo>
                  <a:lnTo>
                    <a:pt x="1383339" y="271126"/>
                  </a:lnTo>
                  <a:lnTo>
                    <a:pt x="1378200" y="268556"/>
                  </a:lnTo>
                  <a:lnTo>
                    <a:pt x="1375631" y="265985"/>
                  </a:lnTo>
                  <a:lnTo>
                    <a:pt x="1378200" y="264653"/>
                  </a:lnTo>
                  <a:lnTo>
                    <a:pt x="1379437" y="264653"/>
                  </a:lnTo>
                  <a:lnTo>
                    <a:pt x="1379437" y="263415"/>
                  </a:lnTo>
                  <a:lnTo>
                    <a:pt x="1379437" y="262082"/>
                  </a:lnTo>
                  <a:lnTo>
                    <a:pt x="1376868" y="258274"/>
                  </a:lnTo>
                  <a:lnTo>
                    <a:pt x="1374299" y="256942"/>
                  </a:lnTo>
                  <a:lnTo>
                    <a:pt x="1370397" y="259512"/>
                  </a:lnTo>
                  <a:lnTo>
                    <a:pt x="1364022" y="262082"/>
                  </a:lnTo>
                  <a:lnTo>
                    <a:pt x="1364022" y="260845"/>
                  </a:lnTo>
                  <a:lnTo>
                    <a:pt x="1364022" y="259512"/>
                  </a:lnTo>
                  <a:lnTo>
                    <a:pt x="1367829" y="255609"/>
                  </a:lnTo>
                  <a:lnTo>
                    <a:pt x="1372967" y="253038"/>
                  </a:lnTo>
                  <a:lnTo>
                    <a:pt x="1369160" y="249230"/>
                  </a:lnTo>
                  <a:lnTo>
                    <a:pt x="1364022" y="247898"/>
                  </a:lnTo>
                  <a:lnTo>
                    <a:pt x="1364022" y="243994"/>
                  </a:lnTo>
                  <a:lnTo>
                    <a:pt x="1365259" y="242757"/>
                  </a:lnTo>
                  <a:lnTo>
                    <a:pt x="1370397" y="245327"/>
                  </a:lnTo>
                  <a:lnTo>
                    <a:pt x="1374299" y="249230"/>
                  </a:lnTo>
                  <a:lnTo>
                    <a:pt x="1376868" y="247898"/>
                  </a:lnTo>
                  <a:lnTo>
                    <a:pt x="1379437" y="246565"/>
                  </a:lnTo>
                  <a:lnTo>
                    <a:pt x="1382102" y="246565"/>
                  </a:lnTo>
                  <a:lnTo>
                    <a:pt x="1384670" y="247898"/>
                  </a:lnTo>
                  <a:lnTo>
                    <a:pt x="1387240" y="247898"/>
                  </a:lnTo>
                  <a:lnTo>
                    <a:pt x="1388477" y="246565"/>
                  </a:lnTo>
                  <a:lnTo>
                    <a:pt x="1391046" y="246565"/>
                  </a:lnTo>
                  <a:lnTo>
                    <a:pt x="1393710" y="246565"/>
                  </a:lnTo>
                  <a:lnTo>
                    <a:pt x="1397517" y="245327"/>
                  </a:lnTo>
                  <a:lnTo>
                    <a:pt x="1397517" y="241424"/>
                  </a:lnTo>
                  <a:lnTo>
                    <a:pt x="1397517" y="240091"/>
                  </a:lnTo>
                  <a:lnTo>
                    <a:pt x="1393710" y="237616"/>
                  </a:lnTo>
                  <a:lnTo>
                    <a:pt x="1389809" y="234951"/>
                  </a:lnTo>
                  <a:lnTo>
                    <a:pt x="1392378" y="233713"/>
                  </a:lnTo>
                  <a:lnTo>
                    <a:pt x="1394947" y="234951"/>
                  </a:lnTo>
                  <a:lnTo>
                    <a:pt x="1397517" y="236283"/>
                  </a:lnTo>
                  <a:lnTo>
                    <a:pt x="1398848" y="237616"/>
                  </a:lnTo>
                  <a:lnTo>
                    <a:pt x="1400085" y="237616"/>
                  </a:lnTo>
                  <a:lnTo>
                    <a:pt x="1401418" y="236283"/>
                  </a:lnTo>
                  <a:lnTo>
                    <a:pt x="1403987" y="236283"/>
                  </a:lnTo>
                  <a:lnTo>
                    <a:pt x="1403987" y="237616"/>
                  </a:lnTo>
                  <a:lnTo>
                    <a:pt x="1402655" y="240091"/>
                  </a:lnTo>
                  <a:lnTo>
                    <a:pt x="1400085" y="242757"/>
                  </a:lnTo>
                  <a:lnTo>
                    <a:pt x="1401418" y="243994"/>
                  </a:lnTo>
                  <a:lnTo>
                    <a:pt x="1401418" y="246565"/>
                  </a:lnTo>
                  <a:lnTo>
                    <a:pt x="1398848" y="249230"/>
                  </a:lnTo>
                  <a:lnTo>
                    <a:pt x="1400085" y="251801"/>
                  </a:lnTo>
                  <a:lnTo>
                    <a:pt x="1398848" y="254371"/>
                  </a:lnTo>
                  <a:lnTo>
                    <a:pt x="1396279" y="253038"/>
                  </a:lnTo>
                  <a:lnTo>
                    <a:pt x="1391046" y="250468"/>
                  </a:lnTo>
                  <a:lnTo>
                    <a:pt x="1387240" y="251801"/>
                  </a:lnTo>
                  <a:lnTo>
                    <a:pt x="1382102" y="253038"/>
                  </a:lnTo>
                  <a:lnTo>
                    <a:pt x="1384670" y="258274"/>
                  </a:lnTo>
                  <a:lnTo>
                    <a:pt x="1388477" y="262082"/>
                  </a:lnTo>
                  <a:lnTo>
                    <a:pt x="1389809" y="258274"/>
                  </a:lnTo>
                  <a:lnTo>
                    <a:pt x="1391046" y="256942"/>
                  </a:lnTo>
                  <a:lnTo>
                    <a:pt x="1393710" y="256942"/>
                  </a:lnTo>
                  <a:lnTo>
                    <a:pt x="1396279" y="258274"/>
                  </a:lnTo>
                  <a:lnTo>
                    <a:pt x="1398848" y="259512"/>
                  </a:lnTo>
                  <a:lnTo>
                    <a:pt x="1400085" y="262082"/>
                  </a:lnTo>
                  <a:lnTo>
                    <a:pt x="1393710" y="263415"/>
                  </a:lnTo>
                  <a:lnTo>
                    <a:pt x="1387240" y="265985"/>
                  </a:lnTo>
                  <a:lnTo>
                    <a:pt x="1389809" y="268556"/>
                  </a:lnTo>
                  <a:lnTo>
                    <a:pt x="1391046" y="268556"/>
                  </a:lnTo>
                  <a:lnTo>
                    <a:pt x="1393710" y="267318"/>
                  </a:lnTo>
                  <a:lnTo>
                    <a:pt x="1396279" y="265985"/>
                  </a:lnTo>
                  <a:lnTo>
                    <a:pt x="1397517" y="267318"/>
                  </a:lnTo>
                  <a:lnTo>
                    <a:pt x="1400085" y="268556"/>
                  </a:lnTo>
                  <a:lnTo>
                    <a:pt x="1400085" y="269793"/>
                  </a:lnTo>
                  <a:lnTo>
                    <a:pt x="1398848" y="271126"/>
                  </a:lnTo>
                  <a:lnTo>
                    <a:pt x="1396279" y="269793"/>
                  </a:lnTo>
                  <a:lnTo>
                    <a:pt x="1394947" y="271126"/>
                  </a:lnTo>
                  <a:lnTo>
                    <a:pt x="1393710" y="272459"/>
                  </a:lnTo>
                  <a:lnTo>
                    <a:pt x="1393710" y="273696"/>
                  </a:lnTo>
                  <a:lnTo>
                    <a:pt x="1396279" y="276267"/>
                  </a:lnTo>
                  <a:lnTo>
                    <a:pt x="1398848" y="276267"/>
                  </a:lnTo>
                  <a:lnTo>
                    <a:pt x="1400085" y="275029"/>
                  </a:lnTo>
                  <a:lnTo>
                    <a:pt x="1401418" y="273696"/>
                  </a:lnTo>
                  <a:lnTo>
                    <a:pt x="1402655" y="278837"/>
                  </a:lnTo>
                  <a:lnTo>
                    <a:pt x="1402655" y="280170"/>
                  </a:lnTo>
                  <a:lnTo>
                    <a:pt x="1405319" y="281408"/>
                  </a:lnTo>
                  <a:lnTo>
                    <a:pt x="1407888" y="280170"/>
                  </a:lnTo>
                  <a:lnTo>
                    <a:pt x="1406556" y="277599"/>
                  </a:lnTo>
                  <a:lnTo>
                    <a:pt x="1405319" y="275029"/>
                  </a:lnTo>
                  <a:lnTo>
                    <a:pt x="1405319" y="272459"/>
                  </a:lnTo>
                  <a:lnTo>
                    <a:pt x="1407888" y="271126"/>
                  </a:lnTo>
                  <a:lnTo>
                    <a:pt x="1406556" y="269793"/>
                  </a:lnTo>
                  <a:lnTo>
                    <a:pt x="1405319" y="268556"/>
                  </a:lnTo>
                  <a:lnTo>
                    <a:pt x="1405319" y="265985"/>
                  </a:lnTo>
                  <a:lnTo>
                    <a:pt x="1407888" y="265985"/>
                  </a:lnTo>
                  <a:lnTo>
                    <a:pt x="1409125" y="273696"/>
                  </a:lnTo>
                  <a:lnTo>
                    <a:pt x="1413027" y="273696"/>
                  </a:lnTo>
                  <a:lnTo>
                    <a:pt x="1414358" y="267318"/>
                  </a:lnTo>
                  <a:lnTo>
                    <a:pt x="1411694" y="265985"/>
                  </a:lnTo>
                  <a:lnTo>
                    <a:pt x="1415595" y="264653"/>
                  </a:lnTo>
                  <a:lnTo>
                    <a:pt x="1410457" y="263415"/>
                  </a:lnTo>
                  <a:lnTo>
                    <a:pt x="1411694" y="258274"/>
                  </a:lnTo>
                  <a:lnTo>
                    <a:pt x="1416928" y="256942"/>
                  </a:lnTo>
                  <a:lnTo>
                    <a:pt x="1415595" y="262082"/>
                  </a:lnTo>
                  <a:lnTo>
                    <a:pt x="1422066" y="265985"/>
                  </a:lnTo>
                  <a:lnTo>
                    <a:pt x="1422066" y="268556"/>
                  </a:lnTo>
                  <a:lnTo>
                    <a:pt x="1419497" y="269793"/>
                  </a:lnTo>
                  <a:lnTo>
                    <a:pt x="1425967" y="276267"/>
                  </a:lnTo>
                  <a:lnTo>
                    <a:pt x="1416928" y="277599"/>
                  </a:lnTo>
                  <a:lnTo>
                    <a:pt x="1419497" y="280170"/>
                  </a:lnTo>
                  <a:lnTo>
                    <a:pt x="1420734" y="280170"/>
                  </a:lnTo>
                  <a:lnTo>
                    <a:pt x="1432438" y="278837"/>
                  </a:lnTo>
                  <a:lnTo>
                    <a:pt x="1428537" y="277599"/>
                  </a:lnTo>
                  <a:lnTo>
                    <a:pt x="1427204" y="268556"/>
                  </a:lnTo>
                  <a:lnTo>
                    <a:pt x="1424635" y="267318"/>
                  </a:lnTo>
                  <a:lnTo>
                    <a:pt x="1425967" y="264653"/>
                  </a:lnTo>
                  <a:lnTo>
                    <a:pt x="1431105" y="269793"/>
                  </a:lnTo>
                  <a:lnTo>
                    <a:pt x="1435007" y="269793"/>
                  </a:lnTo>
                  <a:lnTo>
                    <a:pt x="1433675" y="272459"/>
                  </a:lnTo>
                  <a:lnTo>
                    <a:pt x="1440145" y="273696"/>
                  </a:lnTo>
                  <a:lnTo>
                    <a:pt x="1437576" y="276267"/>
                  </a:lnTo>
                  <a:lnTo>
                    <a:pt x="1445283" y="277599"/>
                  </a:lnTo>
                  <a:lnTo>
                    <a:pt x="1445283" y="265985"/>
                  </a:lnTo>
                  <a:lnTo>
                    <a:pt x="1452990" y="275029"/>
                  </a:lnTo>
                  <a:lnTo>
                    <a:pt x="1455655" y="276267"/>
                  </a:lnTo>
                  <a:lnTo>
                    <a:pt x="1462030" y="275029"/>
                  </a:lnTo>
                  <a:lnTo>
                    <a:pt x="1464599" y="273696"/>
                  </a:lnTo>
                  <a:lnTo>
                    <a:pt x="1469833" y="269793"/>
                  </a:lnTo>
                  <a:lnTo>
                    <a:pt x="1474971" y="267318"/>
                  </a:lnTo>
                  <a:lnTo>
                    <a:pt x="1478872" y="263415"/>
                  </a:lnTo>
                  <a:lnTo>
                    <a:pt x="1480110" y="260845"/>
                  </a:lnTo>
                  <a:lnTo>
                    <a:pt x="1477540" y="259512"/>
                  </a:lnTo>
                  <a:lnTo>
                    <a:pt x="1476303" y="259512"/>
                  </a:lnTo>
                  <a:lnTo>
                    <a:pt x="1474971" y="258274"/>
                  </a:lnTo>
                  <a:lnTo>
                    <a:pt x="1474971" y="255609"/>
                  </a:lnTo>
                  <a:lnTo>
                    <a:pt x="1476303" y="250468"/>
                  </a:lnTo>
                  <a:lnTo>
                    <a:pt x="1480110" y="247898"/>
                  </a:lnTo>
                  <a:lnTo>
                    <a:pt x="1482679" y="249230"/>
                  </a:lnTo>
                  <a:lnTo>
                    <a:pt x="1482679" y="253038"/>
                  </a:lnTo>
                  <a:lnTo>
                    <a:pt x="1484011" y="253038"/>
                  </a:lnTo>
                  <a:lnTo>
                    <a:pt x="1485343" y="250468"/>
                  </a:lnTo>
                  <a:lnTo>
                    <a:pt x="1487912" y="246565"/>
                  </a:lnTo>
                  <a:lnTo>
                    <a:pt x="1489149" y="243994"/>
                  </a:lnTo>
                  <a:lnTo>
                    <a:pt x="1487912" y="241424"/>
                  </a:lnTo>
                  <a:lnTo>
                    <a:pt x="1485343" y="238854"/>
                  </a:lnTo>
                  <a:lnTo>
                    <a:pt x="1485343" y="236283"/>
                  </a:lnTo>
                  <a:lnTo>
                    <a:pt x="1485343" y="233713"/>
                  </a:lnTo>
                  <a:lnTo>
                    <a:pt x="1487912" y="229810"/>
                  </a:lnTo>
                  <a:lnTo>
                    <a:pt x="1489149" y="226002"/>
                  </a:lnTo>
                  <a:lnTo>
                    <a:pt x="1491718" y="224669"/>
                  </a:lnTo>
                  <a:lnTo>
                    <a:pt x="1494287" y="224669"/>
                  </a:lnTo>
                  <a:lnTo>
                    <a:pt x="1496857" y="224669"/>
                  </a:lnTo>
                  <a:lnTo>
                    <a:pt x="1499521" y="220766"/>
                  </a:lnTo>
                  <a:lnTo>
                    <a:pt x="1496857" y="219528"/>
                  </a:lnTo>
                  <a:lnTo>
                    <a:pt x="1496857" y="218196"/>
                  </a:lnTo>
                  <a:lnTo>
                    <a:pt x="1500758" y="215625"/>
                  </a:lnTo>
                  <a:lnTo>
                    <a:pt x="1502090" y="211722"/>
                  </a:lnTo>
                  <a:lnTo>
                    <a:pt x="1500758" y="209152"/>
                  </a:lnTo>
                  <a:lnTo>
                    <a:pt x="1499521" y="206581"/>
                  </a:lnTo>
                  <a:lnTo>
                    <a:pt x="1498188" y="202678"/>
                  </a:lnTo>
                  <a:lnTo>
                    <a:pt x="1499521" y="198870"/>
                  </a:lnTo>
                  <a:lnTo>
                    <a:pt x="1502090" y="198870"/>
                  </a:lnTo>
                  <a:lnTo>
                    <a:pt x="1503327" y="200108"/>
                  </a:lnTo>
                  <a:lnTo>
                    <a:pt x="1504659" y="204011"/>
                  </a:lnTo>
                  <a:lnTo>
                    <a:pt x="1507228" y="207914"/>
                  </a:lnTo>
                  <a:lnTo>
                    <a:pt x="1511130" y="207914"/>
                  </a:lnTo>
                  <a:lnTo>
                    <a:pt x="1513698" y="205344"/>
                  </a:lnTo>
                  <a:lnTo>
                    <a:pt x="1512367" y="211722"/>
                  </a:lnTo>
                  <a:lnTo>
                    <a:pt x="1520169" y="209152"/>
                  </a:lnTo>
                  <a:lnTo>
                    <a:pt x="1520169" y="202678"/>
                  </a:lnTo>
                  <a:lnTo>
                    <a:pt x="1527877" y="196300"/>
                  </a:lnTo>
                  <a:lnTo>
                    <a:pt x="1517505" y="184686"/>
                  </a:lnTo>
                  <a:lnTo>
                    <a:pt x="1520169" y="179450"/>
                  </a:lnTo>
                  <a:lnTo>
                    <a:pt x="1523975" y="182020"/>
                  </a:lnTo>
                  <a:lnTo>
                    <a:pt x="1527877" y="178212"/>
                  </a:lnTo>
                  <a:lnTo>
                    <a:pt x="1520169" y="163932"/>
                  </a:lnTo>
                  <a:lnTo>
                    <a:pt x="1521406" y="156221"/>
                  </a:lnTo>
                  <a:lnTo>
                    <a:pt x="1513698" y="147177"/>
                  </a:lnTo>
                  <a:lnTo>
                    <a:pt x="1512367" y="138133"/>
                  </a:lnTo>
                  <a:lnTo>
                    <a:pt x="1503327" y="129090"/>
                  </a:lnTo>
                  <a:lnTo>
                    <a:pt x="1498188" y="127852"/>
                  </a:lnTo>
                  <a:lnTo>
                    <a:pt x="1498188" y="123949"/>
                  </a:lnTo>
                  <a:lnTo>
                    <a:pt x="1490481" y="121378"/>
                  </a:lnTo>
                  <a:lnTo>
                    <a:pt x="1491718" y="127852"/>
                  </a:lnTo>
                  <a:lnTo>
                    <a:pt x="1489149" y="131755"/>
                  </a:lnTo>
                  <a:lnTo>
                    <a:pt x="1493050" y="129090"/>
                  </a:lnTo>
                  <a:lnTo>
                    <a:pt x="1499521" y="132993"/>
                  </a:lnTo>
                  <a:lnTo>
                    <a:pt x="1481442" y="135563"/>
                  </a:lnTo>
                  <a:lnTo>
                    <a:pt x="1487912" y="142037"/>
                  </a:lnTo>
                  <a:lnTo>
                    <a:pt x="1494287" y="140704"/>
                  </a:lnTo>
                  <a:lnTo>
                    <a:pt x="1493050" y="145940"/>
                  </a:lnTo>
                  <a:lnTo>
                    <a:pt x="1487912" y="143370"/>
                  </a:lnTo>
                  <a:lnTo>
                    <a:pt x="1485343" y="145940"/>
                  </a:lnTo>
                  <a:lnTo>
                    <a:pt x="1484011" y="139466"/>
                  </a:lnTo>
                  <a:lnTo>
                    <a:pt x="1480110" y="139466"/>
                  </a:lnTo>
                  <a:lnTo>
                    <a:pt x="1480110" y="136896"/>
                  </a:lnTo>
                  <a:lnTo>
                    <a:pt x="1469833" y="144607"/>
                  </a:lnTo>
                  <a:lnTo>
                    <a:pt x="1474971" y="173071"/>
                  </a:lnTo>
                  <a:lnTo>
                    <a:pt x="1473639" y="191064"/>
                  </a:lnTo>
                  <a:lnTo>
                    <a:pt x="1473639" y="197537"/>
                  </a:lnTo>
                  <a:lnTo>
                    <a:pt x="1473639" y="198870"/>
                  </a:lnTo>
                  <a:lnTo>
                    <a:pt x="1471070" y="200108"/>
                  </a:lnTo>
                  <a:lnTo>
                    <a:pt x="1463362" y="200108"/>
                  </a:lnTo>
                  <a:lnTo>
                    <a:pt x="1459556" y="200108"/>
                  </a:lnTo>
                  <a:lnTo>
                    <a:pt x="1456892" y="200108"/>
                  </a:lnTo>
                  <a:lnTo>
                    <a:pt x="1454323" y="197537"/>
                  </a:lnTo>
                  <a:lnTo>
                    <a:pt x="1451754" y="196300"/>
                  </a:lnTo>
                  <a:lnTo>
                    <a:pt x="1450422" y="193634"/>
                  </a:lnTo>
                  <a:lnTo>
                    <a:pt x="1449185" y="194967"/>
                  </a:lnTo>
                  <a:lnTo>
                    <a:pt x="1446615" y="194967"/>
                  </a:lnTo>
                  <a:lnTo>
                    <a:pt x="1446615" y="193634"/>
                  </a:lnTo>
                  <a:lnTo>
                    <a:pt x="1447852" y="192397"/>
                  </a:lnTo>
                  <a:lnTo>
                    <a:pt x="1449185" y="192397"/>
                  </a:lnTo>
                  <a:lnTo>
                    <a:pt x="1451754" y="192397"/>
                  </a:lnTo>
                  <a:lnTo>
                    <a:pt x="1456892" y="193634"/>
                  </a:lnTo>
                  <a:lnTo>
                    <a:pt x="1459556" y="194967"/>
                  </a:lnTo>
                  <a:lnTo>
                    <a:pt x="1460793" y="196300"/>
                  </a:lnTo>
                  <a:lnTo>
                    <a:pt x="1463362" y="193634"/>
                  </a:lnTo>
                  <a:lnTo>
                    <a:pt x="1464599" y="189826"/>
                  </a:lnTo>
                  <a:lnTo>
                    <a:pt x="1464599" y="182020"/>
                  </a:lnTo>
                  <a:lnTo>
                    <a:pt x="1463362" y="176879"/>
                  </a:lnTo>
                  <a:lnTo>
                    <a:pt x="1459556" y="178212"/>
                  </a:lnTo>
                  <a:lnTo>
                    <a:pt x="1450422" y="173071"/>
                  </a:lnTo>
                  <a:lnTo>
                    <a:pt x="1463362" y="175642"/>
                  </a:lnTo>
                  <a:lnTo>
                    <a:pt x="1459556" y="158792"/>
                  </a:lnTo>
                  <a:lnTo>
                    <a:pt x="1456892" y="157554"/>
                  </a:lnTo>
                  <a:lnTo>
                    <a:pt x="1454323" y="154984"/>
                  </a:lnTo>
                  <a:lnTo>
                    <a:pt x="1454323" y="153651"/>
                  </a:lnTo>
                  <a:lnTo>
                    <a:pt x="1458224" y="153651"/>
                  </a:lnTo>
                  <a:lnTo>
                    <a:pt x="1459556" y="153651"/>
                  </a:lnTo>
                  <a:lnTo>
                    <a:pt x="1460793" y="152413"/>
                  </a:lnTo>
                  <a:lnTo>
                    <a:pt x="1460793" y="149748"/>
                  </a:lnTo>
                  <a:lnTo>
                    <a:pt x="1462030" y="143370"/>
                  </a:lnTo>
                  <a:lnTo>
                    <a:pt x="1463362" y="138133"/>
                  </a:lnTo>
                  <a:lnTo>
                    <a:pt x="1462030" y="136896"/>
                  </a:lnTo>
                  <a:lnTo>
                    <a:pt x="1456892" y="140704"/>
                  </a:lnTo>
                  <a:lnTo>
                    <a:pt x="1454323" y="144607"/>
                  </a:lnTo>
                  <a:lnTo>
                    <a:pt x="1452990" y="144607"/>
                  </a:lnTo>
                  <a:lnTo>
                    <a:pt x="1449185" y="143370"/>
                  </a:lnTo>
                  <a:lnTo>
                    <a:pt x="1447852" y="142037"/>
                  </a:lnTo>
                  <a:lnTo>
                    <a:pt x="1445283" y="139466"/>
                  </a:lnTo>
                  <a:lnTo>
                    <a:pt x="1442714" y="136896"/>
                  </a:lnTo>
                  <a:lnTo>
                    <a:pt x="1446615" y="135563"/>
                  </a:lnTo>
                  <a:lnTo>
                    <a:pt x="1451754" y="134326"/>
                  </a:lnTo>
                  <a:lnTo>
                    <a:pt x="1452990" y="134326"/>
                  </a:lnTo>
                  <a:lnTo>
                    <a:pt x="1454323" y="135563"/>
                  </a:lnTo>
                  <a:lnTo>
                    <a:pt x="1458224" y="135563"/>
                  </a:lnTo>
                  <a:lnTo>
                    <a:pt x="1459556" y="134326"/>
                  </a:lnTo>
                  <a:lnTo>
                    <a:pt x="1459556" y="131755"/>
                  </a:lnTo>
                  <a:lnTo>
                    <a:pt x="1458224" y="130422"/>
                  </a:lnTo>
                  <a:lnTo>
                    <a:pt x="1455655" y="127852"/>
                  </a:lnTo>
                  <a:lnTo>
                    <a:pt x="1451754" y="126519"/>
                  </a:lnTo>
                  <a:lnTo>
                    <a:pt x="1442714" y="127852"/>
                  </a:lnTo>
                  <a:lnTo>
                    <a:pt x="1432438" y="129090"/>
                  </a:lnTo>
                  <a:lnTo>
                    <a:pt x="1422066" y="134326"/>
                  </a:lnTo>
                  <a:lnTo>
                    <a:pt x="1410457" y="140704"/>
                  </a:lnTo>
                  <a:lnTo>
                    <a:pt x="1410457" y="142037"/>
                  </a:lnTo>
                  <a:lnTo>
                    <a:pt x="1410457" y="143370"/>
                  </a:lnTo>
                  <a:lnTo>
                    <a:pt x="1409125" y="144607"/>
                  </a:lnTo>
                  <a:lnTo>
                    <a:pt x="1406556" y="145940"/>
                  </a:lnTo>
                  <a:lnTo>
                    <a:pt x="1402655" y="148510"/>
                  </a:lnTo>
                  <a:lnTo>
                    <a:pt x="1401418" y="149748"/>
                  </a:lnTo>
                  <a:lnTo>
                    <a:pt x="1397517" y="151081"/>
                  </a:lnTo>
                  <a:lnTo>
                    <a:pt x="1396279" y="151081"/>
                  </a:lnTo>
                  <a:lnTo>
                    <a:pt x="1396279" y="145940"/>
                  </a:lnTo>
                  <a:lnTo>
                    <a:pt x="1397517" y="144607"/>
                  </a:lnTo>
                  <a:lnTo>
                    <a:pt x="1394947" y="142037"/>
                  </a:lnTo>
                  <a:lnTo>
                    <a:pt x="1392378" y="142037"/>
                  </a:lnTo>
                  <a:lnTo>
                    <a:pt x="1391046" y="142037"/>
                  </a:lnTo>
                  <a:lnTo>
                    <a:pt x="1385908" y="143370"/>
                  </a:lnTo>
                  <a:lnTo>
                    <a:pt x="1379437" y="147177"/>
                  </a:lnTo>
                  <a:lnTo>
                    <a:pt x="1369160" y="152413"/>
                  </a:lnTo>
                  <a:lnTo>
                    <a:pt x="1366592" y="154984"/>
                  </a:lnTo>
                  <a:lnTo>
                    <a:pt x="1356220" y="158792"/>
                  </a:lnTo>
                  <a:lnTo>
                    <a:pt x="1347180" y="161362"/>
                  </a:lnTo>
                  <a:lnTo>
                    <a:pt x="1345943" y="161362"/>
                  </a:lnTo>
                  <a:lnTo>
                    <a:pt x="1343374" y="160124"/>
                  </a:lnTo>
                  <a:lnTo>
                    <a:pt x="1339473" y="160124"/>
                  </a:lnTo>
                  <a:lnTo>
                    <a:pt x="1338141" y="160124"/>
                  </a:lnTo>
                  <a:lnTo>
                    <a:pt x="1336904" y="158792"/>
                  </a:lnTo>
                  <a:lnTo>
                    <a:pt x="1335572" y="157554"/>
                  </a:lnTo>
                  <a:lnTo>
                    <a:pt x="1335572" y="151081"/>
                  </a:lnTo>
                  <a:lnTo>
                    <a:pt x="1335572" y="148510"/>
                  </a:lnTo>
                  <a:lnTo>
                    <a:pt x="1331765" y="139466"/>
                  </a:lnTo>
                  <a:lnTo>
                    <a:pt x="1327864" y="132993"/>
                  </a:lnTo>
                  <a:lnTo>
                    <a:pt x="1325295" y="127852"/>
                  </a:lnTo>
                  <a:lnTo>
                    <a:pt x="1322726" y="121378"/>
                  </a:lnTo>
                  <a:lnTo>
                    <a:pt x="1321394" y="114905"/>
                  </a:lnTo>
                  <a:lnTo>
                    <a:pt x="1318825" y="108431"/>
                  </a:lnTo>
                  <a:lnTo>
                    <a:pt x="1318825" y="102053"/>
                  </a:lnTo>
                  <a:lnTo>
                    <a:pt x="1318825" y="96913"/>
                  </a:lnTo>
                  <a:lnTo>
                    <a:pt x="1321394" y="93009"/>
                  </a:lnTo>
                  <a:lnTo>
                    <a:pt x="1323963" y="90439"/>
                  </a:lnTo>
                  <a:lnTo>
                    <a:pt x="1323963" y="89106"/>
                  </a:lnTo>
                  <a:lnTo>
                    <a:pt x="1323963" y="87773"/>
                  </a:lnTo>
                  <a:lnTo>
                    <a:pt x="1323963" y="85203"/>
                  </a:lnTo>
                  <a:lnTo>
                    <a:pt x="1322726" y="83965"/>
                  </a:lnTo>
                  <a:lnTo>
                    <a:pt x="1314924" y="78730"/>
                  </a:lnTo>
                  <a:lnTo>
                    <a:pt x="1308453" y="73589"/>
                  </a:lnTo>
                  <a:lnTo>
                    <a:pt x="1308453" y="72351"/>
                  </a:lnTo>
                  <a:lnTo>
                    <a:pt x="1308453" y="71018"/>
                  </a:lnTo>
                  <a:lnTo>
                    <a:pt x="1308453" y="69781"/>
                  </a:lnTo>
                  <a:lnTo>
                    <a:pt x="1309785" y="69781"/>
                  </a:lnTo>
                  <a:lnTo>
                    <a:pt x="1318825" y="76159"/>
                  </a:lnTo>
                  <a:lnTo>
                    <a:pt x="1327864" y="82633"/>
                  </a:lnTo>
                  <a:lnTo>
                    <a:pt x="1329197" y="82633"/>
                  </a:lnTo>
                  <a:lnTo>
                    <a:pt x="1329197" y="83965"/>
                  </a:lnTo>
                  <a:lnTo>
                    <a:pt x="1329197" y="86536"/>
                  </a:lnTo>
                  <a:lnTo>
                    <a:pt x="1327864" y="93009"/>
                  </a:lnTo>
                  <a:lnTo>
                    <a:pt x="1326532" y="96913"/>
                  </a:lnTo>
                  <a:lnTo>
                    <a:pt x="1325295" y="103291"/>
                  </a:lnTo>
                  <a:lnTo>
                    <a:pt x="1326532" y="109764"/>
                  </a:lnTo>
                  <a:lnTo>
                    <a:pt x="1327864" y="117475"/>
                  </a:lnTo>
                  <a:lnTo>
                    <a:pt x="1329197" y="120141"/>
                  </a:lnTo>
                  <a:lnTo>
                    <a:pt x="1330434" y="122711"/>
                  </a:lnTo>
                  <a:lnTo>
                    <a:pt x="1331765" y="123949"/>
                  </a:lnTo>
                  <a:lnTo>
                    <a:pt x="1333002" y="123949"/>
                  </a:lnTo>
                  <a:lnTo>
                    <a:pt x="1334335" y="123949"/>
                  </a:lnTo>
                  <a:lnTo>
                    <a:pt x="1336904" y="126519"/>
                  </a:lnTo>
                  <a:lnTo>
                    <a:pt x="1336904" y="130422"/>
                  </a:lnTo>
                  <a:lnTo>
                    <a:pt x="1338141" y="132993"/>
                  </a:lnTo>
                  <a:lnTo>
                    <a:pt x="1338141" y="135563"/>
                  </a:lnTo>
                  <a:lnTo>
                    <a:pt x="1339473" y="136896"/>
                  </a:lnTo>
                  <a:lnTo>
                    <a:pt x="1342042" y="138133"/>
                  </a:lnTo>
                  <a:lnTo>
                    <a:pt x="1345943" y="138133"/>
                  </a:lnTo>
                  <a:lnTo>
                    <a:pt x="1347180" y="136896"/>
                  </a:lnTo>
                  <a:lnTo>
                    <a:pt x="1348512" y="136896"/>
                  </a:lnTo>
                  <a:lnTo>
                    <a:pt x="1348512" y="135563"/>
                  </a:lnTo>
                  <a:lnTo>
                    <a:pt x="1345943" y="134326"/>
                  </a:lnTo>
                  <a:lnTo>
                    <a:pt x="1343374" y="131755"/>
                  </a:lnTo>
                  <a:lnTo>
                    <a:pt x="1344611" y="130422"/>
                  </a:lnTo>
                  <a:lnTo>
                    <a:pt x="1348512" y="131755"/>
                  </a:lnTo>
                  <a:lnTo>
                    <a:pt x="1351082" y="132993"/>
                  </a:lnTo>
                  <a:lnTo>
                    <a:pt x="1353650" y="136896"/>
                  </a:lnTo>
                  <a:lnTo>
                    <a:pt x="1356220" y="140704"/>
                  </a:lnTo>
                  <a:lnTo>
                    <a:pt x="1362690" y="140704"/>
                  </a:lnTo>
                  <a:lnTo>
                    <a:pt x="1369160" y="139466"/>
                  </a:lnTo>
                  <a:lnTo>
                    <a:pt x="1376868" y="134326"/>
                  </a:lnTo>
                  <a:lnTo>
                    <a:pt x="1382102" y="129090"/>
                  </a:lnTo>
                  <a:lnTo>
                    <a:pt x="1384670" y="122711"/>
                  </a:lnTo>
                  <a:lnTo>
                    <a:pt x="1383339" y="121378"/>
                  </a:lnTo>
                  <a:lnTo>
                    <a:pt x="1382102" y="117475"/>
                  </a:lnTo>
                  <a:lnTo>
                    <a:pt x="1380769" y="113667"/>
                  </a:lnTo>
                  <a:lnTo>
                    <a:pt x="1380769" y="112335"/>
                  </a:lnTo>
                  <a:lnTo>
                    <a:pt x="1382102" y="112335"/>
                  </a:lnTo>
                  <a:lnTo>
                    <a:pt x="1384670" y="116238"/>
                  </a:lnTo>
                  <a:lnTo>
                    <a:pt x="1387240" y="118808"/>
                  </a:lnTo>
                  <a:lnTo>
                    <a:pt x="1388477" y="118808"/>
                  </a:lnTo>
                  <a:lnTo>
                    <a:pt x="1396279" y="116238"/>
                  </a:lnTo>
                  <a:lnTo>
                    <a:pt x="1402655" y="113667"/>
                  </a:lnTo>
                  <a:lnTo>
                    <a:pt x="1403987" y="112335"/>
                  </a:lnTo>
                  <a:lnTo>
                    <a:pt x="1402655" y="111002"/>
                  </a:lnTo>
                  <a:lnTo>
                    <a:pt x="1396279" y="109764"/>
                  </a:lnTo>
                  <a:lnTo>
                    <a:pt x="1388477" y="109764"/>
                  </a:lnTo>
                  <a:lnTo>
                    <a:pt x="1379437" y="104624"/>
                  </a:lnTo>
                  <a:lnTo>
                    <a:pt x="1371730" y="98150"/>
                  </a:lnTo>
                  <a:lnTo>
                    <a:pt x="1370397" y="95580"/>
                  </a:lnTo>
                  <a:lnTo>
                    <a:pt x="1370397" y="94247"/>
                  </a:lnTo>
                  <a:lnTo>
                    <a:pt x="1371730" y="94247"/>
                  </a:lnTo>
                  <a:lnTo>
                    <a:pt x="1376868" y="98150"/>
                  </a:lnTo>
                  <a:lnTo>
                    <a:pt x="1380769" y="99483"/>
                  </a:lnTo>
                  <a:lnTo>
                    <a:pt x="1382102" y="99483"/>
                  </a:lnTo>
                  <a:lnTo>
                    <a:pt x="1384670" y="96913"/>
                  </a:lnTo>
                  <a:lnTo>
                    <a:pt x="1385908" y="96913"/>
                  </a:lnTo>
                  <a:lnTo>
                    <a:pt x="1387240" y="102053"/>
                  </a:lnTo>
                  <a:lnTo>
                    <a:pt x="1388477" y="104624"/>
                  </a:lnTo>
                  <a:lnTo>
                    <a:pt x="1389809" y="105861"/>
                  </a:lnTo>
                  <a:lnTo>
                    <a:pt x="1393710" y="104624"/>
                  </a:lnTo>
                  <a:lnTo>
                    <a:pt x="1398848" y="104624"/>
                  </a:lnTo>
                  <a:lnTo>
                    <a:pt x="1402655" y="104624"/>
                  </a:lnTo>
                  <a:lnTo>
                    <a:pt x="1406556" y="104624"/>
                  </a:lnTo>
                  <a:lnTo>
                    <a:pt x="1411694" y="108431"/>
                  </a:lnTo>
                  <a:lnTo>
                    <a:pt x="1416928" y="109764"/>
                  </a:lnTo>
                  <a:lnTo>
                    <a:pt x="1419497" y="108431"/>
                  </a:lnTo>
                  <a:lnTo>
                    <a:pt x="1422066" y="107194"/>
                  </a:lnTo>
                  <a:lnTo>
                    <a:pt x="1423398" y="105861"/>
                  </a:lnTo>
                  <a:lnTo>
                    <a:pt x="1422066" y="105861"/>
                  </a:lnTo>
                  <a:lnTo>
                    <a:pt x="1418165" y="104624"/>
                  </a:lnTo>
                  <a:lnTo>
                    <a:pt x="1414358" y="103291"/>
                  </a:lnTo>
                  <a:lnTo>
                    <a:pt x="1409125" y="99483"/>
                  </a:lnTo>
                  <a:lnTo>
                    <a:pt x="1406556" y="93009"/>
                  </a:lnTo>
                  <a:lnTo>
                    <a:pt x="1402655" y="91676"/>
                  </a:lnTo>
                  <a:lnTo>
                    <a:pt x="1398848" y="85203"/>
                  </a:lnTo>
                  <a:lnTo>
                    <a:pt x="1400085" y="85203"/>
                  </a:lnTo>
                  <a:lnTo>
                    <a:pt x="1410457" y="93009"/>
                  </a:lnTo>
                  <a:lnTo>
                    <a:pt x="1415595" y="96913"/>
                  </a:lnTo>
                  <a:lnTo>
                    <a:pt x="1419497" y="99483"/>
                  </a:lnTo>
                  <a:lnTo>
                    <a:pt x="1423398" y="102053"/>
                  </a:lnTo>
                  <a:lnTo>
                    <a:pt x="1424635" y="102053"/>
                  </a:lnTo>
                  <a:lnTo>
                    <a:pt x="1429773" y="100720"/>
                  </a:lnTo>
                  <a:lnTo>
                    <a:pt x="1433675" y="98150"/>
                  </a:lnTo>
                  <a:lnTo>
                    <a:pt x="1436244" y="96913"/>
                  </a:lnTo>
                  <a:lnTo>
                    <a:pt x="1437576" y="95580"/>
                  </a:lnTo>
                  <a:lnTo>
                    <a:pt x="1440145" y="93009"/>
                  </a:lnTo>
                  <a:lnTo>
                    <a:pt x="1442714" y="91676"/>
                  </a:lnTo>
                  <a:lnTo>
                    <a:pt x="1443951" y="90439"/>
                  </a:lnTo>
                  <a:lnTo>
                    <a:pt x="1443951" y="89106"/>
                  </a:lnTo>
                  <a:lnTo>
                    <a:pt x="1441382" y="85203"/>
                  </a:lnTo>
                  <a:lnTo>
                    <a:pt x="1440145" y="82633"/>
                  </a:lnTo>
                  <a:lnTo>
                    <a:pt x="1436244" y="80062"/>
                  </a:lnTo>
                  <a:lnTo>
                    <a:pt x="1432438" y="78730"/>
                  </a:lnTo>
                  <a:lnTo>
                    <a:pt x="1429773" y="77492"/>
                  </a:lnTo>
                  <a:lnTo>
                    <a:pt x="1427204" y="74922"/>
                  </a:lnTo>
                  <a:lnTo>
                    <a:pt x="1425967" y="71018"/>
                  </a:lnTo>
                  <a:lnTo>
                    <a:pt x="1420734" y="68448"/>
                  </a:lnTo>
                  <a:lnTo>
                    <a:pt x="1414358" y="65878"/>
                  </a:lnTo>
                  <a:lnTo>
                    <a:pt x="1414358" y="64545"/>
                  </a:lnTo>
                  <a:lnTo>
                    <a:pt x="1415595" y="63307"/>
                  </a:lnTo>
                  <a:lnTo>
                    <a:pt x="1419497" y="63307"/>
                  </a:lnTo>
                  <a:lnTo>
                    <a:pt x="1424635" y="63307"/>
                  </a:lnTo>
                  <a:lnTo>
                    <a:pt x="1431105" y="65878"/>
                  </a:lnTo>
                  <a:lnTo>
                    <a:pt x="1437576" y="71018"/>
                  </a:lnTo>
                  <a:lnTo>
                    <a:pt x="1446615" y="77492"/>
                  </a:lnTo>
                  <a:lnTo>
                    <a:pt x="1451754" y="82633"/>
                  </a:lnTo>
                  <a:lnTo>
                    <a:pt x="1455655" y="83965"/>
                  </a:lnTo>
                  <a:lnTo>
                    <a:pt x="1460793" y="83965"/>
                  </a:lnTo>
                  <a:lnTo>
                    <a:pt x="1463362" y="85203"/>
                  </a:lnTo>
                  <a:lnTo>
                    <a:pt x="1468501" y="83965"/>
                  </a:lnTo>
                  <a:lnTo>
                    <a:pt x="1469833" y="83965"/>
                  </a:lnTo>
                  <a:lnTo>
                    <a:pt x="1468501" y="82633"/>
                  </a:lnTo>
                  <a:lnTo>
                    <a:pt x="1462030" y="78730"/>
                  </a:lnTo>
                  <a:lnTo>
                    <a:pt x="1456892" y="76159"/>
                  </a:lnTo>
                  <a:lnTo>
                    <a:pt x="1452990" y="77492"/>
                  </a:lnTo>
                  <a:lnTo>
                    <a:pt x="1451754" y="77492"/>
                  </a:lnTo>
                  <a:lnTo>
                    <a:pt x="1451754" y="76159"/>
                  </a:lnTo>
                  <a:lnTo>
                    <a:pt x="1452990" y="73589"/>
                  </a:lnTo>
                  <a:lnTo>
                    <a:pt x="1452990" y="72351"/>
                  </a:lnTo>
                  <a:lnTo>
                    <a:pt x="1456892" y="72351"/>
                  </a:lnTo>
                  <a:lnTo>
                    <a:pt x="1459556" y="73589"/>
                  </a:lnTo>
                  <a:lnTo>
                    <a:pt x="1460793" y="73589"/>
                  </a:lnTo>
                  <a:lnTo>
                    <a:pt x="1460793" y="72351"/>
                  </a:lnTo>
                  <a:lnTo>
                    <a:pt x="1456892" y="67211"/>
                  </a:lnTo>
                  <a:lnTo>
                    <a:pt x="1454323" y="61974"/>
                  </a:lnTo>
                  <a:lnTo>
                    <a:pt x="1454323" y="59404"/>
                  </a:lnTo>
                  <a:lnTo>
                    <a:pt x="1454323" y="58071"/>
                  </a:lnTo>
                  <a:lnTo>
                    <a:pt x="1451754" y="58071"/>
                  </a:lnTo>
                  <a:lnTo>
                    <a:pt x="1449185" y="58071"/>
                  </a:lnTo>
                  <a:lnTo>
                    <a:pt x="1446615" y="55501"/>
                  </a:lnTo>
                  <a:lnTo>
                    <a:pt x="1445283" y="51693"/>
                  </a:lnTo>
                  <a:lnTo>
                    <a:pt x="1446615" y="50360"/>
                  </a:lnTo>
                  <a:lnTo>
                    <a:pt x="1450422" y="52931"/>
                  </a:lnTo>
                  <a:lnTo>
                    <a:pt x="1451754" y="51693"/>
                  </a:lnTo>
                  <a:lnTo>
                    <a:pt x="1451754" y="49123"/>
                  </a:lnTo>
                  <a:lnTo>
                    <a:pt x="1452990" y="49123"/>
                  </a:lnTo>
                  <a:lnTo>
                    <a:pt x="1452990" y="50360"/>
                  </a:lnTo>
                  <a:lnTo>
                    <a:pt x="1454323" y="55501"/>
                  </a:lnTo>
                  <a:lnTo>
                    <a:pt x="1455655" y="55501"/>
                  </a:lnTo>
                  <a:lnTo>
                    <a:pt x="1458224" y="54263"/>
                  </a:lnTo>
                  <a:lnTo>
                    <a:pt x="1459556" y="54263"/>
                  </a:lnTo>
                  <a:lnTo>
                    <a:pt x="1459556" y="55501"/>
                  </a:lnTo>
                  <a:lnTo>
                    <a:pt x="1458224" y="61974"/>
                  </a:lnTo>
                  <a:lnTo>
                    <a:pt x="1458224" y="63307"/>
                  </a:lnTo>
                  <a:lnTo>
                    <a:pt x="1462030" y="61974"/>
                  </a:lnTo>
                  <a:lnTo>
                    <a:pt x="1465932" y="63307"/>
                  </a:lnTo>
                  <a:lnTo>
                    <a:pt x="1465932" y="67211"/>
                  </a:lnTo>
                  <a:lnTo>
                    <a:pt x="1468501" y="72351"/>
                  </a:lnTo>
                  <a:lnTo>
                    <a:pt x="1473639" y="74922"/>
                  </a:lnTo>
                  <a:lnTo>
                    <a:pt x="1477540" y="78730"/>
                  </a:lnTo>
                  <a:lnTo>
                    <a:pt x="1478872" y="83965"/>
                  </a:lnTo>
                  <a:lnTo>
                    <a:pt x="1480110" y="89106"/>
                  </a:lnTo>
                  <a:lnTo>
                    <a:pt x="1485343" y="94247"/>
                  </a:lnTo>
                  <a:lnTo>
                    <a:pt x="1490481" y="98150"/>
                  </a:lnTo>
                  <a:lnTo>
                    <a:pt x="1491718" y="98150"/>
                  </a:lnTo>
                  <a:lnTo>
                    <a:pt x="1493050" y="98150"/>
                  </a:lnTo>
                  <a:lnTo>
                    <a:pt x="1494287" y="96913"/>
                  </a:lnTo>
                  <a:lnTo>
                    <a:pt x="1495620" y="95580"/>
                  </a:lnTo>
                  <a:lnTo>
                    <a:pt x="1494287" y="94247"/>
                  </a:lnTo>
                  <a:lnTo>
                    <a:pt x="1493050" y="90439"/>
                  </a:lnTo>
                  <a:lnTo>
                    <a:pt x="1493050" y="89106"/>
                  </a:lnTo>
                  <a:lnTo>
                    <a:pt x="1490481" y="85203"/>
                  </a:lnTo>
                  <a:lnTo>
                    <a:pt x="1485343" y="80062"/>
                  </a:lnTo>
                  <a:lnTo>
                    <a:pt x="1482679" y="77492"/>
                  </a:lnTo>
                  <a:lnTo>
                    <a:pt x="1480110" y="74922"/>
                  </a:lnTo>
                  <a:lnTo>
                    <a:pt x="1478872" y="68448"/>
                  </a:lnTo>
                  <a:lnTo>
                    <a:pt x="1473639" y="63307"/>
                  </a:lnTo>
                  <a:lnTo>
                    <a:pt x="1469833" y="55501"/>
                  </a:lnTo>
                  <a:lnTo>
                    <a:pt x="1463362" y="47790"/>
                  </a:lnTo>
                  <a:lnTo>
                    <a:pt x="1459556" y="39984"/>
                  </a:lnTo>
                  <a:lnTo>
                    <a:pt x="1456892" y="31035"/>
                  </a:lnTo>
                  <a:lnTo>
                    <a:pt x="1455655" y="24561"/>
                  </a:lnTo>
                  <a:lnTo>
                    <a:pt x="1454323" y="23229"/>
                  </a:lnTo>
                  <a:lnTo>
                    <a:pt x="1452990" y="23229"/>
                  </a:lnTo>
                  <a:lnTo>
                    <a:pt x="1451754" y="23229"/>
                  </a:lnTo>
                  <a:lnTo>
                    <a:pt x="1450422" y="24561"/>
                  </a:lnTo>
                  <a:lnTo>
                    <a:pt x="1452990" y="32273"/>
                  </a:lnTo>
                  <a:lnTo>
                    <a:pt x="1454323" y="37508"/>
                  </a:lnTo>
                  <a:lnTo>
                    <a:pt x="1452990" y="38746"/>
                  </a:lnTo>
                  <a:lnTo>
                    <a:pt x="1447852" y="33605"/>
                  </a:lnTo>
                  <a:lnTo>
                    <a:pt x="1442714" y="28465"/>
                  </a:lnTo>
                  <a:lnTo>
                    <a:pt x="1442714" y="27132"/>
                  </a:lnTo>
                  <a:lnTo>
                    <a:pt x="1447852" y="28465"/>
                  </a:lnTo>
                  <a:lnTo>
                    <a:pt x="1447852" y="27132"/>
                  </a:lnTo>
                  <a:lnTo>
                    <a:pt x="1447852" y="25799"/>
                  </a:lnTo>
                  <a:lnTo>
                    <a:pt x="1447852" y="24561"/>
                  </a:lnTo>
                  <a:lnTo>
                    <a:pt x="1446615" y="23229"/>
                  </a:lnTo>
                  <a:lnTo>
                    <a:pt x="1445283" y="23229"/>
                  </a:lnTo>
                  <a:lnTo>
                    <a:pt x="1441382" y="24561"/>
                  </a:lnTo>
                  <a:lnTo>
                    <a:pt x="1440145" y="24561"/>
                  </a:lnTo>
                  <a:lnTo>
                    <a:pt x="1436244" y="20658"/>
                  </a:lnTo>
                  <a:lnTo>
                    <a:pt x="1432438" y="14280"/>
                  </a:lnTo>
                  <a:lnTo>
                    <a:pt x="1431105" y="12947"/>
                  </a:lnTo>
                  <a:lnTo>
                    <a:pt x="1429773" y="12947"/>
                  </a:lnTo>
                  <a:lnTo>
                    <a:pt x="1423398" y="12947"/>
                  </a:lnTo>
                  <a:lnTo>
                    <a:pt x="1422066" y="12947"/>
                  </a:lnTo>
                  <a:lnTo>
                    <a:pt x="1422066" y="11614"/>
                  </a:lnTo>
                  <a:lnTo>
                    <a:pt x="1425967" y="9044"/>
                  </a:lnTo>
                  <a:lnTo>
                    <a:pt x="1428537" y="7806"/>
                  </a:lnTo>
                  <a:lnTo>
                    <a:pt x="1431105" y="7806"/>
                  </a:lnTo>
                  <a:lnTo>
                    <a:pt x="1432438" y="7806"/>
                  </a:lnTo>
                  <a:lnTo>
                    <a:pt x="1432438" y="6474"/>
                  </a:lnTo>
                  <a:lnTo>
                    <a:pt x="1428537" y="0"/>
                  </a:lnTo>
                  <a:lnTo>
                    <a:pt x="1206544" y="46457"/>
                  </a:lnTo>
                  <a:lnTo>
                    <a:pt x="815559" y="12137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76CA4CD-ED12-8B43-8F61-122D59B35464}"/>
                </a:ext>
              </a:extLst>
            </p:cNvPr>
            <p:cNvSpPr/>
            <p:nvPr/>
          </p:nvSpPr>
          <p:spPr>
            <a:xfrm>
              <a:off x="9466748" y="5285520"/>
              <a:ext cx="858082" cy="893741"/>
            </a:xfrm>
            <a:custGeom>
              <a:avLst/>
              <a:gdLst>
                <a:gd name="connsiteX0" fmla="*/ 918800 w 975606"/>
                <a:gd name="connsiteY0" fmla="*/ 575857 h 1016150"/>
                <a:gd name="connsiteX1" fmla="*/ 910998 w 975606"/>
                <a:gd name="connsiteY1" fmla="*/ 566813 h 1016150"/>
                <a:gd name="connsiteX2" fmla="*/ 914899 w 975606"/>
                <a:gd name="connsiteY2" fmla="*/ 557769 h 1016150"/>
                <a:gd name="connsiteX3" fmla="*/ 910998 w 975606"/>
                <a:gd name="connsiteY3" fmla="*/ 544822 h 1016150"/>
                <a:gd name="connsiteX4" fmla="*/ 908428 w 975606"/>
                <a:gd name="connsiteY4" fmla="*/ 542252 h 1016150"/>
                <a:gd name="connsiteX5" fmla="*/ 905859 w 975606"/>
                <a:gd name="connsiteY5" fmla="*/ 544822 h 1016150"/>
                <a:gd name="connsiteX6" fmla="*/ 900721 w 975606"/>
                <a:gd name="connsiteY6" fmla="*/ 537111 h 1016150"/>
                <a:gd name="connsiteX7" fmla="*/ 895583 w 975606"/>
                <a:gd name="connsiteY7" fmla="*/ 528067 h 1016150"/>
                <a:gd name="connsiteX8" fmla="*/ 894251 w 975606"/>
                <a:gd name="connsiteY8" fmla="*/ 517691 h 1016150"/>
                <a:gd name="connsiteX9" fmla="*/ 876171 w 975606"/>
                <a:gd name="connsiteY9" fmla="*/ 499603 h 1016150"/>
                <a:gd name="connsiteX10" fmla="*/ 858092 w 975606"/>
                <a:gd name="connsiteY10" fmla="*/ 495795 h 1016150"/>
                <a:gd name="connsiteX11" fmla="*/ 847816 w 975606"/>
                <a:gd name="connsiteY11" fmla="*/ 487989 h 1016150"/>
                <a:gd name="connsiteX12" fmla="*/ 850385 w 975606"/>
                <a:gd name="connsiteY12" fmla="*/ 481610 h 1016150"/>
                <a:gd name="connsiteX13" fmla="*/ 844009 w 975606"/>
                <a:gd name="connsiteY13" fmla="*/ 471234 h 1016150"/>
                <a:gd name="connsiteX14" fmla="*/ 845246 w 975606"/>
                <a:gd name="connsiteY14" fmla="*/ 460952 h 1016150"/>
                <a:gd name="connsiteX15" fmla="*/ 838776 w 975606"/>
                <a:gd name="connsiteY15" fmla="*/ 451908 h 1016150"/>
                <a:gd name="connsiteX16" fmla="*/ 838776 w 975606"/>
                <a:gd name="connsiteY16" fmla="*/ 441532 h 1016150"/>
                <a:gd name="connsiteX17" fmla="*/ 832401 w 975606"/>
                <a:gd name="connsiteY17" fmla="*/ 440199 h 1016150"/>
                <a:gd name="connsiteX18" fmla="*/ 831069 w 975606"/>
                <a:gd name="connsiteY18" fmla="*/ 433821 h 1016150"/>
                <a:gd name="connsiteX19" fmla="*/ 825835 w 975606"/>
                <a:gd name="connsiteY19" fmla="*/ 433821 h 1016150"/>
                <a:gd name="connsiteX20" fmla="*/ 828499 w 975606"/>
                <a:gd name="connsiteY20" fmla="*/ 428680 h 1016150"/>
                <a:gd name="connsiteX21" fmla="*/ 818128 w 975606"/>
                <a:gd name="connsiteY21" fmla="*/ 418303 h 1016150"/>
                <a:gd name="connsiteX22" fmla="*/ 820697 w 975606"/>
                <a:gd name="connsiteY22" fmla="*/ 405451 h 1016150"/>
                <a:gd name="connsiteX23" fmla="*/ 811658 w 975606"/>
                <a:gd name="connsiteY23" fmla="*/ 397645 h 1016150"/>
                <a:gd name="connsiteX24" fmla="*/ 807851 w 975606"/>
                <a:gd name="connsiteY24" fmla="*/ 397645 h 1016150"/>
                <a:gd name="connsiteX25" fmla="*/ 796243 w 975606"/>
                <a:gd name="connsiteY25" fmla="*/ 389934 h 1016150"/>
                <a:gd name="connsiteX26" fmla="*/ 769124 w 975606"/>
                <a:gd name="connsiteY26" fmla="*/ 380890 h 1016150"/>
                <a:gd name="connsiteX27" fmla="*/ 763986 w 975606"/>
                <a:gd name="connsiteY27" fmla="*/ 375749 h 1016150"/>
                <a:gd name="connsiteX28" fmla="*/ 761321 w 975606"/>
                <a:gd name="connsiteY28" fmla="*/ 365373 h 1016150"/>
                <a:gd name="connsiteX29" fmla="*/ 756183 w 975606"/>
                <a:gd name="connsiteY29" fmla="*/ 367943 h 1016150"/>
                <a:gd name="connsiteX30" fmla="*/ 753614 w 975606"/>
                <a:gd name="connsiteY30" fmla="*/ 364040 h 1016150"/>
                <a:gd name="connsiteX31" fmla="*/ 744575 w 975606"/>
                <a:gd name="connsiteY31" fmla="*/ 361470 h 1016150"/>
                <a:gd name="connsiteX32" fmla="*/ 745906 w 975606"/>
                <a:gd name="connsiteY32" fmla="*/ 354996 h 1016150"/>
                <a:gd name="connsiteX33" fmla="*/ 748476 w 975606"/>
                <a:gd name="connsiteY33" fmla="*/ 354996 h 1016150"/>
                <a:gd name="connsiteX34" fmla="*/ 742005 w 975606"/>
                <a:gd name="connsiteY34" fmla="*/ 349855 h 1016150"/>
                <a:gd name="connsiteX35" fmla="*/ 744575 w 975606"/>
                <a:gd name="connsiteY35" fmla="*/ 347285 h 1016150"/>
                <a:gd name="connsiteX36" fmla="*/ 738104 w 975606"/>
                <a:gd name="connsiteY36" fmla="*/ 348618 h 1016150"/>
                <a:gd name="connsiteX37" fmla="*/ 734298 w 975606"/>
                <a:gd name="connsiteY37" fmla="*/ 342144 h 1016150"/>
                <a:gd name="connsiteX38" fmla="*/ 730396 w 975606"/>
                <a:gd name="connsiteY38" fmla="*/ 343382 h 1016150"/>
                <a:gd name="connsiteX39" fmla="*/ 730396 w 975606"/>
                <a:gd name="connsiteY39" fmla="*/ 339574 h 1016150"/>
                <a:gd name="connsiteX40" fmla="*/ 725258 w 975606"/>
                <a:gd name="connsiteY40" fmla="*/ 339574 h 1016150"/>
                <a:gd name="connsiteX41" fmla="*/ 722689 w 975606"/>
                <a:gd name="connsiteY41" fmla="*/ 334433 h 1016150"/>
                <a:gd name="connsiteX42" fmla="*/ 726495 w 975606"/>
                <a:gd name="connsiteY42" fmla="*/ 334433 h 1016150"/>
                <a:gd name="connsiteX43" fmla="*/ 722689 w 975606"/>
                <a:gd name="connsiteY43" fmla="*/ 326627 h 1016150"/>
                <a:gd name="connsiteX44" fmla="*/ 727828 w 975606"/>
                <a:gd name="connsiteY44" fmla="*/ 324056 h 1016150"/>
                <a:gd name="connsiteX45" fmla="*/ 723926 w 975606"/>
                <a:gd name="connsiteY45" fmla="*/ 320153 h 1016150"/>
                <a:gd name="connsiteX46" fmla="*/ 726495 w 975606"/>
                <a:gd name="connsiteY46" fmla="*/ 316345 h 1016150"/>
                <a:gd name="connsiteX47" fmla="*/ 712317 w 975606"/>
                <a:gd name="connsiteY47" fmla="*/ 309872 h 1016150"/>
                <a:gd name="connsiteX48" fmla="*/ 703278 w 975606"/>
                <a:gd name="connsiteY48" fmla="*/ 299495 h 1016150"/>
                <a:gd name="connsiteX49" fmla="*/ 689100 w 975606"/>
                <a:gd name="connsiteY49" fmla="*/ 290546 h 1016150"/>
                <a:gd name="connsiteX50" fmla="*/ 680060 w 975606"/>
                <a:gd name="connsiteY50" fmla="*/ 290546 h 1016150"/>
                <a:gd name="connsiteX51" fmla="*/ 669688 w 975606"/>
                <a:gd name="connsiteY51" fmla="*/ 285311 h 1016150"/>
                <a:gd name="connsiteX52" fmla="*/ 650373 w 975606"/>
                <a:gd name="connsiteY52" fmla="*/ 256941 h 1016150"/>
                <a:gd name="connsiteX53" fmla="*/ 642665 w 975606"/>
                <a:gd name="connsiteY53" fmla="*/ 253038 h 1016150"/>
                <a:gd name="connsiteX54" fmla="*/ 632293 w 975606"/>
                <a:gd name="connsiteY54" fmla="*/ 242757 h 1016150"/>
                <a:gd name="connsiteX55" fmla="*/ 616783 w 975606"/>
                <a:gd name="connsiteY55" fmla="*/ 237521 h 1016150"/>
                <a:gd name="connsiteX56" fmla="*/ 598800 w 975606"/>
                <a:gd name="connsiteY56" fmla="*/ 224669 h 1016150"/>
                <a:gd name="connsiteX57" fmla="*/ 588428 w 975606"/>
                <a:gd name="connsiteY57" fmla="*/ 220766 h 1016150"/>
                <a:gd name="connsiteX58" fmla="*/ 579388 w 975606"/>
                <a:gd name="connsiteY58" fmla="*/ 204011 h 1016150"/>
                <a:gd name="connsiteX59" fmla="*/ 563973 w 975606"/>
                <a:gd name="connsiteY59" fmla="*/ 185923 h 1016150"/>
                <a:gd name="connsiteX60" fmla="*/ 551033 w 975606"/>
                <a:gd name="connsiteY60" fmla="*/ 176879 h 1016150"/>
                <a:gd name="connsiteX61" fmla="*/ 541993 w 975606"/>
                <a:gd name="connsiteY61" fmla="*/ 152413 h 1016150"/>
                <a:gd name="connsiteX62" fmla="*/ 526483 w 975606"/>
                <a:gd name="connsiteY62" fmla="*/ 134230 h 1016150"/>
                <a:gd name="connsiteX63" fmla="*/ 517443 w 975606"/>
                <a:gd name="connsiteY63" fmla="*/ 116238 h 1016150"/>
                <a:gd name="connsiteX64" fmla="*/ 511068 w 975606"/>
                <a:gd name="connsiteY64" fmla="*/ 112334 h 1016150"/>
                <a:gd name="connsiteX65" fmla="*/ 492989 w 975606"/>
                <a:gd name="connsiteY65" fmla="*/ 116238 h 1016150"/>
                <a:gd name="connsiteX66" fmla="*/ 482617 w 975606"/>
                <a:gd name="connsiteY66" fmla="*/ 113572 h 1016150"/>
                <a:gd name="connsiteX67" fmla="*/ 460732 w 975606"/>
                <a:gd name="connsiteY67" fmla="*/ 96817 h 1016150"/>
                <a:gd name="connsiteX68" fmla="*/ 459400 w 975606"/>
                <a:gd name="connsiteY68" fmla="*/ 91676 h 1016150"/>
                <a:gd name="connsiteX69" fmla="*/ 445222 w 975606"/>
                <a:gd name="connsiteY69" fmla="*/ 90343 h 1016150"/>
                <a:gd name="connsiteX70" fmla="*/ 424574 w 975606"/>
                <a:gd name="connsiteY70" fmla="*/ 77492 h 1016150"/>
                <a:gd name="connsiteX71" fmla="*/ 420672 w 975606"/>
                <a:gd name="connsiteY71" fmla="*/ 68448 h 1016150"/>
                <a:gd name="connsiteX72" fmla="*/ 425906 w 975606"/>
                <a:gd name="connsiteY72" fmla="*/ 60642 h 1016150"/>
                <a:gd name="connsiteX73" fmla="*/ 424574 w 975606"/>
                <a:gd name="connsiteY73" fmla="*/ 52930 h 1016150"/>
                <a:gd name="connsiteX74" fmla="*/ 433613 w 975606"/>
                <a:gd name="connsiteY74" fmla="*/ 45219 h 1016150"/>
                <a:gd name="connsiteX75" fmla="*/ 432281 w 975606"/>
                <a:gd name="connsiteY75" fmla="*/ 40079 h 1016150"/>
                <a:gd name="connsiteX76" fmla="*/ 436182 w 975606"/>
                <a:gd name="connsiteY76" fmla="*/ 38746 h 1016150"/>
                <a:gd name="connsiteX77" fmla="*/ 437515 w 975606"/>
                <a:gd name="connsiteY77" fmla="*/ 33605 h 1016150"/>
                <a:gd name="connsiteX78" fmla="*/ 436182 w 975606"/>
                <a:gd name="connsiteY78" fmla="*/ 31035 h 1016150"/>
                <a:gd name="connsiteX79" fmla="*/ 443890 w 975606"/>
                <a:gd name="connsiteY79" fmla="*/ 28369 h 1016150"/>
                <a:gd name="connsiteX80" fmla="*/ 450360 w 975606"/>
                <a:gd name="connsiteY80" fmla="*/ 15517 h 1016150"/>
                <a:gd name="connsiteX81" fmla="*/ 458163 w 975606"/>
                <a:gd name="connsiteY81" fmla="*/ 14185 h 1016150"/>
                <a:gd name="connsiteX82" fmla="*/ 455499 w 975606"/>
                <a:gd name="connsiteY82" fmla="*/ 10377 h 1016150"/>
                <a:gd name="connsiteX83" fmla="*/ 459400 w 975606"/>
                <a:gd name="connsiteY83" fmla="*/ 2570 h 1016150"/>
                <a:gd name="connsiteX84" fmla="*/ 458163 w 975606"/>
                <a:gd name="connsiteY84" fmla="*/ 0 h 1016150"/>
                <a:gd name="connsiteX85" fmla="*/ 236170 w 975606"/>
                <a:gd name="connsiteY85" fmla="*/ 31035 h 1016150"/>
                <a:gd name="connsiteX86" fmla="*/ 0 w 975606"/>
                <a:gd name="connsiteY86" fmla="*/ 58071 h 1016150"/>
                <a:gd name="connsiteX87" fmla="*/ 135498 w 975606"/>
                <a:gd name="connsiteY87" fmla="*/ 533208 h 1016150"/>
                <a:gd name="connsiteX88" fmla="*/ 139399 w 975606"/>
                <a:gd name="connsiteY88" fmla="*/ 541014 h 1016150"/>
                <a:gd name="connsiteX89" fmla="*/ 145870 w 975606"/>
                <a:gd name="connsiteY89" fmla="*/ 547393 h 1016150"/>
                <a:gd name="connsiteX90" fmla="*/ 151008 w 975606"/>
                <a:gd name="connsiteY90" fmla="*/ 563005 h 1016150"/>
                <a:gd name="connsiteX91" fmla="*/ 156146 w 975606"/>
                <a:gd name="connsiteY91" fmla="*/ 569383 h 1016150"/>
                <a:gd name="connsiteX92" fmla="*/ 153577 w 975606"/>
                <a:gd name="connsiteY92" fmla="*/ 577190 h 1016150"/>
                <a:gd name="connsiteX93" fmla="*/ 158716 w 975606"/>
                <a:gd name="connsiteY93" fmla="*/ 587471 h 1016150"/>
                <a:gd name="connsiteX94" fmla="*/ 178127 w 975606"/>
                <a:gd name="connsiteY94" fmla="*/ 604322 h 1016150"/>
                <a:gd name="connsiteX95" fmla="*/ 180696 w 975606"/>
                <a:gd name="connsiteY95" fmla="*/ 617173 h 1016150"/>
                <a:gd name="connsiteX96" fmla="*/ 185834 w 975606"/>
                <a:gd name="connsiteY96" fmla="*/ 624979 h 1016150"/>
                <a:gd name="connsiteX97" fmla="*/ 183265 w 975606"/>
                <a:gd name="connsiteY97" fmla="*/ 632691 h 1016150"/>
                <a:gd name="connsiteX98" fmla="*/ 185834 w 975606"/>
                <a:gd name="connsiteY98" fmla="*/ 636594 h 1016150"/>
                <a:gd name="connsiteX99" fmla="*/ 180696 w 975606"/>
                <a:gd name="connsiteY99" fmla="*/ 645638 h 1016150"/>
                <a:gd name="connsiteX100" fmla="*/ 197443 w 975606"/>
                <a:gd name="connsiteY100" fmla="*/ 652016 h 1016150"/>
                <a:gd name="connsiteX101" fmla="*/ 203913 w 975606"/>
                <a:gd name="connsiteY101" fmla="*/ 658489 h 1016150"/>
                <a:gd name="connsiteX102" fmla="*/ 198775 w 975606"/>
                <a:gd name="connsiteY102" fmla="*/ 662393 h 1016150"/>
                <a:gd name="connsiteX103" fmla="*/ 200012 w 975606"/>
                <a:gd name="connsiteY103" fmla="*/ 667629 h 1016150"/>
                <a:gd name="connsiteX104" fmla="*/ 189735 w 975606"/>
                <a:gd name="connsiteY104" fmla="*/ 671437 h 1016150"/>
                <a:gd name="connsiteX105" fmla="*/ 193637 w 975606"/>
                <a:gd name="connsiteY105" fmla="*/ 675340 h 1016150"/>
                <a:gd name="connsiteX106" fmla="*/ 183265 w 975606"/>
                <a:gd name="connsiteY106" fmla="*/ 680480 h 1016150"/>
                <a:gd name="connsiteX107" fmla="*/ 176794 w 975606"/>
                <a:gd name="connsiteY107" fmla="*/ 690857 h 1016150"/>
                <a:gd name="connsiteX108" fmla="*/ 179364 w 975606"/>
                <a:gd name="connsiteY108" fmla="*/ 717894 h 1016150"/>
                <a:gd name="connsiteX109" fmla="*/ 169087 w 975606"/>
                <a:gd name="connsiteY109" fmla="*/ 757972 h 1016150"/>
                <a:gd name="connsiteX110" fmla="*/ 176794 w 975606"/>
                <a:gd name="connsiteY110" fmla="*/ 791577 h 1016150"/>
                <a:gd name="connsiteX111" fmla="*/ 189735 w 975606"/>
                <a:gd name="connsiteY111" fmla="*/ 806999 h 1016150"/>
                <a:gd name="connsiteX112" fmla="*/ 194874 w 975606"/>
                <a:gd name="connsiteY112" fmla="*/ 823754 h 1016150"/>
                <a:gd name="connsiteX113" fmla="*/ 189735 w 975606"/>
                <a:gd name="connsiteY113" fmla="*/ 863833 h 1016150"/>
                <a:gd name="connsiteX114" fmla="*/ 193637 w 975606"/>
                <a:gd name="connsiteY114" fmla="*/ 878018 h 1016150"/>
                <a:gd name="connsiteX115" fmla="*/ 189735 w 975606"/>
                <a:gd name="connsiteY115" fmla="*/ 885729 h 1016150"/>
                <a:gd name="connsiteX116" fmla="*/ 192304 w 975606"/>
                <a:gd name="connsiteY116" fmla="*/ 902579 h 1016150"/>
                <a:gd name="connsiteX117" fmla="*/ 207814 w 975606"/>
                <a:gd name="connsiteY117" fmla="*/ 919334 h 1016150"/>
                <a:gd name="connsiteX118" fmla="*/ 216854 w 975606"/>
                <a:gd name="connsiteY118" fmla="*/ 936089 h 1016150"/>
                <a:gd name="connsiteX119" fmla="*/ 216854 w 975606"/>
                <a:gd name="connsiteY119" fmla="*/ 943895 h 1016150"/>
                <a:gd name="connsiteX120" fmla="*/ 216854 w 975606"/>
                <a:gd name="connsiteY120" fmla="*/ 950369 h 1016150"/>
                <a:gd name="connsiteX121" fmla="*/ 221992 w 975606"/>
                <a:gd name="connsiteY121" fmla="*/ 952939 h 1016150"/>
                <a:gd name="connsiteX122" fmla="*/ 233601 w 975606"/>
                <a:gd name="connsiteY122" fmla="*/ 972264 h 1016150"/>
                <a:gd name="connsiteX123" fmla="*/ 238739 w 975606"/>
                <a:gd name="connsiteY123" fmla="*/ 996826 h 1016150"/>
                <a:gd name="connsiteX124" fmla="*/ 250348 w 975606"/>
                <a:gd name="connsiteY124" fmla="*/ 1007107 h 1016150"/>
                <a:gd name="connsiteX125" fmla="*/ 763986 w 975606"/>
                <a:gd name="connsiteY125" fmla="*/ 972264 h 1016150"/>
                <a:gd name="connsiteX126" fmla="*/ 762653 w 975606"/>
                <a:gd name="connsiteY126" fmla="*/ 981308 h 1016150"/>
                <a:gd name="connsiteX127" fmla="*/ 770456 w 975606"/>
                <a:gd name="connsiteY127" fmla="*/ 989115 h 1016150"/>
                <a:gd name="connsiteX128" fmla="*/ 771693 w 975606"/>
                <a:gd name="connsiteY128" fmla="*/ 1004537 h 1016150"/>
                <a:gd name="connsiteX129" fmla="*/ 781970 w 975606"/>
                <a:gd name="connsiteY129" fmla="*/ 1016151 h 1016150"/>
                <a:gd name="connsiteX130" fmla="*/ 801381 w 975606"/>
                <a:gd name="connsiteY130" fmla="*/ 1013581 h 1016150"/>
                <a:gd name="connsiteX131" fmla="*/ 805187 w 975606"/>
                <a:gd name="connsiteY131" fmla="*/ 1009678 h 1016150"/>
                <a:gd name="connsiteX132" fmla="*/ 802713 w 975606"/>
                <a:gd name="connsiteY132" fmla="*/ 999396 h 1016150"/>
                <a:gd name="connsiteX133" fmla="*/ 805187 w 975606"/>
                <a:gd name="connsiteY133" fmla="*/ 964553 h 1016150"/>
                <a:gd name="connsiteX134" fmla="*/ 794910 w 975606"/>
                <a:gd name="connsiteY134" fmla="*/ 947703 h 1016150"/>
                <a:gd name="connsiteX135" fmla="*/ 793578 w 975606"/>
                <a:gd name="connsiteY135" fmla="*/ 925807 h 1016150"/>
                <a:gd name="connsiteX136" fmla="*/ 797480 w 975606"/>
                <a:gd name="connsiteY136" fmla="*/ 923237 h 1016150"/>
                <a:gd name="connsiteX137" fmla="*/ 797480 w 975606"/>
                <a:gd name="connsiteY137" fmla="*/ 918096 h 1016150"/>
                <a:gd name="connsiteX138" fmla="*/ 805187 w 975606"/>
                <a:gd name="connsiteY138" fmla="*/ 918096 h 1016150"/>
                <a:gd name="connsiteX139" fmla="*/ 807851 w 975606"/>
                <a:gd name="connsiteY139" fmla="*/ 907720 h 1016150"/>
                <a:gd name="connsiteX140" fmla="*/ 816891 w 975606"/>
                <a:gd name="connsiteY140" fmla="*/ 909052 h 1016150"/>
                <a:gd name="connsiteX141" fmla="*/ 816891 w 975606"/>
                <a:gd name="connsiteY141" fmla="*/ 906482 h 1016150"/>
                <a:gd name="connsiteX142" fmla="*/ 825835 w 975606"/>
                <a:gd name="connsiteY142" fmla="*/ 912860 h 1016150"/>
                <a:gd name="connsiteX143" fmla="*/ 840108 w 975606"/>
                <a:gd name="connsiteY143" fmla="*/ 912860 h 1016150"/>
                <a:gd name="connsiteX144" fmla="*/ 842678 w 975606"/>
                <a:gd name="connsiteY144" fmla="*/ 916763 h 1016150"/>
                <a:gd name="connsiteX145" fmla="*/ 846579 w 975606"/>
                <a:gd name="connsiteY145" fmla="*/ 914193 h 1016150"/>
                <a:gd name="connsiteX146" fmla="*/ 855523 w 975606"/>
                <a:gd name="connsiteY146" fmla="*/ 918096 h 1016150"/>
                <a:gd name="connsiteX147" fmla="*/ 880073 w 975606"/>
                <a:gd name="connsiteY147" fmla="*/ 919334 h 1016150"/>
                <a:gd name="connsiteX148" fmla="*/ 885211 w 975606"/>
                <a:gd name="connsiteY148" fmla="*/ 919334 h 1016150"/>
                <a:gd name="connsiteX149" fmla="*/ 889112 w 975606"/>
                <a:gd name="connsiteY149" fmla="*/ 920667 h 1016150"/>
                <a:gd name="connsiteX150" fmla="*/ 890444 w 975606"/>
                <a:gd name="connsiteY150" fmla="*/ 920667 h 1016150"/>
                <a:gd name="connsiteX151" fmla="*/ 894251 w 975606"/>
                <a:gd name="connsiteY151" fmla="*/ 918096 h 1016150"/>
                <a:gd name="connsiteX152" fmla="*/ 898152 w 975606"/>
                <a:gd name="connsiteY152" fmla="*/ 914193 h 1016150"/>
                <a:gd name="connsiteX153" fmla="*/ 896820 w 975606"/>
                <a:gd name="connsiteY153" fmla="*/ 906482 h 1016150"/>
                <a:gd name="connsiteX154" fmla="*/ 895583 w 975606"/>
                <a:gd name="connsiteY154" fmla="*/ 902579 h 1016150"/>
                <a:gd name="connsiteX155" fmla="*/ 891681 w 975606"/>
                <a:gd name="connsiteY155" fmla="*/ 898676 h 1016150"/>
                <a:gd name="connsiteX156" fmla="*/ 886543 w 975606"/>
                <a:gd name="connsiteY156" fmla="*/ 896106 h 1016150"/>
                <a:gd name="connsiteX157" fmla="*/ 885211 w 975606"/>
                <a:gd name="connsiteY157" fmla="*/ 896106 h 1016150"/>
                <a:gd name="connsiteX158" fmla="*/ 886543 w 975606"/>
                <a:gd name="connsiteY158" fmla="*/ 893535 h 1016150"/>
                <a:gd name="connsiteX159" fmla="*/ 886543 w 975606"/>
                <a:gd name="connsiteY159" fmla="*/ 892202 h 1016150"/>
                <a:gd name="connsiteX160" fmla="*/ 881310 w 975606"/>
                <a:gd name="connsiteY160" fmla="*/ 889632 h 1016150"/>
                <a:gd name="connsiteX161" fmla="*/ 878836 w 975606"/>
                <a:gd name="connsiteY161" fmla="*/ 887062 h 1016150"/>
                <a:gd name="connsiteX162" fmla="*/ 878836 w 975606"/>
                <a:gd name="connsiteY162" fmla="*/ 885729 h 1016150"/>
                <a:gd name="connsiteX163" fmla="*/ 880073 w 975606"/>
                <a:gd name="connsiteY163" fmla="*/ 885729 h 1016150"/>
                <a:gd name="connsiteX164" fmla="*/ 881310 w 975606"/>
                <a:gd name="connsiteY164" fmla="*/ 885729 h 1016150"/>
                <a:gd name="connsiteX165" fmla="*/ 883974 w 975606"/>
                <a:gd name="connsiteY165" fmla="*/ 887062 h 1016150"/>
                <a:gd name="connsiteX166" fmla="*/ 887780 w 975606"/>
                <a:gd name="connsiteY166" fmla="*/ 888394 h 1016150"/>
                <a:gd name="connsiteX167" fmla="*/ 890444 w 975606"/>
                <a:gd name="connsiteY167" fmla="*/ 889632 h 1016150"/>
                <a:gd name="connsiteX168" fmla="*/ 894251 w 975606"/>
                <a:gd name="connsiteY168" fmla="*/ 889632 h 1016150"/>
                <a:gd name="connsiteX169" fmla="*/ 895583 w 975606"/>
                <a:gd name="connsiteY169" fmla="*/ 889632 h 1016150"/>
                <a:gd name="connsiteX170" fmla="*/ 894251 w 975606"/>
                <a:gd name="connsiteY170" fmla="*/ 888394 h 1016150"/>
                <a:gd name="connsiteX171" fmla="*/ 890444 w 975606"/>
                <a:gd name="connsiteY171" fmla="*/ 884491 h 1016150"/>
                <a:gd name="connsiteX172" fmla="*/ 889112 w 975606"/>
                <a:gd name="connsiteY172" fmla="*/ 879350 h 1016150"/>
                <a:gd name="connsiteX173" fmla="*/ 889112 w 975606"/>
                <a:gd name="connsiteY173" fmla="*/ 878018 h 1016150"/>
                <a:gd name="connsiteX174" fmla="*/ 891681 w 975606"/>
                <a:gd name="connsiteY174" fmla="*/ 874115 h 1016150"/>
                <a:gd name="connsiteX175" fmla="*/ 893014 w 975606"/>
                <a:gd name="connsiteY175" fmla="*/ 872877 h 1016150"/>
                <a:gd name="connsiteX176" fmla="*/ 895583 w 975606"/>
                <a:gd name="connsiteY176" fmla="*/ 871544 h 1016150"/>
                <a:gd name="connsiteX177" fmla="*/ 898152 w 975606"/>
                <a:gd name="connsiteY177" fmla="*/ 867641 h 1016150"/>
                <a:gd name="connsiteX178" fmla="*/ 899484 w 975606"/>
                <a:gd name="connsiteY178" fmla="*/ 866404 h 1016150"/>
                <a:gd name="connsiteX179" fmla="*/ 899484 w 975606"/>
                <a:gd name="connsiteY179" fmla="*/ 863833 h 1016150"/>
                <a:gd name="connsiteX180" fmla="*/ 898152 w 975606"/>
                <a:gd name="connsiteY180" fmla="*/ 862500 h 1016150"/>
                <a:gd name="connsiteX181" fmla="*/ 896820 w 975606"/>
                <a:gd name="connsiteY181" fmla="*/ 861263 h 1016150"/>
                <a:gd name="connsiteX182" fmla="*/ 894251 w 975606"/>
                <a:gd name="connsiteY182" fmla="*/ 859930 h 1016150"/>
                <a:gd name="connsiteX183" fmla="*/ 893014 w 975606"/>
                <a:gd name="connsiteY183" fmla="*/ 861263 h 1016150"/>
                <a:gd name="connsiteX184" fmla="*/ 893014 w 975606"/>
                <a:gd name="connsiteY184" fmla="*/ 863833 h 1016150"/>
                <a:gd name="connsiteX185" fmla="*/ 891681 w 975606"/>
                <a:gd name="connsiteY185" fmla="*/ 863833 h 1016150"/>
                <a:gd name="connsiteX186" fmla="*/ 890444 w 975606"/>
                <a:gd name="connsiteY186" fmla="*/ 865071 h 1016150"/>
                <a:gd name="connsiteX187" fmla="*/ 886543 w 975606"/>
                <a:gd name="connsiteY187" fmla="*/ 862500 h 1016150"/>
                <a:gd name="connsiteX188" fmla="*/ 881310 w 975606"/>
                <a:gd name="connsiteY188" fmla="*/ 862500 h 1016150"/>
                <a:gd name="connsiteX189" fmla="*/ 877503 w 975606"/>
                <a:gd name="connsiteY189" fmla="*/ 863833 h 1016150"/>
                <a:gd name="connsiteX190" fmla="*/ 874934 w 975606"/>
                <a:gd name="connsiteY190" fmla="*/ 863833 h 1016150"/>
                <a:gd name="connsiteX191" fmla="*/ 871033 w 975606"/>
                <a:gd name="connsiteY191" fmla="*/ 862500 h 1016150"/>
                <a:gd name="connsiteX192" fmla="*/ 864658 w 975606"/>
                <a:gd name="connsiteY192" fmla="*/ 862500 h 1016150"/>
                <a:gd name="connsiteX193" fmla="*/ 861993 w 975606"/>
                <a:gd name="connsiteY193" fmla="*/ 863833 h 1016150"/>
                <a:gd name="connsiteX194" fmla="*/ 860756 w 975606"/>
                <a:gd name="connsiteY194" fmla="*/ 863833 h 1016150"/>
                <a:gd name="connsiteX195" fmla="*/ 859424 w 975606"/>
                <a:gd name="connsiteY195" fmla="*/ 863833 h 1016150"/>
                <a:gd name="connsiteX196" fmla="*/ 859424 w 975606"/>
                <a:gd name="connsiteY196" fmla="*/ 861263 h 1016150"/>
                <a:gd name="connsiteX197" fmla="*/ 860756 w 975606"/>
                <a:gd name="connsiteY197" fmla="*/ 859930 h 1016150"/>
                <a:gd name="connsiteX198" fmla="*/ 865895 w 975606"/>
                <a:gd name="connsiteY198" fmla="*/ 857360 h 1016150"/>
                <a:gd name="connsiteX199" fmla="*/ 869796 w 975606"/>
                <a:gd name="connsiteY199" fmla="*/ 857360 h 1016150"/>
                <a:gd name="connsiteX200" fmla="*/ 874934 w 975606"/>
                <a:gd name="connsiteY200" fmla="*/ 856122 h 1016150"/>
                <a:gd name="connsiteX201" fmla="*/ 880073 w 975606"/>
                <a:gd name="connsiteY201" fmla="*/ 857360 h 1016150"/>
                <a:gd name="connsiteX202" fmla="*/ 883974 w 975606"/>
                <a:gd name="connsiteY202" fmla="*/ 858692 h 1016150"/>
                <a:gd name="connsiteX203" fmla="*/ 887780 w 975606"/>
                <a:gd name="connsiteY203" fmla="*/ 859930 h 1016150"/>
                <a:gd name="connsiteX204" fmla="*/ 890444 w 975606"/>
                <a:gd name="connsiteY204" fmla="*/ 854789 h 1016150"/>
                <a:gd name="connsiteX205" fmla="*/ 890444 w 975606"/>
                <a:gd name="connsiteY205" fmla="*/ 852219 h 1016150"/>
                <a:gd name="connsiteX206" fmla="*/ 890444 w 975606"/>
                <a:gd name="connsiteY206" fmla="*/ 848316 h 1016150"/>
                <a:gd name="connsiteX207" fmla="*/ 889112 w 975606"/>
                <a:gd name="connsiteY207" fmla="*/ 845745 h 1016150"/>
                <a:gd name="connsiteX208" fmla="*/ 882642 w 975606"/>
                <a:gd name="connsiteY208" fmla="*/ 844508 h 1016150"/>
                <a:gd name="connsiteX209" fmla="*/ 878836 w 975606"/>
                <a:gd name="connsiteY209" fmla="*/ 840605 h 1016150"/>
                <a:gd name="connsiteX210" fmla="*/ 878836 w 975606"/>
                <a:gd name="connsiteY210" fmla="*/ 838034 h 1016150"/>
                <a:gd name="connsiteX211" fmla="*/ 880073 w 975606"/>
                <a:gd name="connsiteY211" fmla="*/ 835464 h 1016150"/>
                <a:gd name="connsiteX212" fmla="*/ 881310 w 975606"/>
                <a:gd name="connsiteY212" fmla="*/ 834131 h 1016150"/>
                <a:gd name="connsiteX213" fmla="*/ 881310 w 975606"/>
                <a:gd name="connsiteY213" fmla="*/ 828990 h 1016150"/>
                <a:gd name="connsiteX214" fmla="*/ 880073 w 975606"/>
                <a:gd name="connsiteY214" fmla="*/ 827658 h 1016150"/>
                <a:gd name="connsiteX215" fmla="*/ 877503 w 975606"/>
                <a:gd name="connsiteY215" fmla="*/ 826325 h 1016150"/>
                <a:gd name="connsiteX216" fmla="*/ 876171 w 975606"/>
                <a:gd name="connsiteY216" fmla="*/ 823754 h 1016150"/>
                <a:gd name="connsiteX217" fmla="*/ 874934 w 975606"/>
                <a:gd name="connsiteY217" fmla="*/ 819947 h 1016150"/>
                <a:gd name="connsiteX218" fmla="*/ 872365 w 975606"/>
                <a:gd name="connsiteY218" fmla="*/ 816043 h 1016150"/>
                <a:gd name="connsiteX219" fmla="*/ 869796 w 975606"/>
                <a:gd name="connsiteY219" fmla="*/ 812235 h 1016150"/>
                <a:gd name="connsiteX220" fmla="*/ 868464 w 975606"/>
                <a:gd name="connsiteY220" fmla="*/ 808332 h 1016150"/>
                <a:gd name="connsiteX221" fmla="*/ 868464 w 975606"/>
                <a:gd name="connsiteY221" fmla="*/ 806999 h 1016150"/>
                <a:gd name="connsiteX222" fmla="*/ 869796 w 975606"/>
                <a:gd name="connsiteY222" fmla="*/ 805762 h 1016150"/>
                <a:gd name="connsiteX223" fmla="*/ 871033 w 975606"/>
                <a:gd name="connsiteY223" fmla="*/ 805762 h 1016150"/>
                <a:gd name="connsiteX224" fmla="*/ 874934 w 975606"/>
                <a:gd name="connsiteY224" fmla="*/ 812235 h 1016150"/>
                <a:gd name="connsiteX225" fmla="*/ 878836 w 975606"/>
                <a:gd name="connsiteY225" fmla="*/ 819947 h 1016150"/>
                <a:gd name="connsiteX226" fmla="*/ 885211 w 975606"/>
                <a:gd name="connsiteY226" fmla="*/ 823754 h 1016150"/>
                <a:gd name="connsiteX227" fmla="*/ 890444 w 975606"/>
                <a:gd name="connsiteY227" fmla="*/ 827658 h 1016150"/>
                <a:gd name="connsiteX228" fmla="*/ 891681 w 975606"/>
                <a:gd name="connsiteY228" fmla="*/ 827658 h 1016150"/>
                <a:gd name="connsiteX229" fmla="*/ 894251 w 975606"/>
                <a:gd name="connsiteY229" fmla="*/ 825087 h 1016150"/>
                <a:gd name="connsiteX230" fmla="*/ 894251 w 975606"/>
                <a:gd name="connsiteY230" fmla="*/ 822517 h 1016150"/>
                <a:gd name="connsiteX231" fmla="*/ 894251 w 975606"/>
                <a:gd name="connsiteY231" fmla="*/ 821184 h 1016150"/>
                <a:gd name="connsiteX232" fmla="*/ 894251 w 975606"/>
                <a:gd name="connsiteY232" fmla="*/ 819947 h 1016150"/>
                <a:gd name="connsiteX233" fmla="*/ 891681 w 975606"/>
                <a:gd name="connsiteY233" fmla="*/ 816043 h 1016150"/>
                <a:gd name="connsiteX234" fmla="*/ 889112 w 975606"/>
                <a:gd name="connsiteY234" fmla="*/ 812235 h 1016150"/>
                <a:gd name="connsiteX235" fmla="*/ 889112 w 975606"/>
                <a:gd name="connsiteY235" fmla="*/ 809570 h 1016150"/>
                <a:gd name="connsiteX236" fmla="*/ 890444 w 975606"/>
                <a:gd name="connsiteY236" fmla="*/ 804429 h 1016150"/>
                <a:gd name="connsiteX237" fmla="*/ 893014 w 975606"/>
                <a:gd name="connsiteY237" fmla="*/ 803096 h 1016150"/>
                <a:gd name="connsiteX238" fmla="*/ 893014 w 975606"/>
                <a:gd name="connsiteY238" fmla="*/ 801859 h 1016150"/>
                <a:gd name="connsiteX239" fmla="*/ 894251 w 975606"/>
                <a:gd name="connsiteY239" fmla="*/ 803096 h 1016150"/>
                <a:gd name="connsiteX240" fmla="*/ 896820 w 975606"/>
                <a:gd name="connsiteY240" fmla="*/ 805762 h 1016150"/>
                <a:gd name="connsiteX241" fmla="*/ 898152 w 975606"/>
                <a:gd name="connsiteY241" fmla="*/ 809570 h 1016150"/>
                <a:gd name="connsiteX242" fmla="*/ 898152 w 975606"/>
                <a:gd name="connsiteY242" fmla="*/ 810903 h 1016150"/>
                <a:gd name="connsiteX243" fmla="*/ 898152 w 975606"/>
                <a:gd name="connsiteY243" fmla="*/ 814806 h 1016150"/>
                <a:gd name="connsiteX244" fmla="*/ 898152 w 975606"/>
                <a:gd name="connsiteY244" fmla="*/ 819947 h 1016150"/>
                <a:gd name="connsiteX245" fmla="*/ 899484 w 975606"/>
                <a:gd name="connsiteY245" fmla="*/ 819947 h 1016150"/>
                <a:gd name="connsiteX246" fmla="*/ 902053 w 975606"/>
                <a:gd name="connsiteY246" fmla="*/ 821184 h 1016150"/>
                <a:gd name="connsiteX247" fmla="*/ 904622 w 975606"/>
                <a:gd name="connsiteY247" fmla="*/ 819947 h 1016150"/>
                <a:gd name="connsiteX248" fmla="*/ 905859 w 975606"/>
                <a:gd name="connsiteY248" fmla="*/ 819947 h 1016150"/>
                <a:gd name="connsiteX249" fmla="*/ 904622 w 975606"/>
                <a:gd name="connsiteY249" fmla="*/ 816043 h 1016150"/>
                <a:gd name="connsiteX250" fmla="*/ 905859 w 975606"/>
                <a:gd name="connsiteY250" fmla="*/ 813473 h 1016150"/>
                <a:gd name="connsiteX251" fmla="*/ 907191 w 975606"/>
                <a:gd name="connsiteY251" fmla="*/ 813473 h 1016150"/>
                <a:gd name="connsiteX252" fmla="*/ 907191 w 975606"/>
                <a:gd name="connsiteY252" fmla="*/ 812235 h 1016150"/>
                <a:gd name="connsiteX253" fmla="*/ 909761 w 975606"/>
                <a:gd name="connsiteY253" fmla="*/ 812235 h 1016150"/>
                <a:gd name="connsiteX254" fmla="*/ 910998 w 975606"/>
                <a:gd name="connsiteY254" fmla="*/ 810903 h 1016150"/>
                <a:gd name="connsiteX255" fmla="*/ 913662 w 975606"/>
                <a:gd name="connsiteY255" fmla="*/ 804429 h 1016150"/>
                <a:gd name="connsiteX256" fmla="*/ 916231 w 975606"/>
                <a:gd name="connsiteY256" fmla="*/ 800526 h 1016150"/>
                <a:gd name="connsiteX257" fmla="*/ 918800 w 975606"/>
                <a:gd name="connsiteY257" fmla="*/ 799288 h 1016150"/>
                <a:gd name="connsiteX258" fmla="*/ 922701 w 975606"/>
                <a:gd name="connsiteY258" fmla="*/ 792815 h 1016150"/>
                <a:gd name="connsiteX259" fmla="*/ 923938 w 975606"/>
                <a:gd name="connsiteY259" fmla="*/ 787674 h 1016150"/>
                <a:gd name="connsiteX260" fmla="*/ 921369 w 975606"/>
                <a:gd name="connsiteY260" fmla="*/ 783771 h 1016150"/>
                <a:gd name="connsiteX261" fmla="*/ 920132 w 975606"/>
                <a:gd name="connsiteY261" fmla="*/ 782438 h 1016150"/>
                <a:gd name="connsiteX262" fmla="*/ 908428 w 975606"/>
                <a:gd name="connsiteY262" fmla="*/ 779868 h 1016150"/>
                <a:gd name="connsiteX263" fmla="*/ 900721 w 975606"/>
                <a:gd name="connsiteY263" fmla="*/ 778630 h 1016150"/>
                <a:gd name="connsiteX264" fmla="*/ 900721 w 975606"/>
                <a:gd name="connsiteY264" fmla="*/ 779868 h 1016150"/>
                <a:gd name="connsiteX265" fmla="*/ 900721 w 975606"/>
                <a:gd name="connsiteY265" fmla="*/ 786341 h 1016150"/>
                <a:gd name="connsiteX266" fmla="*/ 899484 w 975606"/>
                <a:gd name="connsiteY266" fmla="*/ 791577 h 1016150"/>
                <a:gd name="connsiteX267" fmla="*/ 898152 w 975606"/>
                <a:gd name="connsiteY267" fmla="*/ 791577 h 1016150"/>
                <a:gd name="connsiteX268" fmla="*/ 894251 w 975606"/>
                <a:gd name="connsiteY268" fmla="*/ 785104 h 1016150"/>
                <a:gd name="connsiteX269" fmla="*/ 894251 w 975606"/>
                <a:gd name="connsiteY269" fmla="*/ 782438 h 1016150"/>
                <a:gd name="connsiteX270" fmla="*/ 894251 w 975606"/>
                <a:gd name="connsiteY270" fmla="*/ 781201 h 1016150"/>
                <a:gd name="connsiteX271" fmla="*/ 894251 w 975606"/>
                <a:gd name="connsiteY271" fmla="*/ 779868 h 1016150"/>
                <a:gd name="connsiteX272" fmla="*/ 896820 w 975606"/>
                <a:gd name="connsiteY272" fmla="*/ 778630 h 1016150"/>
                <a:gd name="connsiteX273" fmla="*/ 898152 w 975606"/>
                <a:gd name="connsiteY273" fmla="*/ 777297 h 1016150"/>
                <a:gd name="connsiteX274" fmla="*/ 899484 w 975606"/>
                <a:gd name="connsiteY274" fmla="*/ 777297 h 1016150"/>
                <a:gd name="connsiteX275" fmla="*/ 898152 w 975606"/>
                <a:gd name="connsiteY275" fmla="*/ 776060 h 1016150"/>
                <a:gd name="connsiteX276" fmla="*/ 895583 w 975606"/>
                <a:gd name="connsiteY276" fmla="*/ 776060 h 1016150"/>
                <a:gd name="connsiteX277" fmla="*/ 891681 w 975606"/>
                <a:gd name="connsiteY277" fmla="*/ 777297 h 1016150"/>
                <a:gd name="connsiteX278" fmla="*/ 883974 w 975606"/>
                <a:gd name="connsiteY278" fmla="*/ 776060 h 1016150"/>
                <a:gd name="connsiteX279" fmla="*/ 878836 w 975606"/>
                <a:gd name="connsiteY279" fmla="*/ 773490 h 1016150"/>
                <a:gd name="connsiteX280" fmla="*/ 878836 w 975606"/>
                <a:gd name="connsiteY280" fmla="*/ 772157 h 1016150"/>
                <a:gd name="connsiteX281" fmla="*/ 880073 w 975606"/>
                <a:gd name="connsiteY281" fmla="*/ 770919 h 1016150"/>
                <a:gd name="connsiteX282" fmla="*/ 881310 w 975606"/>
                <a:gd name="connsiteY282" fmla="*/ 769586 h 1016150"/>
                <a:gd name="connsiteX283" fmla="*/ 882642 w 975606"/>
                <a:gd name="connsiteY283" fmla="*/ 769586 h 1016150"/>
                <a:gd name="connsiteX284" fmla="*/ 886543 w 975606"/>
                <a:gd name="connsiteY284" fmla="*/ 772157 h 1016150"/>
                <a:gd name="connsiteX285" fmla="*/ 890444 w 975606"/>
                <a:gd name="connsiteY285" fmla="*/ 772157 h 1016150"/>
                <a:gd name="connsiteX286" fmla="*/ 899484 w 975606"/>
                <a:gd name="connsiteY286" fmla="*/ 772157 h 1016150"/>
                <a:gd name="connsiteX287" fmla="*/ 908428 w 975606"/>
                <a:gd name="connsiteY287" fmla="*/ 773490 h 1016150"/>
                <a:gd name="connsiteX288" fmla="*/ 913662 w 975606"/>
                <a:gd name="connsiteY288" fmla="*/ 773490 h 1016150"/>
                <a:gd name="connsiteX289" fmla="*/ 917468 w 975606"/>
                <a:gd name="connsiteY289" fmla="*/ 773490 h 1016150"/>
                <a:gd name="connsiteX290" fmla="*/ 918800 w 975606"/>
                <a:gd name="connsiteY290" fmla="*/ 773490 h 1016150"/>
                <a:gd name="connsiteX291" fmla="*/ 918800 w 975606"/>
                <a:gd name="connsiteY291" fmla="*/ 772157 h 1016150"/>
                <a:gd name="connsiteX292" fmla="*/ 917468 w 975606"/>
                <a:gd name="connsiteY292" fmla="*/ 769586 h 1016150"/>
                <a:gd name="connsiteX293" fmla="*/ 917468 w 975606"/>
                <a:gd name="connsiteY293" fmla="*/ 767016 h 1016150"/>
                <a:gd name="connsiteX294" fmla="*/ 914899 w 975606"/>
                <a:gd name="connsiteY294" fmla="*/ 765778 h 1016150"/>
                <a:gd name="connsiteX295" fmla="*/ 913662 w 975606"/>
                <a:gd name="connsiteY295" fmla="*/ 765778 h 1016150"/>
                <a:gd name="connsiteX296" fmla="*/ 912329 w 975606"/>
                <a:gd name="connsiteY296" fmla="*/ 763113 h 1016150"/>
                <a:gd name="connsiteX297" fmla="*/ 908428 w 975606"/>
                <a:gd name="connsiteY297" fmla="*/ 761875 h 1016150"/>
                <a:gd name="connsiteX298" fmla="*/ 904622 w 975606"/>
                <a:gd name="connsiteY298" fmla="*/ 765778 h 1016150"/>
                <a:gd name="connsiteX299" fmla="*/ 900721 w 975606"/>
                <a:gd name="connsiteY299" fmla="*/ 765778 h 1016150"/>
                <a:gd name="connsiteX300" fmla="*/ 898152 w 975606"/>
                <a:gd name="connsiteY300" fmla="*/ 765778 h 1016150"/>
                <a:gd name="connsiteX301" fmla="*/ 896820 w 975606"/>
                <a:gd name="connsiteY301" fmla="*/ 764446 h 1016150"/>
                <a:gd name="connsiteX302" fmla="*/ 898152 w 975606"/>
                <a:gd name="connsiteY302" fmla="*/ 761875 h 1016150"/>
                <a:gd name="connsiteX303" fmla="*/ 899484 w 975606"/>
                <a:gd name="connsiteY303" fmla="*/ 760542 h 1016150"/>
                <a:gd name="connsiteX304" fmla="*/ 902053 w 975606"/>
                <a:gd name="connsiteY304" fmla="*/ 760542 h 1016150"/>
                <a:gd name="connsiteX305" fmla="*/ 903290 w 975606"/>
                <a:gd name="connsiteY305" fmla="*/ 760542 h 1016150"/>
                <a:gd name="connsiteX306" fmla="*/ 903290 w 975606"/>
                <a:gd name="connsiteY306" fmla="*/ 761875 h 1016150"/>
                <a:gd name="connsiteX307" fmla="*/ 904622 w 975606"/>
                <a:gd name="connsiteY307" fmla="*/ 763113 h 1016150"/>
                <a:gd name="connsiteX308" fmla="*/ 905859 w 975606"/>
                <a:gd name="connsiteY308" fmla="*/ 761875 h 1016150"/>
                <a:gd name="connsiteX309" fmla="*/ 907191 w 975606"/>
                <a:gd name="connsiteY309" fmla="*/ 759305 h 1016150"/>
                <a:gd name="connsiteX310" fmla="*/ 907191 w 975606"/>
                <a:gd name="connsiteY310" fmla="*/ 756639 h 1016150"/>
                <a:gd name="connsiteX311" fmla="*/ 905859 w 975606"/>
                <a:gd name="connsiteY311" fmla="*/ 754069 h 1016150"/>
                <a:gd name="connsiteX312" fmla="*/ 905859 w 975606"/>
                <a:gd name="connsiteY312" fmla="*/ 752831 h 1016150"/>
                <a:gd name="connsiteX313" fmla="*/ 907191 w 975606"/>
                <a:gd name="connsiteY313" fmla="*/ 750166 h 1016150"/>
                <a:gd name="connsiteX314" fmla="*/ 909761 w 975606"/>
                <a:gd name="connsiteY314" fmla="*/ 750166 h 1016150"/>
                <a:gd name="connsiteX315" fmla="*/ 912329 w 975606"/>
                <a:gd name="connsiteY315" fmla="*/ 754069 h 1016150"/>
                <a:gd name="connsiteX316" fmla="*/ 913662 w 975606"/>
                <a:gd name="connsiteY316" fmla="*/ 759305 h 1016150"/>
                <a:gd name="connsiteX317" fmla="*/ 914899 w 975606"/>
                <a:gd name="connsiteY317" fmla="*/ 761875 h 1016150"/>
                <a:gd name="connsiteX318" fmla="*/ 916231 w 975606"/>
                <a:gd name="connsiteY318" fmla="*/ 761875 h 1016150"/>
                <a:gd name="connsiteX319" fmla="*/ 917468 w 975606"/>
                <a:gd name="connsiteY319" fmla="*/ 761875 h 1016150"/>
                <a:gd name="connsiteX320" fmla="*/ 918800 w 975606"/>
                <a:gd name="connsiteY320" fmla="*/ 761875 h 1016150"/>
                <a:gd name="connsiteX321" fmla="*/ 921369 w 975606"/>
                <a:gd name="connsiteY321" fmla="*/ 752831 h 1016150"/>
                <a:gd name="connsiteX322" fmla="*/ 925271 w 975606"/>
                <a:gd name="connsiteY322" fmla="*/ 743788 h 1016150"/>
                <a:gd name="connsiteX323" fmla="*/ 929076 w 975606"/>
                <a:gd name="connsiteY323" fmla="*/ 736077 h 1016150"/>
                <a:gd name="connsiteX324" fmla="*/ 931741 w 975606"/>
                <a:gd name="connsiteY324" fmla="*/ 728270 h 1016150"/>
                <a:gd name="connsiteX325" fmla="*/ 931741 w 975606"/>
                <a:gd name="connsiteY325" fmla="*/ 726937 h 1016150"/>
                <a:gd name="connsiteX326" fmla="*/ 931741 w 975606"/>
                <a:gd name="connsiteY326" fmla="*/ 725700 h 1016150"/>
                <a:gd name="connsiteX327" fmla="*/ 929076 w 975606"/>
                <a:gd name="connsiteY327" fmla="*/ 724462 h 1016150"/>
                <a:gd name="connsiteX328" fmla="*/ 926508 w 975606"/>
                <a:gd name="connsiteY328" fmla="*/ 723129 h 1016150"/>
                <a:gd name="connsiteX329" fmla="*/ 926508 w 975606"/>
                <a:gd name="connsiteY329" fmla="*/ 724462 h 1016150"/>
                <a:gd name="connsiteX330" fmla="*/ 925271 w 975606"/>
                <a:gd name="connsiteY330" fmla="*/ 726937 h 1016150"/>
                <a:gd name="connsiteX331" fmla="*/ 923938 w 975606"/>
                <a:gd name="connsiteY331" fmla="*/ 729603 h 1016150"/>
                <a:gd name="connsiteX332" fmla="*/ 921369 w 975606"/>
                <a:gd name="connsiteY332" fmla="*/ 728270 h 1016150"/>
                <a:gd name="connsiteX333" fmla="*/ 918800 w 975606"/>
                <a:gd name="connsiteY333" fmla="*/ 726937 h 1016150"/>
                <a:gd name="connsiteX334" fmla="*/ 917468 w 975606"/>
                <a:gd name="connsiteY334" fmla="*/ 729603 h 1016150"/>
                <a:gd name="connsiteX335" fmla="*/ 916231 w 975606"/>
                <a:gd name="connsiteY335" fmla="*/ 733411 h 1016150"/>
                <a:gd name="connsiteX336" fmla="*/ 913662 w 975606"/>
                <a:gd name="connsiteY336" fmla="*/ 737314 h 1016150"/>
                <a:gd name="connsiteX337" fmla="*/ 908428 w 975606"/>
                <a:gd name="connsiteY337" fmla="*/ 738647 h 1016150"/>
                <a:gd name="connsiteX338" fmla="*/ 908428 w 975606"/>
                <a:gd name="connsiteY338" fmla="*/ 737314 h 1016150"/>
                <a:gd name="connsiteX339" fmla="*/ 912329 w 975606"/>
                <a:gd name="connsiteY339" fmla="*/ 732078 h 1016150"/>
                <a:gd name="connsiteX340" fmla="*/ 914899 w 975606"/>
                <a:gd name="connsiteY340" fmla="*/ 728270 h 1016150"/>
                <a:gd name="connsiteX341" fmla="*/ 913662 w 975606"/>
                <a:gd name="connsiteY341" fmla="*/ 726937 h 1016150"/>
                <a:gd name="connsiteX342" fmla="*/ 912329 w 975606"/>
                <a:gd name="connsiteY342" fmla="*/ 726937 h 1016150"/>
                <a:gd name="connsiteX343" fmla="*/ 909761 w 975606"/>
                <a:gd name="connsiteY343" fmla="*/ 729603 h 1016150"/>
                <a:gd name="connsiteX344" fmla="*/ 907191 w 975606"/>
                <a:gd name="connsiteY344" fmla="*/ 730840 h 1016150"/>
                <a:gd name="connsiteX345" fmla="*/ 905859 w 975606"/>
                <a:gd name="connsiteY345" fmla="*/ 728270 h 1016150"/>
                <a:gd name="connsiteX346" fmla="*/ 904622 w 975606"/>
                <a:gd name="connsiteY346" fmla="*/ 728270 h 1016150"/>
                <a:gd name="connsiteX347" fmla="*/ 902053 w 975606"/>
                <a:gd name="connsiteY347" fmla="*/ 728270 h 1016150"/>
                <a:gd name="connsiteX348" fmla="*/ 899484 w 975606"/>
                <a:gd name="connsiteY348" fmla="*/ 729603 h 1016150"/>
                <a:gd name="connsiteX349" fmla="*/ 898152 w 975606"/>
                <a:gd name="connsiteY349" fmla="*/ 730840 h 1016150"/>
                <a:gd name="connsiteX350" fmla="*/ 895583 w 975606"/>
                <a:gd name="connsiteY350" fmla="*/ 729603 h 1016150"/>
                <a:gd name="connsiteX351" fmla="*/ 894251 w 975606"/>
                <a:gd name="connsiteY351" fmla="*/ 729603 h 1016150"/>
                <a:gd name="connsiteX352" fmla="*/ 894251 w 975606"/>
                <a:gd name="connsiteY352" fmla="*/ 726937 h 1016150"/>
                <a:gd name="connsiteX353" fmla="*/ 898152 w 975606"/>
                <a:gd name="connsiteY353" fmla="*/ 726937 h 1016150"/>
                <a:gd name="connsiteX354" fmla="*/ 902053 w 975606"/>
                <a:gd name="connsiteY354" fmla="*/ 725700 h 1016150"/>
                <a:gd name="connsiteX355" fmla="*/ 900721 w 975606"/>
                <a:gd name="connsiteY355" fmla="*/ 723129 h 1016150"/>
                <a:gd name="connsiteX356" fmla="*/ 900721 w 975606"/>
                <a:gd name="connsiteY356" fmla="*/ 721797 h 1016150"/>
                <a:gd name="connsiteX357" fmla="*/ 902053 w 975606"/>
                <a:gd name="connsiteY357" fmla="*/ 721797 h 1016150"/>
                <a:gd name="connsiteX358" fmla="*/ 903290 w 975606"/>
                <a:gd name="connsiteY358" fmla="*/ 723129 h 1016150"/>
                <a:gd name="connsiteX359" fmla="*/ 904622 w 975606"/>
                <a:gd name="connsiteY359" fmla="*/ 723129 h 1016150"/>
                <a:gd name="connsiteX360" fmla="*/ 907191 w 975606"/>
                <a:gd name="connsiteY360" fmla="*/ 721797 h 1016150"/>
                <a:gd name="connsiteX361" fmla="*/ 908428 w 975606"/>
                <a:gd name="connsiteY361" fmla="*/ 720559 h 1016150"/>
                <a:gd name="connsiteX362" fmla="*/ 909761 w 975606"/>
                <a:gd name="connsiteY362" fmla="*/ 721797 h 1016150"/>
                <a:gd name="connsiteX363" fmla="*/ 912329 w 975606"/>
                <a:gd name="connsiteY363" fmla="*/ 720559 h 1016150"/>
                <a:gd name="connsiteX364" fmla="*/ 912329 w 975606"/>
                <a:gd name="connsiteY364" fmla="*/ 719226 h 1016150"/>
                <a:gd name="connsiteX365" fmla="*/ 913662 w 975606"/>
                <a:gd name="connsiteY365" fmla="*/ 719226 h 1016150"/>
                <a:gd name="connsiteX366" fmla="*/ 914899 w 975606"/>
                <a:gd name="connsiteY366" fmla="*/ 719226 h 1016150"/>
                <a:gd name="connsiteX367" fmla="*/ 916231 w 975606"/>
                <a:gd name="connsiteY367" fmla="*/ 720559 h 1016150"/>
                <a:gd name="connsiteX368" fmla="*/ 918800 w 975606"/>
                <a:gd name="connsiteY368" fmla="*/ 720559 h 1016150"/>
                <a:gd name="connsiteX369" fmla="*/ 921369 w 975606"/>
                <a:gd name="connsiteY369" fmla="*/ 719226 h 1016150"/>
                <a:gd name="connsiteX370" fmla="*/ 923938 w 975606"/>
                <a:gd name="connsiteY370" fmla="*/ 716656 h 1016150"/>
                <a:gd name="connsiteX371" fmla="*/ 923938 w 975606"/>
                <a:gd name="connsiteY371" fmla="*/ 712848 h 1016150"/>
                <a:gd name="connsiteX372" fmla="*/ 923938 w 975606"/>
                <a:gd name="connsiteY372" fmla="*/ 711515 h 1016150"/>
                <a:gd name="connsiteX373" fmla="*/ 920132 w 975606"/>
                <a:gd name="connsiteY373" fmla="*/ 712848 h 1016150"/>
                <a:gd name="connsiteX374" fmla="*/ 917468 w 975606"/>
                <a:gd name="connsiteY374" fmla="*/ 711515 h 1016150"/>
                <a:gd name="connsiteX375" fmla="*/ 918800 w 975606"/>
                <a:gd name="connsiteY375" fmla="*/ 708945 h 1016150"/>
                <a:gd name="connsiteX376" fmla="*/ 917468 w 975606"/>
                <a:gd name="connsiteY376" fmla="*/ 707612 h 1016150"/>
                <a:gd name="connsiteX377" fmla="*/ 914899 w 975606"/>
                <a:gd name="connsiteY377" fmla="*/ 707612 h 1016150"/>
                <a:gd name="connsiteX378" fmla="*/ 912329 w 975606"/>
                <a:gd name="connsiteY378" fmla="*/ 705042 h 1016150"/>
                <a:gd name="connsiteX379" fmla="*/ 913662 w 975606"/>
                <a:gd name="connsiteY379" fmla="*/ 703709 h 1016150"/>
                <a:gd name="connsiteX380" fmla="*/ 914899 w 975606"/>
                <a:gd name="connsiteY380" fmla="*/ 703709 h 1016150"/>
                <a:gd name="connsiteX381" fmla="*/ 920132 w 975606"/>
                <a:gd name="connsiteY381" fmla="*/ 705042 h 1016150"/>
                <a:gd name="connsiteX382" fmla="*/ 922701 w 975606"/>
                <a:gd name="connsiteY382" fmla="*/ 705042 h 1016150"/>
                <a:gd name="connsiteX383" fmla="*/ 925271 w 975606"/>
                <a:gd name="connsiteY383" fmla="*/ 707612 h 1016150"/>
                <a:gd name="connsiteX384" fmla="*/ 927839 w 975606"/>
                <a:gd name="connsiteY384" fmla="*/ 712848 h 1016150"/>
                <a:gd name="connsiteX385" fmla="*/ 929076 w 975606"/>
                <a:gd name="connsiteY385" fmla="*/ 717894 h 1016150"/>
                <a:gd name="connsiteX386" fmla="*/ 930409 w 975606"/>
                <a:gd name="connsiteY386" fmla="*/ 719226 h 1016150"/>
                <a:gd name="connsiteX387" fmla="*/ 930409 w 975606"/>
                <a:gd name="connsiteY387" fmla="*/ 717894 h 1016150"/>
                <a:gd name="connsiteX388" fmla="*/ 932978 w 975606"/>
                <a:gd name="connsiteY388" fmla="*/ 714086 h 1016150"/>
                <a:gd name="connsiteX389" fmla="*/ 934310 w 975606"/>
                <a:gd name="connsiteY389" fmla="*/ 710182 h 1016150"/>
                <a:gd name="connsiteX390" fmla="*/ 935547 w 975606"/>
                <a:gd name="connsiteY390" fmla="*/ 705042 h 1016150"/>
                <a:gd name="connsiteX391" fmla="*/ 935547 w 975606"/>
                <a:gd name="connsiteY391" fmla="*/ 701138 h 1016150"/>
                <a:gd name="connsiteX392" fmla="*/ 935547 w 975606"/>
                <a:gd name="connsiteY392" fmla="*/ 695998 h 1016150"/>
                <a:gd name="connsiteX393" fmla="*/ 934310 w 975606"/>
                <a:gd name="connsiteY393" fmla="*/ 693427 h 1016150"/>
                <a:gd name="connsiteX394" fmla="*/ 931741 w 975606"/>
                <a:gd name="connsiteY394" fmla="*/ 688287 h 1016150"/>
                <a:gd name="connsiteX395" fmla="*/ 931741 w 975606"/>
                <a:gd name="connsiteY395" fmla="*/ 686954 h 1016150"/>
                <a:gd name="connsiteX396" fmla="*/ 930409 w 975606"/>
                <a:gd name="connsiteY396" fmla="*/ 686954 h 1016150"/>
                <a:gd name="connsiteX397" fmla="*/ 926508 w 975606"/>
                <a:gd name="connsiteY397" fmla="*/ 688287 h 1016150"/>
                <a:gd name="connsiteX398" fmla="*/ 925271 w 975606"/>
                <a:gd name="connsiteY398" fmla="*/ 689524 h 1016150"/>
                <a:gd name="connsiteX399" fmla="*/ 925271 w 975606"/>
                <a:gd name="connsiteY399" fmla="*/ 690857 h 1016150"/>
                <a:gd name="connsiteX400" fmla="*/ 925271 w 975606"/>
                <a:gd name="connsiteY400" fmla="*/ 693427 h 1016150"/>
                <a:gd name="connsiteX401" fmla="*/ 926508 w 975606"/>
                <a:gd name="connsiteY401" fmla="*/ 693427 h 1016150"/>
                <a:gd name="connsiteX402" fmla="*/ 926508 w 975606"/>
                <a:gd name="connsiteY402" fmla="*/ 694760 h 1016150"/>
                <a:gd name="connsiteX403" fmla="*/ 926508 w 975606"/>
                <a:gd name="connsiteY403" fmla="*/ 695998 h 1016150"/>
                <a:gd name="connsiteX404" fmla="*/ 920132 w 975606"/>
                <a:gd name="connsiteY404" fmla="*/ 697235 h 1016150"/>
                <a:gd name="connsiteX405" fmla="*/ 914899 w 975606"/>
                <a:gd name="connsiteY405" fmla="*/ 697235 h 1016150"/>
                <a:gd name="connsiteX406" fmla="*/ 912329 w 975606"/>
                <a:gd name="connsiteY406" fmla="*/ 697235 h 1016150"/>
                <a:gd name="connsiteX407" fmla="*/ 908428 w 975606"/>
                <a:gd name="connsiteY407" fmla="*/ 697235 h 1016150"/>
                <a:gd name="connsiteX408" fmla="*/ 907191 w 975606"/>
                <a:gd name="connsiteY408" fmla="*/ 697235 h 1016150"/>
                <a:gd name="connsiteX409" fmla="*/ 907191 w 975606"/>
                <a:gd name="connsiteY409" fmla="*/ 695998 h 1016150"/>
                <a:gd name="connsiteX410" fmla="*/ 907191 w 975606"/>
                <a:gd name="connsiteY410" fmla="*/ 694760 h 1016150"/>
                <a:gd name="connsiteX411" fmla="*/ 910998 w 975606"/>
                <a:gd name="connsiteY411" fmla="*/ 693427 h 1016150"/>
                <a:gd name="connsiteX412" fmla="*/ 913662 w 975606"/>
                <a:gd name="connsiteY412" fmla="*/ 692094 h 1016150"/>
                <a:gd name="connsiteX413" fmla="*/ 917468 w 975606"/>
                <a:gd name="connsiteY413" fmla="*/ 693427 h 1016150"/>
                <a:gd name="connsiteX414" fmla="*/ 920132 w 975606"/>
                <a:gd name="connsiteY414" fmla="*/ 692094 h 1016150"/>
                <a:gd name="connsiteX415" fmla="*/ 921369 w 975606"/>
                <a:gd name="connsiteY415" fmla="*/ 690857 h 1016150"/>
                <a:gd name="connsiteX416" fmla="*/ 921369 w 975606"/>
                <a:gd name="connsiteY416" fmla="*/ 688287 h 1016150"/>
                <a:gd name="connsiteX417" fmla="*/ 921369 w 975606"/>
                <a:gd name="connsiteY417" fmla="*/ 686954 h 1016150"/>
                <a:gd name="connsiteX418" fmla="*/ 921369 w 975606"/>
                <a:gd name="connsiteY418" fmla="*/ 684383 h 1016150"/>
                <a:gd name="connsiteX419" fmla="*/ 920132 w 975606"/>
                <a:gd name="connsiteY419" fmla="*/ 683051 h 1016150"/>
                <a:gd name="connsiteX420" fmla="*/ 917468 w 975606"/>
                <a:gd name="connsiteY420" fmla="*/ 683051 h 1016150"/>
                <a:gd name="connsiteX421" fmla="*/ 914899 w 975606"/>
                <a:gd name="connsiteY421" fmla="*/ 681813 h 1016150"/>
                <a:gd name="connsiteX422" fmla="*/ 912329 w 975606"/>
                <a:gd name="connsiteY422" fmla="*/ 681813 h 1016150"/>
                <a:gd name="connsiteX423" fmla="*/ 910998 w 975606"/>
                <a:gd name="connsiteY423" fmla="*/ 680480 h 1016150"/>
                <a:gd name="connsiteX424" fmla="*/ 908428 w 975606"/>
                <a:gd name="connsiteY424" fmla="*/ 681813 h 1016150"/>
                <a:gd name="connsiteX425" fmla="*/ 907191 w 975606"/>
                <a:gd name="connsiteY425" fmla="*/ 680480 h 1016150"/>
                <a:gd name="connsiteX426" fmla="*/ 904622 w 975606"/>
                <a:gd name="connsiteY426" fmla="*/ 679148 h 1016150"/>
                <a:gd name="connsiteX427" fmla="*/ 904622 w 975606"/>
                <a:gd name="connsiteY427" fmla="*/ 676577 h 1016150"/>
                <a:gd name="connsiteX428" fmla="*/ 904622 w 975606"/>
                <a:gd name="connsiteY428" fmla="*/ 675340 h 1016150"/>
                <a:gd name="connsiteX429" fmla="*/ 903290 w 975606"/>
                <a:gd name="connsiteY429" fmla="*/ 672769 h 1016150"/>
                <a:gd name="connsiteX430" fmla="*/ 903290 w 975606"/>
                <a:gd name="connsiteY430" fmla="*/ 671437 h 1016150"/>
                <a:gd name="connsiteX431" fmla="*/ 900721 w 975606"/>
                <a:gd name="connsiteY431" fmla="*/ 671437 h 1016150"/>
                <a:gd name="connsiteX432" fmla="*/ 898152 w 975606"/>
                <a:gd name="connsiteY432" fmla="*/ 671437 h 1016150"/>
                <a:gd name="connsiteX433" fmla="*/ 894251 w 975606"/>
                <a:gd name="connsiteY433" fmla="*/ 670199 h 1016150"/>
                <a:gd name="connsiteX434" fmla="*/ 894251 w 975606"/>
                <a:gd name="connsiteY434" fmla="*/ 668866 h 1016150"/>
                <a:gd name="connsiteX435" fmla="*/ 898152 w 975606"/>
                <a:gd name="connsiteY435" fmla="*/ 668866 h 1016150"/>
                <a:gd name="connsiteX436" fmla="*/ 899484 w 975606"/>
                <a:gd name="connsiteY436" fmla="*/ 668866 h 1016150"/>
                <a:gd name="connsiteX437" fmla="*/ 902053 w 975606"/>
                <a:gd name="connsiteY437" fmla="*/ 668866 h 1016150"/>
                <a:gd name="connsiteX438" fmla="*/ 904622 w 975606"/>
                <a:gd name="connsiteY438" fmla="*/ 670199 h 1016150"/>
                <a:gd name="connsiteX439" fmla="*/ 904622 w 975606"/>
                <a:gd name="connsiteY439" fmla="*/ 671437 h 1016150"/>
                <a:gd name="connsiteX440" fmla="*/ 905859 w 975606"/>
                <a:gd name="connsiteY440" fmla="*/ 672769 h 1016150"/>
                <a:gd name="connsiteX441" fmla="*/ 907191 w 975606"/>
                <a:gd name="connsiteY441" fmla="*/ 674007 h 1016150"/>
                <a:gd name="connsiteX442" fmla="*/ 907191 w 975606"/>
                <a:gd name="connsiteY442" fmla="*/ 676577 h 1016150"/>
                <a:gd name="connsiteX443" fmla="*/ 909761 w 975606"/>
                <a:gd name="connsiteY443" fmla="*/ 677910 h 1016150"/>
                <a:gd name="connsiteX444" fmla="*/ 914899 w 975606"/>
                <a:gd name="connsiteY444" fmla="*/ 679148 h 1016150"/>
                <a:gd name="connsiteX445" fmla="*/ 920132 w 975606"/>
                <a:gd name="connsiteY445" fmla="*/ 680480 h 1016150"/>
                <a:gd name="connsiteX446" fmla="*/ 923938 w 975606"/>
                <a:gd name="connsiteY446" fmla="*/ 680480 h 1016150"/>
                <a:gd name="connsiteX447" fmla="*/ 923938 w 975606"/>
                <a:gd name="connsiteY447" fmla="*/ 679148 h 1016150"/>
                <a:gd name="connsiteX448" fmla="*/ 922701 w 975606"/>
                <a:gd name="connsiteY448" fmla="*/ 676577 h 1016150"/>
                <a:gd name="connsiteX449" fmla="*/ 920132 w 975606"/>
                <a:gd name="connsiteY449" fmla="*/ 675340 h 1016150"/>
                <a:gd name="connsiteX450" fmla="*/ 918800 w 975606"/>
                <a:gd name="connsiteY450" fmla="*/ 672769 h 1016150"/>
                <a:gd name="connsiteX451" fmla="*/ 918800 w 975606"/>
                <a:gd name="connsiteY451" fmla="*/ 670199 h 1016150"/>
                <a:gd name="connsiteX452" fmla="*/ 918800 w 975606"/>
                <a:gd name="connsiteY452" fmla="*/ 666296 h 1016150"/>
                <a:gd name="connsiteX453" fmla="*/ 920132 w 975606"/>
                <a:gd name="connsiteY453" fmla="*/ 664963 h 1016150"/>
                <a:gd name="connsiteX454" fmla="*/ 921369 w 975606"/>
                <a:gd name="connsiteY454" fmla="*/ 664963 h 1016150"/>
                <a:gd name="connsiteX455" fmla="*/ 922701 w 975606"/>
                <a:gd name="connsiteY455" fmla="*/ 664963 h 1016150"/>
                <a:gd name="connsiteX456" fmla="*/ 923938 w 975606"/>
                <a:gd name="connsiteY456" fmla="*/ 667629 h 1016150"/>
                <a:gd name="connsiteX457" fmla="*/ 925271 w 975606"/>
                <a:gd name="connsiteY457" fmla="*/ 671437 h 1016150"/>
                <a:gd name="connsiteX458" fmla="*/ 923938 w 975606"/>
                <a:gd name="connsiteY458" fmla="*/ 674007 h 1016150"/>
                <a:gd name="connsiteX459" fmla="*/ 925271 w 975606"/>
                <a:gd name="connsiteY459" fmla="*/ 676577 h 1016150"/>
                <a:gd name="connsiteX460" fmla="*/ 927839 w 975606"/>
                <a:gd name="connsiteY460" fmla="*/ 677910 h 1016150"/>
                <a:gd name="connsiteX461" fmla="*/ 930409 w 975606"/>
                <a:gd name="connsiteY461" fmla="*/ 680480 h 1016150"/>
                <a:gd name="connsiteX462" fmla="*/ 931741 w 975606"/>
                <a:gd name="connsiteY462" fmla="*/ 680480 h 1016150"/>
                <a:gd name="connsiteX463" fmla="*/ 934310 w 975606"/>
                <a:gd name="connsiteY463" fmla="*/ 677910 h 1016150"/>
                <a:gd name="connsiteX464" fmla="*/ 938116 w 975606"/>
                <a:gd name="connsiteY464" fmla="*/ 674007 h 1016150"/>
                <a:gd name="connsiteX465" fmla="*/ 944586 w 975606"/>
                <a:gd name="connsiteY465" fmla="*/ 667629 h 1016150"/>
                <a:gd name="connsiteX466" fmla="*/ 945919 w 975606"/>
                <a:gd name="connsiteY466" fmla="*/ 662393 h 1016150"/>
                <a:gd name="connsiteX467" fmla="*/ 947156 w 975606"/>
                <a:gd name="connsiteY467" fmla="*/ 657252 h 1016150"/>
                <a:gd name="connsiteX468" fmla="*/ 947156 w 975606"/>
                <a:gd name="connsiteY468" fmla="*/ 655919 h 1016150"/>
                <a:gd name="connsiteX469" fmla="*/ 945919 w 975606"/>
                <a:gd name="connsiteY469" fmla="*/ 655919 h 1016150"/>
                <a:gd name="connsiteX470" fmla="*/ 943254 w 975606"/>
                <a:gd name="connsiteY470" fmla="*/ 658489 h 1016150"/>
                <a:gd name="connsiteX471" fmla="*/ 942018 w 975606"/>
                <a:gd name="connsiteY471" fmla="*/ 657252 h 1016150"/>
                <a:gd name="connsiteX472" fmla="*/ 939448 w 975606"/>
                <a:gd name="connsiteY472" fmla="*/ 654681 h 1016150"/>
                <a:gd name="connsiteX473" fmla="*/ 936879 w 975606"/>
                <a:gd name="connsiteY473" fmla="*/ 653349 h 1016150"/>
                <a:gd name="connsiteX474" fmla="*/ 930409 w 975606"/>
                <a:gd name="connsiteY474" fmla="*/ 653349 h 1016150"/>
                <a:gd name="connsiteX475" fmla="*/ 925271 w 975606"/>
                <a:gd name="connsiteY475" fmla="*/ 652016 h 1016150"/>
                <a:gd name="connsiteX476" fmla="*/ 921369 w 975606"/>
                <a:gd name="connsiteY476" fmla="*/ 648208 h 1016150"/>
                <a:gd name="connsiteX477" fmla="*/ 917468 w 975606"/>
                <a:gd name="connsiteY477" fmla="*/ 644305 h 1016150"/>
                <a:gd name="connsiteX478" fmla="*/ 913662 w 975606"/>
                <a:gd name="connsiteY478" fmla="*/ 645638 h 1016150"/>
                <a:gd name="connsiteX479" fmla="*/ 910998 w 975606"/>
                <a:gd name="connsiteY479" fmla="*/ 646875 h 1016150"/>
                <a:gd name="connsiteX480" fmla="*/ 909761 w 975606"/>
                <a:gd name="connsiteY480" fmla="*/ 645638 h 1016150"/>
                <a:gd name="connsiteX481" fmla="*/ 910998 w 975606"/>
                <a:gd name="connsiteY481" fmla="*/ 643067 h 1016150"/>
                <a:gd name="connsiteX482" fmla="*/ 909761 w 975606"/>
                <a:gd name="connsiteY482" fmla="*/ 641735 h 1016150"/>
                <a:gd name="connsiteX483" fmla="*/ 908428 w 975606"/>
                <a:gd name="connsiteY483" fmla="*/ 645638 h 1016150"/>
                <a:gd name="connsiteX484" fmla="*/ 905859 w 975606"/>
                <a:gd name="connsiteY484" fmla="*/ 646875 h 1016150"/>
                <a:gd name="connsiteX485" fmla="*/ 904622 w 975606"/>
                <a:gd name="connsiteY485" fmla="*/ 645638 h 1016150"/>
                <a:gd name="connsiteX486" fmla="*/ 903290 w 975606"/>
                <a:gd name="connsiteY486" fmla="*/ 644305 h 1016150"/>
                <a:gd name="connsiteX487" fmla="*/ 902053 w 975606"/>
                <a:gd name="connsiteY487" fmla="*/ 644305 h 1016150"/>
                <a:gd name="connsiteX488" fmla="*/ 899484 w 975606"/>
                <a:gd name="connsiteY488" fmla="*/ 643067 h 1016150"/>
                <a:gd name="connsiteX489" fmla="*/ 896820 w 975606"/>
                <a:gd name="connsiteY489" fmla="*/ 640402 h 1016150"/>
                <a:gd name="connsiteX490" fmla="*/ 895583 w 975606"/>
                <a:gd name="connsiteY490" fmla="*/ 636594 h 1016150"/>
                <a:gd name="connsiteX491" fmla="*/ 895583 w 975606"/>
                <a:gd name="connsiteY491" fmla="*/ 635261 h 1016150"/>
                <a:gd name="connsiteX492" fmla="*/ 899484 w 975606"/>
                <a:gd name="connsiteY492" fmla="*/ 636594 h 1016150"/>
                <a:gd name="connsiteX493" fmla="*/ 902053 w 975606"/>
                <a:gd name="connsiteY493" fmla="*/ 637831 h 1016150"/>
                <a:gd name="connsiteX494" fmla="*/ 900721 w 975606"/>
                <a:gd name="connsiteY494" fmla="*/ 640402 h 1016150"/>
                <a:gd name="connsiteX495" fmla="*/ 900721 w 975606"/>
                <a:gd name="connsiteY495" fmla="*/ 641735 h 1016150"/>
                <a:gd name="connsiteX496" fmla="*/ 903290 w 975606"/>
                <a:gd name="connsiteY496" fmla="*/ 643067 h 1016150"/>
                <a:gd name="connsiteX497" fmla="*/ 905859 w 975606"/>
                <a:gd name="connsiteY497" fmla="*/ 644305 h 1016150"/>
                <a:gd name="connsiteX498" fmla="*/ 907191 w 975606"/>
                <a:gd name="connsiteY498" fmla="*/ 644305 h 1016150"/>
                <a:gd name="connsiteX499" fmla="*/ 908428 w 975606"/>
                <a:gd name="connsiteY499" fmla="*/ 640402 h 1016150"/>
                <a:gd name="connsiteX500" fmla="*/ 910998 w 975606"/>
                <a:gd name="connsiteY500" fmla="*/ 637831 h 1016150"/>
                <a:gd name="connsiteX501" fmla="*/ 912329 w 975606"/>
                <a:gd name="connsiteY501" fmla="*/ 637831 h 1016150"/>
                <a:gd name="connsiteX502" fmla="*/ 910998 w 975606"/>
                <a:gd name="connsiteY502" fmla="*/ 641735 h 1016150"/>
                <a:gd name="connsiteX503" fmla="*/ 910998 w 975606"/>
                <a:gd name="connsiteY503" fmla="*/ 643067 h 1016150"/>
                <a:gd name="connsiteX504" fmla="*/ 912329 w 975606"/>
                <a:gd name="connsiteY504" fmla="*/ 644305 h 1016150"/>
                <a:gd name="connsiteX505" fmla="*/ 914899 w 975606"/>
                <a:gd name="connsiteY505" fmla="*/ 643067 h 1016150"/>
                <a:gd name="connsiteX506" fmla="*/ 917468 w 975606"/>
                <a:gd name="connsiteY506" fmla="*/ 641735 h 1016150"/>
                <a:gd name="connsiteX507" fmla="*/ 922701 w 975606"/>
                <a:gd name="connsiteY507" fmla="*/ 645638 h 1016150"/>
                <a:gd name="connsiteX508" fmla="*/ 926508 w 975606"/>
                <a:gd name="connsiteY508" fmla="*/ 650778 h 1016150"/>
                <a:gd name="connsiteX509" fmla="*/ 930409 w 975606"/>
                <a:gd name="connsiteY509" fmla="*/ 649446 h 1016150"/>
                <a:gd name="connsiteX510" fmla="*/ 934310 w 975606"/>
                <a:gd name="connsiteY510" fmla="*/ 649446 h 1016150"/>
                <a:gd name="connsiteX511" fmla="*/ 935547 w 975606"/>
                <a:gd name="connsiteY511" fmla="*/ 649446 h 1016150"/>
                <a:gd name="connsiteX512" fmla="*/ 935547 w 975606"/>
                <a:gd name="connsiteY512" fmla="*/ 648208 h 1016150"/>
                <a:gd name="connsiteX513" fmla="*/ 934310 w 975606"/>
                <a:gd name="connsiteY513" fmla="*/ 645638 h 1016150"/>
                <a:gd name="connsiteX514" fmla="*/ 934310 w 975606"/>
                <a:gd name="connsiteY514" fmla="*/ 644305 h 1016150"/>
                <a:gd name="connsiteX515" fmla="*/ 932978 w 975606"/>
                <a:gd name="connsiteY515" fmla="*/ 644305 h 1016150"/>
                <a:gd name="connsiteX516" fmla="*/ 929076 w 975606"/>
                <a:gd name="connsiteY516" fmla="*/ 644305 h 1016150"/>
                <a:gd name="connsiteX517" fmla="*/ 925271 w 975606"/>
                <a:gd name="connsiteY517" fmla="*/ 644305 h 1016150"/>
                <a:gd name="connsiteX518" fmla="*/ 923938 w 975606"/>
                <a:gd name="connsiteY518" fmla="*/ 644305 h 1016150"/>
                <a:gd name="connsiteX519" fmla="*/ 923938 w 975606"/>
                <a:gd name="connsiteY519" fmla="*/ 641735 h 1016150"/>
                <a:gd name="connsiteX520" fmla="*/ 922701 w 975606"/>
                <a:gd name="connsiteY520" fmla="*/ 639164 h 1016150"/>
                <a:gd name="connsiteX521" fmla="*/ 921369 w 975606"/>
                <a:gd name="connsiteY521" fmla="*/ 639164 h 1016150"/>
                <a:gd name="connsiteX522" fmla="*/ 918800 w 975606"/>
                <a:gd name="connsiteY522" fmla="*/ 639164 h 1016150"/>
                <a:gd name="connsiteX523" fmla="*/ 914899 w 975606"/>
                <a:gd name="connsiteY523" fmla="*/ 637831 h 1016150"/>
                <a:gd name="connsiteX524" fmla="*/ 914899 w 975606"/>
                <a:gd name="connsiteY524" fmla="*/ 636594 h 1016150"/>
                <a:gd name="connsiteX525" fmla="*/ 917468 w 975606"/>
                <a:gd name="connsiteY525" fmla="*/ 636594 h 1016150"/>
                <a:gd name="connsiteX526" fmla="*/ 917468 w 975606"/>
                <a:gd name="connsiteY526" fmla="*/ 635261 h 1016150"/>
                <a:gd name="connsiteX527" fmla="*/ 914899 w 975606"/>
                <a:gd name="connsiteY527" fmla="*/ 634023 h 1016150"/>
                <a:gd name="connsiteX528" fmla="*/ 914899 w 975606"/>
                <a:gd name="connsiteY528" fmla="*/ 632691 h 1016150"/>
                <a:gd name="connsiteX529" fmla="*/ 916231 w 975606"/>
                <a:gd name="connsiteY529" fmla="*/ 631453 h 1016150"/>
                <a:gd name="connsiteX530" fmla="*/ 917468 w 975606"/>
                <a:gd name="connsiteY530" fmla="*/ 631453 h 1016150"/>
                <a:gd name="connsiteX531" fmla="*/ 918800 w 975606"/>
                <a:gd name="connsiteY531" fmla="*/ 632691 h 1016150"/>
                <a:gd name="connsiteX532" fmla="*/ 920132 w 975606"/>
                <a:gd name="connsiteY532" fmla="*/ 634023 h 1016150"/>
                <a:gd name="connsiteX533" fmla="*/ 922701 w 975606"/>
                <a:gd name="connsiteY533" fmla="*/ 635261 h 1016150"/>
                <a:gd name="connsiteX534" fmla="*/ 923938 w 975606"/>
                <a:gd name="connsiteY534" fmla="*/ 639164 h 1016150"/>
                <a:gd name="connsiteX535" fmla="*/ 926508 w 975606"/>
                <a:gd name="connsiteY535" fmla="*/ 641735 h 1016150"/>
                <a:gd name="connsiteX536" fmla="*/ 929076 w 975606"/>
                <a:gd name="connsiteY536" fmla="*/ 641735 h 1016150"/>
                <a:gd name="connsiteX537" fmla="*/ 930409 w 975606"/>
                <a:gd name="connsiteY537" fmla="*/ 641735 h 1016150"/>
                <a:gd name="connsiteX538" fmla="*/ 930409 w 975606"/>
                <a:gd name="connsiteY538" fmla="*/ 639164 h 1016150"/>
                <a:gd name="connsiteX539" fmla="*/ 929076 w 975606"/>
                <a:gd name="connsiteY539" fmla="*/ 636594 h 1016150"/>
                <a:gd name="connsiteX540" fmla="*/ 925271 w 975606"/>
                <a:gd name="connsiteY540" fmla="*/ 634023 h 1016150"/>
                <a:gd name="connsiteX541" fmla="*/ 922701 w 975606"/>
                <a:gd name="connsiteY541" fmla="*/ 632691 h 1016150"/>
                <a:gd name="connsiteX542" fmla="*/ 922701 w 975606"/>
                <a:gd name="connsiteY542" fmla="*/ 630120 h 1016150"/>
                <a:gd name="connsiteX543" fmla="*/ 923938 w 975606"/>
                <a:gd name="connsiteY543" fmla="*/ 627550 h 1016150"/>
                <a:gd name="connsiteX544" fmla="*/ 925271 w 975606"/>
                <a:gd name="connsiteY544" fmla="*/ 627550 h 1016150"/>
                <a:gd name="connsiteX545" fmla="*/ 925271 w 975606"/>
                <a:gd name="connsiteY545" fmla="*/ 628787 h 1016150"/>
                <a:gd name="connsiteX546" fmla="*/ 923938 w 975606"/>
                <a:gd name="connsiteY546" fmla="*/ 631453 h 1016150"/>
                <a:gd name="connsiteX547" fmla="*/ 926508 w 975606"/>
                <a:gd name="connsiteY547" fmla="*/ 632691 h 1016150"/>
                <a:gd name="connsiteX548" fmla="*/ 930409 w 975606"/>
                <a:gd name="connsiteY548" fmla="*/ 636594 h 1016150"/>
                <a:gd name="connsiteX549" fmla="*/ 934310 w 975606"/>
                <a:gd name="connsiteY549" fmla="*/ 641735 h 1016150"/>
                <a:gd name="connsiteX550" fmla="*/ 938116 w 975606"/>
                <a:gd name="connsiteY550" fmla="*/ 645638 h 1016150"/>
                <a:gd name="connsiteX551" fmla="*/ 942018 w 975606"/>
                <a:gd name="connsiteY551" fmla="*/ 645638 h 1016150"/>
                <a:gd name="connsiteX552" fmla="*/ 945919 w 975606"/>
                <a:gd name="connsiteY552" fmla="*/ 644305 h 1016150"/>
                <a:gd name="connsiteX553" fmla="*/ 948488 w 975606"/>
                <a:gd name="connsiteY553" fmla="*/ 643067 h 1016150"/>
                <a:gd name="connsiteX554" fmla="*/ 952294 w 975606"/>
                <a:gd name="connsiteY554" fmla="*/ 644305 h 1016150"/>
                <a:gd name="connsiteX555" fmla="*/ 952294 w 975606"/>
                <a:gd name="connsiteY555" fmla="*/ 645638 h 1016150"/>
                <a:gd name="connsiteX556" fmla="*/ 952294 w 975606"/>
                <a:gd name="connsiteY556" fmla="*/ 646875 h 1016150"/>
                <a:gd name="connsiteX557" fmla="*/ 953626 w 975606"/>
                <a:gd name="connsiteY557" fmla="*/ 646875 h 1016150"/>
                <a:gd name="connsiteX558" fmla="*/ 954863 w 975606"/>
                <a:gd name="connsiteY558" fmla="*/ 645638 h 1016150"/>
                <a:gd name="connsiteX559" fmla="*/ 956195 w 975606"/>
                <a:gd name="connsiteY559" fmla="*/ 644305 h 1016150"/>
                <a:gd name="connsiteX560" fmla="*/ 956195 w 975606"/>
                <a:gd name="connsiteY560" fmla="*/ 643067 h 1016150"/>
                <a:gd name="connsiteX561" fmla="*/ 957527 w 975606"/>
                <a:gd name="connsiteY561" fmla="*/ 641735 h 1016150"/>
                <a:gd name="connsiteX562" fmla="*/ 958764 w 975606"/>
                <a:gd name="connsiteY562" fmla="*/ 640402 h 1016150"/>
                <a:gd name="connsiteX563" fmla="*/ 961334 w 975606"/>
                <a:gd name="connsiteY563" fmla="*/ 636594 h 1016150"/>
                <a:gd name="connsiteX564" fmla="*/ 962666 w 975606"/>
                <a:gd name="connsiteY564" fmla="*/ 634023 h 1016150"/>
                <a:gd name="connsiteX565" fmla="*/ 962666 w 975606"/>
                <a:gd name="connsiteY565" fmla="*/ 632691 h 1016150"/>
                <a:gd name="connsiteX566" fmla="*/ 961334 w 975606"/>
                <a:gd name="connsiteY566" fmla="*/ 632691 h 1016150"/>
                <a:gd name="connsiteX567" fmla="*/ 958764 w 975606"/>
                <a:gd name="connsiteY567" fmla="*/ 632691 h 1016150"/>
                <a:gd name="connsiteX568" fmla="*/ 957527 w 975606"/>
                <a:gd name="connsiteY568" fmla="*/ 632691 h 1016150"/>
                <a:gd name="connsiteX569" fmla="*/ 949725 w 975606"/>
                <a:gd name="connsiteY569" fmla="*/ 630120 h 1016150"/>
                <a:gd name="connsiteX570" fmla="*/ 945919 w 975606"/>
                <a:gd name="connsiteY570" fmla="*/ 626217 h 1016150"/>
                <a:gd name="connsiteX571" fmla="*/ 944586 w 975606"/>
                <a:gd name="connsiteY571" fmla="*/ 623647 h 1016150"/>
                <a:gd name="connsiteX572" fmla="*/ 944586 w 975606"/>
                <a:gd name="connsiteY572" fmla="*/ 619744 h 1016150"/>
                <a:gd name="connsiteX573" fmla="*/ 944586 w 975606"/>
                <a:gd name="connsiteY573" fmla="*/ 618506 h 1016150"/>
                <a:gd name="connsiteX574" fmla="*/ 944586 w 975606"/>
                <a:gd name="connsiteY574" fmla="*/ 617173 h 1016150"/>
                <a:gd name="connsiteX575" fmla="*/ 943254 w 975606"/>
                <a:gd name="connsiteY575" fmla="*/ 615935 h 1016150"/>
                <a:gd name="connsiteX576" fmla="*/ 942018 w 975606"/>
                <a:gd name="connsiteY576" fmla="*/ 614603 h 1016150"/>
                <a:gd name="connsiteX577" fmla="*/ 940781 w 975606"/>
                <a:gd name="connsiteY577" fmla="*/ 612033 h 1016150"/>
                <a:gd name="connsiteX578" fmla="*/ 944586 w 975606"/>
                <a:gd name="connsiteY578" fmla="*/ 612033 h 1016150"/>
                <a:gd name="connsiteX579" fmla="*/ 947156 w 975606"/>
                <a:gd name="connsiteY579" fmla="*/ 613365 h 1016150"/>
                <a:gd name="connsiteX580" fmla="*/ 948488 w 975606"/>
                <a:gd name="connsiteY580" fmla="*/ 615935 h 1016150"/>
                <a:gd name="connsiteX581" fmla="*/ 948488 w 975606"/>
                <a:gd name="connsiteY581" fmla="*/ 618506 h 1016150"/>
                <a:gd name="connsiteX582" fmla="*/ 948488 w 975606"/>
                <a:gd name="connsiteY582" fmla="*/ 624979 h 1016150"/>
                <a:gd name="connsiteX583" fmla="*/ 951057 w 975606"/>
                <a:gd name="connsiteY583" fmla="*/ 626217 h 1016150"/>
                <a:gd name="connsiteX584" fmla="*/ 954863 w 975606"/>
                <a:gd name="connsiteY584" fmla="*/ 627550 h 1016150"/>
                <a:gd name="connsiteX585" fmla="*/ 956195 w 975606"/>
                <a:gd name="connsiteY585" fmla="*/ 626217 h 1016150"/>
                <a:gd name="connsiteX586" fmla="*/ 957527 w 975606"/>
                <a:gd name="connsiteY586" fmla="*/ 623647 h 1016150"/>
                <a:gd name="connsiteX587" fmla="*/ 960096 w 975606"/>
                <a:gd name="connsiteY587" fmla="*/ 621076 h 1016150"/>
                <a:gd name="connsiteX588" fmla="*/ 960096 w 975606"/>
                <a:gd name="connsiteY588" fmla="*/ 619744 h 1016150"/>
                <a:gd name="connsiteX589" fmla="*/ 961334 w 975606"/>
                <a:gd name="connsiteY589" fmla="*/ 617173 h 1016150"/>
                <a:gd name="connsiteX590" fmla="*/ 961334 w 975606"/>
                <a:gd name="connsiteY590" fmla="*/ 614603 h 1016150"/>
                <a:gd name="connsiteX591" fmla="*/ 960096 w 975606"/>
                <a:gd name="connsiteY591" fmla="*/ 612033 h 1016150"/>
                <a:gd name="connsiteX592" fmla="*/ 957527 w 975606"/>
                <a:gd name="connsiteY592" fmla="*/ 609462 h 1016150"/>
                <a:gd name="connsiteX593" fmla="*/ 953626 w 975606"/>
                <a:gd name="connsiteY593" fmla="*/ 606892 h 1016150"/>
                <a:gd name="connsiteX594" fmla="*/ 952294 w 975606"/>
                <a:gd name="connsiteY594" fmla="*/ 606892 h 1016150"/>
                <a:gd name="connsiteX595" fmla="*/ 953626 w 975606"/>
                <a:gd name="connsiteY595" fmla="*/ 605559 h 1016150"/>
                <a:gd name="connsiteX596" fmla="*/ 957527 w 975606"/>
                <a:gd name="connsiteY596" fmla="*/ 608129 h 1016150"/>
                <a:gd name="connsiteX597" fmla="*/ 961334 w 975606"/>
                <a:gd name="connsiteY597" fmla="*/ 609462 h 1016150"/>
                <a:gd name="connsiteX598" fmla="*/ 962666 w 975606"/>
                <a:gd name="connsiteY598" fmla="*/ 613365 h 1016150"/>
                <a:gd name="connsiteX599" fmla="*/ 962666 w 975606"/>
                <a:gd name="connsiteY599" fmla="*/ 618506 h 1016150"/>
                <a:gd name="connsiteX600" fmla="*/ 962666 w 975606"/>
                <a:gd name="connsiteY600" fmla="*/ 621076 h 1016150"/>
                <a:gd name="connsiteX601" fmla="*/ 963998 w 975606"/>
                <a:gd name="connsiteY601" fmla="*/ 624979 h 1016150"/>
                <a:gd name="connsiteX602" fmla="*/ 963998 w 975606"/>
                <a:gd name="connsiteY602" fmla="*/ 626217 h 1016150"/>
                <a:gd name="connsiteX603" fmla="*/ 965235 w 975606"/>
                <a:gd name="connsiteY603" fmla="*/ 626217 h 1016150"/>
                <a:gd name="connsiteX604" fmla="*/ 967804 w 975606"/>
                <a:gd name="connsiteY604" fmla="*/ 624979 h 1016150"/>
                <a:gd name="connsiteX605" fmla="*/ 970373 w 975606"/>
                <a:gd name="connsiteY605" fmla="*/ 622409 h 1016150"/>
                <a:gd name="connsiteX606" fmla="*/ 972943 w 975606"/>
                <a:gd name="connsiteY606" fmla="*/ 621076 h 1016150"/>
                <a:gd name="connsiteX607" fmla="*/ 975607 w 975606"/>
                <a:gd name="connsiteY607" fmla="*/ 618506 h 1016150"/>
                <a:gd name="connsiteX608" fmla="*/ 957527 w 975606"/>
                <a:gd name="connsiteY608" fmla="*/ 604322 h 1016150"/>
                <a:gd name="connsiteX609" fmla="*/ 953626 w 975606"/>
                <a:gd name="connsiteY609" fmla="*/ 602989 h 1016150"/>
                <a:gd name="connsiteX610" fmla="*/ 948488 w 975606"/>
                <a:gd name="connsiteY610" fmla="*/ 599085 h 1016150"/>
                <a:gd name="connsiteX611" fmla="*/ 945919 w 975606"/>
                <a:gd name="connsiteY611" fmla="*/ 596515 h 1016150"/>
                <a:gd name="connsiteX612" fmla="*/ 944586 w 975606"/>
                <a:gd name="connsiteY612" fmla="*/ 595278 h 1016150"/>
                <a:gd name="connsiteX613" fmla="*/ 943254 w 975606"/>
                <a:gd name="connsiteY613" fmla="*/ 595278 h 1016150"/>
                <a:gd name="connsiteX614" fmla="*/ 940781 w 975606"/>
                <a:gd name="connsiteY614" fmla="*/ 596515 h 1016150"/>
                <a:gd name="connsiteX615" fmla="*/ 938116 w 975606"/>
                <a:gd name="connsiteY615" fmla="*/ 599085 h 1016150"/>
                <a:gd name="connsiteX616" fmla="*/ 936879 w 975606"/>
                <a:gd name="connsiteY616" fmla="*/ 600418 h 1016150"/>
                <a:gd name="connsiteX617" fmla="*/ 934310 w 975606"/>
                <a:gd name="connsiteY617" fmla="*/ 600418 h 1016150"/>
                <a:gd name="connsiteX618" fmla="*/ 932978 w 975606"/>
                <a:gd name="connsiteY618" fmla="*/ 600418 h 1016150"/>
                <a:gd name="connsiteX619" fmla="*/ 931741 w 975606"/>
                <a:gd name="connsiteY619" fmla="*/ 600418 h 1016150"/>
                <a:gd name="connsiteX620" fmla="*/ 930409 w 975606"/>
                <a:gd name="connsiteY620" fmla="*/ 597848 h 1016150"/>
                <a:gd name="connsiteX621" fmla="*/ 926508 w 975606"/>
                <a:gd name="connsiteY621" fmla="*/ 596515 h 1016150"/>
                <a:gd name="connsiteX622" fmla="*/ 923938 w 975606"/>
                <a:gd name="connsiteY622" fmla="*/ 595278 h 1016150"/>
                <a:gd name="connsiteX623" fmla="*/ 921369 w 975606"/>
                <a:gd name="connsiteY623" fmla="*/ 592707 h 1016150"/>
                <a:gd name="connsiteX624" fmla="*/ 918800 w 975606"/>
                <a:gd name="connsiteY624" fmla="*/ 575857 h 10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</a:cxnLst>
              <a:rect l="l" t="t" r="r" b="b"/>
              <a:pathLst>
                <a:path w="975606" h="1016150">
                  <a:moveTo>
                    <a:pt x="918800" y="575857"/>
                  </a:moveTo>
                  <a:lnTo>
                    <a:pt x="910998" y="566813"/>
                  </a:lnTo>
                  <a:lnTo>
                    <a:pt x="914899" y="557769"/>
                  </a:lnTo>
                  <a:lnTo>
                    <a:pt x="910998" y="544822"/>
                  </a:lnTo>
                  <a:lnTo>
                    <a:pt x="908428" y="542252"/>
                  </a:lnTo>
                  <a:lnTo>
                    <a:pt x="905859" y="544822"/>
                  </a:lnTo>
                  <a:lnTo>
                    <a:pt x="900721" y="537111"/>
                  </a:lnTo>
                  <a:lnTo>
                    <a:pt x="895583" y="528067"/>
                  </a:lnTo>
                  <a:lnTo>
                    <a:pt x="894251" y="517691"/>
                  </a:lnTo>
                  <a:lnTo>
                    <a:pt x="876171" y="499603"/>
                  </a:lnTo>
                  <a:lnTo>
                    <a:pt x="858092" y="495795"/>
                  </a:lnTo>
                  <a:lnTo>
                    <a:pt x="847816" y="487989"/>
                  </a:lnTo>
                  <a:lnTo>
                    <a:pt x="850385" y="481610"/>
                  </a:lnTo>
                  <a:lnTo>
                    <a:pt x="844009" y="471234"/>
                  </a:lnTo>
                  <a:lnTo>
                    <a:pt x="845246" y="460952"/>
                  </a:lnTo>
                  <a:lnTo>
                    <a:pt x="838776" y="451908"/>
                  </a:lnTo>
                  <a:lnTo>
                    <a:pt x="838776" y="441532"/>
                  </a:lnTo>
                  <a:lnTo>
                    <a:pt x="832401" y="440199"/>
                  </a:lnTo>
                  <a:lnTo>
                    <a:pt x="831069" y="433821"/>
                  </a:lnTo>
                  <a:lnTo>
                    <a:pt x="825835" y="433821"/>
                  </a:lnTo>
                  <a:lnTo>
                    <a:pt x="828499" y="428680"/>
                  </a:lnTo>
                  <a:lnTo>
                    <a:pt x="818128" y="418303"/>
                  </a:lnTo>
                  <a:lnTo>
                    <a:pt x="820697" y="405451"/>
                  </a:lnTo>
                  <a:lnTo>
                    <a:pt x="811658" y="397645"/>
                  </a:lnTo>
                  <a:lnTo>
                    <a:pt x="807851" y="397645"/>
                  </a:lnTo>
                  <a:lnTo>
                    <a:pt x="796243" y="389934"/>
                  </a:lnTo>
                  <a:lnTo>
                    <a:pt x="769124" y="380890"/>
                  </a:lnTo>
                  <a:lnTo>
                    <a:pt x="763986" y="375749"/>
                  </a:lnTo>
                  <a:lnTo>
                    <a:pt x="761321" y="365373"/>
                  </a:lnTo>
                  <a:lnTo>
                    <a:pt x="756183" y="367943"/>
                  </a:lnTo>
                  <a:lnTo>
                    <a:pt x="753614" y="364040"/>
                  </a:lnTo>
                  <a:lnTo>
                    <a:pt x="744575" y="361470"/>
                  </a:lnTo>
                  <a:lnTo>
                    <a:pt x="745906" y="354996"/>
                  </a:lnTo>
                  <a:lnTo>
                    <a:pt x="748476" y="354996"/>
                  </a:lnTo>
                  <a:lnTo>
                    <a:pt x="742005" y="349855"/>
                  </a:lnTo>
                  <a:lnTo>
                    <a:pt x="744575" y="347285"/>
                  </a:lnTo>
                  <a:lnTo>
                    <a:pt x="738104" y="348618"/>
                  </a:lnTo>
                  <a:lnTo>
                    <a:pt x="734298" y="342144"/>
                  </a:lnTo>
                  <a:lnTo>
                    <a:pt x="730396" y="343382"/>
                  </a:lnTo>
                  <a:lnTo>
                    <a:pt x="730396" y="339574"/>
                  </a:lnTo>
                  <a:lnTo>
                    <a:pt x="725258" y="339574"/>
                  </a:lnTo>
                  <a:lnTo>
                    <a:pt x="722689" y="334433"/>
                  </a:lnTo>
                  <a:lnTo>
                    <a:pt x="726495" y="334433"/>
                  </a:lnTo>
                  <a:lnTo>
                    <a:pt x="722689" y="326627"/>
                  </a:lnTo>
                  <a:lnTo>
                    <a:pt x="727828" y="324056"/>
                  </a:lnTo>
                  <a:lnTo>
                    <a:pt x="723926" y="320153"/>
                  </a:lnTo>
                  <a:lnTo>
                    <a:pt x="726495" y="316345"/>
                  </a:lnTo>
                  <a:lnTo>
                    <a:pt x="712317" y="309872"/>
                  </a:lnTo>
                  <a:lnTo>
                    <a:pt x="703278" y="299495"/>
                  </a:lnTo>
                  <a:lnTo>
                    <a:pt x="689100" y="290546"/>
                  </a:lnTo>
                  <a:lnTo>
                    <a:pt x="680060" y="290546"/>
                  </a:lnTo>
                  <a:lnTo>
                    <a:pt x="669688" y="285311"/>
                  </a:lnTo>
                  <a:lnTo>
                    <a:pt x="650373" y="256941"/>
                  </a:lnTo>
                  <a:lnTo>
                    <a:pt x="642665" y="253038"/>
                  </a:lnTo>
                  <a:lnTo>
                    <a:pt x="632293" y="242757"/>
                  </a:lnTo>
                  <a:lnTo>
                    <a:pt x="616783" y="237521"/>
                  </a:lnTo>
                  <a:lnTo>
                    <a:pt x="598800" y="224669"/>
                  </a:lnTo>
                  <a:lnTo>
                    <a:pt x="588428" y="220766"/>
                  </a:lnTo>
                  <a:lnTo>
                    <a:pt x="579388" y="204011"/>
                  </a:lnTo>
                  <a:lnTo>
                    <a:pt x="563973" y="185923"/>
                  </a:lnTo>
                  <a:lnTo>
                    <a:pt x="551033" y="176879"/>
                  </a:lnTo>
                  <a:lnTo>
                    <a:pt x="541993" y="152413"/>
                  </a:lnTo>
                  <a:lnTo>
                    <a:pt x="526483" y="134230"/>
                  </a:lnTo>
                  <a:lnTo>
                    <a:pt x="517443" y="116238"/>
                  </a:lnTo>
                  <a:lnTo>
                    <a:pt x="511068" y="112334"/>
                  </a:lnTo>
                  <a:lnTo>
                    <a:pt x="492989" y="116238"/>
                  </a:lnTo>
                  <a:lnTo>
                    <a:pt x="482617" y="113572"/>
                  </a:lnTo>
                  <a:lnTo>
                    <a:pt x="460732" y="96817"/>
                  </a:lnTo>
                  <a:lnTo>
                    <a:pt x="459400" y="91676"/>
                  </a:lnTo>
                  <a:lnTo>
                    <a:pt x="445222" y="90343"/>
                  </a:lnTo>
                  <a:lnTo>
                    <a:pt x="424574" y="77492"/>
                  </a:lnTo>
                  <a:lnTo>
                    <a:pt x="420672" y="68448"/>
                  </a:lnTo>
                  <a:lnTo>
                    <a:pt x="425906" y="60642"/>
                  </a:lnTo>
                  <a:lnTo>
                    <a:pt x="424574" y="52930"/>
                  </a:lnTo>
                  <a:lnTo>
                    <a:pt x="433613" y="45219"/>
                  </a:lnTo>
                  <a:lnTo>
                    <a:pt x="432281" y="40079"/>
                  </a:lnTo>
                  <a:lnTo>
                    <a:pt x="436182" y="38746"/>
                  </a:lnTo>
                  <a:lnTo>
                    <a:pt x="437515" y="33605"/>
                  </a:lnTo>
                  <a:lnTo>
                    <a:pt x="436182" y="31035"/>
                  </a:lnTo>
                  <a:lnTo>
                    <a:pt x="443890" y="28369"/>
                  </a:lnTo>
                  <a:lnTo>
                    <a:pt x="450360" y="15517"/>
                  </a:lnTo>
                  <a:lnTo>
                    <a:pt x="458163" y="14185"/>
                  </a:lnTo>
                  <a:lnTo>
                    <a:pt x="455499" y="10377"/>
                  </a:lnTo>
                  <a:lnTo>
                    <a:pt x="459400" y="2570"/>
                  </a:lnTo>
                  <a:lnTo>
                    <a:pt x="458163" y="0"/>
                  </a:lnTo>
                  <a:lnTo>
                    <a:pt x="236170" y="31035"/>
                  </a:lnTo>
                  <a:lnTo>
                    <a:pt x="0" y="58071"/>
                  </a:lnTo>
                  <a:lnTo>
                    <a:pt x="135498" y="533208"/>
                  </a:lnTo>
                  <a:lnTo>
                    <a:pt x="139399" y="541014"/>
                  </a:lnTo>
                  <a:lnTo>
                    <a:pt x="145870" y="547393"/>
                  </a:lnTo>
                  <a:lnTo>
                    <a:pt x="151008" y="563005"/>
                  </a:lnTo>
                  <a:lnTo>
                    <a:pt x="156146" y="569383"/>
                  </a:lnTo>
                  <a:lnTo>
                    <a:pt x="153577" y="577190"/>
                  </a:lnTo>
                  <a:lnTo>
                    <a:pt x="158716" y="587471"/>
                  </a:lnTo>
                  <a:lnTo>
                    <a:pt x="178127" y="604322"/>
                  </a:lnTo>
                  <a:lnTo>
                    <a:pt x="180696" y="617173"/>
                  </a:lnTo>
                  <a:lnTo>
                    <a:pt x="185834" y="624979"/>
                  </a:lnTo>
                  <a:lnTo>
                    <a:pt x="183265" y="632691"/>
                  </a:lnTo>
                  <a:lnTo>
                    <a:pt x="185834" y="636594"/>
                  </a:lnTo>
                  <a:lnTo>
                    <a:pt x="180696" y="645638"/>
                  </a:lnTo>
                  <a:lnTo>
                    <a:pt x="197443" y="652016"/>
                  </a:lnTo>
                  <a:lnTo>
                    <a:pt x="203913" y="658489"/>
                  </a:lnTo>
                  <a:lnTo>
                    <a:pt x="198775" y="662393"/>
                  </a:lnTo>
                  <a:lnTo>
                    <a:pt x="200012" y="667629"/>
                  </a:lnTo>
                  <a:lnTo>
                    <a:pt x="189735" y="671437"/>
                  </a:lnTo>
                  <a:lnTo>
                    <a:pt x="193637" y="675340"/>
                  </a:lnTo>
                  <a:lnTo>
                    <a:pt x="183265" y="680480"/>
                  </a:lnTo>
                  <a:lnTo>
                    <a:pt x="176794" y="690857"/>
                  </a:lnTo>
                  <a:lnTo>
                    <a:pt x="179364" y="717894"/>
                  </a:lnTo>
                  <a:lnTo>
                    <a:pt x="169087" y="757972"/>
                  </a:lnTo>
                  <a:lnTo>
                    <a:pt x="176794" y="791577"/>
                  </a:lnTo>
                  <a:lnTo>
                    <a:pt x="189735" y="806999"/>
                  </a:lnTo>
                  <a:lnTo>
                    <a:pt x="194874" y="823754"/>
                  </a:lnTo>
                  <a:lnTo>
                    <a:pt x="189735" y="863833"/>
                  </a:lnTo>
                  <a:lnTo>
                    <a:pt x="193637" y="878018"/>
                  </a:lnTo>
                  <a:lnTo>
                    <a:pt x="189735" y="885729"/>
                  </a:lnTo>
                  <a:lnTo>
                    <a:pt x="192304" y="902579"/>
                  </a:lnTo>
                  <a:lnTo>
                    <a:pt x="207814" y="919334"/>
                  </a:lnTo>
                  <a:lnTo>
                    <a:pt x="216854" y="936089"/>
                  </a:lnTo>
                  <a:lnTo>
                    <a:pt x="216854" y="943895"/>
                  </a:lnTo>
                  <a:lnTo>
                    <a:pt x="216854" y="950369"/>
                  </a:lnTo>
                  <a:lnTo>
                    <a:pt x="221992" y="952939"/>
                  </a:lnTo>
                  <a:lnTo>
                    <a:pt x="233601" y="972264"/>
                  </a:lnTo>
                  <a:lnTo>
                    <a:pt x="238739" y="996826"/>
                  </a:lnTo>
                  <a:lnTo>
                    <a:pt x="250348" y="1007107"/>
                  </a:lnTo>
                  <a:lnTo>
                    <a:pt x="763986" y="972264"/>
                  </a:lnTo>
                  <a:lnTo>
                    <a:pt x="762653" y="981308"/>
                  </a:lnTo>
                  <a:lnTo>
                    <a:pt x="770456" y="989115"/>
                  </a:lnTo>
                  <a:lnTo>
                    <a:pt x="771693" y="1004537"/>
                  </a:lnTo>
                  <a:lnTo>
                    <a:pt x="781970" y="1016151"/>
                  </a:lnTo>
                  <a:lnTo>
                    <a:pt x="801381" y="1013581"/>
                  </a:lnTo>
                  <a:lnTo>
                    <a:pt x="805187" y="1009678"/>
                  </a:lnTo>
                  <a:lnTo>
                    <a:pt x="802713" y="999396"/>
                  </a:lnTo>
                  <a:lnTo>
                    <a:pt x="805187" y="964553"/>
                  </a:lnTo>
                  <a:lnTo>
                    <a:pt x="794910" y="947703"/>
                  </a:lnTo>
                  <a:lnTo>
                    <a:pt x="793578" y="925807"/>
                  </a:lnTo>
                  <a:lnTo>
                    <a:pt x="797480" y="923237"/>
                  </a:lnTo>
                  <a:lnTo>
                    <a:pt x="797480" y="918096"/>
                  </a:lnTo>
                  <a:lnTo>
                    <a:pt x="805187" y="918096"/>
                  </a:lnTo>
                  <a:lnTo>
                    <a:pt x="807851" y="907720"/>
                  </a:lnTo>
                  <a:lnTo>
                    <a:pt x="816891" y="909052"/>
                  </a:lnTo>
                  <a:lnTo>
                    <a:pt x="816891" y="906482"/>
                  </a:lnTo>
                  <a:lnTo>
                    <a:pt x="825835" y="912860"/>
                  </a:lnTo>
                  <a:lnTo>
                    <a:pt x="840108" y="912860"/>
                  </a:lnTo>
                  <a:lnTo>
                    <a:pt x="842678" y="916763"/>
                  </a:lnTo>
                  <a:lnTo>
                    <a:pt x="846579" y="914193"/>
                  </a:lnTo>
                  <a:lnTo>
                    <a:pt x="855523" y="918096"/>
                  </a:lnTo>
                  <a:lnTo>
                    <a:pt x="880073" y="919334"/>
                  </a:lnTo>
                  <a:lnTo>
                    <a:pt x="885211" y="919334"/>
                  </a:lnTo>
                  <a:lnTo>
                    <a:pt x="889112" y="920667"/>
                  </a:lnTo>
                  <a:lnTo>
                    <a:pt x="890444" y="920667"/>
                  </a:lnTo>
                  <a:lnTo>
                    <a:pt x="894251" y="918096"/>
                  </a:lnTo>
                  <a:lnTo>
                    <a:pt x="898152" y="914193"/>
                  </a:lnTo>
                  <a:lnTo>
                    <a:pt x="896820" y="906482"/>
                  </a:lnTo>
                  <a:lnTo>
                    <a:pt x="895583" y="902579"/>
                  </a:lnTo>
                  <a:lnTo>
                    <a:pt x="891681" y="898676"/>
                  </a:lnTo>
                  <a:lnTo>
                    <a:pt x="886543" y="896106"/>
                  </a:lnTo>
                  <a:lnTo>
                    <a:pt x="885211" y="896106"/>
                  </a:lnTo>
                  <a:lnTo>
                    <a:pt x="886543" y="893535"/>
                  </a:lnTo>
                  <a:lnTo>
                    <a:pt x="886543" y="892202"/>
                  </a:lnTo>
                  <a:lnTo>
                    <a:pt x="881310" y="889632"/>
                  </a:lnTo>
                  <a:lnTo>
                    <a:pt x="878836" y="887062"/>
                  </a:lnTo>
                  <a:lnTo>
                    <a:pt x="878836" y="885729"/>
                  </a:lnTo>
                  <a:lnTo>
                    <a:pt x="880073" y="885729"/>
                  </a:lnTo>
                  <a:lnTo>
                    <a:pt x="881310" y="885729"/>
                  </a:lnTo>
                  <a:lnTo>
                    <a:pt x="883974" y="887062"/>
                  </a:lnTo>
                  <a:lnTo>
                    <a:pt x="887780" y="888394"/>
                  </a:lnTo>
                  <a:lnTo>
                    <a:pt x="890444" y="889632"/>
                  </a:lnTo>
                  <a:lnTo>
                    <a:pt x="894251" y="889632"/>
                  </a:lnTo>
                  <a:lnTo>
                    <a:pt x="895583" y="889632"/>
                  </a:lnTo>
                  <a:lnTo>
                    <a:pt x="894251" y="888394"/>
                  </a:lnTo>
                  <a:lnTo>
                    <a:pt x="890444" y="884491"/>
                  </a:lnTo>
                  <a:lnTo>
                    <a:pt x="889112" y="879350"/>
                  </a:lnTo>
                  <a:lnTo>
                    <a:pt x="889112" y="878018"/>
                  </a:lnTo>
                  <a:lnTo>
                    <a:pt x="891681" y="874115"/>
                  </a:lnTo>
                  <a:lnTo>
                    <a:pt x="893014" y="872877"/>
                  </a:lnTo>
                  <a:lnTo>
                    <a:pt x="895583" y="871544"/>
                  </a:lnTo>
                  <a:lnTo>
                    <a:pt x="898152" y="867641"/>
                  </a:lnTo>
                  <a:lnTo>
                    <a:pt x="899484" y="866404"/>
                  </a:lnTo>
                  <a:lnTo>
                    <a:pt x="899484" y="863833"/>
                  </a:lnTo>
                  <a:lnTo>
                    <a:pt x="898152" y="862500"/>
                  </a:lnTo>
                  <a:lnTo>
                    <a:pt x="896820" y="861263"/>
                  </a:lnTo>
                  <a:lnTo>
                    <a:pt x="894251" y="859930"/>
                  </a:lnTo>
                  <a:lnTo>
                    <a:pt x="893014" y="861263"/>
                  </a:lnTo>
                  <a:lnTo>
                    <a:pt x="893014" y="863833"/>
                  </a:lnTo>
                  <a:lnTo>
                    <a:pt x="891681" y="863833"/>
                  </a:lnTo>
                  <a:lnTo>
                    <a:pt x="890444" y="865071"/>
                  </a:lnTo>
                  <a:lnTo>
                    <a:pt x="886543" y="862500"/>
                  </a:lnTo>
                  <a:lnTo>
                    <a:pt x="881310" y="862500"/>
                  </a:lnTo>
                  <a:lnTo>
                    <a:pt x="877503" y="863833"/>
                  </a:lnTo>
                  <a:lnTo>
                    <a:pt x="874934" y="863833"/>
                  </a:lnTo>
                  <a:lnTo>
                    <a:pt x="871033" y="862500"/>
                  </a:lnTo>
                  <a:lnTo>
                    <a:pt x="864658" y="862500"/>
                  </a:lnTo>
                  <a:lnTo>
                    <a:pt x="861993" y="863833"/>
                  </a:lnTo>
                  <a:lnTo>
                    <a:pt x="860756" y="863833"/>
                  </a:lnTo>
                  <a:lnTo>
                    <a:pt x="859424" y="863833"/>
                  </a:lnTo>
                  <a:lnTo>
                    <a:pt x="859424" y="861263"/>
                  </a:lnTo>
                  <a:lnTo>
                    <a:pt x="860756" y="859930"/>
                  </a:lnTo>
                  <a:lnTo>
                    <a:pt x="865895" y="857360"/>
                  </a:lnTo>
                  <a:lnTo>
                    <a:pt x="869796" y="857360"/>
                  </a:lnTo>
                  <a:lnTo>
                    <a:pt x="874934" y="856122"/>
                  </a:lnTo>
                  <a:lnTo>
                    <a:pt x="880073" y="857360"/>
                  </a:lnTo>
                  <a:lnTo>
                    <a:pt x="883974" y="858692"/>
                  </a:lnTo>
                  <a:lnTo>
                    <a:pt x="887780" y="859930"/>
                  </a:lnTo>
                  <a:lnTo>
                    <a:pt x="890444" y="854789"/>
                  </a:lnTo>
                  <a:lnTo>
                    <a:pt x="890444" y="852219"/>
                  </a:lnTo>
                  <a:lnTo>
                    <a:pt x="890444" y="848316"/>
                  </a:lnTo>
                  <a:lnTo>
                    <a:pt x="889112" y="845745"/>
                  </a:lnTo>
                  <a:lnTo>
                    <a:pt x="882642" y="844508"/>
                  </a:lnTo>
                  <a:lnTo>
                    <a:pt x="878836" y="840605"/>
                  </a:lnTo>
                  <a:lnTo>
                    <a:pt x="878836" y="838034"/>
                  </a:lnTo>
                  <a:lnTo>
                    <a:pt x="880073" y="835464"/>
                  </a:lnTo>
                  <a:lnTo>
                    <a:pt x="881310" y="834131"/>
                  </a:lnTo>
                  <a:lnTo>
                    <a:pt x="881310" y="828990"/>
                  </a:lnTo>
                  <a:lnTo>
                    <a:pt x="880073" y="827658"/>
                  </a:lnTo>
                  <a:lnTo>
                    <a:pt x="877503" y="826325"/>
                  </a:lnTo>
                  <a:lnTo>
                    <a:pt x="876171" y="823754"/>
                  </a:lnTo>
                  <a:lnTo>
                    <a:pt x="874934" y="819947"/>
                  </a:lnTo>
                  <a:lnTo>
                    <a:pt x="872365" y="816043"/>
                  </a:lnTo>
                  <a:lnTo>
                    <a:pt x="869796" y="812235"/>
                  </a:lnTo>
                  <a:lnTo>
                    <a:pt x="868464" y="808332"/>
                  </a:lnTo>
                  <a:lnTo>
                    <a:pt x="868464" y="806999"/>
                  </a:lnTo>
                  <a:lnTo>
                    <a:pt x="869796" y="805762"/>
                  </a:lnTo>
                  <a:lnTo>
                    <a:pt x="871033" y="805762"/>
                  </a:lnTo>
                  <a:lnTo>
                    <a:pt x="874934" y="812235"/>
                  </a:lnTo>
                  <a:lnTo>
                    <a:pt x="878836" y="819947"/>
                  </a:lnTo>
                  <a:lnTo>
                    <a:pt x="885211" y="823754"/>
                  </a:lnTo>
                  <a:lnTo>
                    <a:pt x="890444" y="827658"/>
                  </a:lnTo>
                  <a:lnTo>
                    <a:pt x="891681" y="827658"/>
                  </a:lnTo>
                  <a:lnTo>
                    <a:pt x="894251" y="825087"/>
                  </a:lnTo>
                  <a:lnTo>
                    <a:pt x="894251" y="822517"/>
                  </a:lnTo>
                  <a:lnTo>
                    <a:pt x="894251" y="821184"/>
                  </a:lnTo>
                  <a:lnTo>
                    <a:pt x="894251" y="819947"/>
                  </a:lnTo>
                  <a:lnTo>
                    <a:pt x="891681" y="816043"/>
                  </a:lnTo>
                  <a:lnTo>
                    <a:pt x="889112" y="812235"/>
                  </a:lnTo>
                  <a:lnTo>
                    <a:pt x="889112" y="809570"/>
                  </a:lnTo>
                  <a:lnTo>
                    <a:pt x="890444" y="804429"/>
                  </a:lnTo>
                  <a:lnTo>
                    <a:pt x="893014" y="803096"/>
                  </a:lnTo>
                  <a:lnTo>
                    <a:pt x="893014" y="801859"/>
                  </a:lnTo>
                  <a:lnTo>
                    <a:pt x="894251" y="803096"/>
                  </a:lnTo>
                  <a:lnTo>
                    <a:pt x="896820" y="805762"/>
                  </a:lnTo>
                  <a:lnTo>
                    <a:pt x="898152" y="809570"/>
                  </a:lnTo>
                  <a:lnTo>
                    <a:pt x="898152" y="810903"/>
                  </a:lnTo>
                  <a:lnTo>
                    <a:pt x="898152" y="814806"/>
                  </a:lnTo>
                  <a:lnTo>
                    <a:pt x="898152" y="819947"/>
                  </a:lnTo>
                  <a:lnTo>
                    <a:pt x="899484" y="819947"/>
                  </a:lnTo>
                  <a:lnTo>
                    <a:pt x="902053" y="821184"/>
                  </a:lnTo>
                  <a:lnTo>
                    <a:pt x="904622" y="819947"/>
                  </a:lnTo>
                  <a:lnTo>
                    <a:pt x="905859" y="819947"/>
                  </a:lnTo>
                  <a:lnTo>
                    <a:pt x="904622" y="816043"/>
                  </a:lnTo>
                  <a:lnTo>
                    <a:pt x="905859" y="813473"/>
                  </a:lnTo>
                  <a:lnTo>
                    <a:pt x="907191" y="813473"/>
                  </a:lnTo>
                  <a:lnTo>
                    <a:pt x="907191" y="812235"/>
                  </a:lnTo>
                  <a:lnTo>
                    <a:pt x="909761" y="812235"/>
                  </a:lnTo>
                  <a:lnTo>
                    <a:pt x="910998" y="810903"/>
                  </a:lnTo>
                  <a:lnTo>
                    <a:pt x="913662" y="804429"/>
                  </a:lnTo>
                  <a:lnTo>
                    <a:pt x="916231" y="800526"/>
                  </a:lnTo>
                  <a:lnTo>
                    <a:pt x="918800" y="799288"/>
                  </a:lnTo>
                  <a:lnTo>
                    <a:pt x="922701" y="792815"/>
                  </a:lnTo>
                  <a:lnTo>
                    <a:pt x="923938" y="787674"/>
                  </a:lnTo>
                  <a:lnTo>
                    <a:pt x="921369" y="783771"/>
                  </a:lnTo>
                  <a:lnTo>
                    <a:pt x="920132" y="782438"/>
                  </a:lnTo>
                  <a:lnTo>
                    <a:pt x="908428" y="779868"/>
                  </a:lnTo>
                  <a:lnTo>
                    <a:pt x="900721" y="778630"/>
                  </a:lnTo>
                  <a:lnTo>
                    <a:pt x="900721" y="779868"/>
                  </a:lnTo>
                  <a:lnTo>
                    <a:pt x="900721" y="786341"/>
                  </a:lnTo>
                  <a:lnTo>
                    <a:pt x="899484" y="791577"/>
                  </a:lnTo>
                  <a:lnTo>
                    <a:pt x="898152" y="791577"/>
                  </a:lnTo>
                  <a:lnTo>
                    <a:pt x="894251" y="785104"/>
                  </a:lnTo>
                  <a:lnTo>
                    <a:pt x="894251" y="782438"/>
                  </a:lnTo>
                  <a:lnTo>
                    <a:pt x="894251" y="781201"/>
                  </a:lnTo>
                  <a:lnTo>
                    <a:pt x="894251" y="779868"/>
                  </a:lnTo>
                  <a:lnTo>
                    <a:pt x="896820" y="778630"/>
                  </a:lnTo>
                  <a:lnTo>
                    <a:pt x="898152" y="777297"/>
                  </a:lnTo>
                  <a:lnTo>
                    <a:pt x="899484" y="777297"/>
                  </a:lnTo>
                  <a:lnTo>
                    <a:pt x="898152" y="776060"/>
                  </a:lnTo>
                  <a:lnTo>
                    <a:pt x="895583" y="776060"/>
                  </a:lnTo>
                  <a:lnTo>
                    <a:pt x="891681" y="777297"/>
                  </a:lnTo>
                  <a:lnTo>
                    <a:pt x="883974" y="776060"/>
                  </a:lnTo>
                  <a:lnTo>
                    <a:pt x="878836" y="773490"/>
                  </a:lnTo>
                  <a:lnTo>
                    <a:pt x="878836" y="772157"/>
                  </a:lnTo>
                  <a:lnTo>
                    <a:pt x="880073" y="770919"/>
                  </a:lnTo>
                  <a:lnTo>
                    <a:pt x="881310" y="769586"/>
                  </a:lnTo>
                  <a:lnTo>
                    <a:pt x="882642" y="769586"/>
                  </a:lnTo>
                  <a:lnTo>
                    <a:pt x="886543" y="772157"/>
                  </a:lnTo>
                  <a:lnTo>
                    <a:pt x="890444" y="772157"/>
                  </a:lnTo>
                  <a:lnTo>
                    <a:pt x="899484" y="772157"/>
                  </a:lnTo>
                  <a:lnTo>
                    <a:pt x="908428" y="773490"/>
                  </a:lnTo>
                  <a:lnTo>
                    <a:pt x="913662" y="773490"/>
                  </a:lnTo>
                  <a:lnTo>
                    <a:pt x="917468" y="773490"/>
                  </a:lnTo>
                  <a:lnTo>
                    <a:pt x="918800" y="773490"/>
                  </a:lnTo>
                  <a:lnTo>
                    <a:pt x="918800" y="772157"/>
                  </a:lnTo>
                  <a:lnTo>
                    <a:pt x="917468" y="769586"/>
                  </a:lnTo>
                  <a:lnTo>
                    <a:pt x="917468" y="767016"/>
                  </a:lnTo>
                  <a:lnTo>
                    <a:pt x="914899" y="765778"/>
                  </a:lnTo>
                  <a:lnTo>
                    <a:pt x="913662" y="765778"/>
                  </a:lnTo>
                  <a:lnTo>
                    <a:pt x="912329" y="763113"/>
                  </a:lnTo>
                  <a:lnTo>
                    <a:pt x="908428" y="761875"/>
                  </a:lnTo>
                  <a:lnTo>
                    <a:pt x="904622" y="765778"/>
                  </a:lnTo>
                  <a:lnTo>
                    <a:pt x="900721" y="765778"/>
                  </a:lnTo>
                  <a:lnTo>
                    <a:pt x="898152" y="765778"/>
                  </a:lnTo>
                  <a:lnTo>
                    <a:pt x="896820" y="764446"/>
                  </a:lnTo>
                  <a:lnTo>
                    <a:pt x="898152" y="761875"/>
                  </a:lnTo>
                  <a:lnTo>
                    <a:pt x="899484" y="760542"/>
                  </a:lnTo>
                  <a:lnTo>
                    <a:pt x="902053" y="760542"/>
                  </a:lnTo>
                  <a:lnTo>
                    <a:pt x="903290" y="760542"/>
                  </a:lnTo>
                  <a:lnTo>
                    <a:pt x="903290" y="761875"/>
                  </a:lnTo>
                  <a:lnTo>
                    <a:pt x="904622" y="763113"/>
                  </a:lnTo>
                  <a:lnTo>
                    <a:pt x="905859" y="761875"/>
                  </a:lnTo>
                  <a:lnTo>
                    <a:pt x="907191" y="759305"/>
                  </a:lnTo>
                  <a:lnTo>
                    <a:pt x="907191" y="756639"/>
                  </a:lnTo>
                  <a:lnTo>
                    <a:pt x="905859" y="754069"/>
                  </a:lnTo>
                  <a:lnTo>
                    <a:pt x="905859" y="752831"/>
                  </a:lnTo>
                  <a:lnTo>
                    <a:pt x="907191" y="750166"/>
                  </a:lnTo>
                  <a:lnTo>
                    <a:pt x="909761" y="750166"/>
                  </a:lnTo>
                  <a:lnTo>
                    <a:pt x="912329" y="754069"/>
                  </a:lnTo>
                  <a:lnTo>
                    <a:pt x="913662" y="759305"/>
                  </a:lnTo>
                  <a:lnTo>
                    <a:pt x="914899" y="761875"/>
                  </a:lnTo>
                  <a:lnTo>
                    <a:pt x="916231" y="761875"/>
                  </a:lnTo>
                  <a:lnTo>
                    <a:pt x="917468" y="761875"/>
                  </a:lnTo>
                  <a:lnTo>
                    <a:pt x="918800" y="761875"/>
                  </a:lnTo>
                  <a:lnTo>
                    <a:pt x="921369" y="752831"/>
                  </a:lnTo>
                  <a:lnTo>
                    <a:pt x="925271" y="743788"/>
                  </a:lnTo>
                  <a:lnTo>
                    <a:pt x="929076" y="736077"/>
                  </a:lnTo>
                  <a:lnTo>
                    <a:pt x="931741" y="728270"/>
                  </a:lnTo>
                  <a:lnTo>
                    <a:pt x="931741" y="726937"/>
                  </a:lnTo>
                  <a:lnTo>
                    <a:pt x="931741" y="725700"/>
                  </a:lnTo>
                  <a:lnTo>
                    <a:pt x="929076" y="724462"/>
                  </a:lnTo>
                  <a:lnTo>
                    <a:pt x="926508" y="723129"/>
                  </a:lnTo>
                  <a:lnTo>
                    <a:pt x="926508" y="724462"/>
                  </a:lnTo>
                  <a:lnTo>
                    <a:pt x="925271" y="726937"/>
                  </a:lnTo>
                  <a:lnTo>
                    <a:pt x="923938" y="729603"/>
                  </a:lnTo>
                  <a:lnTo>
                    <a:pt x="921369" y="728270"/>
                  </a:lnTo>
                  <a:lnTo>
                    <a:pt x="918800" y="726937"/>
                  </a:lnTo>
                  <a:lnTo>
                    <a:pt x="917468" y="729603"/>
                  </a:lnTo>
                  <a:lnTo>
                    <a:pt x="916231" y="733411"/>
                  </a:lnTo>
                  <a:lnTo>
                    <a:pt x="913662" y="737314"/>
                  </a:lnTo>
                  <a:lnTo>
                    <a:pt x="908428" y="738647"/>
                  </a:lnTo>
                  <a:lnTo>
                    <a:pt x="908428" y="737314"/>
                  </a:lnTo>
                  <a:lnTo>
                    <a:pt x="912329" y="732078"/>
                  </a:lnTo>
                  <a:lnTo>
                    <a:pt x="914899" y="728270"/>
                  </a:lnTo>
                  <a:lnTo>
                    <a:pt x="913662" y="726937"/>
                  </a:lnTo>
                  <a:lnTo>
                    <a:pt x="912329" y="726937"/>
                  </a:lnTo>
                  <a:lnTo>
                    <a:pt x="909761" y="729603"/>
                  </a:lnTo>
                  <a:lnTo>
                    <a:pt x="907191" y="730840"/>
                  </a:lnTo>
                  <a:lnTo>
                    <a:pt x="905859" y="728270"/>
                  </a:lnTo>
                  <a:lnTo>
                    <a:pt x="904622" y="728270"/>
                  </a:lnTo>
                  <a:lnTo>
                    <a:pt x="902053" y="728270"/>
                  </a:lnTo>
                  <a:lnTo>
                    <a:pt x="899484" y="729603"/>
                  </a:lnTo>
                  <a:lnTo>
                    <a:pt x="898152" y="730840"/>
                  </a:lnTo>
                  <a:lnTo>
                    <a:pt x="895583" y="729603"/>
                  </a:lnTo>
                  <a:lnTo>
                    <a:pt x="894251" y="729603"/>
                  </a:lnTo>
                  <a:lnTo>
                    <a:pt x="894251" y="726937"/>
                  </a:lnTo>
                  <a:lnTo>
                    <a:pt x="898152" y="726937"/>
                  </a:lnTo>
                  <a:lnTo>
                    <a:pt x="902053" y="725700"/>
                  </a:lnTo>
                  <a:lnTo>
                    <a:pt x="900721" y="723129"/>
                  </a:lnTo>
                  <a:lnTo>
                    <a:pt x="900721" y="721797"/>
                  </a:lnTo>
                  <a:lnTo>
                    <a:pt x="902053" y="721797"/>
                  </a:lnTo>
                  <a:lnTo>
                    <a:pt x="903290" y="723129"/>
                  </a:lnTo>
                  <a:lnTo>
                    <a:pt x="904622" y="723129"/>
                  </a:lnTo>
                  <a:lnTo>
                    <a:pt x="907191" y="721797"/>
                  </a:lnTo>
                  <a:lnTo>
                    <a:pt x="908428" y="720559"/>
                  </a:lnTo>
                  <a:lnTo>
                    <a:pt x="909761" y="721797"/>
                  </a:lnTo>
                  <a:lnTo>
                    <a:pt x="912329" y="720559"/>
                  </a:lnTo>
                  <a:lnTo>
                    <a:pt x="912329" y="719226"/>
                  </a:lnTo>
                  <a:lnTo>
                    <a:pt x="913662" y="719226"/>
                  </a:lnTo>
                  <a:lnTo>
                    <a:pt x="914899" y="719226"/>
                  </a:lnTo>
                  <a:lnTo>
                    <a:pt x="916231" y="720559"/>
                  </a:lnTo>
                  <a:lnTo>
                    <a:pt x="918800" y="720559"/>
                  </a:lnTo>
                  <a:lnTo>
                    <a:pt x="921369" y="719226"/>
                  </a:lnTo>
                  <a:lnTo>
                    <a:pt x="923938" y="716656"/>
                  </a:lnTo>
                  <a:lnTo>
                    <a:pt x="923938" y="712848"/>
                  </a:lnTo>
                  <a:lnTo>
                    <a:pt x="923938" y="711515"/>
                  </a:lnTo>
                  <a:lnTo>
                    <a:pt x="920132" y="712848"/>
                  </a:lnTo>
                  <a:lnTo>
                    <a:pt x="917468" y="711515"/>
                  </a:lnTo>
                  <a:lnTo>
                    <a:pt x="918800" y="708945"/>
                  </a:lnTo>
                  <a:lnTo>
                    <a:pt x="917468" y="707612"/>
                  </a:lnTo>
                  <a:lnTo>
                    <a:pt x="914899" y="707612"/>
                  </a:lnTo>
                  <a:lnTo>
                    <a:pt x="912329" y="705042"/>
                  </a:lnTo>
                  <a:lnTo>
                    <a:pt x="913662" y="703709"/>
                  </a:lnTo>
                  <a:lnTo>
                    <a:pt x="914899" y="703709"/>
                  </a:lnTo>
                  <a:lnTo>
                    <a:pt x="920132" y="705042"/>
                  </a:lnTo>
                  <a:lnTo>
                    <a:pt x="922701" y="705042"/>
                  </a:lnTo>
                  <a:lnTo>
                    <a:pt x="925271" y="707612"/>
                  </a:lnTo>
                  <a:lnTo>
                    <a:pt x="927839" y="712848"/>
                  </a:lnTo>
                  <a:lnTo>
                    <a:pt x="929076" y="717894"/>
                  </a:lnTo>
                  <a:lnTo>
                    <a:pt x="930409" y="719226"/>
                  </a:lnTo>
                  <a:lnTo>
                    <a:pt x="930409" y="717894"/>
                  </a:lnTo>
                  <a:lnTo>
                    <a:pt x="932978" y="714086"/>
                  </a:lnTo>
                  <a:lnTo>
                    <a:pt x="934310" y="710182"/>
                  </a:lnTo>
                  <a:lnTo>
                    <a:pt x="935547" y="705042"/>
                  </a:lnTo>
                  <a:lnTo>
                    <a:pt x="935547" y="701138"/>
                  </a:lnTo>
                  <a:lnTo>
                    <a:pt x="935547" y="695998"/>
                  </a:lnTo>
                  <a:lnTo>
                    <a:pt x="934310" y="693427"/>
                  </a:lnTo>
                  <a:lnTo>
                    <a:pt x="931741" y="688287"/>
                  </a:lnTo>
                  <a:lnTo>
                    <a:pt x="931741" y="686954"/>
                  </a:lnTo>
                  <a:lnTo>
                    <a:pt x="930409" y="686954"/>
                  </a:lnTo>
                  <a:lnTo>
                    <a:pt x="926508" y="688287"/>
                  </a:lnTo>
                  <a:lnTo>
                    <a:pt x="925271" y="689524"/>
                  </a:lnTo>
                  <a:lnTo>
                    <a:pt x="925271" y="690857"/>
                  </a:lnTo>
                  <a:lnTo>
                    <a:pt x="925271" y="693427"/>
                  </a:lnTo>
                  <a:lnTo>
                    <a:pt x="926508" y="693427"/>
                  </a:lnTo>
                  <a:lnTo>
                    <a:pt x="926508" y="694760"/>
                  </a:lnTo>
                  <a:lnTo>
                    <a:pt x="926508" y="695998"/>
                  </a:lnTo>
                  <a:lnTo>
                    <a:pt x="920132" y="697235"/>
                  </a:lnTo>
                  <a:lnTo>
                    <a:pt x="914899" y="697235"/>
                  </a:lnTo>
                  <a:lnTo>
                    <a:pt x="912329" y="697235"/>
                  </a:lnTo>
                  <a:lnTo>
                    <a:pt x="908428" y="697235"/>
                  </a:lnTo>
                  <a:lnTo>
                    <a:pt x="907191" y="697235"/>
                  </a:lnTo>
                  <a:lnTo>
                    <a:pt x="907191" y="695998"/>
                  </a:lnTo>
                  <a:lnTo>
                    <a:pt x="907191" y="694760"/>
                  </a:lnTo>
                  <a:lnTo>
                    <a:pt x="910998" y="693427"/>
                  </a:lnTo>
                  <a:lnTo>
                    <a:pt x="913662" y="692094"/>
                  </a:lnTo>
                  <a:lnTo>
                    <a:pt x="917468" y="693427"/>
                  </a:lnTo>
                  <a:lnTo>
                    <a:pt x="920132" y="692094"/>
                  </a:lnTo>
                  <a:lnTo>
                    <a:pt x="921369" y="690857"/>
                  </a:lnTo>
                  <a:lnTo>
                    <a:pt x="921369" y="688287"/>
                  </a:lnTo>
                  <a:lnTo>
                    <a:pt x="921369" y="686954"/>
                  </a:lnTo>
                  <a:lnTo>
                    <a:pt x="921369" y="684383"/>
                  </a:lnTo>
                  <a:lnTo>
                    <a:pt x="920132" y="683051"/>
                  </a:lnTo>
                  <a:lnTo>
                    <a:pt x="917468" y="683051"/>
                  </a:lnTo>
                  <a:lnTo>
                    <a:pt x="914899" y="681813"/>
                  </a:lnTo>
                  <a:lnTo>
                    <a:pt x="912329" y="681813"/>
                  </a:lnTo>
                  <a:lnTo>
                    <a:pt x="910998" y="680480"/>
                  </a:lnTo>
                  <a:lnTo>
                    <a:pt x="908428" y="681813"/>
                  </a:lnTo>
                  <a:lnTo>
                    <a:pt x="907191" y="680480"/>
                  </a:lnTo>
                  <a:lnTo>
                    <a:pt x="904622" y="679148"/>
                  </a:lnTo>
                  <a:lnTo>
                    <a:pt x="904622" y="676577"/>
                  </a:lnTo>
                  <a:lnTo>
                    <a:pt x="904622" y="675340"/>
                  </a:lnTo>
                  <a:lnTo>
                    <a:pt x="903290" y="672769"/>
                  </a:lnTo>
                  <a:lnTo>
                    <a:pt x="903290" y="671437"/>
                  </a:lnTo>
                  <a:lnTo>
                    <a:pt x="900721" y="671437"/>
                  </a:lnTo>
                  <a:lnTo>
                    <a:pt x="898152" y="671437"/>
                  </a:lnTo>
                  <a:lnTo>
                    <a:pt x="894251" y="670199"/>
                  </a:lnTo>
                  <a:lnTo>
                    <a:pt x="894251" y="668866"/>
                  </a:lnTo>
                  <a:lnTo>
                    <a:pt x="898152" y="668866"/>
                  </a:lnTo>
                  <a:lnTo>
                    <a:pt x="899484" y="668866"/>
                  </a:lnTo>
                  <a:lnTo>
                    <a:pt x="902053" y="668866"/>
                  </a:lnTo>
                  <a:lnTo>
                    <a:pt x="904622" y="670199"/>
                  </a:lnTo>
                  <a:lnTo>
                    <a:pt x="904622" y="671437"/>
                  </a:lnTo>
                  <a:lnTo>
                    <a:pt x="905859" y="672769"/>
                  </a:lnTo>
                  <a:lnTo>
                    <a:pt x="907191" y="674007"/>
                  </a:lnTo>
                  <a:lnTo>
                    <a:pt x="907191" y="676577"/>
                  </a:lnTo>
                  <a:lnTo>
                    <a:pt x="909761" y="677910"/>
                  </a:lnTo>
                  <a:lnTo>
                    <a:pt x="914899" y="679148"/>
                  </a:lnTo>
                  <a:lnTo>
                    <a:pt x="920132" y="680480"/>
                  </a:lnTo>
                  <a:lnTo>
                    <a:pt x="923938" y="680480"/>
                  </a:lnTo>
                  <a:lnTo>
                    <a:pt x="923938" y="679148"/>
                  </a:lnTo>
                  <a:lnTo>
                    <a:pt x="922701" y="676577"/>
                  </a:lnTo>
                  <a:lnTo>
                    <a:pt x="920132" y="675340"/>
                  </a:lnTo>
                  <a:lnTo>
                    <a:pt x="918800" y="672769"/>
                  </a:lnTo>
                  <a:lnTo>
                    <a:pt x="918800" y="670199"/>
                  </a:lnTo>
                  <a:lnTo>
                    <a:pt x="918800" y="666296"/>
                  </a:lnTo>
                  <a:lnTo>
                    <a:pt x="920132" y="664963"/>
                  </a:lnTo>
                  <a:lnTo>
                    <a:pt x="921369" y="664963"/>
                  </a:lnTo>
                  <a:lnTo>
                    <a:pt x="922701" y="664963"/>
                  </a:lnTo>
                  <a:lnTo>
                    <a:pt x="923938" y="667629"/>
                  </a:lnTo>
                  <a:lnTo>
                    <a:pt x="925271" y="671437"/>
                  </a:lnTo>
                  <a:lnTo>
                    <a:pt x="923938" y="674007"/>
                  </a:lnTo>
                  <a:lnTo>
                    <a:pt x="925271" y="676577"/>
                  </a:lnTo>
                  <a:lnTo>
                    <a:pt x="927839" y="677910"/>
                  </a:lnTo>
                  <a:lnTo>
                    <a:pt x="930409" y="680480"/>
                  </a:lnTo>
                  <a:lnTo>
                    <a:pt x="931741" y="680480"/>
                  </a:lnTo>
                  <a:lnTo>
                    <a:pt x="934310" y="677910"/>
                  </a:lnTo>
                  <a:lnTo>
                    <a:pt x="938116" y="674007"/>
                  </a:lnTo>
                  <a:lnTo>
                    <a:pt x="944586" y="667629"/>
                  </a:lnTo>
                  <a:lnTo>
                    <a:pt x="945919" y="662393"/>
                  </a:lnTo>
                  <a:lnTo>
                    <a:pt x="947156" y="657252"/>
                  </a:lnTo>
                  <a:lnTo>
                    <a:pt x="947156" y="655919"/>
                  </a:lnTo>
                  <a:lnTo>
                    <a:pt x="945919" y="655919"/>
                  </a:lnTo>
                  <a:lnTo>
                    <a:pt x="943254" y="658489"/>
                  </a:lnTo>
                  <a:lnTo>
                    <a:pt x="942018" y="657252"/>
                  </a:lnTo>
                  <a:lnTo>
                    <a:pt x="939448" y="654681"/>
                  </a:lnTo>
                  <a:lnTo>
                    <a:pt x="936879" y="653349"/>
                  </a:lnTo>
                  <a:lnTo>
                    <a:pt x="930409" y="653349"/>
                  </a:lnTo>
                  <a:lnTo>
                    <a:pt x="925271" y="652016"/>
                  </a:lnTo>
                  <a:lnTo>
                    <a:pt x="921369" y="648208"/>
                  </a:lnTo>
                  <a:lnTo>
                    <a:pt x="917468" y="644305"/>
                  </a:lnTo>
                  <a:lnTo>
                    <a:pt x="913662" y="645638"/>
                  </a:lnTo>
                  <a:lnTo>
                    <a:pt x="910998" y="646875"/>
                  </a:lnTo>
                  <a:lnTo>
                    <a:pt x="909761" y="645638"/>
                  </a:lnTo>
                  <a:lnTo>
                    <a:pt x="910998" y="643067"/>
                  </a:lnTo>
                  <a:lnTo>
                    <a:pt x="909761" y="641735"/>
                  </a:lnTo>
                  <a:lnTo>
                    <a:pt x="908428" y="645638"/>
                  </a:lnTo>
                  <a:lnTo>
                    <a:pt x="905859" y="646875"/>
                  </a:lnTo>
                  <a:lnTo>
                    <a:pt x="904622" y="645638"/>
                  </a:lnTo>
                  <a:lnTo>
                    <a:pt x="903290" y="644305"/>
                  </a:lnTo>
                  <a:lnTo>
                    <a:pt x="902053" y="644305"/>
                  </a:lnTo>
                  <a:lnTo>
                    <a:pt x="899484" y="643067"/>
                  </a:lnTo>
                  <a:lnTo>
                    <a:pt x="896820" y="640402"/>
                  </a:lnTo>
                  <a:lnTo>
                    <a:pt x="895583" y="636594"/>
                  </a:lnTo>
                  <a:lnTo>
                    <a:pt x="895583" y="635261"/>
                  </a:lnTo>
                  <a:lnTo>
                    <a:pt x="899484" y="636594"/>
                  </a:lnTo>
                  <a:lnTo>
                    <a:pt x="902053" y="637831"/>
                  </a:lnTo>
                  <a:lnTo>
                    <a:pt x="900721" y="640402"/>
                  </a:lnTo>
                  <a:lnTo>
                    <a:pt x="900721" y="641735"/>
                  </a:lnTo>
                  <a:lnTo>
                    <a:pt x="903290" y="643067"/>
                  </a:lnTo>
                  <a:lnTo>
                    <a:pt x="905859" y="644305"/>
                  </a:lnTo>
                  <a:lnTo>
                    <a:pt x="907191" y="644305"/>
                  </a:lnTo>
                  <a:lnTo>
                    <a:pt x="908428" y="640402"/>
                  </a:lnTo>
                  <a:lnTo>
                    <a:pt x="910998" y="637831"/>
                  </a:lnTo>
                  <a:lnTo>
                    <a:pt x="912329" y="637831"/>
                  </a:lnTo>
                  <a:lnTo>
                    <a:pt x="910998" y="641735"/>
                  </a:lnTo>
                  <a:lnTo>
                    <a:pt x="910998" y="643067"/>
                  </a:lnTo>
                  <a:lnTo>
                    <a:pt x="912329" y="644305"/>
                  </a:lnTo>
                  <a:lnTo>
                    <a:pt x="914899" y="643067"/>
                  </a:lnTo>
                  <a:lnTo>
                    <a:pt x="917468" y="641735"/>
                  </a:lnTo>
                  <a:lnTo>
                    <a:pt x="922701" y="645638"/>
                  </a:lnTo>
                  <a:lnTo>
                    <a:pt x="926508" y="650778"/>
                  </a:lnTo>
                  <a:lnTo>
                    <a:pt x="930409" y="649446"/>
                  </a:lnTo>
                  <a:lnTo>
                    <a:pt x="934310" y="649446"/>
                  </a:lnTo>
                  <a:lnTo>
                    <a:pt x="935547" y="649446"/>
                  </a:lnTo>
                  <a:lnTo>
                    <a:pt x="935547" y="648208"/>
                  </a:lnTo>
                  <a:lnTo>
                    <a:pt x="934310" y="645638"/>
                  </a:lnTo>
                  <a:lnTo>
                    <a:pt x="934310" y="644305"/>
                  </a:lnTo>
                  <a:lnTo>
                    <a:pt x="932978" y="644305"/>
                  </a:lnTo>
                  <a:lnTo>
                    <a:pt x="929076" y="644305"/>
                  </a:lnTo>
                  <a:lnTo>
                    <a:pt x="925271" y="644305"/>
                  </a:lnTo>
                  <a:lnTo>
                    <a:pt x="923938" y="644305"/>
                  </a:lnTo>
                  <a:lnTo>
                    <a:pt x="923938" y="641735"/>
                  </a:lnTo>
                  <a:lnTo>
                    <a:pt x="922701" y="639164"/>
                  </a:lnTo>
                  <a:lnTo>
                    <a:pt x="921369" y="639164"/>
                  </a:lnTo>
                  <a:lnTo>
                    <a:pt x="918800" y="639164"/>
                  </a:lnTo>
                  <a:lnTo>
                    <a:pt x="914899" y="637831"/>
                  </a:lnTo>
                  <a:lnTo>
                    <a:pt x="914899" y="636594"/>
                  </a:lnTo>
                  <a:lnTo>
                    <a:pt x="917468" y="636594"/>
                  </a:lnTo>
                  <a:lnTo>
                    <a:pt x="917468" y="635261"/>
                  </a:lnTo>
                  <a:lnTo>
                    <a:pt x="914899" y="634023"/>
                  </a:lnTo>
                  <a:lnTo>
                    <a:pt x="914899" y="632691"/>
                  </a:lnTo>
                  <a:lnTo>
                    <a:pt x="916231" y="631453"/>
                  </a:lnTo>
                  <a:lnTo>
                    <a:pt x="917468" y="631453"/>
                  </a:lnTo>
                  <a:lnTo>
                    <a:pt x="918800" y="632691"/>
                  </a:lnTo>
                  <a:lnTo>
                    <a:pt x="920132" y="634023"/>
                  </a:lnTo>
                  <a:lnTo>
                    <a:pt x="922701" y="635261"/>
                  </a:lnTo>
                  <a:lnTo>
                    <a:pt x="923938" y="639164"/>
                  </a:lnTo>
                  <a:lnTo>
                    <a:pt x="926508" y="641735"/>
                  </a:lnTo>
                  <a:lnTo>
                    <a:pt x="929076" y="641735"/>
                  </a:lnTo>
                  <a:lnTo>
                    <a:pt x="930409" y="641735"/>
                  </a:lnTo>
                  <a:lnTo>
                    <a:pt x="930409" y="639164"/>
                  </a:lnTo>
                  <a:lnTo>
                    <a:pt x="929076" y="636594"/>
                  </a:lnTo>
                  <a:lnTo>
                    <a:pt x="925271" y="634023"/>
                  </a:lnTo>
                  <a:lnTo>
                    <a:pt x="922701" y="632691"/>
                  </a:lnTo>
                  <a:lnTo>
                    <a:pt x="922701" y="630120"/>
                  </a:lnTo>
                  <a:lnTo>
                    <a:pt x="923938" y="627550"/>
                  </a:lnTo>
                  <a:lnTo>
                    <a:pt x="925271" y="627550"/>
                  </a:lnTo>
                  <a:lnTo>
                    <a:pt x="925271" y="628787"/>
                  </a:lnTo>
                  <a:lnTo>
                    <a:pt x="923938" y="631453"/>
                  </a:lnTo>
                  <a:lnTo>
                    <a:pt x="926508" y="632691"/>
                  </a:lnTo>
                  <a:lnTo>
                    <a:pt x="930409" y="636594"/>
                  </a:lnTo>
                  <a:lnTo>
                    <a:pt x="934310" y="641735"/>
                  </a:lnTo>
                  <a:lnTo>
                    <a:pt x="938116" y="645638"/>
                  </a:lnTo>
                  <a:lnTo>
                    <a:pt x="942018" y="645638"/>
                  </a:lnTo>
                  <a:lnTo>
                    <a:pt x="945919" y="644305"/>
                  </a:lnTo>
                  <a:lnTo>
                    <a:pt x="948488" y="643067"/>
                  </a:lnTo>
                  <a:lnTo>
                    <a:pt x="952294" y="644305"/>
                  </a:lnTo>
                  <a:lnTo>
                    <a:pt x="952294" y="645638"/>
                  </a:lnTo>
                  <a:lnTo>
                    <a:pt x="952294" y="646875"/>
                  </a:lnTo>
                  <a:lnTo>
                    <a:pt x="953626" y="646875"/>
                  </a:lnTo>
                  <a:lnTo>
                    <a:pt x="954863" y="645638"/>
                  </a:lnTo>
                  <a:lnTo>
                    <a:pt x="956195" y="644305"/>
                  </a:lnTo>
                  <a:lnTo>
                    <a:pt x="956195" y="643067"/>
                  </a:lnTo>
                  <a:lnTo>
                    <a:pt x="957527" y="641735"/>
                  </a:lnTo>
                  <a:lnTo>
                    <a:pt x="958764" y="640402"/>
                  </a:lnTo>
                  <a:lnTo>
                    <a:pt x="961334" y="636594"/>
                  </a:lnTo>
                  <a:lnTo>
                    <a:pt x="962666" y="634023"/>
                  </a:lnTo>
                  <a:lnTo>
                    <a:pt x="962666" y="632691"/>
                  </a:lnTo>
                  <a:lnTo>
                    <a:pt x="961334" y="632691"/>
                  </a:lnTo>
                  <a:lnTo>
                    <a:pt x="958764" y="632691"/>
                  </a:lnTo>
                  <a:lnTo>
                    <a:pt x="957527" y="632691"/>
                  </a:lnTo>
                  <a:lnTo>
                    <a:pt x="949725" y="630120"/>
                  </a:lnTo>
                  <a:lnTo>
                    <a:pt x="945919" y="626217"/>
                  </a:lnTo>
                  <a:lnTo>
                    <a:pt x="944586" y="623647"/>
                  </a:lnTo>
                  <a:lnTo>
                    <a:pt x="944586" y="619744"/>
                  </a:lnTo>
                  <a:lnTo>
                    <a:pt x="944586" y="618506"/>
                  </a:lnTo>
                  <a:lnTo>
                    <a:pt x="944586" y="617173"/>
                  </a:lnTo>
                  <a:lnTo>
                    <a:pt x="943254" y="615935"/>
                  </a:lnTo>
                  <a:lnTo>
                    <a:pt x="942018" y="614603"/>
                  </a:lnTo>
                  <a:lnTo>
                    <a:pt x="940781" y="612033"/>
                  </a:lnTo>
                  <a:lnTo>
                    <a:pt x="944586" y="612033"/>
                  </a:lnTo>
                  <a:lnTo>
                    <a:pt x="947156" y="613365"/>
                  </a:lnTo>
                  <a:lnTo>
                    <a:pt x="948488" y="615935"/>
                  </a:lnTo>
                  <a:lnTo>
                    <a:pt x="948488" y="618506"/>
                  </a:lnTo>
                  <a:lnTo>
                    <a:pt x="948488" y="624979"/>
                  </a:lnTo>
                  <a:lnTo>
                    <a:pt x="951057" y="626217"/>
                  </a:lnTo>
                  <a:lnTo>
                    <a:pt x="954863" y="627550"/>
                  </a:lnTo>
                  <a:lnTo>
                    <a:pt x="956195" y="626217"/>
                  </a:lnTo>
                  <a:lnTo>
                    <a:pt x="957527" y="623647"/>
                  </a:lnTo>
                  <a:lnTo>
                    <a:pt x="960096" y="621076"/>
                  </a:lnTo>
                  <a:lnTo>
                    <a:pt x="960096" y="619744"/>
                  </a:lnTo>
                  <a:lnTo>
                    <a:pt x="961334" y="617173"/>
                  </a:lnTo>
                  <a:lnTo>
                    <a:pt x="961334" y="614603"/>
                  </a:lnTo>
                  <a:lnTo>
                    <a:pt x="960096" y="612033"/>
                  </a:lnTo>
                  <a:lnTo>
                    <a:pt x="957527" y="609462"/>
                  </a:lnTo>
                  <a:lnTo>
                    <a:pt x="953626" y="606892"/>
                  </a:lnTo>
                  <a:lnTo>
                    <a:pt x="952294" y="606892"/>
                  </a:lnTo>
                  <a:lnTo>
                    <a:pt x="953626" y="605559"/>
                  </a:lnTo>
                  <a:lnTo>
                    <a:pt x="957527" y="608129"/>
                  </a:lnTo>
                  <a:lnTo>
                    <a:pt x="961334" y="609462"/>
                  </a:lnTo>
                  <a:lnTo>
                    <a:pt x="962666" y="613365"/>
                  </a:lnTo>
                  <a:lnTo>
                    <a:pt x="962666" y="618506"/>
                  </a:lnTo>
                  <a:lnTo>
                    <a:pt x="962666" y="621076"/>
                  </a:lnTo>
                  <a:lnTo>
                    <a:pt x="963998" y="624979"/>
                  </a:lnTo>
                  <a:lnTo>
                    <a:pt x="963998" y="626217"/>
                  </a:lnTo>
                  <a:lnTo>
                    <a:pt x="965235" y="626217"/>
                  </a:lnTo>
                  <a:lnTo>
                    <a:pt x="967804" y="624979"/>
                  </a:lnTo>
                  <a:lnTo>
                    <a:pt x="970373" y="622409"/>
                  </a:lnTo>
                  <a:lnTo>
                    <a:pt x="972943" y="621076"/>
                  </a:lnTo>
                  <a:lnTo>
                    <a:pt x="975607" y="618506"/>
                  </a:lnTo>
                  <a:lnTo>
                    <a:pt x="957527" y="604322"/>
                  </a:lnTo>
                  <a:lnTo>
                    <a:pt x="953626" y="602989"/>
                  </a:lnTo>
                  <a:lnTo>
                    <a:pt x="948488" y="599085"/>
                  </a:lnTo>
                  <a:lnTo>
                    <a:pt x="945919" y="596515"/>
                  </a:lnTo>
                  <a:lnTo>
                    <a:pt x="944586" y="595278"/>
                  </a:lnTo>
                  <a:lnTo>
                    <a:pt x="943254" y="595278"/>
                  </a:lnTo>
                  <a:lnTo>
                    <a:pt x="940781" y="596515"/>
                  </a:lnTo>
                  <a:lnTo>
                    <a:pt x="938116" y="599085"/>
                  </a:lnTo>
                  <a:lnTo>
                    <a:pt x="936879" y="600418"/>
                  </a:lnTo>
                  <a:lnTo>
                    <a:pt x="934310" y="600418"/>
                  </a:lnTo>
                  <a:lnTo>
                    <a:pt x="932978" y="600418"/>
                  </a:lnTo>
                  <a:lnTo>
                    <a:pt x="931741" y="600418"/>
                  </a:lnTo>
                  <a:lnTo>
                    <a:pt x="930409" y="597848"/>
                  </a:lnTo>
                  <a:lnTo>
                    <a:pt x="926508" y="596515"/>
                  </a:lnTo>
                  <a:lnTo>
                    <a:pt x="923938" y="595278"/>
                  </a:lnTo>
                  <a:lnTo>
                    <a:pt x="921369" y="592707"/>
                  </a:lnTo>
                  <a:lnTo>
                    <a:pt x="918800" y="57585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EE0C2F3B-75E7-DA46-B816-5148BCCC6C1B}"/>
                </a:ext>
              </a:extLst>
            </p:cNvPr>
            <p:cNvSpPr/>
            <p:nvPr/>
          </p:nvSpPr>
          <p:spPr>
            <a:xfrm>
              <a:off x="9836744" y="5206144"/>
              <a:ext cx="801339" cy="609727"/>
            </a:xfrm>
            <a:custGeom>
              <a:avLst/>
              <a:gdLst>
                <a:gd name="connsiteX0" fmla="*/ 463301 w 911092"/>
                <a:gd name="connsiteY0" fmla="*/ 68353 h 693237"/>
                <a:gd name="connsiteX1" fmla="*/ 460637 w 911092"/>
                <a:gd name="connsiteY1" fmla="*/ 39984 h 693237"/>
                <a:gd name="connsiteX2" fmla="*/ 429713 w 911092"/>
                <a:gd name="connsiteY2" fmla="*/ 7711 h 693237"/>
                <a:gd name="connsiteX3" fmla="*/ 411729 w 911092"/>
                <a:gd name="connsiteY3" fmla="*/ 25799 h 693237"/>
                <a:gd name="connsiteX4" fmla="*/ 405163 w 911092"/>
                <a:gd name="connsiteY4" fmla="*/ 20563 h 693237"/>
                <a:gd name="connsiteX5" fmla="*/ 411729 w 911092"/>
                <a:gd name="connsiteY5" fmla="*/ 10282 h 693237"/>
                <a:gd name="connsiteX6" fmla="*/ 405163 w 911092"/>
                <a:gd name="connsiteY6" fmla="*/ 0 h 693237"/>
                <a:gd name="connsiteX7" fmla="*/ 184598 w 911092"/>
                <a:gd name="connsiteY7" fmla="*/ 24466 h 693237"/>
                <a:gd name="connsiteX8" fmla="*/ 174226 w 911092"/>
                <a:gd name="connsiteY8" fmla="*/ 28369 h 693237"/>
                <a:gd name="connsiteX9" fmla="*/ 167755 w 911092"/>
                <a:gd name="connsiteY9" fmla="*/ 27036 h 693237"/>
                <a:gd name="connsiteX10" fmla="*/ 165186 w 911092"/>
                <a:gd name="connsiteY10" fmla="*/ 29702 h 693237"/>
                <a:gd name="connsiteX11" fmla="*/ 160048 w 911092"/>
                <a:gd name="connsiteY11" fmla="*/ 24466 h 693237"/>
                <a:gd name="connsiteX12" fmla="*/ 153578 w 911092"/>
                <a:gd name="connsiteY12" fmla="*/ 34843 h 693237"/>
                <a:gd name="connsiteX13" fmla="*/ 147107 w 911092"/>
                <a:gd name="connsiteY13" fmla="*/ 34843 h 693237"/>
                <a:gd name="connsiteX14" fmla="*/ 114850 w 911092"/>
                <a:gd name="connsiteY14" fmla="*/ 51598 h 693237"/>
                <a:gd name="connsiteX15" fmla="*/ 109712 w 911092"/>
                <a:gd name="connsiteY15" fmla="*/ 51598 h 693237"/>
                <a:gd name="connsiteX16" fmla="*/ 108475 w 911092"/>
                <a:gd name="connsiteY16" fmla="*/ 59309 h 693237"/>
                <a:gd name="connsiteX17" fmla="*/ 96771 w 911092"/>
                <a:gd name="connsiteY17" fmla="*/ 61879 h 693237"/>
                <a:gd name="connsiteX18" fmla="*/ 37490 w 911092"/>
                <a:gd name="connsiteY18" fmla="*/ 90248 h 693237"/>
                <a:gd name="connsiteX19" fmla="*/ 38727 w 911092"/>
                <a:gd name="connsiteY19" fmla="*/ 92819 h 693237"/>
                <a:gd name="connsiteX20" fmla="*/ 34826 w 911092"/>
                <a:gd name="connsiteY20" fmla="*/ 100625 h 693237"/>
                <a:gd name="connsiteX21" fmla="*/ 37490 w 911092"/>
                <a:gd name="connsiteY21" fmla="*/ 104433 h 693237"/>
                <a:gd name="connsiteX22" fmla="*/ 29688 w 911092"/>
                <a:gd name="connsiteY22" fmla="*/ 105766 h 693237"/>
                <a:gd name="connsiteX23" fmla="*/ 23217 w 911092"/>
                <a:gd name="connsiteY23" fmla="*/ 118618 h 693237"/>
                <a:gd name="connsiteX24" fmla="*/ 15510 w 911092"/>
                <a:gd name="connsiteY24" fmla="*/ 121283 h 693237"/>
                <a:gd name="connsiteX25" fmla="*/ 16842 w 911092"/>
                <a:gd name="connsiteY25" fmla="*/ 123854 h 693237"/>
                <a:gd name="connsiteX26" fmla="*/ 15510 w 911092"/>
                <a:gd name="connsiteY26" fmla="*/ 128994 h 693237"/>
                <a:gd name="connsiteX27" fmla="*/ 11609 w 911092"/>
                <a:gd name="connsiteY27" fmla="*/ 130327 h 693237"/>
                <a:gd name="connsiteX28" fmla="*/ 12941 w 911092"/>
                <a:gd name="connsiteY28" fmla="*/ 135468 h 693237"/>
                <a:gd name="connsiteX29" fmla="*/ 3902 w 911092"/>
                <a:gd name="connsiteY29" fmla="*/ 143179 h 693237"/>
                <a:gd name="connsiteX30" fmla="*/ 5233 w 911092"/>
                <a:gd name="connsiteY30" fmla="*/ 150890 h 693237"/>
                <a:gd name="connsiteX31" fmla="*/ 0 w 911092"/>
                <a:gd name="connsiteY31" fmla="*/ 158696 h 693237"/>
                <a:gd name="connsiteX32" fmla="*/ 3902 w 911092"/>
                <a:gd name="connsiteY32" fmla="*/ 167740 h 693237"/>
                <a:gd name="connsiteX33" fmla="*/ 24550 w 911092"/>
                <a:gd name="connsiteY33" fmla="*/ 180592 h 693237"/>
                <a:gd name="connsiteX34" fmla="*/ 38727 w 911092"/>
                <a:gd name="connsiteY34" fmla="*/ 181925 h 693237"/>
                <a:gd name="connsiteX35" fmla="*/ 40060 w 911092"/>
                <a:gd name="connsiteY35" fmla="*/ 187065 h 693237"/>
                <a:gd name="connsiteX36" fmla="*/ 61945 w 911092"/>
                <a:gd name="connsiteY36" fmla="*/ 203820 h 693237"/>
                <a:gd name="connsiteX37" fmla="*/ 72317 w 911092"/>
                <a:gd name="connsiteY37" fmla="*/ 206486 h 693237"/>
                <a:gd name="connsiteX38" fmla="*/ 90396 w 911092"/>
                <a:gd name="connsiteY38" fmla="*/ 202583 h 693237"/>
                <a:gd name="connsiteX39" fmla="*/ 96771 w 911092"/>
                <a:gd name="connsiteY39" fmla="*/ 206486 h 693237"/>
                <a:gd name="connsiteX40" fmla="*/ 105810 w 911092"/>
                <a:gd name="connsiteY40" fmla="*/ 224479 h 693237"/>
                <a:gd name="connsiteX41" fmla="*/ 121320 w 911092"/>
                <a:gd name="connsiteY41" fmla="*/ 242662 h 693237"/>
                <a:gd name="connsiteX42" fmla="*/ 130360 w 911092"/>
                <a:gd name="connsiteY42" fmla="*/ 267128 h 693237"/>
                <a:gd name="connsiteX43" fmla="*/ 143301 w 911092"/>
                <a:gd name="connsiteY43" fmla="*/ 276172 h 693237"/>
                <a:gd name="connsiteX44" fmla="*/ 158716 w 911092"/>
                <a:gd name="connsiteY44" fmla="*/ 294259 h 693237"/>
                <a:gd name="connsiteX45" fmla="*/ 167755 w 911092"/>
                <a:gd name="connsiteY45" fmla="*/ 311014 h 693237"/>
                <a:gd name="connsiteX46" fmla="*/ 178127 w 911092"/>
                <a:gd name="connsiteY46" fmla="*/ 314918 h 693237"/>
                <a:gd name="connsiteX47" fmla="*/ 196111 w 911092"/>
                <a:gd name="connsiteY47" fmla="*/ 327769 h 693237"/>
                <a:gd name="connsiteX48" fmla="*/ 211621 w 911092"/>
                <a:gd name="connsiteY48" fmla="*/ 333005 h 693237"/>
                <a:gd name="connsiteX49" fmla="*/ 221993 w 911092"/>
                <a:gd name="connsiteY49" fmla="*/ 343287 h 693237"/>
                <a:gd name="connsiteX50" fmla="*/ 229700 w 911092"/>
                <a:gd name="connsiteY50" fmla="*/ 347190 h 693237"/>
                <a:gd name="connsiteX51" fmla="*/ 249016 w 911092"/>
                <a:gd name="connsiteY51" fmla="*/ 375559 h 693237"/>
                <a:gd name="connsiteX52" fmla="*/ 259388 w 911092"/>
                <a:gd name="connsiteY52" fmla="*/ 380795 h 693237"/>
                <a:gd name="connsiteX53" fmla="*/ 268428 w 911092"/>
                <a:gd name="connsiteY53" fmla="*/ 380795 h 693237"/>
                <a:gd name="connsiteX54" fmla="*/ 282605 w 911092"/>
                <a:gd name="connsiteY54" fmla="*/ 389744 h 693237"/>
                <a:gd name="connsiteX55" fmla="*/ 291645 w 911092"/>
                <a:gd name="connsiteY55" fmla="*/ 400120 h 693237"/>
                <a:gd name="connsiteX56" fmla="*/ 305823 w 911092"/>
                <a:gd name="connsiteY56" fmla="*/ 406594 h 693237"/>
                <a:gd name="connsiteX57" fmla="*/ 303254 w 911092"/>
                <a:gd name="connsiteY57" fmla="*/ 410402 h 693237"/>
                <a:gd name="connsiteX58" fmla="*/ 307155 w 911092"/>
                <a:gd name="connsiteY58" fmla="*/ 414305 h 693237"/>
                <a:gd name="connsiteX59" fmla="*/ 302016 w 911092"/>
                <a:gd name="connsiteY59" fmla="*/ 416875 h 693237"/>
                <a:gd name="connsiteX60" fmla="*/ 305823 w 911092"/>
                <a:gd name="connsiteY60" fmla="*/ 424682 h 693237"/>
                <a:gd name="connsiteX61" fmla="*/ 302016 w 911092"/>
                <a:gd name="connsiteY61" fmla="*/ 424682 h 693237"/>
                <a:gd name="connsiteX62" fmla="*/ 304586 w 911092"/>
                <a:gd name="connsiteY62" fmla="*/ 429822 h 693237"/>
                <a:gd name="connsiteX63" fmla="*/ 309724 w 911092"/>
                <a:gd name="connsiteY63" fmla="*/ 429822 h 693237"/>
                <a:gd name="connsiteX64" fmla="*/ 309724 w 911092"/>
                <a:gd name="connsiteY64" fmla="*/ 433630 h 693237"/>
                <a:gd name="connsiteX65" fmla="*/ 313625 w 911092"/>
                <a:gd name="connsiteY65" fmla="*/ 432393 h 693237"/>
                <a:gd name="connsiteX66" fmla="*/ 317431 w 911092"/>
                <a:gd name="connsiteY66" fmla="*/ 438866 h 693237"/>
                <a:gd name="connsiteX67" fmla="*/ 323902 w 911092"/>
                <a:gd name="connsiteY67" fmla="*/ 437533 h 693237"/>
                <a:gd name="connsiteX68" fmla="*/ 321333 w 911092"/>
                <a:gd name="connsiteY68" fmla="*/ 440104 h 693237"/>
                <a:gd name="connsiteX69" fmla="*/ 327803 w 911092"/>
                <a:gd name="connsiteY69" fmla="*/ 445245 h 693237"/>
                <a:gd name="connsiteX70" fmla="*/ 325234 w 911092"/>
                <a:gd name="connsiteY70" fmla="*/ 445245 h 693237"/>
                <a:gd name="connsiteX71" fmla="*/ 323902 w 911092"/>
                <a:gd name="connsiteY71" fmla="*/ 451718 h 693237"/>
                <a:gd name="connsiteX72" fmla="*/ 332941 w 911092"/>
                <a:gd name="connsiteY72" fmla="*/ 454288 h 693237"/>
                <a:gd name="connsiteX73" fmla="*/ 335511 w 911092"/>
                <a:gd name="connsiteY73" fmla="*/ 458191 h 693237"/>
                <a:gd name="connsiteX74" fmla="*/ 340649 w 911092"/>
                <a:gd name="connsiteY74" fmla="*/ 455621 h 693237"/>
                <a:gd name="connsiteX75" fmla="*/ 343313 w 911092"/>
                <a:gd name="connsiteY75" fmla="*/ 465998 h 693237"/>
                <a:gd name="connsiteX76" fmla="*/ 348451 w 911092"/>
                <a:gd name="connsiteY76" fmla="*/ 471139 h 693237"/>
                <a:gd name="connsiteX77" fmla="*/ 375570 w 911092"/>
                <a:gd name="connsiteY77" fmla="*/ 480182 h 693237"/>
                <a:gd name="connsiteX78" fmla="*/ 387179 w 911092"/>
                <a:gd name="connsiteY78" fmla="*/ 487893 h 693237"/>
                <a:gd name="connsiteX79" fmla="*/ 390985 w 911092"/>
                <a:gd name="connsiteY79" fmla="*/ 487893 h 693237"/>
                <a:gd name="connsiteX80" fmla="*/ 400025 w 911092"/>
                <a:gd name="connsiteY80" fmla="*/ 495700 h 693237"/>
                <a:gd name="connsiteX81" fmla="*/ 397456 w 911092"/>
                <a:gd name="connsiteY81" fmla="*/ 508552 h 693237"/>
                <a:gd name="connsiteX82" fmla="*/ 407827 w 911092"/>
                <a:gd name="connsiteY82" fmla="*/ 518928 h 693237"/>
                <a:gd name="connsiteX83" fmla="*/ 405163 w 911092"/>
                <a:gd name="connsiteY83" fmla="*/ 524069 h 693237"/>
                <a:gd name="connsiteX84" fmla="*/ 410396 w 911092"/>
                <a:gd name="connsiteY84" fmla="*/ 524069 h 693237"/>
                <a:gd name="connsiteX85" fmla="*/ 411729 w 911092"/>
                <a:gd name="connsiteY85" fmla="*/ 530447 h 693237"/>
                <a:gd name="connsiteX86" fmla="*/ 418104 w 911092"/>
                <a:gd name="connsiteY86" fmla="*/ 531780 h 693237"/>
                <a:gd name="connsiteX87" fmla="*/ 418104 w 911092"/>
                <a:gd name="connsiteY87" fmla="*/ 542157 h 693237"/>
                <a:gd name="connsiteX88" fmla="*/ 424574 w 911092"/>
                <a:gd name="connsiteY88" fmla="*/ 551200 h 693237"/>
                <a:gd name="connsiteX89" fmla="*/ 423337 w 911092"/>
                <a:gd name="connsiteY89" fmla="*/ 561482 h 693237"/>
                <a:gd name="connsiteX90" fmla="*/ 429713 w 911092"/>
                <a:gd name="connsiteY90" fmla="*/ 571859 h 693237"/>
                <a:gd name="connsiteX91" fmla="*/ 427143 w 911092"/>
                <a:gd name="connsiteY91" fmla="*/ 578237 h 693237"/>
                <a:gd name="connsiteX92" fmla="*/ 437420 w 911092"/>
                <a:gd name="connsiteY92" fmla="*/ 586043 h 693237"/>
                <a:gd name="connsiteX93" fmla="*/ 455499 w 911092"/>
                <a:gd name="connsiteY93" fmla="*/ 589851 h 693237"/>
                <a:gd name="connsiteX94" fmla="*/ 473578 w 911092"/>
                <a:gd name="connsiteY94" fmla="*/ 607939 h 693237"/>
                <a:gd name="connsiteX95" fmla="*/ 474910 w 911092"/>
                <a:gd name="connsiteY95" fmla="*/ 618316 h 693237"/>
                <a:gd name="connsiteX96" fmla="*/ 480049 w 911092"/>
                <a:gd name="connsiteY96" fmla="*/ 627359 h 693237"/>
                <a:gd name="connsiteX97" fmla="*/ 485187 w 911092"/>
                <a:gd name="connsiteY97" fmla="*/ 635071 h 693237"/>
                <a:gd name="connsiteX98" fmla="*/ 487756 w 911092"/>
                <a:gd name="connsiteY98" fmla="*/ 632500 h 693237"/>
                <a:gd name="connsiteX99" fmla="*/ 490325 w 911092"/>
                <a:gd name="connsiteY99" fmla="*/ 635071 h 693237"/>
                <a:gd name="connsiteX100" fmla="*/ 494226 w 911092"/>
                <a:gd name="connsiteY100" fmla="*/ 648018 h 693237"/>
                <a:gd name="connsiteX101" fmla="*/ 490325 w 911092"/>
                <a:gd name="connsiteY101" fmla="*/ 657062 h 693237"/>
                <a:gd name="connsiteX102" fmla="*/ 498128 w 911092"/>
                <a:gd name="connsiteY102" fmla="*/ 666105 h 693237"/>
                <a:gd name="connsiteX103" fmla="*/ 500697 w 911092"/>
                <a:gd name="connsiteY103" fmla="*/ 682956 h 693237"/>
                <a:gd name="connsiteX104" fmla="*/ 503266 w 911092"/>
                <a:gd name="connsiteY104" fmla="*/ 685526 h 693237"/>
                <a:gd name="connsiteX105" fmla="*/ 505835 w 911092"/>
                <a:gd name="connsiteY105" fmla="*/ 685526 h 693237"/>
                <a:gd name="connsiteX106" fmla="*/ 509736 w 911092"/>
                <a:gd name="connsiteY106" fmla="*/ 686764 h 693237"/>
                <a:gd name="connsiteX107" fmla="*/ 512306 w 911092"/>
                <a:gd name="connsiteY107" fmla="*/ 688096 h 693237"/>
                <a:gd name="connsiteX108" fmla="*/ 514874 w 911092"/>
                <a:gd name="connsiteY108" fmla="*/ 688096 h 693237"/>
                <a:gd name="connsiteX109" fmla="*/ 516207 w 911092"/>
                <a:gd name="connsiteY109" fmla="*/ 686764 h 693237"/>
                <a:gd name="connsiteX110" fmla="*/ 517444 w 911092"/>
                <a:gd name="connsiteY110" fmla="*/ 685526 h 693237"/>
                <a:gd name="connsiteX111" fmla="*/ 522582 w 911092"/>
                <a:gd name="connsiteY111" fmla="*/ 682956 h 693237"/>
                <a:gd name="connsiteX112" fmla="*/ 523914 w 911092"/>
                <a:gd name="connsiteY112" fmla="*/ 682956 h 693237"/>
                <a:gd name="connsiteX113" fmla="*/ 527816 w 911092"/>
                <a:gd name="connsiteY113" fmla="*/ 685526 h 693237"/>
                <a:gd name="connsiteX114" fmla="*/ 531621 w 911092"/>
                <a:gd name="connsiteY114" fmla="*/ 689334 h 693237"/>
                <a:gd name="connsiteX115" fmla="*/ 534191 w 911092"/>
                <a:gd name="connsiteY115" fmla="*/ 690667 h 693237"/>
                <a:gd name="connsiteX116" fmla="*/ 536855 w 911092"/>
                <a:gd name="connsiteY116" fmla="*/ 693237 h 693237"/>
                <a:gd name="connsiteX117" fmla="*/ 540661 w 911092"/>
                <a:gd name="connsiteY117" fmla="*/ 693237 h 693237"/>
                <a:gd name="connsiteX118" fmla="*/ 544562 w 911092"/>
                <a:gd name="connsiteY118" fmla="*/ 693237 h 693237"/>
                <a:gd name="connsiteX119" fmla="*/ 545894 w 911092"/>
                <a:gd name="connsiteY119" fmla="*/ 693237 h 693237"/>
                <a:gd name="connsiteX120" fmla="*/ 544562 w 911092"/>
                <a:gd name="connsiteY120" fmla="*/ 691999 h 693237"/>
                <a:gd name="connsiteX121" fmla="*/ 541993 w 911092"/>
                <a:gd name="connsiteY121" fmla="*/ 691999 h 693237"/>
                <a:gd name="connsiteX122" fmla="*/ 539424 w 911092"/>
                <a:gd name="connsiteY122" fmla="*/ 690667 h 693237"/>
                <a:gd name="connsiteX123" fmla="*/ 539424 w 911092"/>
                <a:gd name="connsiteY123" fmla="*/ 689334 h 693237"/>
                <a:gd name="connsiteX124" fmla="*/ 541993 w 911092"/>
                <a:gd name="connsiteY124" fmla="*/ 688096 h 693237"/>
                <a:gd name="connsiteX125" fmla="*/ 544562 w 911092"/>
                <a:gd name="connsiteY125" fmla="*/ 686764 h 693237"/>
                <a:gd name="connsiteX126" fmla="*/ 548464 w 911092"/>
                <a:gd name="connsiteY126" fmla="*/ 684193 h 693237"/>
                <a:gd name="connsiteX127" fmla="*/ 552270 w 911092"/>
                <a:gd name="connsiteY127" fmla="*/ 679053 h 693237"/>
                <a:gd name="connsiteX128" fmla="*/ 553602 w 911092"/>
                <a:gd name="connsiteY128" fmla="*/ 675149 h 693237"/>
                <a:gd name="connsiteX129" fmla="*/ 553602 w 911092"/>
                <a:gd name="connsiteY129" fmla="*/ 671246 h 693237"/>
                <a:gd name="connsiteX130" fmla="*/ 553602 w 911092"/>
                <a:gd name="connsiteY130" fmla="*/ 668676 h 693237"/>
                <a:gd name="connsiteX131" fmla="*/ 551033 w 911092"/>
                <a:gd name="connsiteY131" fmla="*/ 668676 h 693237"/>
                <a:gd name="connsiteX132" fmla="*/ 549701 w 911092"/>
                <a:gd name="connsiteY132" fmla="*/ 667438 h 693237"/>
                <a:gd name="connsiteX133" fmla="*/ 549701 w 911092"/>
                <a:gd name="connsiteY133" fmla="*/ 666105 h 693237"/>
                <a:gd name="connsiteX134" fmla="*/ 552270 w 911092"/>
                <a:gd name="connsiteY134" fmla="*/ 662202 h 693237"/>
                <a:gd name="connsiteX135" fmla="*/ 554934 w 911092"/>
                <a:gd name="connsiteY135" fmla="*/ 659632 h 693237"/>
                <a:gd name="connsiteX136" fmla="*/ 554934 w 911092"/>
                <a:gd name="connsiteY136" fmla="*/ 658299 h 693237"/>
                <a:gd name="connsiteX137" fmla="*/ 551033 w 911092"/>
                <a:gd name="connsiteY137" fmla="*/ 658299 h 693237"/>
                <a:gd name="connsiteX138" fmla="*/ 548464 w 911092"/>
                <a:gd name="connsiteY138" fmla="*/ 657062 h 693237"/>
                <a:gd name="connsiteX139" fmla="*/ 547132 w 911092"/>
                <a:gd name="connsiteY139" fmla="*/ 657062 h 693237"/>
                <a:gd name="connsiteX140" fmla="*/ 545894 w 911092"/>
                <a:gd name="connsiteY140" fmla="*/ 658299 h 693237"/>
                <a:gd name="connsiteX141" fmla="*/ 543326 w 911092"/>
                <a:gd name="connsiteY141" fmla="*/ 658299 h 693237"/>
                <a:gd name="connsiteX142" fmla="*/ 541993 w 911092"/>
                <a:gd name="connsiteY142" fmla="*/ 658299 h 693237"/>
                <a:gd name="connsiteX143" fmla="*/ 541993 w 911092"/>
                <a:gd name="connsiteY143" fmla="*/ 654491 h 693237"/>
                <a:gd name="connsiteX144" fmla="*/ 541993 w 911092"/>
                <a:gd name="connsiteY144" fmla="*/ 651921 h 693237"/>
                <a:gd name="connsiteX145" fmla="*/ 541993 w 911092"/>
                <a:gd name="connsiteY145" fmla="*/ 650588 h 693237"/>
                <a:gd name="connsiteX146" fmla="*/ 543326 w 911092"/>
                <a:gd name="connsiteY146" fmla="*/ 649351 h 693237"/>
                <a:gd name="connsiteX147" fmla="*/ 544562 w 911092"/>
                <a:gd name="connsiteY147" fmla="*/ 649351 h 693237"/>
                <a:gd name="connsiteX148" fmla="*/ 545894 w 911092"/>
                <a:gd name="connsiteY148" fmla="*/ 649351 h 693237"/>
                <a:gd name="connsiteX149" fmla="*/ 545894 w 911092"/>
                <a:gd name="connsiteY149" fmla="*/ 650588 h 693237"/>
                <a:gd name="connsiteX150" fmla="*/ 544562 w 911092"/>
                <a:gd name="connsiteY150" fmla="*/ 654491 h 693237"/>
                <a:gd name="connsiteX151" fmla="*/ 545894 w 911092"/>
                <a:gd name="connsiteY151" fmla="*/ 654491 h 693237"/>
                <a:gd name="connsiteX152" fmla="*/ 551033 w 911092"/>
                <a:gd name="connsiteY152" fmla="*/ 653254 h 693237"/>
                <a:gd name="connsiteX153" fmla="*/ 556171 w 911092"/>
                <a:gd name="connsiteY153" fmla="*/ 653254 h 693237"/>
                <a:gd name="connsiteX154" fmla="*/ 557503 w 911092"/>
                <a:gd name="connsiteY154" fmla="*/ 653254 h 693237"/>
                <a:gd name="connsiteX155" fmla="*/ 557503 w 911092"/>
                <a:gd name="connsiteY155" fmla="*/ 651921 h 693237"/>
                <a:gd name="connsiteX156" fmla="*/ 557503 w 911092"/>
                <a:gd name="connsiteY156" fmla="*/ 648018 h 693237"/>
                <a:gd name="connsiteX157" fmla="*/ 557503 w 911092"/>
                <a:gd name="connsiteY157" fmla="*/ 642877 h 693237"/>
                <a:gd name="connsiteX158" fmla="*/ 560072 w 911092"/>
                <a:gd name="connsiteY158" fmla="*/ 642877 h 693237"/>
                <a:gd name="connsiteX159" fmla="*/ 561309 w 911092"/>
                <a:gd name="connsiteY159" fmla="*/ 644115 h 693237"/>
                <a:gd name="connsiteX160" fmla="*/ 561309 w 911092"/>
                <a:gd name="connsiteY160" fmla="*/ 650588 h 693237"/>
                <a:gd name="connsiteX161" fmla="*/ 561309 w 911092"/>
                <a:gd name="connsiteY161" fmla="*/ 658299 h 693237"/>
                <a:gd name="connsiteX162" fmla="*/ 560072 w 911092"/>
                <a:gd name="connsiteY162" fmla="*/ 666105 h 693237"/>
                <a:gd name="connsiteX163" fmla="*/ 556171 w 911092"/>
                <a:gd name="connsiteY163" fmla="*/ 675149 h 693237"/>
                <a:gd name="connsiteX164" fmla="*/ 556171 w 911092"/>
                <a:gd name="connsiteY164" fmla="*/ 676482 h 693237"/>
                <a:gd name="connsiteX165" fmla="*/ 557503 w 911092"/>
                <a:gd name="connsiteY165" fmla="*/ 676482 h 693237"/>
                <a:gd name="connsiteX166" fmla="*/ 566543 w 911092"/>
                <a:gd name="connsiteY166" fmla="*/ 670009 h 693237"/>
                <a:gd name="connsiteX167" fmla="*/ 574251 w 911092"/>
                <a:gd name="connsiteY167" fmla="*/ 662202 h 693237"/>
                <a:gd name="connsiteX168" fmla="*/ 579389 w 911092"/>
                <a:gd name="connsiteY168" fmla="*/ 653254 h 693237"/>
                <a:gd name="connsiteX169" fmla="*/ 581958 w 911092"/>
                <a:gd name="connsiteY169" fmla="*/ 646780 h 693237"/>
                <a:gd name="connsiteX170" fmla="*/ 580721 w 911092"/>
                <a:gd name="connsiteY170" fmla="*/ 644115 h 693237"/>
                <a:gd name="connsiteX171" fmla="*/ 578152 w 911092"/>
                <a:gd name="connsiteY171" fmla="*/ 642877 h 693237"/>
                <a:gd name="connsiteX172" fmla="*/ 574251 w 911092"/>
                <a:gd name="connsiteY172" fmla="*/ 638974 h 693237"/>
                <a:gd name="connsiteX173" fmla="*/ 570349 w 911092"/>
                <a:gd name="connsiteY173" fmla="*/ 636403 h 693237"/>
                <a:gd name="connsiteX174" fmla="*/ 569112 w 911092"/>
                <a:gd name="connsiteY174" fmla="*/ 636403 h 693237"/>
                <a:gd name="connsiteX175" fmla="*/ 567780 w 911092"/>
                <a:gd name="connsiteY175" fmla="*/ 638974 h 693237"/>
                <a:gd name="connsiteX176" fmla="*/ 566543 w 911092"/>
                <a:gd name="connsiteY176" fmla="*/ 640307 h 693237"/>
                <a:gd name="connsiteX177" fmla="*/ 563879 w 911092"/>
                <a:gd name="connsiteY177" fmla="*/ 640307 h 693237"/>
                <a:gd name="connsiteX178" fmla="*/ 562642 w 911092"/>
                <a:gd name="connsiteY178" fmla="*/ 638974 h 693237"/>
                <a:gd name="connsiteX179" fmla="*/ 560072 w 911092"/>
                <a:gd name="connsiteY179" fmla="*/ 635071 h 693237"/>
                <a:gd name="connsiteX180" fmla="*/ 557503 w 911092"/>
                <a:gd name="connsiteY180" fmla="*/ 632500 h 693237"/>
                <a:gd name="connsiteX181" fmla="*/ 556171 w 911092"/>
                <a:gd name="connsiteY181" fmla="*/ 633833 h 693237"/>
                <a:gd name="connsiteX182" fmla="*/ 554934 w 911092"/>
                <a:gd name="connsiteY182" fmla="*/ 635071 h 693237"/>
                <a:gd name="connsiteX183" fmla="*/ 553602 w 911092"/>
                <a:gd name="connsiteY183" fmla="*/ 636403 h 693237"/>
                <a:gd name="connsiteX184" fmla="*/ 551033 w 911092"/>
                <a:gd name="connsiteY184" fmla="*/ 637641 h 693237"/>
                <a:gd name="connsiteX185" fmla="*/ 543326 w 911092"/>
                <a:gd name="connsiteY185" fmla="*/ 635071 h 693237"/>
                <a:gd name="connsiteX186" fmla="*/ 536855 w 911092"/>
                <a:gd name="connsiteY186" fmla="*/ 632500 h 693237"/>
                <a:gd name="connsiteX187" fmla="*/ 535523 w 911092"/>
                <a:gd name="connsiteY187" fmla="*/ 632500 h 693237"/>
                <a:gd name="connsiteX188" fmla="*/ 535523 w 911092"/>
                <a:gd name="connsiteY188" fmla="*/ 629930 h 693237"/>
                <a:gd name="connsiteX189" fmla="*/ 536855 w 911092"/>
                <a:gd name="connsiteY189" fmla="*/ 628692 h 693237"/>
                <a:gd name="connsiteX190" fmla="*/ 536855 w 911092"/>
                <a:gd name="connsiteY190" fmla="*/ 627359 h 693237"/>
                <a:gd name="connsiteX191" fmla="*/ 538092 w 911092"/>
                <a:gd name="connsiteY191" fmla="*/ 628692 h 693237"/>
                <a:gd name="connsiteX192" fmla="*/ 539424 w 911092"/>
                <a:gd name="connsiteY192" fmla="*/ 629930 h 693237"/>
                <a:gd name="connsiteX193" fmla="*/ 540661 w 911092"/>
                <a:gd name="connsiteY193" fmla="*/ 631263 h 693237"/>
                <a:gd name="connsiteX194" fmla="*/ 545894 w 911092"/>
                <a:gd name="connsiteY194" fmla="*/ 633833 h 693237"/>
                <a:gd name="connsiteX195" fmla="*/ 552270 w 911092"/>
                <a:gd name="connsiteY195" fmla="*/ 633833 h 693237"/>
                <a:gd name="connsiteX196" fmla="*/ 553602 w 911092"/>
                <a:gd name="connsiteY196" fmla="*/ 631263 h 693237"/>
                <a:gd name="connsiteX197" fmla="*/ 553602 w 911092"/>
                <a:gd name="connsiteY197" fmla="*/ 626027 h 693237"/>
                <a:gd name="connsiteX198" fmla="*/ 552270 w 911092"/>
                <a:gd name="connsiteY198" fmla="*/ 624789 h 693237"/>
                <a:gd name="connsiteX199" fmla="*/ 552270 w 911092"/>
                <a:gd name="connsiteY199" fmla="*/ 623457 h 693237"/>
                <a:gd name="connsiteX200" fmla="*/ 553602 w 911092"/>
                <a:gd name="connsiteY200" fmla="*/ 620886 h 693237"/>
                <a:gd name="connsiteX201" fmla="*/ 553602 w 911092"/>
                <a:gd name="connsiteY201" fmla="*/ 616983 h 693237"/>
                <a:gd name="connsiteX202" fmla="*/ 549701 w 911092"/>
                <a:gd name="connsiteY202" fmla="*/ 613175 h 693237"/>
                <a:gd name="connsiteX203" fmla="*/ 545894 w 911092"/>
                <a:gd name="connsiteY203" fmla="*/ 610509 h 693237"/>
                <a:gd name="connsiteX204" fmla="*/ 544562 w 911092"/>
                <a:gd name="connsiteY204" fmla="*/ 610509 h 693237"/>
                <a:gd name="connsiteX205" fmla="*/ 544562 w 911092"/>
                <a:gd name="connsiteY205" fmla="*/ 609272 h 693237"/>
                <a:gd name="connsiteX206" fmla="*/ 545894 w 911092"/>
                <a:gd name="connsiteY206" fmla="*/ 609272 h 693237"/>
                <a:gd name="connsiteX207" fmla="*/ 547132 w 911092"/>
                <a:gd name="connsiteY207" fmla="*/ 607939 h 693237"/>
                <a:gd name="connsiteX208" fmla="*/ 543326 w 911092"/>
                <a:gd name="connsiteY208" fmla="*/ 602798 h 693237"/>
                <a:gd name="connsiteX209" fmla="*/ 540661 w 911092"/>
                <a:gd name="connsiteY209" fmla="*/ 597658 h 693237"/>
                <a:gd name="connsiteX210" fmla="*/ 541993 w 911092"/>
                <a:gd name="connsiteY210" fmla="*/ 596325 h 693237"/>
                <a:gd name="connsiteX211" fmla="*/ 541993 w 911092"/>
                <a:gd name="connsiteY211" fmla="*/ 593754 h 693237"/>
                <a:gd name="connsiteX212" fmla="*/ 538092 w 911092"/>
                <a:gd name="connsiteY212" fmla="*/ 588614 h 693237"/>
                <a:gd name="connsiteX213" fmla="*/ 532954 w 911092"/>
                <a:gd name="connsiteY213" fmla="*/ 584711 h 693237"/>
                <a:gd name="connsiteX214" fmla="*/ 532954 w 911092"/>
                <a:gd name="connsiteY214" fmla="*/ 583473 h 693237"/>
                <a:gd name="connsiteX215" fmla="*/ 532954 w 911092"/>
                <a:gd name="connsiteY215" fmla="*/ 582140 h 693237"/>
                <a:gd name="connsiteX216" fmla="*/ 534191 w 911092"/>
                <a:gd name="connsiteY216" fmla="*/ 580807 h 693237"/>
                <a:gd name="connsiteX217" fmla="*/ 535523 w 911092"/>
                <a:gd name="connsiteY217" fmla="*/ 580807 h 693237"/>
                <a:gd name="connsiteX218" fmla="*/ 536855 w 911092"/>
                <a:gd name="connsiteY218" fmla="*/ 580807 h 693237"/>
                <a:gd name="connsiteX219" fmla="*/ 539424 w 911092"/>
                <a:gd name="connsiteY219" fmla="*/ 582140 h 693237"/>
                <a:gd name="connsiteX220" fmla="*/ 540661 w 911092"/>
                <a:gd name="connsiteY220" fmla="*/ 584711 h 693237"/>
                <a:gd name="connsiteX221" fmla="*/ 541993 w 911092"/>
                <a:gd name="connsiteY221" fmla="*/ 586043 h 693237"/>
                <a:gd name="connsiteX222" fmla="*/ 543326 w 911092"/>
                <a:gd name="connsiteY222" fmla="*/ 586043 h 693237"/>
                <a:gd name="connsiteX223" fmla="*/ 544562 w 911092"/>
                <a:gd name="connsiteY223" fmla="*/ 586043 h 693237"/>
                <a:gd name="connsiteX224" fmla="*/ 545894 w 911092"/>
                <a:gd name="connsiteY224" fmla="*/ 584711 h 693237"/>
                <a:gd name="connsiteX225" fmla="*/ 548464 w 911092"/>
                <a:gd name="connsiteY225" fmla="*/ 584711 h 693237"/>
                <a:gd name="connsiteX226" fmla="*/ 549701 w 911092"/>
                <a:gd name="connsiteY226" fmla="*/ 586043 h 693237"/>
                <a:gd name="connsiteX227" fmla="*/ 549701 w 911092"/>
                <a:gd name="connsiteY227" fmla="*/ 587281 h 693237"/>
                <a:gd name="connsiteX228" fmla="*/ 549701 w 911092"/>
                <a:gd name="connsiteY228" fmla="*/ 588614 h 693237"/>
                <a:gd name="connsiteX229" fmla="*/ 548464 w 911092"/>
                <a:gd name="connsiteY229" fmla="*/ 591184 h 693237"/>
                <a:gd name="connsiteX230" fmla="*/ 545894 w 911092"/>
                <a:gd name="connsiteY230" fmla="*/ 595087 h 693237"/>
                <a:gd name="connsiteX231" fmla="*/ 548464 w 911092"/>
                <a:gd name="connsiteY231" fmla="*/ 600228 h 693237"/>
                <a:gd name="connsiteX232" fmla="*/ 551033 w 911092"/>
                <a:gd name="connsiteY232" fmla="*/ 606701 h 693237"/>
                <a:gd name="connsiteX233" fmla="*/ 554934 w 911092"/>
                <a:gd name="connsiteY233" fmla="*/ 613175 h 693237"/>
                <a:gd name="connsiteX234" fmla="*/ 560072 w 911092"/>
                <a:gd name="connsiteY234" fmla="*/ 618316 h 693237"/>
                <a:gd name="connsiteX235" fmla="*/ 569112 w 911092"/>
                <a:gd name="connsiteY235" fmla="*/ 624789 h 693237"/>
                <a:gd name="connsiteX236" fmla="*/ 576819 w 911092"/>
                <a:gd name="connsiteY236" fmla="*/ 629930 h 693237"/>
                <a:gd name="connsiteX237" fmla="*/ 578152 w 911092"/>
                <a:gd name="connsiteY237" fmla="*/ 629930 h 693237"/>
                <a:gd name="connsiteX238" fmla="*/ 578152 w 911092"/>
                <a:gd name="connsiteY238" fmla="*/ 628692 h 693237"/>
                <a:gd name="connsiteX239" fmla="*/ 578152 w 911092"/>
                <a:gd name="connsiteY239" fmla="*/ 624789 h 693237"/>
                <a:gd name="connsiteX240" fmla="*/ 578152 w 911092"/>
                <a:gd name="connsiteY240" fmla="*/ 620886 h 693237"/>
                <a:gd name="connsiteX241" fmla="*/ 575582 w 911092"/>
                <a:gd name="connsiteY241" fmla="*/ 618316 h 693237"/>
                <a:gd name="connsiteX242" fmla="*/ 572918 w 911092"/>
                <a:gd name="connsiteY242" fmla="*/ 615745 h 693237"/>
                <a:gd name="connsiteX243" fmla="*/ 571681 w 911092"/>
                <a:gd name="connsiteY243" fmla="*/ 607939 h 693237"/>
                <a:gd name="connsiteX244" fmla="*/ 570349 w 911092"/>
                <a:gd name="connsiteY244" fmla="*/ 601561 h 693237"/>
                <a:gd name="connsiteX245" fmla="*/ 569112 w 911092"/>
                <a:gd name="connsiteY245" fmla="*/ 596325 h 693237"/>
                <a:gd name="connsiteX246" fmla="*/ 569112 w 911092"/>
                <a:gd name="connsiteY246" fmla="*/ 595087 h 693237"/>
                <a:gd name="connsiteX247" fmla="*/ 570349 w 911092"/>
                <a:gd name="connsiteY247" fmla="*/ 593754 h 693237"/>
                <a:gd name="connsiteX248" fmla="*/ 572918 w 911092"/>
                <a:gd name="connsiteY248" fmla="*/ 593754 h 693237"/>
                <a:gd name="connsiteX249" fmla="*/ 574251 w 911092"/>
                <a:gd name="connsiteY249" fmla="*/ 595087 h 693237"/>
                <a:gd name="connsiteX250" fmla="*/ 575582 w 911092"/>
                <a:gd name="connsiteY250" fmla="*/ 605369 h 693237"/>
                <a:gd name="connsiteX251" fmla="*/ 575582 w 911092"/>
                <a:gd name="connsiteY251" fmla="*/ 615745 h 693237"/>
                <a:gd name="connsiteX252" fmla="*/ 578152 w 911092"/>
                <a:gd name="connsiteY252" fmla="*/ 615745 h 693237"/>
                <a:gd name="connsiteX253" fmla="*/ 579389 w 911092"/>
                <a:gd name="connsiteY253" fmla="*/ 615745 h 693237"/>
                <a:gd name="connsiteX254" fmla="*/ 580721 w 911092"/>
                <a:gd name="connsiteY254" fmla="*/ 613175 h 693237"/>
                <a:gd name="connsiteX255" fmla="*/ 581958 w 911092"/>
                <a:gd name="connsiteY255" fmla="*/ 611842 h 693237"/>
                <a:gd name="connsiteX256" fmla="*/ 583290 w 911092"/>
                <a:gd name="connsiteY256" fmla="*/ 611842 h 693237"/>
                <a:gd name="connsiteX257" fmla="*/ 584622 w 911092"/>
                <a:gd name="connsiteY257" fmla="*/ 623457 h 693237"/>
                <a:gd name="connsiteX258" fmla="*/ 584622 w 911092"/>
                <a:gd name="connsiteY258" fmla="*/ 635071 h 693237"/>
                <a:gd name="connsiteX259" fmla="*/ 585859 w 911092"/>
                <a:gd name="connsiteY259" fmla="*/ 637641 h 693237"/>
                <a:gd name="connsiteX260" fmla="*/ 587191 w 911092"/>
                <a:gd name="connsiteY260" fmla="*/ 637641 h 693237"/>
                <a:gd name="connsiteX261" fmla="*/ 589760 w 911092"/>
                <a:gd name="connsiteY261" fmla="*/ 636403 h 693237"/>
                <a:gd name="connsiteX262" fmla="*/ 590997 w 911092"/>
                <a:gd name="connsiteY262" fmla="*/ 635071 h 693237"/>
                <a:gd name="connsiteX263" fmla="*/ 593662 w 911092"/>
                <a:gd name="connsiteY263" fmla="*/ 629930 h 693237"/>
                <a:gd name="connsiteX264" fmla="*/ 596231 w 911092"/>
                <a:gd name="connsiteY264" fmla="*/ 627359 h 693237"/>
                <a:gd name="connsiteX265" fmla="*/ 597468 w 911092"/>
                <a:gd name="connsiteY265" fmla="*/ 628692 h 693237"/>
                <a:gd name="connsiteX266" fmla="*/ 597468 w 911092"/>
                <a:gd name="connsiteY266" fmla="*/ 632500 h 693237"/>
                <a:gd name="connsiteX267" fmla="*/ 598800 w 911092"/>
                <a:gd name="connsiteY267" fmla="*/ 632500 h 693237"/>
                <a:gd name="connsiteX268" fmla="*/ 601369 w 911092"/>
                <a:gd name="connsiteY268" fmla="*/ 629930 h 693237"/>
                <a:gd name="connsiteX269" fmla="*/ 603938 w 911092"/>
                <a:gd name="connsiteY269" fmla="*/ 626027 h 693237"/>
                <a:gd name="connsiteX270" fmla="*/ 605270 w 911092"/>
                <a:gd name="connsiteY270" fmla="*/ 623457 h 693237"/>
                <a:gd name="connsiteX271" fmla="*/ 607839 w 911092"/>
                <a:gd name="connsiteY271" fmla="*/ 622219 h 693237"/>
                <a:gd name="connsiteX272" fmla="*/ 610409 w 911092"/>
                <a:gd name="connsiteY272" fmla="*/ 620886 h 693237"/>
                <a:gd name="connsiteX273" fmla="*/ 612977 w 911092"/>
                <a:gd name="connsiteY273" fmla="*/ 622219 h 693237"/>
                <a:gd name="connsiteX274" fmla="*/ 614214 w 911092"/>
                <a:gd name="connsiteY274" fmla="*/ 620886 h 693237"/>
                <a:gd name="connsiteX275" fmla="*/ 618116 w 911092"/>
                <a:gd name="connsiteY275" fmla="*/ 619553 h 693237"/>
                <a:gd name="connsiteX276" fmla="*/ 618116 w 911092"/>
                <a:gd name="connsiteY276" fmla="*/ 618316 h 693237"/>
                <a:gd name="connsiteX277" fmla="*/ 616879 w 911092"/>
                <a:gd name="connsiteY277" fmla="*/ 615745 h 693237"/>
                <a:gd name="connsiteX278" fmla="*/ 615547 w 911092"/>
                <a:gd name="connsiteY278" fmla="*/ 613175 h 693237"/>
                <a:gd name="connsiteX279" fmla="*/ 615547 w 911092"/>
                <a:gd name="connsiteY279" fmla="*/ 611842 h 693237"/>
                <a:gd name="connsiteX280" fmla="*/ 616879 w 911092"/>
                <a:gd name="connsiteY280" fmla="*/ 611842 h 693237"/>
                <a:gd name="connsiteX281" fmla="*/ 618116 w 911092"/>
                <a:gd name="connsiteY281" fmla="*/ 611842 h 693237"/>
                <a:gd name="connsiteX282" fmla="*/ 619448 w 911092"/>
                <a:gd name="connsiteY282" fmla="*/ 611842 h 693237"/>
                <a:gd name="connsiteX283" fmla="*/ 619448 w 911092"/>
                <a:gd name="connsiteY283" fmla="*/ 610509 h 693237"/>
                <a:gd name="connsiteX284" fmla="*/ 619448 w 911092"/>
                <a:gd name="connsiteY284" fmla="*/ 607939 h 693237"/>
                <a:gd name="connsiteX285" fmla="*/ 620685 w 911092"/>
                <a:gd name="connsiteY285" fmla="*/ 604131 h 693237"/>
                <a:gd name="connsiteX286" fmla="*/ 620685 w 911092"/>
                <a:gd name="connsiteY286" fmla="*/ 600228 h 693237"/>
                <a:gd name="connsiteX287" fmla="*/ 620685 w 911092"/>
                <a:gd name="connsiteY287" fmla="*/ 597658 h 693237"/>
                <a:gd name="connsiteX288" fmla="*/ 620685 w 911092"/>
                <a:gd name="connsiteY288" fmla="*/ 596325 h 693237"/>
                <a:gd name="connsiteX289" fmla="*/ 619448 w 911092"/>
                <a:gd name="connsiteY289" fmla="*/ 596325 h 693237"/>
                <a:gd name="connsiteX290" fmla="*/ 618116 w 911092"/>
                <a:gd name="connsiteY290" fmla="*/ 597658 h 693237"/>
                <a:gd name="connsiteX291" fmla="*/ 615547 w 911092"/>
                <a:gd name="connsiteY291" fmla="*/ 600228 h 693237"/>
                <a:gd name="connsiteX292" fmla="*/ 612977 w 911092"/>
                <a:gd name="connsiteY292" fmla="*/ 601561 h 693237"/>
                <a:gd name="connsiteX293" fmla="*/ 612977 w 911092"/>
                <a:gd name="connsiteY293" fmla="*/ 602798 h 693237"/>
                <a:gd name="connsiteX294" fmla="*/ 612977 w 911092"/>
                <a:gd name="connsiteY294" fmla="*/ 604131 h 693237"/>
                <a:gd name="connsiteX295" fmla="*/ 612977 w 911092"/>
                <a:gd name="connsiteY295" fmla="*/ 605369 h 693237"/>
                <a:gd name="connsiteX296" fmla="*/ 612977 w 911092"/>
                <a:gd name="connsiteY296" fmla="*/ 606701 h 693237"/>
                <a:gd name="connsiteX297" fmla="*/ 610409 w 911092"/>
                <a:gd name="connsiteY297" fmla="*/ 605369 h 693237"/>
                <a:gd name="connsiteX298" fmla="*/ 609076 w 911092"/>
                <a:gd name="connsiteY298" fmla="*/ 606701 h 693237"/>
                <a:gd name="connsiteX299" fmla="*/ 603938 w 911092"/>
                <a:gd name="connsiteY299" fmla="*/ 611842 h 693237"/>
                <a:gd name="connsiteX300" fmla="*/ 598800 w 911092"/>
                <a:gd name="connsiteY300" fmla="*/ 615745 h 693237"/>
                <a:gd name="connsiteX301" fmla="*/ 597468 w 911092"/>
                <a:gd name="connsiteY301" fmla="*/ 614413 h 693237"/>
                <a:gd name="connsiteX302" fmla="*/ 597468 w 911092"/>
                <a:gd name="connsiteY302" fmla="*/ 611842 h 693237"/>
                <a:gd name="connsiteX303" fmla="*/ 601369 w 911092"/>
                <a:gd name="connsiteY303" fmla="*/ 607939 h 693237"/>
                <a:gd name="connsiteX304" fmla="*/ 606507 w 911092"/>
                <a:gd name="connsiteY304" fmla="*/ 606701 h 693237"/>
                <a:gd name="connsiteX305" fmla="*/ 606507 w 911092"/>
                <a:gd name="connsiteY305" fmla="*/ 604131 h 693237"/>
                <a:gd name="connsiteX306" fmla="*/ 606507 w 911092"/>
                <a:gd name="connsiteY306" fmla="*/ 602798 h 693237"/>
                <a:gd name="connsiteX307" fmla="*/ 606507 w 911092"/>
                <a:gd name="connsiteY307" fmla="*/ 601561 h 693237"/>
                <a:gd name="connsiteX308" fmla="*/ 610409 w 911092"/>
                <a:gd name="connsiteY308" fmla="*/ 600228 h 693237"/>
                <a:gd name="connsiteX309" fmla="*/ 612977 w 911092"/>
                <a:gd name="connsiteY309" fmla="*/ 600228 h 693237"/>
                <a:gd name="connsiteX310" fmla="*/ 614214 w 911092"/>
                <a:gd name="connsiteY310" fmla="*/ 598895 h 693237"/>
                <a:gd name="connsiteX311" fmla="*/ 614214 w 911092"/>
                <a:gd name="connsiteY311" fmla="*/ 597658 h 693237"/>
                <a:gd name="connsiteX312" fmla="*/ 612977 w 911092"/>
                <a:gd name="connsiteY312" fmla="*/ 593754 h 693237"/>
                <a:gd name="connsiteX313" fmla="*/ 610409 w 911092"/>
                <a:gd name="connsiteY313" fmla="*/ 589851 h 693237"/>
                <a:gd name="connsiteX314" fmla="*/ 601369 w 911092"/>
                <a:gd name="connsiteY314" fmla="*/ 591184 h 693237"/>
                <a:gd name="connsiteX315" fmla="*/ 594899 w 911092"/>
                <a:gd name="connsiteY315" fmla="*/ 589851 h 693237"/>
                <a:gd name="connsiteX316" fmla="*/ 594899 w 911092"/>
                <a:gd name="connsiteY316" fmla="*/ 588614 h 693237"/>
                <a:gd name="connsiteX317" fmla="*/ 594899 w 911092"/>
                <a:gd name="connsiteY317" fmla="*/ 587281 h 693237"/>
                <a:gd name="connsiteX318" fmla="*/ 593662 w 911092"/>
                <a:gd name="connsiteY318" fmla="*/ 584711 h 693237"/>
                <a:gd name="connsiteX319" fmla="*/ 592329 w 911092"/>
                <a:gd name="connsiteY319" fmla="*/ 583473 h 693237"/>
                <a:gd name="connsiteX320" fmla="*/ 588428 w 911092"/>
                <a:gd name="connsiteY320" fmla="*/ 584711 h 693237"/>
                <a:gd name="connsiteX321" fmla="*/ 585859 w 911092"/>
                <a:gd name="connsiteY321" fmla="*/ 584711 h 693237"/>
                <a:gd name="connsiteX322" fmla="*/ 583290 w 911092"/>
                <a:gd name="connsiteY322" fmla="*/ 583473 h 693237"/>
                <a:gd name="connsiteX323" fmla="*/ 581958 w 911092"/>
                <a:gd name="connsiteY323" fmla="*/ 582140 h 693237"/>
                <a:gd name="connsiteX324" fmla="*/ 580721 w 911092"/>
                <a:gd name="connsiteY324" fmla="*/ 582140 h 693237"/>
                <a:gd name="connsiteX325" fmla="*/ 575582 w 911092"/>
                <a:gd name="connsiteY325" fmla="*/ 582140 h 693237"/>
                <a:gd name="connsiteX326" fmla="*/ 570349 w 911092"/>
                <a:gd name="connsiteY326" fmla="*/ 584711 h 693237"/>
                <a:gd name="connsiteX327" fmla="*/ 569112 w 911092"/>
                <a:gd name="connsiteY327" fmla="*/ 584711 h 693237"/>
                <a:gd name="connsiteX328" fmla="*/ 567780 w 911092"/>
                <a:gd name="connsiteY328" fmla="*/ 584711 h 693237"/>
                <a:gd name="connsiteX329" fmla="*/ 565211 w 911092"/>
                <a:gd name="connsiteY329" fmla="*/ 582140 h 693237"/>
                <a:gd name="connsiteX330" fmla="*/ 561309 w 911092"/>
                <a:gd name="connsiteY330" fmla="*/ 578237 h 693237"/>
                <a:gd name="connsiteX331" fmla="*/ 561309 w 911092"/>
                <a:gd name="connsiteY331" fmla="*/ 577000 h 693237"/>
                <a:gd name="connsiteX332" fmla="*/ 569112 w 911092"/>
                <a:gd name="connsiteY332" fmla="*/ 577000 h 693237"/>
                <a:gd name="connsiteX333" fmla="*/ 576819 w 911092"/>
                <a:gd name="connsiteY333" fmla="*/ 578237 h 693237"/>
                <a:gd name="connsiteX334" fmla="*/ 588428 w 911092"/>
                <a:gd name="connsiteY334" fmla="*/ 579570 h 693237"/>
                <a:gd name="connsiteX335" fmla="*/ 589760 w 911092"/>
                <a:gd name="connsiteY335" fmla="*/ 579570 h 693237"/>
                <a:gd name="connsiteX336" fmla="*/ 589760 w 911092"/>
                <a:gd name="connsiteY336" fmla="*/ 578237 h 693237"/>
                <a:gd name="connsiteX337" fmla="*/ 587191 w 911092"/>
                <a:gd name="connsiteY337" fmla="*/ 577000 h 693237"/>
                <a:gd name="connsiteX338" fmla="*/ 584622 w 911092"/>
                <a:gd name="connsiteY338" fmla="*/ 573096 h 693237"/>
                <a:gd name="connsiteX339" fmla="*/ 584622 w 911092"/>
                <a:gd name="connsiteY339" fmla="*/ 571859 h 693237"/>
                <a:gd name="connsiteX340" fmla="*/ 584622 w 911092"/>
                <a:gd name="connsiteY340" fmla="*/ 569193 h 693237"/>
                <a:gd name="connsiteX341" fmla="*/ 585859 w 911092"/>
                <a:gd name="connsiteY341" fmla="*/ 569193 h 693237"/>
                <a:gd name="connsiteX342" fmla="*/ 587191 w 911092"/>
                <a:gd name="connsiteY342" fmla="*/ 569193 h 693237"/>
                <a:gd name="connsiteX343" fmla="*/ 589760 w 911092"/>
                <a:gd name="connsiteY343" fmla="*/ 573096 h 693237"/>
                <a:gd name="connsiteX344" fmla="*/ 593662 w 911092"/>
                <a:gd name="connsiteY344" fmla="*/ 578237 h 693237"/>
                <a:gd name="connsiteX345" fmla="*/ 594899 w 911092"/>
                <a:gd name="connsiteY345" fmla="*/ 578237 h 693237"/>
                <a:gd name="connsiteX346" fmla="*/ 597468 w 911092"/>
                <a:gd name="connsiteY346" fmla="*/ 577000 h 693237"/>
                <a:gd name="connsiteX347" fmla="*/ 596231 w 911092"/>
                <a:gd name="connsiteY347" fmla="*/ 574429 h 693237"/>
                <a:gd name="connsiteX348" fmla="*/ 594899 w 911092"/>
                <a:gd name="connsiteY348" fmla="*/ 573096 h 693237"/>
                <a:gd name="connsiteX349" fmla="*/ 592329 w 911092"/>
                <a:gd name="connsiteY349" fmla="*/ 569193 h 693237"/>
                <a:gd name="connsiteX350" fmla="*/ 590997 w 911092"/>
                <a:gd name="connsiteY350" fmla="*/ 566623 h 693237"/>
                <a:gd name="connsiteX351" fmla="*/ 590997 w 911092"/>
                <a:gd name="connsiteY351" fmla="*/ 565385 h 693237"/>
                <a:gd name="connsiteX352" fmla="*/ 592329 w 911092"/>
                <a:gd name="connsiteY352" fmla="*/ 565385 h 693237"/>
                <a:gd name="connsiteX353" fmla="*/ 596231 w 911092"/>
                <a:gd name="connsiteY353" fmla="*/ 567956 h 693237"/>
                <a:gd name="connsiteX354" fmla="*/ 597468 w 911092"/>
                <a:gd name="connsiteY354" fmla="*/ 569193 h 693237"/>
                <a:gd name="connsiteX355" fmla="*/ 600037 w 911092"/>
                <a:gd name="connsiteY355" fmla="*/ 571859 h 693237"/>
                <a:gd name="connsiteX356" fmla="*/ 601369 w 911092"/>
                <a:gd name="connsiteY356" fmla="*/ 574429 h 693237"/>
                <a:gd name="connsiteX357" fmla="*/ 603938 w 911092"/>
                <a:gd name="connsiteY357" fmla="*/ 577000 h 693237"/>
                <a:gd name="connsiteX358" fmla="*/ 605270 w 911092"/>
                <a:gd name="connsiteY358" fmla="*/ 578237 h 693237"/>
                <a:gd name="connsiteX359" fmla="*/ 609076 w 911092"/>
                <a:gd name="connsiteY359" fmla="*/ 578237 h 693237"/>
                <a:gd name="connsiteX360" fmla="*/ 612977 w 911092"/>
                <a:gd name="connsiteY360" fmla="*/ 577000 h 693237"/>
                <a:gd name="connsiteX361" fmla="*/ 614214 w 911092"/>
                <a:gd name="connsiteY361" fmla="*/ 577000 h 693237"/>
                <a:gd name="connsiteX362" fmla="*/ 618116 w 911092"/>
                <a:gd name="connsiteY362" fmla="*/ 577000 h 693237"/>
                <a:gd name="connsiteX363" fmla="*/ 619448 w 911092"/>
                <a:gd name="connsiteY363" fmla="*/ 578237 h 693237"/>
                <a:gd name="connsiteX364" fmla="*/ 619448 w 911092"/>
                <a:gd name="connsiteY364" fmla="*/ 580807 h 693237"/>
                <a:gd name="connsiteX365" fmla="*/ 620685 w 911092"/>
                <a:gd name="connsiteY365" fmla="*/ 582140 h 693237"/>
                <a:gd name="connsiteX366" fmla="*/ 623254 w 911092"/>
                <a:gd name="connsiteY366" fmla="*/ 582140 h 693237"/>
                <a:gd name="connsiteX367" fmla="*/ 627156 w 911092"/>
                <a:gd name="connsiteY367" fmla="*/ 578237 h 693237"/>
                <a:gd name="connsiteX368" fmla="*/ 628487 w 911092"/>
                <a:gd name="connsiteY368" fmla="*/ 577000 h 693237"/>
                <a:gd name="connsiteX369" fmla="*/ 628487 w 911092"/>
                <a:gd name="connsiteY369" fmla="*/ 575667 h 693237"/>
                <a:gd name="connsiteX370" fmla="*/ 628487 w 911092"/>
                <a:gd name="connsiteY370" fmla="*/ 574429 h 693237"/>
                <a:gd name="connsiteX371" fmla="*/ 627156 w 911092"/>
                <a:gd name="connsiteY371" fmla="*/ 571859 h 693237"/>
                <a:gd name="connsiteX372" fmla="*/ 625823 w 911092"/>
                <a:gd name="connsiteY372" fmla="*/ 570526 h 693237"/>
                <a:gd name="connsiteX373" fmla="*/ 624586 w 911092"/>
                <a:gd name="connsiteY373" fmla="*/ 569193 h 693237"/>
                <a:gd name="connsiteX374" fmla="*/ 623254 w 911092"/>
                <a:gd name="connsiteY374" fmla="*/ 567956 h 693237"/>
                <a:gd name="connsiteX375" fmla="*/ 619448 w 911092"/>
                <a:gd name="connsiteY375" fmla="*/ 567956 h 693237"/>
                <a:gd name="connsiteX376" fmla="*/ 618116 w 911092"/>
                <a:gd name="connsiteY376" fmla="*/ 566623 h 693237"/>
                <a:gd name="connsiteX377" fmla="*/ 616879 w 911092"/>
                <a:gd name="connsiteY377" fmla="*/ 566623 h 693237"/>
                <a:gd name="connsiteX378" fmla="*/ 616879 w 911092"/>
                <a:gd name="connsiteY378" fmla="*/ 564052 h 693237"/>
                <a:gd name="connsiteX379" fmla="*/ 616879 w 911092"/>
                <a:gd name="connsiteY379" fmla="*/ 561482 h 693237"/>
                <a:gd name="connsiteX380" fmla="*/ 618116 w 911092"/>
                <a:gd name="connsiteY380" fmla="*/ 558912 h 693237"/>
                <a:gd name="connsiteX381" fmla="*/ 618116 w 911092"/>
                <a:gd name="connsiteY381" fmla="*/ 557579 h 693237"/>
                <a:gd name="connsiteX382" fmla="*/ 619448 w 911092"/>
                <a:gd name="connsiteY382" fmla="*/ 555009 h 693237"/>
                <a:gd name="connsiteX383" fmla="*/ 619448 w 911092"/>
                <a:gd name="connsiteY383" fmla="*/ 552438 h 693237"/>
                <a:gd name="connsiteX384" fmla="*/ 619448 w 911092"/>
                <a:gd name="connsiteY384" fmla="*/ 549868 h 693237"/>
                <a:gd name="connsiteX385" fmla="*/ 618116 w 911092"/>
                <a:gd name="connsiteY385" fmla="*/ 549868 h 693237"/>
                <a:gd name="connsiteX386" fmla="*/ 616879 w 911092"/>
                <a:gd name="connsiteY386" fmla="*/ 551200 h 693237"/>
                <a:gd name="connsiteX387" fmla="*/ 615547 w 911092"/>
                <a:gd name="connsiteY387" fmla="*/ 552438 h 693237"/>
                <a:gd name="connsiteX388" fmla="*/ 614214 w 911092"/>
                <a:gd name="connsiteY388" fmla="*/ 552438 h 693237"/>
                <a:gd name="connsiteX389" fmla="*/ 612977 w 911092"/>
                <a:gd name="connsiteY389" fmla="*/ 551200 h 693237"/>
                <a:gd name="connsiteX390" fmla="*/ 611646 w 911092"/>
                <a:gd name="connsiteY390" fmla="*/ 547298 h 693237"/>
                <a:gd name="connsiteX391" fmla="*/ 612977 w 911092"/>
                <a:gd name="connsiteY391" fmla="*/ 545965 h 693237"/>
                <a:gd name="connsiteX392" fmla="*/ 614214 w 911092"/>
                <a:gd name="connsiteY392" fmla="*/ 543394 h 693237"/>
                <a:gd name="connsiteX393" fmla="*/ 615547 w 911092"/>
                <a:gd name="connsiteY393" fmla="*/ 543394 h 693237"/>
                <a:gd name="connsiteX394" fmla="*/ 616879 w 911092"/>
                <a:gd name="connsiteY394" fmla="*/ 542157 h 693237"/>
                <a:gd name="connsiteX395" fmla="*/ 612977 w 911092"/>
                <a:gd name="connsiteY395" fmla="*/ 539491 h 693237"/>
                <a:gd name="connsiteX396" fmla="*/ 612977 w 911092"/>
                <a:gd name="connsiteY396" fmla="*/ 538254 h 693237"/>
                <a:gd name="connsiteX397" fmla="*/ 616879 w 911092"/>
                <a:gd name="connsiteY397" fmla="*/ 539491 h 693237"/>
                <a:gd name="connsiteX398" fmla="*/ 618116 w 911092"/>
                <a:gd name="connsiteY398" fmla="*/ 540824 h 693237"/>
                <a:gd name="connsiteX399" fmla="*/ 619448 w 911092"/>
                <a:gd name="connsiteY399" fmla="*/ 542157 h 693237"/>
                <a:gd name="connsiteX400" fmla="*/ 618116 w 911092"/>
                <a:gd name="connsiteY400" fmla="*/ 543394 h 693237"/>
                <a:gd name="connsiteX401" fmla="*/ 616879 w 911092"/>
                <a:gd name="connsiteY401" fmla="*/ 544727 h 693237"/>
                <a:gd name="connsiteX402" fmla="*/ 615547 w 911092"/>
                <a:gd name="connsiteY402" fmla="*/ 544727 h 693237"/>
                <a:gd name="connsiteX403" fmla="*/ 614214 w 911092"/>
                <a:gd name="connsiteY403" fmla="*/ 547298 h 693237"/>
                <a:gd name="connsiteX404" fmla="*/ 612977 w 911092"/>
                <a:gd name="connsiteY404" fmla="*/ 547298 h 693237"/>
                <a:gd name="connsiteX405" fmla="*/ 614214 w 911092"/>
                <a:gd name="connsiteY405" fmla="*/ 548630 h 693237"/>
                <a:gd name="connsiteX406" fmla="*/ 614214 w 911092"/>
                <a:gd name="connsiteY406" fmla="*/ 549868 h 693237"/>
                <a:gd name="connsiteX407" fmla="*/ 615547 w 911092"/>
                <a:gd name="connsiteY407" fmla="*/ 551200 h 693237"/>
                <a:gd name="connsiteX408" fmla="*/ 616879 w 911092"/>
                <a:gd name="connsiteY408" fmla="*/ 551200 h 693237"/>
                <a:gd name="connsiteX409" fmla="*/ 618116 w 911092"/>
                <a:gd name="connsiteY409" fmla="*/ 549868 h 693237"/>
                <a:gd name="connsiteX410" fmla="*/ 619448 w 911092"/>
                <a:gd name="connsiteY410" fmla="*/ 548630 h 693237"/>
                <a:gd name="connsiteX411" fmla="*/ 620685 w 911092"/>
                <a:gd name="connsiteY411" fmla="*/ 548630 h 693237"/>
                <a:gd name="connsiteX412" fmla="*/ 622017 w 911092"/>
                <a:gd name="connsiteY412" fmla="*/ 551200 h 693237"/>
                <a:gd name="connsiteX413" fmla="*/ 622017 w 911092"/>
                <a:gd name="connsiteY413" fmla="*/ 555009 h 693237"/>
                <a:gd name="connsiteX414" fmla="*/ 622017 w 911092"/>
                <a:gd name="connsiteY414" fmla="*/ 557579 h 693237"/>
                <a:gd name="connsiteX415" fmla="*/ 622017 w 911092"/>
                <a:gd name="connsiteY415" fmla="*/ 560149 h 693237"/>
                <a:gd name="connsiteX416" fmla="*/ 622017 w 911092"/>
                <a:gd name="connsiteY416" fmla="*/ 561482 h 693237"/>
                <a:gd name="connsiteX417" fmla="*/ 620685 w 911092"/>
                <a:gd name="connsiteY417" fmla="*/ 561482 h 693237"/>
                <a:gd name="connsiteX418" fmla="*/ 619448 w 911092"/>
                <a:gd name="connsiteY418" fmla="*/ 564052 h 693237"/>
                <a:gd name="connsiteX419" fmla="*/ 619448 w 911092"/>
                <a:gd name="connsiteY419" fmla="*/ 565385 h 693237"/>
                <a:gd name="connsiteX420" fmla="*/ 623254 w 911092"/>
                <a:gd name="connsiteY420" fmla="*/ 566623 h 693237"/>
                <a:gd name="connsiteX421" fmla="*/ 627156 w 911092"/>
                <a:gd name="connsiteY421" fmla="*/ 567956 h 693237"/>
                <a:gd name="connsiteX422" fmla="*/ 629724 w 911092"/>
                <a:gd name="connsiteY422" fmla="*/ 569193 h 693237"/>
                <a:gd name="connsiteX423" fmla="*/ 632294 w 911092"/>
                <a:gd name="connsiteY423" fmla="*/ 571859 h 693237"/>
                <a:gd name="connsiteX424" fmla="*/ 633626 w 911092"/>
                <a:gd name="connsiteY424" fmla="*/ 574429 h 693237"/>
                <a:gd name="connsiteX425" fmla="*/ 634863 w 911092"/>
                <a:gd name="connsiteY425" fmla="*/ 578237 h 693237"/>
                <a:gd name="connsiteX426" fmla="*/ 636195 w 911092"/>
                <a:gd name="connsiteY426" fmla="*/ 578237 h 693237"/>
                <a:gd name="connsiteX427" fmla="*/ 637432 w 911092"/>
                <a:gd name="connsiteY427" fmla="*/ 578237 h 693237"/>
                <a:gd name="connsiteX428" fmla="*/ 647804 w 911092"/>
                <a:gd name="connsiteY428" fmla="*/ 566623 h 693237"/>
                <a:gd name="connsiteX429" fmla="*/ 658081 w 911092"/>
                <a:gd name="connsiteY429" fmla="*/ 556341 h 693237"/>
                <a:gd name="connsiteX430" fmla="*/ 658081 w 911092"/>
                <a:gd name="connsiteY430" fmla="*/ 555009 h 693237"/>
                <a:gd name="connsiteX431" fmla="*/ 647804 w 911092"/>
                <a:gd name="connsiteY431" fmla="*/ 549868 h 693237"/>
                <a:gd name="connsiteX432" fmla="*/ 640096 w 911092"/>
                <a:gd name="connsiteY432" fmla="*/ 544727 h 693237"/>
                <a:gd name="connsiteX433" fmla="*/ 637432 w 911092"/>
                <a:gd name="connsiteY433" fmla="*/ 544727 h 693237"/>
                <a:gd name="connsiteX434" fmla="*/ 634863 w 911092"/>
                <a:gd name="connsiteY434" fmla="*/ 544727 h 693237"/>
                <a:gd name="connsiteX435" fmla="*/ 632294 w 911092"/>
                <a:gd name="connsiteY435" fmla="*/ 545965 h 693237"/>
                <a:gd name="connsiteX436" fmla="*/ 632294 w 911092"/>
                <a:gd name="connsiteY436" fmla="*/ 544727 h 693237"/>
                <a:gd name="connsiteX437" fmla="*/ 632294 w 911092"/>
                <a:gd name="connsiteY437" fmla="*/ 542157 h 693237"/>
                <a:gd name="connsiteX438" fmla="*/ 633626 w 911092"/>
                <a:gd name="connsiteY438" fmla="*/ 540824 h 693237"/>
                <a:gd name="connsiteX439" fmla="*/ 634863 w 911092"/>
                <a:gd name="connsiteY439" fmla="*/ 539491 h 693237"/>
                <a:gd name="connsiteX440" fmla="*/ 636195 w 911092"/>
                <a:gd name="connsiteY440" fmla="*/ 539491 h 693237"/>
                <a:gd name="connsiteX441" fmla="*/ 640096 w 911092"/>
                <a:gd name="connsiteY441" fmla="*/ 536921 h 693237"/>
                <a:gd name="connsiteX442" fmla="*/ 641334 w 911092"/>
                <a:gd name="connsiteY442" fmla="*/ 535683 h 693237"/>
                <a:gd name="connsiteX443" fmla="*/ 641334 w 911092"/>
                <a:gd name="connsiteY443" fmla="*/ 533113 h 693237"/>
                <a:gd name="connsiteX444" fmla="*/ 642666 w 911092"/>
                <a:gd name="connsiteY444" fmla="*/ 530447 h 693237"/>
                <a:gd name="connsiteX445" fmla="*/ 642666 w 911092"/>
                <a:gd name="connsiteY445" fmla="*/ 529210 h 693237"/>
                <a:gd name="connsiteX446" fmla="*/ 646472 w 911092"/>
                <a:gd name="connsiteY446" fmla="*/ 529210 h 693237"/>
                <a:gd name="connsiteX447" fmla="*/ 647804 w 911092"/>
                <a:gd name="connsiteY447" fmla="*/ 526639 h 693237"/>
                <a:gd name="connsiteX448" fmla="*/ 647804 w 911092"/>
                <a:gd name="connsiteY448" fmla="*/ 524069 h 693237"/>
                <a:gd name="connsiteX449" fmla="*/ 649136 w 911092"/>
                <a:gd name="connsiteY449" fmla="*/ 521404 h 693237"/>
                <a:gd name="connsiteX450" fmla="*/ 651705 w 911092"/>
                <a:gd name="connsiteY450" fmla="*/ 520166 h 693237"/>
                <a:gd name="connsiteX451" fmla="*/ 654274 w 911092"/>
                <a:gd name="connsiteY451" fmla="*/ 520166 h 693237"/>
                <a:gd name="connsiteX452" fmla="*/ 654274 w 911092"/>
                <a:gd name="connsiteY452" fmla="*/ 521404 h 693237"/>
                <a:gd name="connsiteX453" fmla="*/ 652942 w 911092"/>
                <a:gd name="connsiteY453" fmla="*/ 522736 h 693237"/>
                <a:gd name="connsiteX454" fmla="*/ 650373 w 911092"/>
                <a:gd name="connsiteY454" fmla="*/ 525306 h 693237"/>
                <a:gd name="connsiteX455" fmla="*/ 649136 w 911092"/>
                <a:gd name="connsiteY455" fmla="*/ 527877 h 693237"/>
                <a:gd name="connsiteX456" fmla="*/ 650373 w 911092"/>
                <a:gd name="connsiteY456" fmla="*/ 529210 h 693237"/>
                <a:gd name="connsiteX457" fmla="*/ 650373 w 911092"/>
                <a:gd name="connsiteY457" fmla="*/ 530447 h 693237"/>
                <a:gd name="connsiteX458" fmla="*/ 649136 w 911092"/>
                <a:gd name="connsiteY458" fmla="*/ 530447 h 693237"/>
                <a:gd name="connsiteX459" fmla="*/ 647804 w 911092"/>
                <a:gd name="connsiteY459" fmla="*/ 531780 h 693237"/>
                <a:gd name="connsiteX460" fmla="*/ 647804 w 911092"/>
                <a:gd name="connsiteY460" fmla="*/ 534350 h 693237"/>
                <a:gd name="connsiteX461" fmla="*/ 646472 w 911092"/>
                <a:gd name="connsiteY461" fmla="*/ 536921 h 693237"/>
                <a:gd name="connsiteX462" fmla="*/ 643902 w 911092"/>
                <a:gd name="connsiteY462" fmla="*/ 539491 h 693237"/>
                <a:gd name="connsiteX463" fmla="*/ 642666 w 911092"/>
                <a:gd name="connsiteY463" fmla="*/ 543394 h 693237"/>
                <a:gd name="connsiteX464" fmla="*/ 654274 w 911092"/>
                <a:gd name="connsiteY464" fmla="*/ 548630 h 693237"/>
                <a:gd name="connsiteX465" fmla="*/ 663314 w 911092"/>
                <a:gd name="connsiteY465" fmla="*/ 555009 h 693237"/>
                <a:gd name="connsiteX466" fmla="*/ 668452 w 911092"/>
                <a:gd name="connsiteY466" fmla="*/ 552438 h 693237"/>
                <a:gd name="connsiteX467" fmla="*/ 673591 w 911092"/>
                <a:gd name="connsiteY467" fmla="*/ 545965 h 693237"/>
                <a:gd name="connsiteX468" fmla="*/ 677492 w 911092"/>
                <a:gd name="connsiteY468" fmla="*/ 542157 h 693237"/>
                <a:gd name="connsiteX469" fmla="*/ 682630 w 911092"/>
                <a:gd name="connsiteY469" fmla="*/ 540824 h 693237"/>
                <a:gd name="connsiteX470" fmla="*/ 683962 w 911092"/>
                <a:gd name="connsiteY470" fmla="*/ 539491 h 693237"/>
                <a:gd name="connsiteX471" fmla="*/ 686531 w 911092"/>
                <a:gd name="connsiteY471" fmla="*/ 540824 h 693237"/>
                <a:gd name="connsiteX472" fmla="*/ 691669 w 911092"/>
                <a:gd name="connsiteY472" fmla="*/ 539491 h 693237"/>
                <a:gd name="connsiteX473" fmla="*/ 693002 w 911092"/>
                <a:gd name="connsiteY473" fmla="*/ 539491 h 693237"/>
                <a:gd name="connsiteX474" fmla="*/ 693002 w 911092"/>
                <a:gd name="connsiteY474" fmla="*/ 536921 h 693237"/>
                <a:gd name="connsiteX475" fmla="*/ 691669 w 911092"/>
                <a:gd name="connsiteY475" fmla="*/ 535683 h 693237"/>
                <a:gd name="connsiteX476" fmla="*/ 691669 w 911092"/>
                <a:gd name="connsiteY476" fmla="*/ 534350 h 693237"/>
                <a:gd name="connsiteX477" fmla="*/ 689100 w 911092"/>
                <a:gd name="connsiteY477" fmla="*/ 534350 h 693237"/>
                <a:gd name="connsiteX478" fmla="*/ 686531 w 911092"/>
                <a:gd name="connsiteY478" fmla="*/ 534350 h 693237"/>
                <a:gd name="connsiteX479" fmla="*/ 685199 w 911092"/>
                <a:gd name="connsiteY479" fmla="*/ 534350 h 693237"/>
                <a:gd name="connsiteX480" fmla="*/ 682630 w 911092"/>
                <a:gd name="connsiteY480" fmla="*/ 533113 h 693237"/>
                <a:gd name="connsiteX481" fmla="*/ 683962 w 911092"/>
                <a:gd name="connsiteY481" fmla="*/ 531780 h 693237"/>
                <a:gd name="connsiteX482" fmla="*/ 686531 w 911092"/>
                <a:gd name="connsiteY482" fmla="*/ 531780 h 693237"/>
                <a:gd name="connsiteX483" fmla="*/ 689100 w 911092"/>
                <a:gd name="connsiteY483" fmla="*/ 530447 h 693237"/>
                <a:gd name="connsiteX484" fmla="*/ 693002 w 911092"/>
                <a:gd name="connsiteY484" fmla="*/ 530447 h 693237"/>
                <a:gd name="connsiteX485" fmla="*/ 696807 w 911092"/>
                <a:gd name="connsiteY485" fmla="*/ 530447 h 693237"/>
                <a:gd name="connsiteX486" fmla="*/ 698140 w 911092"/>
                <a:gd name="connsiteY486" fmla="*/ 530447 h 693237"/>
                <a:gd name="connsiteX487" fmla="*/ 703278 w 911092"/>
                <a:gd name="connsiteY487" fmla="*/ 526639 h 693237"/>
                <a:gd name="connsiteX488" fmla="*/ 709749 w 911092"/>
                <a:gd name="connsiteY488" fmla="*/ 517595 h 693237"/>
                <a:gd name="connsiteX489" fmla="*/ 712317 w 911092"/>
                <a:gd name="connsiteY489" fmla="*/ 515025 h 693237"/>
                <a:gd name="connsiteX490" fmla="*/ 712317 w 911092"/>
                <a:gd name="connsiteY490" fmla="*/ 513692 h 693237"/>
                <a:gd name="connsiteX491" fmla="*/ 712317 w 911092"/>
                <a:gd name="connsiteY491" fmla="*/ 509884 h 693237"/>
                <a:gd name="connsiteX492" fmla="*/ 712317 w 911092"/>
                <a:gd name="connsiteY492" fmla="*/ 507219 h 693237"/>
                <a:gd name="connsiteX493" fmla="*/ 710986 w 911092"/>
                <a:gd name="connsiteY493" fmla="*/ 504648 h 693237"/>
                <a:gd name="connsiteX494" fmla="*/ 709749 w 911092"/>
                <a:gd name="connsiteY494" fmla="*/ 504648 h 693237"/>
                <a:gd name="connsiteX495" fmla="*/ 708416 w 911092"/>
                <a:gd name="connsiteY495" fmla="*/ 504648 h 693237"/>
                <a:gd name="connsiteX496" fmla="*/ 707179 w 911092"/>
                <a:gd name="connsiteY496" fmla="*/ 504648 h 693237"/>
                <a:gd name="connsiteX497" fmla="*/ 705847 w 911092"/>
                <a:gd name="connsiteY497" fmla="*/ 502078 h 693237"/>
                <a:gd name="connsiteX498" fmla="*/ 702041 w 911092"/>
                <a:gd name="connsiteY498" fmla="*/ 503411 h 693237"/>
                <a:gd name="connsiteX499" fmla="*/ 695571 w 911092"/>
                <a:gd name="connsiteY499" fmla="*/ 503411 h 693237"/>
                <a:gd name="connsiteX500" fmla="*/ 691669 w 911092"/>
                <a:gd name="connsiteY500" fmla="*/ 498175 h 693237"/>
                <a:gd name="connsiteX501" fmla="*/ 687768 w 911092"/>
                <a:gd name="connsiteY501" fmla="*/ 491797 h 693237"/>
                <a:gd name="connsiteX502" fmla="*/ 683962 w 911092"/>
                <a:gd name="connsiteY502" fmla="*/ 490464 h 693237"/>
                <a:gd name="connsiteX503" fmla="*/ 680061 w 911092"/>
                <a:gd name="connsiteY503" fmla="*/ 489226 h 693237"/>
                <a:gd name="connsiteX504" fmla="*/ 678729 w 911092"/>
                <a:gd name="connsiteY504" fmla="*/ 487893 h 693237"/>
                <a:gd name="connsiteX505" fmla="*/ 680061 w 911092"/>
                <a:gd name="connsiteY505" fmla="*/ 486656 h 693237"/>
                <a:gd name="connsiteX506" fmla="*/ 683962 w 911092"/>
                <a:gd name="connsiteY506" fmla="*/ 486656 h 693237"/>
                <a:gd name="connsiteX507" fmla="*/ 689100 w 911092"/>
                <a:gd name="connsiteY507" fmla="*/ 486656 h 693237"/>
                <a:gd name="connsiteX508" fmla="*/ 691669 w 911092"/>
                <a:gd name="connsiteY508" fmla="*/ 489226 h 693237"/>
                <a:gd name="connsiteX509" fmla="*/ 694239 w 911092"/>
                <a:gd name="connsiteY509" fmla="*/ 494367 h 693237"/>
                <a:gd name="connsiteX510" fmla="*/ 696807 w 911092"/>
                <a:gd name="connsiteY510" fmla="*/ 496937 h 693237"/>
                <a:gd name="connsiteX511" fmla="*/ 699472 w 911092"/>
                <a:gd name="connsiteY511" fmla="*/ 499508 h 693237"/>
                <a:gd name="connsiteX512" fmla="*/ 699472 w 911092"/>
                <a:gd name="connsiteY512" fmla="*/ 498175 h 693237"/>
                <a:gd name="connsiteX513" fmla="*/ 698140 w 911092"/>
                <a:gd name="connsiteY513" fmla="*/ 491797 h 693237"/>
                <a:gd name="connsiteX514" fmla="*/ 694239 w 911092"/>
                <a:gd name="connsiteY514" fmla="*/ 486656 h 693237"/>
                <a:gd name="connsiteX515" fmla="*/ 691669 w 911092"/>
                <a:gd name="connsiteY515" fmla="*/ 480182 h 693237"/>
                <a:gd name="connsiteX516" fmla="*/ 687768 w 911092"/>
                <a:gd name="connsiteY516" fmla="*/ 476279 h 693237"/>
                <a:gd name="connsiteX517" fmla="*/ 687768 w 911092"/>
                <a:gd name="connsiteY517" fmla="*/ 473709 h 693237"/>
                <a:gd name="connsiteX518" fmla="*/ 690432 w 911092"/>
                <a:gd name="connsiteY518" fmla="*/ 468473 h 693237"/>
                <a:gd name="connsiteX519" fmla="*/ 693002 w 911092"/>
                <a:gd name="connsiteY519" fmla="*/ 463332 h 693237"/>
                <a:gd name="connsiteX520" fmla="*/ 694239 w 911092"/>
                <a:gd name="connsiteY520" fmla="*/ 463332 h 693237"/>
                <a:gd name="connsiteX521" fmla="*/ 695571 w 911092"/>
                <a:gd name="connsiteY521" fmla="*/ 465998 h 693237"/>
                <a:gd name="connsiteX522" fmla="*/ 695571 w 911092"/>
                <a:gd name="connsiteY522" fmla="*/ 468473 h 693237"/>
                <a:gd name="connsiteX523" fmla="*/ 694239 w 911092"/>
                <a:gd name="connsiteY523" fmla="*/ 472376 h 693237"/>
                <a:gd name="connsiteX524" fmla="*/ 691669 w 911092"/>
                <a:gd name="connsiteY524" fmla="*/ 474947 h 693237"/>
                <a:gd name="connsiteX525" fmla="*/ 695571 w 911092"/>
                <a:gd name="connsiteY525" fmla="*/ 480182 h 693237"/>
                <a:gd name="connsiteX526" fmla="*/ 698140 w 911092"/>
                <a:gd name="connsiteY526" fmla="*/ 486656 h 693237"/>
                <a:gd name="connsiteX527" fmla="*/ 699472 w 911092"/>
                <a:gd name="connsiteY527" fmla="*/ 486656 h 693237"/>
                <a:gd name="connsiteX528" fmla="*/ 704610 w 911092"/>
                <a:gd name="connsiteY528" fmla="*/ 476279 h 693237"/>
                <a:gd name="connsiteX529" fmla="*/ 710986 w 911092"/>
                <a:gd name="connsiteY529" fmla="*/ 467235 h 693237"/>
                <a:gd name="connsiteX530" fmla="*/ 710986 w 911092"/>
                <a:gd name="connsiteY530" fmla="*/ 464665 h 693237"/>
                <a:gd name="connsiteX531" fmla="*/ 710986 w 911092"/>
                <a:gd name="connsiteY531" fmla="*/ 463332 h 693237"/>
                <a:gd name="connsiteX532" fmla="*/ 712317 w 911092"/>
                <a:gd name="connsiteY532" fmla="*/ 462095 h 693237"/>
                <a:gd name="connsiteX533" fmla="*/ 716219 w 911092"/>
                <a:gd name="connsiteY533" fmla="*/ 460762 h 693237"/>
                <a:gd name="connsiteX534" fmla="*/ 720120 w 911092"/>
                <a:gd name="connsiteY534" fmla="*/ 459524 h 693237"/>
                <a:gd name="connsiteX535" fmla="*/ 721357 w 911092"/>
                <a:gd name="connsiteY535" fmla="*/ 459524 h 693237"/>
                <a:gd name="connsiteX536" fmla="*/ 720120 w 911092"/>
                <a:gd name="connsiteY536" fmla="*/ 460762 h 693237"/>
                <a:gd name="connsiteX537" fmla="*/ 717456 w 911092"/>
                <a:gd name="connsiteY537" fmla="*/ 463332 h 693237"/>
                <a:gd name="connsiteX538" fmla="*/ 713650 w 911092"/>
                <a:gd name="connsiteY538" fmla="*/ 465998 h 693237"/>
                <a:gd name="connsiteX539" fmla="*/ 712317 w 911092"/>
                <a:gd name="connsiteY539" fmla="*/ 469806 h 693237"/>
                <a:gd name="connsiteX540" fmla="*/ 710986 w 911092"/>
                <a:gd name="connsiteY540" fmla="*/ 473709 h 693237"/>
                <a:gd name="connsiteX541" fmla="*/ 708416 w 911092"/>
                <a:gd name="connsiteY541" fmla="*/ 477612 h 693237"/>
                <a:gd name="connsiteX542" fmla="*/ 705847 w 911092"/>
                <a:gd name="connsiteY542" fmla="*/ 478850 h 693237"/>
                <a:gd name="connsiteX543" fmla="*/ 704610 w 911092"/>
                <a:gd name="connsiteY543" fmla="*/ 487893 h 693237"/>
                <a:gd name="connsiteX544" fmla="*/ 703278 w 911092"/>
                <a:gd name="connsiteY544" fmla="*/ 494367 h 693237"/>
                <a:gd name="connsiteX545" fmla="*/ 703278 w 911092"/>
                <a:gd name="connsiteY545" fmla="*/ 495700 h 693237"/>
                <a:gd name="connsiteX546" fmla="*/ 705847 w 911092"/>
                <a:gd name="connsiteY546" fmla="*/ 495700 h 693237"/>
                <a:gd name="connsiteX547" fmla="*/ 708416 w 911092"/>
                <a:gd name="connsiteY547" fmla="*/ 494367 h 693237"/>
                <a:gd name="connsiteX548" fmla="*/ 710986 w 911092"/>
                <a:gd name="connsiteY548" fmla="*/ 496937 h 693237"/>
                <a:gd name="connsiteX549" fmla="*/ 714887 w 911092"/>
                <a:gd name="connsiteY549" fmla="*/ 500841 h 693237"/>
                <a:gd name="connsiteX550" fmla="*/ 726496 w 911092"/>
                <a:gd name="connsiteY550" fmla="*/ 494367 h 693237"/>
                <a:gd name="connsiteX551" fmla="*/ 736867 w 911092"/>
                <a:gd name="connsiteY551" fmla="*/ 486656 h 693237"/>
                <a:gd name="connsiteX552" fmla="*/ 736867 w 911092"/>
                <a:gd name="connsiteY552" fmla="*/ 478850 h 693237"/>
                <a:gd name="connsiteX553" fmla="*/ 738104 w 911092"/>
                <a:gd name="connsiteY553" fmla="*/ 474947 h 693237"/>
                <a:gd name="connsiteX554" fmla="*/ 743338 w 911092"/>
                <a:gd name="connsiteY554" fmla="*/ 472376 h 693237"/>
                <a:gd name="connsiteX555" fmla="*/ 747144 w 911092"/>
                <a:gd name="connsiteY555" fmla="*/ 469806 h 693237"/>
                <a:gd name="connsiteX556" fmla="*/ 747144 w 911092"/>
                <a:gd name="connsiteY556" fmla="*/ 468473 h 693237"/>
                <a:gd name="connsiteX557" fmla="*/ 747144 w 911092"/>
                <a:gd name="connsiteY557" fmla="*/ 467235 h 693237"/>
                <a:gd name="connsiteX558" fmla="*/ 744575 w 911092"/>
                <a:gd name="connsiteY558" fmla="*/ 465998 h 693237"/>
                <a:gd name="connsiteX559" fmla="*/ 760085 w 911092"/>
                <a:gd name="connsiteY559" fmla="*/ 456954 h 693237"/>
                <a:gd name="connsiteX560" fmla="*/ 760085 w 911092"/>
                <a:gd name="connsiteY560" fmla="*/ 451718 h 693237"/>
                <a:gd name="connsiteX561" fmla="*/ 753614 w 911092"/>
                <a:gd name="connsiteY561" fmla="*/ 458191 h 693237"/>
                <a:gd name="connsiteX562" fmla="*/ 753614 w 911092"/>
                <a:gd name="connsiteY562" fmla="*/ 454288 h 693237"/>
                <a:gd name="connsiteX563" fmla="*/ 749713 w 911092"/>
                <a:gd name="connsiteY563" fmla="*/ 453051 h 693237"/>
                <a:gd name="connsiteX564" fmla="*/ 754947 w 911092"/>
                <a:gd name="connsiteY564" fmla="*/ 436201 h 693237"/>
                <a:gd name="connsiteX565" fmla="*/ 764081 w 911092"/>
                <a:gd name="connsiteY565" fmla="*/ 429822 h 693237"/>
                <a:gd name="connsiteX566" fmla="*/ 763891 w 911092"/>
                <a:gd name="connsiteY566" fmla="*/ 429822 h 693237"/>
                <a:gd name="connsiteX567" fmla="*/ 767792 w 911092"/>
                <a:gd name="connsiteY567" fmla="*/ 427252 h 693237"/>
                <a:gd name="connsiteX568" fmla="*/ 770361 w 911092"/>
                <a:gd name="connsiteY568" fmla="*/ 429822 h 693237"/>
                <a:gd name="connsiteX569" fmla="*/ 769790 w 911092"/>
                <a:gd name="connsiteY569" fmla="*/ 429822 h 693237"/>
                <a:gd name="connsiteX570" fmla="*/ 771694 w 911092"/>
                <a:gd name="connsiteY570" fmla="*/ 432393 h 693237"/>
                <a:gd name="connsiteX571" fmla="*/ 774262 w 911092"/>
                <a:gd name="connsiteY571" fmla="*/ 429822 h 693237"/>
                <a:gd name="connsiteX572" fmla="*/ 771694 w 911092"/>
                <a:gd name="connsiteY572" fmla="*/ 436201 h 693237"/>
                <a:gd name="connsiteX573" fmla="*/ 789963 w 911092"/>
                <a:gd name="connsiteY573" fmla="*/ 429822 h 693237"/>
                <a:gd name="connsiteX574" fmla="*/ 789772 w 911092"/>
                <a:gd name="connsiteY574" fmla="*/ 429822 h 693237"/>
                <a:gd name="connsiteX575" fmla="*/ 793674 w 911092"/>
                <a:gd name="connsiteY575" fmla="*/ 428489 h 693237"/>
                <a:gd name="connsiteX576" fmla="*/ 780733 w 911092"/>
                <a:gd name="connsiteY576" fmla="*/ 425919 h 693237"/>
                <a:gd name="connsiteX577" fmla="*/ 785871 w 911092"/>
                <a:gd name="connsiteY577" fmla="*/ 423349 h 693237"/>
                <a:gd name="connsiteX578" fmla="*/ 793674 w 911092"/>
                <a:gd name="connsiteY578" fmla="*/ 424682 h 693237"/>
                <a:gd name="connsiteX579" fmla="*/ 787203 w 911092"/>
                <a:gd name="connsiteY579" fmla="*/ 419445 h 693237"/>
                <a:gd name="connsiteX580" fmla="*/ 792342 w 911092"/>
                <a:gd name="connsiteY580" fmla="*/ 420778 h 693237"/>
                <a:gd name="connsiteX581" fmla="*/ 791009 w 911092"/>
                <a:gd name="connsiteY581" fmla="*/ 416875 h 693237"/>
                <a:gd name="connsiteX582" fmla="*/ 793674 w 911092"/>
                <a:gd name="connsiteY582" fmla="*/ 414305 h 693237"/>
                <a:gd name="connsiteX583" fmla="*/ 794911 w 911092"/>
                <a:gd name="connsiteY583" fmla="*/ 411734 h 693237"/>
                <a:gd name="connsiteX584" fmla="*/ 797480 w 911092"/>
                <a:gd name="connsiteY584" fmla="*/ 410402 h 693237"/>
                <a:gd name="connsiteX585" fmla="*/ 802618 w 911092"/>
                <a:gd name="connsiteY585" fmla="*/ 407831 h 693237"/>
                <a:gd name="connsiteX586" fmla="*/ 805187 w 911092"/>
                <a:gd name="connsiteY586" fmla="*/ 406594 h 693237"/>
                <a:gd name="connsiteX587" fmla="*/ 805187 w 911092"/>
                <a:gd name="connsiteY587" fmla="*/ 406974 h 693237"/>
                <a:gd name="connsiteX588" fmla="*/ 806519 w 911092"/>
                <a:gd name="connsiteY588" fmla="*/ 406594 h 693237"/>
                <a:gd name="connsiteX589" fmla="*/ 805187 w 911092"/>
                <a:gd name="connsiteY589" fmla="*/ 405261 h 693237"/>
                <a:gd name="connsiteX590" fmla="*/ 803950 w 911092"/>
                <a:gd name="connsiteY590" fmla="*/ 405261 h 693237"/>
                <a:gd name="connsiteX591" fmla="*/ 803950 w 911092"/>
                <a:gd name="connsiteY591" fmla="*/ 406594 h 693237"/>
                <a:gd name="connsiteX592" fmla="*/ 802618 w 911092"/>
                <a:gd name="connsiteY592" fmla="*/ 405261 h 693237"/>
                <a:gd name="connsiteX593" fmla="*/ 803950 w 911092"/>
                <a:gd name="connsiteY593" fmla="*/ 402691 h 693237"/>
                <a:gd name="connsiteX594" fmla="*/ 803950 w 911092"/>
                <a:gd name="connsiteY594" fmla="*/ 400120 h 693237"/>
                <a:gd name="connsiteX595" fmla="*/ 798812 w 911092"/>
                <a:gd name="connsiteY595" fmla="*/ 398788 h 693237"/>
                <a:gd name="connsiteX596" fmla="*/ 793674 w 911092"/>
                <a:gd name="connsiteY596" fmla="*/ 396217 h 693237"/>
                <a:gd name="connsiteX597" fmla="*/ 792342 w 911092"/>
                <a:gd name="connsiteY597" fmla="*/ 396217 h 693237"/>
                <a:gd name="connsiteX598" fmla="*/ 793674 w 911092"/>
                <a:gd name="connsiteY598" fmla="*/ 394980 h 693237"/>
                <a:gd name="connsiteX599" fmla="*/ 800049 w 911092"/>
                <a:gd name="connsiteY599" fmla="*/ 394980 h 693237"/>
                <a:gd name="connsiteX600" fmla="*/ 805187 w 911092"/>
                <a:gd name="connsiteY600" fmla="*/ 394980 h 693237"/>
                <a:gd name="connsiteX601" fmla="*/ 806519 w 911092"/>
                <a:gd name="connsiteY601" fmla="*/ 397550 h 693237"/>
                <a:gd name="connsiteX602" fmla="*/ 809089 w 911092"/>
                <a:gd name="connsiteY602" fmla="*/ 400120 h 693237"/>
                <a:gd name="connsiteX603" fmla="*/ 810326 w 911092"/>
                <a:gd name="connsiteY603" fmla="*/ 400120 h 693237"/>
                <a:gd name="connsiteX604" fmla="*/ 811658 w 911092"/>
                <a:gd name="connsiteY604" fmla="*/ 397550 h 693237"/>
                <a:gd name="connsiteX605" fmla="*/ 811658 w 911092"/>
                <a:gd name="connsiteY605" fmla="*/ 396217 h 693237"/>
                <a:gd name="connsiteX606" fmla="*/ 810326 w 911092"/>
                <a:gd name="connsiteY606" fmla="*/ 394980 h 693237"/>
                <a:gd name="connsiteX607" fmla="*/ 805187 w 911092"/>
                <a:gd name="connsiteY607" fmla="*/ 391076 h 693237"/>
                <a:gd name="connsiteX608" fmla="*/ 798812 w 911092"/>
                <a:gd name="connsiteY608" fmla="*/ 389744 h 693237"/>
                <a:gd name="connsiteX609" fmla="*/ 798812 w 911092"/>
                <a:gd name="connsiteY609" fmla="*/ 388506 h 693237"/>
                <a:gd name="connsiteX610" fmla="*/ 802618 w 911092"/>
                <a:gd name="connsiteY610" fmla="*/ 385936 h 693237"/>
                <a:gd name="connsiteX611" fmla="*/ 805187 w 911092"/>
                <a:gd name="connsiteY611" fmla="*/ 385936 h 693237"/>
                <a:gd name="connsiteX612" fmla="*/ 806519 w 911092"/>
                <a:gd name="connsiteY612" fmla="*/ 385936 h 693237"/>
                <a:gd name="connsiteX613" fmla="*/ 809089 w 911092"/>
                <a:gd name="connsiteY613" fmla="*/ 385936 h 693237"/>
                <a:gd name="connsiteX614" fmla="*/ 812990 w 911092"/>
                <a:gd name="connsiteY614" fmla="*/ 388506 h 693237"/>
                <a:gd name="connsiteX615" fmla="*/ 812990 w 911092"/>
                <a:gd name="connsiteY615" fmla="*/ 392314 h 693237"/>
                <a:gd name="connsiteX616" fmla="*/ 814227 w 911092"/>
                <a:gd name="connsiteY616" fmla="*/ 394980 h 693237"/>
                <a:gd name="connsiteX617" fmla="*/ 815559 w 911092"/>
                <a:gd name="connsiteY617" fmla="*/ 394980 h 693237"/>
                <a:gd name="connsiteX618" fmla="*/ 818128 w 911092"/>
                <a:gd name="connsiteY618" fmla="*/ 392314 h 693237"/>
                <a:gd name="connsiteX619" fmla="*/ 822030 w 911092"/>
                <a:gd name="connsiteY619" fmla="*/ 387173 h 693237"/>
                <a:gd name="connsiteX620" fmla="*/ 822030 w 911092"/>
                <a:gd name="connsiteY620" fmla="*/ 384603 h 693237"/>
                <a:gd name="connsiteX621" fmla="*/ 822030 w 911092"/>
                <a:gd name="connsiteY621" fmla="*/ 382032 h 693237"/>
                <a:gd name="connsiteX622" fmla="*/ 820697 w 911092"/>
                <a:gd name="connsiteY622" fmla="*/ 380795 h 693237"/>
                <a:gd name="connsiteX623" fmla="*/ 819460 w 911092"/>
                <a:gd name="connsiteY623" fmla="*/ 382032 h 693237"/>
                <a:gd name="connsiteX624" fmla="*/ 818128 w 911092"/>
                <a:gd name="connsiteY624" fmla="*/ 380795 h 693237"/>
                <a:gd name="connsiteX625" fmla="*/ 818128 w 911092"/>
                <a:gd name="connsiteY625" fmla="*/ 376892 h 693237"/>
                <a:gd name="connsiteX626" fmla="*/ 815559 w 911092"/>
                <a:gd name="connsiteY626" fmla="*/ 372988 h 693237"/>
                <a:gd name="connsiteX627" fmla="*/ 809089 w 911092"/>
                <a:gd name="connsiteY627" fmla="*/ 371751 h 693237"/>
                <a:gd name="connsiteX628" fmla="*/ 805187 w 911092"/>
                <a:gd name="connsiteY628" fmla="*/ 369752 h 693237"/>
                <a:gd name="connsiteX629" fmla="*/ 805187 w 911092"/>
                <a:gd name="connsiteY629" fmla="*/ 370418 h 693237"/>
                <a:gd name="connsiteX630" fmla="*/ 803950 w 911092"/>
                <a:gd name="connsiteY630" fmla="*/ 369086 h 693237"/>
                <a:gd name="connsiteX631" fmla="*/ 800049 w 911092"/>
                <a:gd name="connsiteY631" fmla="*/ 367848 h 693237"/>
                <a:gd name="connsiteX632" fmla="*/ 797480 w 911092"/>
                <a:gd name="connsiteY632" fmla="*/ 363945 h 693237"/>
                <a:gd name="connsiteX633" fmla="*/ 796243 w 911092"/>
                <a:gd name="connsiteY633" fmla="*/ 354901 h 693237"/>
                <a:gd name="connsiteX634" fmla="*/ 796243 w 911092"/>
                <a:gd name="connsiteY634" fmla="*/ 349760 h 693237"/>
                <a:gd name="connsiteX635" fmla="*/ 796243 w 911092"/>
                <a:gd name="connsiteY635" fmla="*/ 348523 h 693237"/>
                <a:gd name="connsiteX636" fmla="*/ 797480 w 911092"/>
                <a:gd name="connsiteY636" fmla="*/ 347190 h 693237"/>
                <a:gd name="connsiteX637" fmla="*/ 798812 w 911092"/>
                <a:gd name="connsiteY637" fmla="*/ 347190 h 693237"/>
                <a:gd name="connsiteX638" fmla="*/ 800049 w 911092"/>
                <a:gd name="connsiteY638" fmla="*/ 345857 h 693237"/>
                <a:gd name="connsiteX639" fmla="*/ 801381 w 911092"/>
                <a:gd name="connsiteY639" fmla="*/ 343287 h 693237"/>
                <a:gd name="connsiteX640" fmla="*/ 805187 w 911092"/>
                <a:gd name="connsiteY640" fmla="*/ 334243 h 693237"/>
                <a:gd name="connsiteX641" fmla="*/ 811658 w 911092"/>
                <a:gd name="connsiteY641" fmla="*/ 325294 h 693237"/>
                <a:gd name="connsiteX642" fmla="*/ 811658 w 911092"/>
                <a:gd name="connsiteY642" fmla="*/ 327769 h 693237"/>
                <a:gd name="connsiteX643" fmla="*/ 811658 w 911092"/>
                <a:gd name="connsiteY643" fmla="*/ 330435 h 693237"/>
                <a:gd name="connsiteX644" fmla="*/ 810326 w 911092"/>
                <a:gd name="connsiteY644" fmla="*/ 335575 h 693237"/>
                <a:gd name="connsiteX645" fmla="*/ 807852 w 911092"/>
                <a:gd name="connsiteY645" fmla="*/ 340716 h 693237"/>
                <a:gd name="connsiteX646" fmla="*/ 806519 w 911092"/>
                <a:gd name="connsiteY646" fmla="*/ 344619 h 693237"/>
                <a:gd name="connsiteX647" fmla="*/ 805187 w 911092"/>
                <a:gd name="connsiteY647" fmla="*/ 347190 h 693237"/>
                <a:gd name="connsiteX648" fmla="*/ 805187 w 911092"/>
                <a:gd name="connsiteY648" fmla="*/ 347190 h 693237"/>
                <a:gd name="connsiteX649" fmla="*/ 803950 w 911092"/>
                <a:gd name="connsiteY649" fmla="*/ 349760 h 693237"/>
                <a:gd name="connsiteX650" fmla="*/ 801381 w 911092"/>
                <a:gd name="connsiteY650" fmla="*/ 352331 h 693237"/>
                <a:gd name="connsiteX651" fmla="*/ 800049 w 911092"/>
                <a:gd name="connsiteY651" fmla="*/ 356234 h 693237"/>
                <a:gd name="connsiteX652" fmla="*/ 801381 w 911092"/>
                <a:gd name="connsiteY652" fmla="*/ 358804 h 693237"/>
                <a:gd name="connsiteX653" fmla="*/ 803950 w 911092"/>
                <a:gd name="connsiteY653" fmla="*/ 360137 h 693237"/>
                <a:gd name="connsiteX654" fmla="*/ 805187 w 911092"/>
                <a:gd name="connsiteY654" fmla="*/ 360137 h 693237"/>
                <a:gd name="connsiteX655" fmla="*/ 809089 w 911092"/>
                <a:gd name="connsiteY655" fmla="*/ 360137 h 693237"/>
                <a:gd name="connsiteX656" fmla="*/ 812990 w 911092"/>
                <a:gd name="connsiteY656" fmla="*/ 357471 h 693237"/>
                <a:gd name="connsiteX657" fmla="*/ 814227 w 911092"/>
                <a:gd name="connsiteY657" fmla="*/ 356234 h 693237"/>
                <a:gd name="connsiteX658" fmla="*/ 814227 w 911092"/>
                <a:gd name="connsiteY658" fmla="*/ 351093 h 693237"/>
                <a:gd name="connsiteX659" fmla="*/ 815559 w 911092"/>
                <a:gd name="connsiteY659" fmla="*/ 344619 h 693237"/>
                <a:gd name="connsiteX660" fmla="*/ 816891 w 911092"/>
                <a:gd name="connsiteY660" fmla="*/ 343287 h 693237"/>
                <a:gd name="connsiteX661" fmla="*/ 819460 w 911092"/>
                <a:gd name="connsiteY661" fmla="*/ 345857 h 693237"/>
                <a:gd name="connsiteX662" fmla="*/ 820697 w 911092"/>
                <a:gd name="connsiteY662" fmla="*/ 345857 h 693237"/>
                <a:gd name="connsiteX663" fmla="*/ 820697 w 911092"/>
                <a:gd name="connsiteY663" fmla="*/ 344619 h 693237"/>
                <a:gd name="connsiteX664" fmla="*/ 820697 w 911092"/>
                <a:gd name="connsiteY664" fmla="*/ 338146 h 693237"/>
                <a:gd name="connsiteX665" fmla="*/ 822030 w 911092"/>
                <a:gd name="connsiteY665" fmla="*/ 331672 h 693237"/>
                <a:gd name="connsiteX666" fmla="*/ 823362 w 911092"/>
                <a:gd name="connsiteY666" fmla="*/ 326532 h 693237"/>
                <a:gd name="connsiteX667" fmla="*/ 825836 w 911092"/>
                <a:gd name="connsiteY667" fmla="*/ 318821 h 693237"/>
                <a:gd name="connsiteX668" fmla="*/ 832306 w 911092"/>
                <a:gd name="connsiteY668" fmla="*/ 305874 h 693237"/>
                <a:gd name="connsiteX669" fmla="*/ 837540 w 911092"/>
                <a:gd name="connsiteY669" fmla="*/ 299400 h 693237"/>
                <a:gd name="connsiteX670" fmla="*/ 841345 w 911092"/>
                <a:gd name="connsiteY670" fmla="*/ 292927 h 693237"/>
                <a:gd name="connsiteX671" fmla="*/ 847816 w 911092"/>
                <a:gd name="connsiteY671" fmla="*/ 276172 h 693237"/>
                <a:gd name="connsiteX672" fmla="*/ 854287 w 911092"/>
                <a:gd name="connsiteY672" fmla="*/ 263224 h 693237"/>
                <a:gd name="connsiteX673" fmla="*/ 860757 w 911092"/>
                <a:gd name="connsiteY673" fmla="*/ 254181 h 693237"/>
                <a:gd name="connsiteX674" fmla="*/ 871034 w 911092"/>
                <a:gd name="connsiteY674" fmla="*/ 242662 h 693237"/>
                <a:gd name="connsiteX675" fmla="*/ 880073 w 911092"/>
                <a:gd name="connsiteY675" fmla="*/ 233522 h 693237"/>
                <a:gd name="connsiteX676" fmla="*/ 887780 w 911092"/>
                <a:gd name="connsiteY676" fmla="*/ 227144 h 693237"/>
                <a:gd name="connsiteX677" fmla="*/ 896915 w 911092"/>
                <a:gd name="connsiteY677" fmla="*/ 223241 h 693237"/>
                <a:gd name="connsiteX678" fmla="*/ 904623 w 911092"/>
                <a:gd name="connsiteY678" fmla="*/ 219338 h 693237"/>
                <a:gd name="connsiteX679" fmla="*/ 909761 w 911092"/>
                <a:gd name="connsiteY679" fmla="*/ 215435 h 693237"/>
                <a:gd name="connsiteX680" fmla="*/ 911093 w 911092"/>
                <a:gd name="connsiteY680" fmla="*/ 214197 h 693237"/>
                <a:gd name="connsiteX681" fmla="*/ 909761 w 911092"/>
                <a:gd name="connsiteY681" fmla="*/ 214197 h 693237"/>
                <a:gd name="connsiteX682" fmla="*/ 908524 w 911092"/>
                <a:gd name="connsiteY682" fmla="*/ 211627 h 693237"/>
                <a:gd name="connsiteX683" fmla="*/ 904623 w 911092"/>
                <a:gd name="connsiteY683" fmla="*/ 210294 h 693237"/>
                <a:gd name="connsiteX684" fmla="*/ 901959 w 911092"/>
                <a:gd name="connsiteY684" fmla="*/ 211627 h 693237"/>
                <a:gd name="connsiteX685" fmla="*/ 898152 w 911092"/>
                <a:gd name="connsiteY685" fmla="*/ 212959 h 693237"/>
                <a:gd name="connsiteX686" fmla="*/ 898152 w 911092"/>
                <a:gd name="connsiteY686" fmla="*/ 211627 h 693237"/>
                <a:gd name="connsiteX687" fmla="*/ 901959 w 911092"/>
                <a:gd name="connsiteY687" fmla="*/ 209057 h 693237"/>
                <a:gd name="connsiteX688" fmla="*/ 904623 w 911092"/>
                <a:gd name="connsiteY688" fmla="*/ 207724 h 693237"/>
                <a:gd name="connsiteX689" fmla="*/ 668452 w 911092"/>
                <a:gd name="connsiteY689" fmla="*/ 37413 h 693237"/>
                <a:gd name="connsiteX690" fmla="*/ 463301 w 911092"/>
                <a:gd name="connsiteY690" fmla="*/ 68353 h 69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</a:cxnLst>
              <a:rect l="l" t="t" r="r" b="b"/>
              <a:pathLst>
                <a:path w="911092" h="693237">
                  <a:moveTo>
                    <a:pt x="463301" y="68353"/>
                  </a:moveTo>
                  <a:lnTo>
                    <a:pt x="460637" y="39984"/>
                  </a:lnTo>
                  <a:lnTo>
                    <a:pt x="429713" y="7711"/>
                  </a:lnTo>
                  <a:lnTo>
                    <a:pt x="411729" y="25799"/>
                  </a:lnTo>
                  <a:lnTo>
                    <a:pt x="405163" y="20563"/>
                  </a:lnTo>
                  <a:lnTo>
                    <a:pt x="411729" y="10282"/>
                  </a:lnTo>
                  <a:lnTo>
                    <a:pt x="405163" y="0"/>
                  </a:lnTo>
                  <a:lnTo>
                    <a:pt x="184598" y="24466"/>
                  </a:lnTo>
                  <a:lnTo>
                    <a:pt x="174226" y="28369"/>
                  </a:lnTo>
                  <a:lnTo>
                    <a:pt x="167755" y="27036"/>
                  </a:lnTo>
                  <a:lnTo>
                    <a:pt x="165186" y="29702"/>
                  </a:lnTo>
                  <a:lnTo>
                    <a:pt x="160048" y="24466"/>
                  </a:lnTo>
                  <a:lnTo>
                    <a:pt x="153578" y="34843"/>
                  </a:lnTo>
                  <a:lnTo>
                    <a:pt x="147107" y="34843"/>
                  </a:lnTo>
                  <a:lnTo>
                    <a:pt x="114850" y="51598"/>
                  </a:lnTo>
                  <a:lnTo>
                    <a:pt x="109712" y="51598"/>
                  </a:lnTo>
                  <a:lnTo>
                    <a:pt x="108475" y="59309"/>
                  </a:lnTo>
                  <a:lnTo>
                    <a:pt x="96771" y="61879"/>
                  </a:lnTo>
                  <a:lnTo>
                    <a:pt x="37490" y="90248"/>
                  </a:lnTo>
                  <a:lnTo>
                    <a:pt x="38727" y="92819"/>
                  </a:lnTo>
                  <a:lnTo>
                    <a:pt x="34826" y="100625"/>
                  </a:lnTo>
                  <a:lnTo>
                    <a:pt x="37490" y="104433"/>
                  </a:lnTo>
                  <a:lnTo>
                    <a:pt x="29688" y="105766"/>
                  </a:lnTo>
                  <a:lnTo>
                    <a:pt x="23217" y="118618"/>
                  </a:lnTo>
                  <a:lnTo>
                    <a:pt x="15510" y="121283"/>
                  </a:lnTo>
                  <a:lnTo>
                    <a:pt x="16842" y="123854"/>
                  </a:lnTo>
                  <a:lnTo>
                    <a:pt x="15510" y="128994"/>
                  </a:lnTo>
                  <a:lnTo>
                    <a:pt x="11609" y="130327"/>
                  </a:lnTo>
                  <a:lnTo>
                    <a:pt x="12941" y="135468"/>
                  </a:lnTo>
                  <a:lnTo>
                    <a:pt x="3902" y="143179"/>
                  </a:lnTo>
                  <a:lnTo>
                    <a:pt x="5233" y="150890"/>
                  </a:lnTo>
                  <a:lnTo>
                    <a:pt x="0" y="158696"/>
                  </a:lnTo>
                  <a:lnTo>
                    <a:pt x="3902" y="167740"/>
                  </a:lnTo>
                  <a:lnTo>
                    <a:pt x="24550" y="180592"/>
                  </a:lnTo>
                  <a:lnTo>
                    <a:pt x="38727" y="181925"/>
                  </a:lnTo>
                  <a:lnTo>
                    <a:pt x="40060" y="187065"/>
                  </a:lnTo>
                  <a:lnTo>
                    <a:pt x="61945" y="203820"/>
                  </a:lnTo>
                  <a:lnTo>
                    <a:pt x="72317" y="206486"/>
                  </a:lnTo>
                  <a:lnTo>
                    <a:pt x="90396" y="202583"/>
                  </a:lnTo>
                  <a:lnTo>
                    <a:pt x="96771" y="206486"/>
                  </a:lnTo>
                  <a:lnTo>
                    <a:pt x="105810" y="224479"/>
                  </a:lnTo>
                  <a:lnTo>
                    <a:pt x="121320" y="242662"/>
                  </a:lnTo>
                  <a:lnTo>
                    <a:pt x="130360" y="267128"/>
                  </a:lnTo>
                  <a:lnTo>
                    <a:pt x="143301" y="276172"/>
                  </a:lnTo>
                  <a:lnTo>
                    <a:pt x="158716" y="294259"/>
                  </a:lnTo>
                  <a:lnTo>
                    <a:pt x="167755" y="311014"/>
                  </a:lnTo>
                  <a:lnTo>
                    <a:pt x="178127" y="314918"/>
                  </a:lnTo>
                  <a:lnTo>
                    <a:pt x="196111" y="327769"/>
                  </a:lnTo>
                  <a:lnTo>
                    <a:pt x="211621" y="333005"/>
                  </a:lnTo>
                  <a:lnTo>
                    <a:pt x="221993" y="343287"/>
                  </a:lnTo>
                  <a:lnTo>
                    <a:pt x="229700" y="347190"/>
                  </a:lnTo>
                  <a:lnTo>
                    <a:pt x="249016" y="375559"/>
                  </a:lnTo>
                  <a:lnTo>
                    <a:pt x="259388" y="380795"/>
                  </a:lnTo>
                  <a:lnTo>
                    <a:pt x="268428" y="380795"/>
                  </a:lnTo>
                  <a:lnTo>
                    <a:pt x="282605" y="389744"/>
                  </a:lnTo>
                  <a:lnTo>
                    <a:pt x="291645" y="400120"/>
                  </a:lnTo>
                  <a:lnTo>
                    <a:pt x="305823" y="406594"/>
                  </a:lnTo>
                  <a:lnTo>
                    <a:pt x="303254" y="410402"/>
                  </a:lnTo>
                  <a:lnTo>
                    <a:pt x="307155" y="414305"/>
                  </a:lnTo>
                  <a:lnTo>
                    <a:pt x="302016" y="416875"/>
                  </a:lnTo>
                  <a:lnTo>
                    <a:pt x="305823" y="424682"/>
                  </a:lnTo>
                  <a:lnTo>
                    <a:pt x="302016" y="424682"/>
                  </a:lnTo>
                  <a:lnTo>
                    <a:pt x="304586" y="429822"/>
                  </a:lnTo>
                  <a:lnTo>
                    <a:pt x="309724" y="429822"/>
                  </a:lnTo>
                  <a:lnTo>
                    <a:pt x="309724" y="433630"/>
                  </a:lnTo>
                  <a:lnTo>
                    <a:pt x="313625" y="432393"/>
                  </a:lnTo>
                  <a:lnTo>
                    <a:pt x="317431" y="438866"/>
                  </a:lnTo>
                  <a:lnTo>
                    <a:pt x="323902" y="437533"/>
                  </a:lnTo>
                  <a:lnTo>
                    <a:pt x="321333" y="440104"/>
                  </a:lnTo>
                  <a:lnTo>
                    <a:pt x="327803" y="445245"/>
                  </a:lnTo>
                  <a:lnTo>
                    <a:pt x="325234" y="445245"/>
                  </a:lnTo>
                  <a:lnTo>
                    <a:pt x="323902" y="451718"/>
                  </a:lnTo>
                  <a:lnTo>
                    <a:pt x="332941" y="454288"/>
                  </a:lnTo>
                  <a:lnTo>
                    <a:pt x="335511" y="458191"/>
                  </a:lnTo>
                  <a:lnTo>
                    <a:pt x="340649" y="455621"/>
                  </a:lnTo>
                  <a:lnTo>
                    <a:pt x="343313" y="465998"/>
                  </a:lnTo>
                  <a:lnTo>
                    <a:pt x="348451" y="471139"/>
                  </a:lnTo>
                  <a:lnTo>
                    <a:pt x="375570" y="480182"/>
                  </a:lnTo>
                  <a:lnTo>
                    <a:pt x="387179" y="487893"/>
                  </a:lnTo>
                  <a:lnTo>
                    <a:pt x="390985" y="487893"/>
                  </a:lnTo>
                  <a:lnTo>
                    <a:pt x="400025" y="495700"/>
                  </a:lnTo>
                  <a:lnTo>
                    <a:pt x="397456" y="508552"/>
                  </a:lnTo>
                  <a:lnTo>
                    <a:pt x="407827" y="518928"/>
                  </a:lnTo>
                  <a:lnTo>
                    <a:pt x="405163" y="524069"/>
                  </a:lnTo>
                  <a:lnTo>
                    <a:pt x="410396" y="524069"/>
                  </a:lnTo>
                  <a:lnTo>
                    <a:pt x="411729" y="530447"/>
                  </a:lnTo>
                  <a:lnTo>
                    <a:pt x="418104" y="531780"/>
                  </a:lnTo>
                  <a:lnTo>
                    <a:pt x="418104" y="542157"/>
                  </a:lnTo>
                  <a:lnTo>
                    <a:pt x="424574" y="551200"/>
                  </a:lnTo>
                  <a:lnTo>
                    <a:pt x="423337" y="561482"/>
                  </a:lnTo>
                  <a:lnTo>
                    <a:pt x="429713" y="571859"/>
                  </a:lnTo>
                  <a:lnTo>
                    <a:pt x="427143" y="578237"/>
                  </a:lnTo>
                  <a:lnTo>
                    <a:pt x="437420" y="586043"/>
                  </a:lnTo>
                  <a:lnTo>
                    <a:pt x="455499" y="589851"/>
                  </a:lnTo>
                  <a:lnTo>
                    <a:pt x="473578" y="607939"/>
                  </a:lnTo>
                  <a:lnTo>
                    <a:pt x="474910" y="618316"/>
                  </a:lnTo>
                  <a:lnTo>
                    <a:pt x="480049" y="627359"/>
                  </a:lnTo>
                  <a:lnTo>
                    <a:pt x="485187" y="635071"/>
                  </a:lnTo>
                  <a:lnTo>
                    <a:pt x="487756" y="632500"/>
                  </a:lnTo>
                  <a:lnTo>
                    <a:pt x="490325" y="635071"/>
                  </a:lnTo>
                  <a:lnTo>
                    <a:pt x="494226" y="648018"/>
                  </a:lnTo>
                  <a:lnTo>
                    <a:pt x="490325" y="657062"/>
                  </a:lnTo>
                  <a:lnTo>
                    <a:pt x="498128" y="666105"/>
                  </a:lnTo>
                  <a:lnTo>
                    <a:pt x="500697" y="682956"/>
                  </a:lnTo>
                  <a:lnTo>
                    <a:pt x="503266" y="685526"/>
                  </a:lnTo>
                  <a:lnTo>
                    <a:pt x="505835" y="685526"/>
                  </a:lnTo>
                  <a:lnTo>
                    <a:pt x="509736" y="686764"/>
                  </a:lnTo>
                  <a:lnTo>
                    <a:pt x="512306" y="688096"/>
                  </a:lnTo>
                  <a:lnTo>
                    <a:pt x="514874" y="688096"/>
                  </a:lnTo>
                  <a:lnTo>
                    <a:pt x="516207" y="686764"/>
                  </a:lnTo>
                  <a:lnTo>
                    <a:pt x="517444" y="685526"/>
                  </a:lnTo>
                  <a:lnTo>
                    <a:pt x="522582" y="682956"/>
                  </a:lnTo>
                  <a:lnTo>
                    <a:pt x="523914" y="682956"/>
                  </a:lnTo>
                  <a:lnTo>
                    <a:pt x="527816" y="685526"/>
                  </a:lnTo>
                  <a:lnTo>
                    <a:pt x="531621" y="689334"/>
                  </a:lnTo>
                  <a:lnTo>
                    <a:pt x="534191" y="690667"/>
                  </a:lnTo>
                  <a:lnTo>
                    <a:pt x="536855" y="693237"/>
                  </a:lnTo>
                  <a:lnTo>
                    <a:pt x="540661" y="693237"/>
                  </a:lnTo>
                  <a:lnTo>
                    <a:pt x="544562" y="693237"/>
                  </a:lnTo>
                  <a:lnTo>
                    <a:pt x="545894" y="693237"/>
                  </a:lnTo>
                  <a:lnTo>
                    <a:pt x="544562" y="691999"/>
                  </a:lnTo>
                  <a:lnTo>
                    <a:pt x="541993" y="691999"/>
                  </a:lnTo>
                  <a:lnTo>
                    <a:pt x="539424" y="690667"/>
                  </a:lnTo>
                  <a:lnTo>
                    <a:pt x="539424" y="689334"/>
                  </a:lnTo>
                  <a:lnTo>
                    <a:pt x="541993" y="688096"/>
                  </a:lnTo>
                  <a:lnTo>
                    <a:pt x="544562" y="686764"/>
                  </a:lnTo>
                  <a:lnTo>
                    <a:pt x="548464" y="684193"/>
                  </a:lnTo>
                  <a:lnTo>
                    <a:pt x="552270" y="679053"/>
                  </a:lnTo>
                  <a:lnTo>
                    <a:pt x="553602" y="675149"/>
                  </a:lnTo>
                  <a:lnTo>
                    <a:pt x="553602" y="671246"/>
                  </a:lnTo>
                  <a:lnTo>
                    <a:pt x="553602" y="668676"/>
                  </a:lnTo>
                  <a:lnTo>
                    <a:pt x="551033" y="668676"/>
                  </a:lnTo>
                  <a:lnTo>
                    <a:pt x="549701" y="667438"/>
                  </a:lnTo>
                  <a:lnTo>
                    <a:pt x="549701" y="666105"/>
                  </a:lnTo>
                  <a:lnTo>
                    <a:pt x="552270" y="662202"/>
                  </a:lnTo>
                  <a:lnTo>
                    <a:pt x="554934" y="659632"/>
                  </a:lnTo>
                  <a:lnTo>
                    <a:pt x="554934" y="658299"/>
                  </a:lnTo>
                  <a:lnTo>
                    <a:pt x="551033" y="658299"/>
                  </a:lnTo>
                  <a:lnTo>
                    <a:pt x="548464" y="657062"/>
                  </a:lnTo>
                  <a:lnTo>
                    <a:pt x="547132" y="657062"/>
                  </a:lnTo>
                  <a:lnTo>
                    <a:pt x="545894" y="658299"/>
                  </a:lnTo>
                  <a:lnTo>
                    <a:pt x="543326" y="658299"/>
                  </a:lnTo>
                  <a:lnTo>
                    <a:pt x="541993" y="658299"/>
                  </a:lnTo>
                  <a:lnTo>
                    <a:pt x="541993" y="654491"/>
                  </a:lnTo>
                  <a:lnTo>
                    <a:pt x="541993" y="651921"/>
                  </a:lnTo>
                  <a:lnTo>
                    <a:pt x="541993" y="650588"/>
                  </a:lnTo>
                  <a:lnTo>
                    <a:pt x="543326" y="649351"/>
                  </a:lnTo>
                  <a:lnTo>
                    <a:pt x="544562" y="649351"/>
                  </a:lnTo>
                  <a:lnTo>
                    <a:pt x="545894" y="649351"/>
                  </a:lnTo>
                  <a:lnTo>
                    <a:pt x="545894" y="650588"/>
                  </a:lnTo>
                  <a:lnTo>
                    <a:pt x="544562" y="654491"/>
                  </a:lnTo>
                  <a:lnTo>
                    <a:pt x="545894" y="654491"/>
                  </a:lnTo>
                  <a:lnTo>
                    <a:pt x="551033" y="653254"/>
                  </a:lnTo>
                  <a:lnTo>
                    <a:pt x="556171" y="653254"/>
                  </a:lnTo>
                  <a:lnTo>
                    <a:pt x="557503" y="653254"/>
                  </a:lnTo>
                  <a:lnTo>
                    <a:pt x="557503" y="651921"/>
                  </a:lnTo>
                  <a:lnTo>
                    <a:pt x="557503" y="648018"/>
                  </a:lnTo>
                  <a:lnTo>
                    <a:pt x="557503" y="642877"/>
                  </a:lnTo>
                  <a:lnTo>
                    <a:pt x="560072" y="642877"/>
                  </a:lnTo>
                  <a:lnTo>
                    <a:pt x="561309" y="644115"/>
                  </a:lnTo>
                  <a:lnTo>
                    <a:pt x="561309" y="650588"/>
                  </a:lnTo>
                  <a:lnTo>
                    <a:pt x="561309" y="658299"/>
                  </a:lnTo>
                  <a:lnTo>
                    <a:pt x="560072" y="666105"/>
                  </a:lnTo>
                  <a:lnTo>
                    <a:pt x="556171" y="675149"/>
                  </a:lnTo>
                  <a:lnTo>
                    <a:pt x="556171" y="676482"/>
                  </a:lnTo>
                  <a:lnTo>
                    <a:pt x="557503" y="676482"/>
                  </a:lnTo>
                  <a:lnTo>
                    <a:pt x="566543" y="670009"/>
                  </a:lnTo>
                  <a:lnTo>
                    <a:pt x="574251" y="662202"/>
                  </a:lnTo>
                  <a:lnTo>
                    <a:pt x="579389" y="653254"/>
                  </a:lnTo>
                  <a:lnTo>
                    <a:pt x="581958" y="646780"/>
                  </a:lnTo>
                  <a:lnTo>
                    <a:pt x="580721" y="644115"/>
                  </a:lnTo>
                  <a:lnTo>
                    <a:pt x="578152" y="642877"/>
                  </a:lnTo>
                  <a:lnTo>
                    <a:pt x="574251" y="638974"/>
                  </a:lnTo>
                  <a:lnTo>
                    <a:pt x="570349" y="636403"/>
                  </a:lnTo>
                  <a:lnTo>
                    <a:pt x="569112" y="636403"/>
                  </a:lnTo>
                  <a:lnTo>
                    <a:pt x="567780" y="638974"/>
                  </a:lnTo>
                  <a:lnTo>
                    <a:pt x="566543" y="640307"/>
                  </a:lnTo>
                  <a:lnTo>
                    <a:pt x="563879" y="640307"/>
                  </a:lnTo>
                  <a:lnTo>
                    <a:pt x="562642" y="638974"/>
                  </a:lnTo>
                  <a:lnTo>
                    <a:pt x="560072" y="635071"/>
                  </a:lnTo>
                  <a:lnTo>
                    <a:pt x="557503" y="632500"/>
                  </a:lnTo>
                  <a:lnTo>
                    <a:pt x="556171" y="633833"/>
                  </a:lnTo>
                  <a:lnTo>
                    <a:pt x="554934" y="635071"/>
                  </a:lnTo>
                  <a:lnTo>
                    <a:pt x="553602" y="636403"/>
                  </a:lnTo>
                  <a:lnTo>
                    <a:pt x="551033" y="637641"/>
                  </a:lnTo>
                  <a:lnTo>
                    <a:pt x="543326" y="635071"/>
                  </a:lnTo>
                  <a:lnTo>
                    <a:pt x="536855" y="632500"/>
                  </a:lnTo>
                  <a:lnTo>
                    <a:pt x="535523" y="632500"/>
                  </a:lnTo>
                  <a:lnTo>
                    <a:pt x="535523" y="629930"/>
                  </a:lnTo>
                  <a:lnTo>
                    <a:pt x="536855" y="628692"/>
                  </a:lnTo>
                  <a:lnTo>
                    <a:pt x="536855" y="627359"/>
                  </a:lnTo>
                  <a:lnTo>
                    <a:pt x="538092" y="628692"/>
                  </a:lnTo>
                  <a:lnTo>
                    <a:pt x="539424" y="629930"/>
                  </a:lnTo>
                  <a:lnTo>
                    <a:pt x="540661" y="631263"/>
                  </a:lnTo>
                  <a:lnTo>
                    <a:pt x="545894" y="633833"/>
                  </a:lnTo>
                  <a:lnTo>
                    <a:pt x="552270" y="633833"/>
                  </a:lnTo>
                  <a:lnTo>
                    <a:pt x="553602" y="631263"/>
                  </a:lnTo>
                  <a:lnTo>
                    <a:pt x="553602" y="626027"/>
                  </a:lnTo>
                  <a:lnTo>
                    <a:pt x="552270" y="624789"/>
                  </a:lnTo>
                  <a:lnTo>
                    <a:pt x="552270" y="623457"/>
                  </a:lnTo>
                  <a:lnTo>
                    <a:pt x="553602" y="620886"/>
                  </a:lnTo>
                  <a:lnTo>
                    <a:pt x="553602" y="616983"/>
                  </a:lnTo>
                  <a:lnTo>
                    <a:pt x="549701" y="613175"/>
                  </a:lnTo>
                  <a:lnTo>
                    <a:pt x="545894" y="610509"/>
                  </a:lnTo>
                  <a:lnTo>
                    <a:pt x="544562" y="610509"/>
                  </a:lnTo>
                  <a:lnTo>
                    <a:pt x="544562" y="609272"/>
                  </a:lnTo>
                  <a:lnTo>
                    <a:pt x="545894" y="609272"/>
                  </a:lnTo>
                  <a:lnTo>
                    <a:pt x="547132" y="607939"/>
                  </a:lnTo>
                  <a:lnTo>
                    <a:pt x="543326" y="602798"/>
                  </a:lnTo>
                  <a:lnTo>
                    <a:pt x="540661" y="597658"/>
                  </a:lnTo>
                  <a:lnTo>
                    <a:pt x="541993" y="596325"/>
                  </a:lnTo>
                  <a:lnTo>
                    <a:pt x="541993" y="593754"/>
                  </a:lnTo>
                  <a:lnTo>
                    <a:pt x="538092" y="588614"/>
                  </a:lnTo>
                  <a:lnTo>
                    <a:pt x="532954" y="584711"/>
                  </a:lnTo>
                  <a:lnTo>
                    <a:pt x="532954" y="583473"/>
                  </a:lnTo>
                  <a:lnTo>
                    <a:pt x="532954" y="582140"/>
                  </a:lnTo>
                  <a:lnTo>
                    <a:pt x="534191" y="580807"/>
                  </a:lnTo>
                  <a:lnTo>
                    <a:pt x="535523" y="580807"/>
                  </a:lnTo>
                  <a:lnTo>
                    <a:pt x="536855" y="580807"/>
                  </a:lnTo>
                  <a:lnTo>
                    <a:pt x="539424" y="582140"/>
                  </a:lnTo>
                  <a:lnTo>
                    <a:pt x="540661" y="584711"/>
                  </a:lnTo>
                  <a:lnTo>
                    <a:pt x="541993" y="586043"/>
                  </a:lnTo>
                  <a:lnTo>
                    <a:pt x="543326" y="586043"/>
                  </a:lnTo>
                  <a:lnTo>
                    <a:pt x="544562" y="586043"/>
                  </a:lnTo>
                  <a:lnTo>
                    <a:pt x="545894" y="584711"/>
                  </a:lnTo>
                  <a:lnTo>
                    <a:pt x="548464" y="584711"/>
                  </a:lnTo>
                  <a:lnTo>
                    <a:pt x="549701" y="586043"/>
                  </a:lnTo>
                  <a:lnTo>
                    <a:pt x="549701" y="587281"/>
                  </a:lnTo>
                  <a:lnTo>
                    <a:pt x="549701" y="588614"/>
                  </a:lnTo>
                  <a:lnTo>
                    <a:pt x="548464" y="591184"/>
                  </a:lnTo>
                  <a:lnTo>
                    <a:pt x="545894" y="595087"/>
                  </a:lnTo>
                  <a:lnTo>
                    <a:pt x="548464" y="600228"/>
                  </a:lnTo>
                  <a:lnTo>
                    <a:pt x="551033" y="606701"/>
                  </a:lnTo>
                  <a:lnTo>
                    <a:pt x="554934" y="613175"/>
                  </a:lnTo>
                  <a:lnTo>
                    <a:pt x="560072" y="618316"/>
                  </a:lnTo>
                  <a:lnTo>
                    <a:pt x="569112" y="624789"/>
                  </a:lnTo>
                  <a:lnTo>
                    <a:pt x="576819" y="629930"/>
                  </a:lnTo>
                  <a:lnTo>
                    <a:pt x="578152" y="629930"/>
                  </a:lnTo>
                  <a:lnTo>
                    <a:pt x="578152" y="628692"/>
                  </a:lnTo>
                  <a:lnTo>
                    <a:pt x="578152" y="624789"/>
                  </a:lnTo>
                  <a:lnTo>
                    <a:pt x="578152" y="620886"/>
                  </a:lnTo>
                  <a:lnTo>
                    <a:pt x="575582" y="618316"/>
                  </a:lnTo>
                  <a:lnTo>
                    <a:pt x="572918" y="615745"/>
                  </a:lnTo>
                  <a:lnTo>
                    <a:pt x="571681" y="607939"/>
                  </a:lnTo>
                  <a:lnTo>
                    <a:pt x="570349" y="601561"/>
                  </a:lnTo>
                  <a:lnTo>
                    <a:pt x="569112" y="596325"/>
                  </a:lnTo>
                  <a:lnTo>
                    <a:pt x="569112" y="595087"/>
                  </a:lnTo>
                  <a:lnTo>
                    <a:pt x="570349" y="593754"/>
                  </a:lnTo>
                  <a:lnTo>
                    <a:pt x="572918" y="593754"/>
                  </a:lnTo>
                  <a:lnTo>
                    <a:pt x="574251" y="595087"/>
                  </a:lnTo>
                  <a:lnTo>
                    <a:pt x="575582" y="605369"/>
                  </a:lnTo>
                  <a:lnTo>
                    <a:pt x="575582" y="615745"/>
                  </a:lnTo>
                  <a:lnTo>
                    <a:pt x="578152" y="615745"/>
                  </a:lnTo>
                  <a:lnTo>
                    <a:pt x="579389" y="615745"/>
                  </a:lnTo>
                  <a:lnTo>
                    <a:pt x="580721" y="613175"/>
                  </a:lnTo>
                  <a:lnTo>
                    <a:pt x="581958" y="611842"/>
                  </a:lnTo>
                  <a:lnTo>
                    <a:pt x="583290" y="611842"/>
                  </a:lnTo>
                  <a:lnTo>
                    <a:pt x="584622" y="623457"/>
                  </a:lnTo>
                  <a:lnTo>
                    <a:pt x="584622" y="635071"/>
                  </a:lnTo>
                  <a:lnTo>
                    <a:pt x="585859" y="637641"/>
                  </a:lnTo>
                  <a:lnTo>
                    <a:pt x="587191" y="637641"/>
                  </a:lnTo>
                  <a:lnTo>
                    <a:pt x="589760" y="636403"/>
                  </a:lnTo>
                  <a:lnTo>
                    <a:pt x="590997" y="635071"/>
                  </a:lnTo>
                  <a:lnTo>
                    <a:pt x="593662" y="629930"/>
                  </a:lnTo>
                  <a:lnTo>
                    <a:pt x="596231" y="627359"/>
                  </a:lnTo>
                  <a:lnTo>
                    <a:pt x="597468" y="628692"/>
                  </a:lnTo>
                  <a:lnTo>
                    <a:pt x="597468" y="632500"/>
                  </a:lnTo>
                  <a:lnTo>
                    <a:pt x="598800" y="632500"/>
                  </a:lnTo>
                  <a:lnTo>
                    <a:pt x="601369" y="629930"/>
                  </a:lnTo>
                  <a:lnTo>
                    <a:pt x="603938" y="626027"/>
                  </a:lnTo>
                  <a:lnTo>
                    <a:pt x="605270" y="623457"/>
                  </a:lnTo>
                  <a:lnTo>
                    <a:pt x="607839" y="622219"/>
                  </a:lnTo>
                  <a:lnTo>
                    <a:pt x="610409" y="620886"/>
                  </a:lnTo>
                  <a:lnTo>
                    <a:pt x="612977" y="622219"/>
                  </a:lnTo>
                  <a:lnTo>
                    <a:pt x="614214" y="620886"/>
                  </a:lnTo>
                  <a:lnTo>
                    <a:pt x="618116" y="619553"/>
                  </a:lnTo>
                  <a:lnTo>
                    <a:pt x="618116" y="618316"/>
                  </a:lnTo>
                  <a:lnTo>
                    <a:pt x="616879" y="615745"/>
                  </a:lnTo>
                  <a:lnTo>
                    <a:pt x="615547" y="613175"/>
                  </a:lnTo>
                  <a:lnTo>
                    <a:pt x="615547" y="611842"/>
                  </a:lnTo>
                  <a:lnTo>
                    <a:pt x="616879" y="611842"/>
                  </a:lnTo>
                  <a:lnTo>
                    <a:pt x="618116" y="611842"/>
                  </a:lnTo>
                  <a:lnTo>
                    <a:pt x="619448" y="611842"/>
                  </a:lnTo>
                  <a:lnTo>
                    <a:pt x="619448" y="610509"/>
                  </a:lnTo>
                  <a:lnTo>
                    <a:pt x="619448" y="607939"/>
                  </a:lnTo>
                  <a:lnTo>
                    <a:pt x="620685" y="604131"/>
                  </a:lnTo>
                  <a:lnTo>
                    <a:pt x="620685" y="600228"/>
                  </a:lnTo>
                  <a:lnTo>
                    <a:pt x="620685" y="597658"/>
                  </a:lnTo>
                  <a:lnTo>
                    <a:pt x="620685" y="596325"/>
                  </a:lnTo>
                  <a:lnTo>
                    <a:pt x="619448" y="596325"/>
                  </a:lnTo>
                  <a:lnTo>
                    <a:pt x="618116" y="597658"/>
                  </a:lnTo>
                  <a:lnTo>
                    <a:pt x="615547" y="600228"/>
                  </a:lnTo>
                  <a:lnTo>
                    <a:pt x="612977" y="601561"/>
                  </a:lnTo>
                  <a:lnTo>
                    <a:pt x="612977" y="602798"/>
                  </a:lnTo>
                  <a:lnTo>
                    <a:pt x="612977" y="604131"/>
                  </a:lnTo>
                  <a:lnTo>
                    <a:pt x="612977" y="605369"/>
                  </a:lnTo>
                  <a:lnTo>
                    <a:pt x="612977" y="606701"/>
                  </a:lnTo>
                  <a:lnTo>
                    <a:pt x="610409" y="605369"/>
                  </a:lnTo>
                  <a:lnTo>
                    <a:pt x="609076" y="606701"/>
                  </a:lnTo>
                  <a:lnTo>
                    <a:pt x="603938" y="611842"/>
                  </a:lnTo>
                  <a:lnTo>
                    <a:pt x="598800" y="615745"/>
                  </a:lnTo>
                  <a:lnTo>
                    <a:pt x="597468" y="614413"/>
                  </a:lnTo>
                  <a:lnTo>
                    <a:pt x="597468" y="611842"/>
                  </a:lnTo>
                  <a:lnTo>
                    <a:pt x="601369" y="607939"/>
                  </a:lnTo>
                  <a:lnTo>
                    <a:pt x="606507" y="606701"/>
                  </a:lnTo>
                  <a:lnTo>
                    <a:pt x="606507" y="604131"/>
                  </a:lnTo>
                  <a:lnTo>
                    <a:pt x="606507" y="602798"/>
                  </a:lnTo>
                  <a:lnTo>
                    <a:pt x="606507" y="601561"/>
                  </a:lnTo>
                  <a:lnTo>
                    <a:pt x="610409" y="600228"/>
                  </a:lnTo>
                  <a:lnTo>
                    <a:pt x="612977" y="600228"/>
                  </a:lnTo>
                  <a:lnTo>
                    <a:pt x="614214" y="598895"/>
                  </a:lnTo>
                  <a:lnTo>
                    <a:pt x="614214" y="597658"/>
                  </a:lnTo>
                  <a:lnTo>
                    <a:pt x="612977" y="593754"/>
                  </a:lnTo>
                  <a:lnTo>
                    <a:pt x="610409" y="589851"/>
                  </a:lnTo>
                  <a:lnTo>
                    <a:pt x="601369" y="591184"/>
                  </a:lnTo>
                  <a:lnTo>
                    <a:pt x="594899" y="589851"/>
                  </a:lnTo>
                  <a:lnTo>
                    <a:pt x="594899" y="588614"/>
                  </a:lnTo>
                  <a:lnTo>
                    <a:pt x="594899" y="587281"/>
                  </a:lnTo>
                  <a:lnTo>
                    <a:pt x="593662" y="584711"/>
                  </a:lnTo>
                  <a:lnTo>
                    <a:pt x="592329" y="583473"/>
                  </a:lnTo>
                  <a:lnTo>
                    <a:pt x="588428" y="584711"/>
                  </a:lnTo>
                  <a:lnTo>
                    <a:pt x="585859" y="584711"/>
                  </a:lnTo>
                  <a:lnTo>
                    <a:pt x="583290" y="583473"/>
                  </a:lnTo>
                  <a:lnTo>
                    <a:pt x="581958" y="582140"/>
                  </a:lnTo>
                  <a:lnTo>
                    <a:pt x="580721" y="582140"/>
                  </a:lnTo>
                  <a:lnTo>
                    <a:pt x="575582" y="582140"/>
                  </a:lnTo>
                  <a:lnTo>
                    <a:pt x="570349" y="584711"/>
                  </a:lnTo>
                  <a:lnTo>
                    <a:pt x="569112" y="584711"/>
                  </a:lnTo>
                  <a:lnTo>
                    <a:pt x="567780" y="584711"/>
                  </a:lnTo>
                  <a:lnTo>
                    <a:pt x="565211" y="582140"/>
                  </a:lnTo>
                  <a:lnTo>
                    <a:pt x="561309" y="578237"/>
                  </a:lnTo>
                  <a:lnTo>
                    <a:pt x="561309" y="577000"/>
                  </a:lnTo>
                  <a:lnTo>
                    <a:pt x="569112" y="577000"/>
                  </a:lnTo>
                  <a:lnTo>
                    <a:pt x="576819" y="578237"/>
                  </a:lnTo>
                  <a:lnTo>
                    <a:pt x="588428" y="579570"/>
                  </a:lnTo>
                  <a:lnTo>
                    <a:pt x="589760" y="579570"/>
                  </a:lnTo>
                  <a:lnTo>
                    <a:pt x="589760" y="578237"/>
                  </a:lnTo>
                  <a:lnTo>
                    <a:pt x="587191" y="577000"/>
                  </a:lnTo>
                  <a:lnTo>
                    <a:pt x="584622" y="573096"/>
                  </a:lnTo>
                  <a:lnTo>
                    <a:pt x="584622" y="571859"/>
                  </a:lnTo>
                  <a:lnTo>
                    <a:pt x="584622" y="569193"/>
                  </a:lnTo>
                  <a:lnTo>
                    <a:pt x="585859" y="569193"/>
                  </a:lnTo>
                  <a:lnTo>
                    <a:pt x="587191" y="569193"/>
                  </a:lnTo>
                  <a:lnTo>
                    <a:pt x="589760" y="573096"/>
                  </a:lnTo>
                  <a:lnTo>
                    <a:pt x="593662" y="578237"/>
                  </a:lnTo>
                  <a:lnTo>
                    <a:pt x="594899" y="578237"/>
                  </a:lnTo>
                  <a:lnTo>
                    <a:pt x="597468" y="577000"/>
                  </a:lnTo>
                  <a:lnTo>
                    <a:pt x="596231" y="574429"/>
                  </a:lnTo>
                  <a:lnTo>
                    <a:pt x="594899" y="573096"/>
                  </a:lnTo>
                  <a:lnTo>
                    <a:pt x="592329" y="569193"/>
                  </a:lnTo>
                  <a:lnTo>
                    <a:pt x="590997" y="566623"/>
                  </a:lnTo>
                  <a:lnTo>
                    <a:pt x="590997" y="565385"/>
                  </a:lnTo>
                  <a:lnTo>
                    <a:pt x="592329" y="565385"/>
                  </a:lnTo>
                  <a:lnTo>
                    <a:pt x="596231" y="567956"/>
                  </a:lnTo>
                  <a:lnTo>
                    <a:pt x="597468" y="569193"/>
                  </a:lnTo>
                  <a:lnTo>
                    <a:pt x="600037" y="571859"/>
                  </a:lnTo>
                  <a:lnTo>
                    <a:pt x="601369" y="574429"/>
                  </a:lnTo>
                  <a:lnTo>
                    <a:pt x="603938" y="577000"/>
                  </a:lnTo>
                  <a:lnTo>
                    <a:pt x="605270" y="578237"/>
                  </a:lnTo>
                  <a:lnTo>
                    <a:pt x="609076" y="578237"/>
                  </a:lnTo>
                  <a:lnTo>
                    <a:pt x="612977" y="577000"/>
                  </a:lnTo>
                  <a:lnTo>
                    <a:pt x="614214" y="577000"/>
                  </a:lnTo>
                  <a:lnTo>
                    <a:pt x="618116" y="577000"/>
                  </a:lnTo>
                  <a:lnTo>
                    <a:pt x="619448" y="578237"/>
                  </a:lnTo>
                  <a:lnTo>
                    <a:pt x="619448" y="580807"/>
                  </a:lnTo>
                  <a:lnTo>
                    <a:pt x="620685" y="582140"/>
                  </a:lnTo>
                  <a:lnTo>
                    <a:pt x="623254" y="582140"/>
                  </a:lnTo>
                  <a:lnTo>
                    <a:pt x="627156" y="578237"/>
                  </a:lnTo>
                  <a:lnTo>
                    <a:pt x="628487" y="577000"/>
                  </a:lnTo>
                  <a:lnTo>
                    <a:pt x="628487" y="575667"/>
                  </a:lnTo>
                  <a:lnTo>
                    <a:pt x="628487" y="574429"/>
                  </a:lnTo>
                  <a:lnTo>
                    <a:pt x="627156" y="571859"/>
                  </a:lnTo>
                  <a:lnTo>
                    <a:pt x="625823" y="570526"/>
                  </a:lnTo>
                  <a:lnTo>
                    <a:pt x="624586" y="569193"/>
                  </a:lnTo>
                  <a:lnTo>
                    <a:pt x="623254" y="567956"/>
                  </a:lnTo>
                  <a:lnTo>
                    <a:pt x="619448" y="567956"/>
                  </a:lnTo>
                  <a:lnTo>
                    <a:pt x="618116" y="566623"/>
                  </a:lnTo>
                  <a:lnTo>
                    <a:pt x="616879" y="566623"/>
                  </a:lnTo>
                  <a:lnTo>
                    <a:pt x="616879" y="564052"/>
                  </a:lnTo>
                  <a:lnTo>
                    <a:pt x="616879" y="561482"/>
                  </a:lnTo>
                  <a:lnTo>
                    <a:pt x="618116" y="558912"/>
                  </a:lnTo>
                  <a:lnTo>
                    <a:pt x="618116" y="557579"/>
                  </a:lnTo>
                  <a:lnTo>
                    <a:pt x="619448" y="555009"/>
                  </a:lnTo>
                  <a:lnTo>
                    <a:pt x="619448" y="552438"/>
                  </a:lnTo>
                  <a:lnTo>
                    <a:pt x="619448" y="549868"/>
                  </a:lnTo>
                  <a:lnTo>
                    <a:pt x="618116" y="549868"/>
                  </a:lnTo>
                  <a:lnTo>
                    <a:pt x="616879" y="551200"/>
                  </a:lnTo>
                  <a:lnTo>
                    <a:pt x="615547" y="552438"/>
                  </a:lnTo>
                  <a:lnTo>
                    <a:pt x="614214" y="552438"/>
                  </a:lnTo>
                  <a:lnTo>
                    <a:pt x="612977" y="551200"/>
                  </a:lnTo>
                  <a:lnTo>
                    <a:pt x="611646" y="547298"/>
                  </a:lnTo>
                  <a:lnTo>
                    <a:pt x="612977" y="545965"/>
                  </a:lnTo>
                  <a:lnTo>
                    <a:pt x="614214" y="543394"/>
                  </a:lnTo>
                  <a:lnTo>
                    <a:pt x="615547" y="543394"/>
                  </a:lnTo>
                  <a:lnTo>
                    <a:pt x="616879" y="542157"/>
                  </a:lnTo>
                  <a:lnTo>
                    <a:pt x="612977" y="539491"/>
                  </a:lnTo>
                  <a:lnTo>
                    <a:pt x="612977" y="538254"/>
                  </a:lnTo>
                  <a:lnTo>
                    <a:pt x="616879" y="539491"/>
                  </a:lnTo>
                  <a:lnTo>
                    <a:pt x="618116" y="540824"/>
                  </a:lnTo>
                  <a:lnTo>
                    <a:pt x="619448" y="542157"/>
                  </a:lnTo>
                  <a:lnTo>
                    <a:pt x="618116" y="543394"/>
                  </a:lnTo>
                  <a:lnTo>
                    <a:pt x="616879" y="544727"/>
                  </a:lnTo>
                  <a:lnTo>
                    <a:pt x="615547" y="544727"/>
                  </a:lnTo>
                  <a:lnTo>
                    <a:pt x="614214" y="547298"/>
                  </a:lnTo>
                  <a:lnTo>
                    <a:pt x="612977" y="547298"/>
                  </a:lnTo>
                  <a:lnTo>
                    <a:pt x="614214" y="548630"/>
                  </a:lnTo>
                  <a:lnTo>
                    <a:pt x="614214" y="549868"/>
                  </a:lnTo>
                  <a:lnTo>
                    <a:pt x="615547" y="551200"/>
                  </a:lnTo>
                  <a:lnTo>
                    <a:pt x="616879" y="551200"/>
                  </a:lnTo>
                  <a:lnTo>
                    <a:pt x="618116" y="549868"/>
                  </a:lnTo>
                  <a:lnTo>
                    <a:pt x="619448" y="548630"/>
                  </a:lnTo>
                  <a:lnTo>
                    <a:pt x="620685" y="548630"/>
                  </a:lnTo>
                  <a:lnTo>
                    <a:pt x="622017" y="551200"/>
                  </a:lnTo>
                  <a:lnTo>
                    <a:pt x="622017" y="555009"/>
                  </a:lnTo>
                  <a:lnTo>
                    <a:pt x="622017" y="557579"/>
                  </a:lnTo>
                  <a:lnTo>
                    <a:pt x="622017" y="560149"/>
                  </a:lnTo>
                  <a:lnTo>
                    <a:pt x="622017" y="561482"/>
                  </a:lnTo>
                  <a:lnTo>
                    <a:pt x="620685" y="561482"/>
                  </a:lnTo>
                  <a:lnTo>
                    <a:pt x="619448" y="564052"/>
                  </a:lnTo>
                  <a:lnTo>
                    <a:pt x="619448" y="565385"/>
                  </a:lnTo>
                  <a:lnTo>
                    <a:pt x="623254" y="566623"/>
                  </a:lnTo>
                  <a:lnTo>
                    <a:pt x="627156" y="567956"/>
                  </a:lnTo>
                  <a:lnTo>
                    <a:pt x="629724" y="569193"/>
                  </a:lnTo>
                  <a:lnTo>
                    <a:pt x="632294" y="571859"/>
                  </a:lnTo>
                  <a:lnTo>
                    <a:pt x="633626" y="574429"/>
                  </a:lnTo>
                  <a:lnTo>
                    <a:pt x="634863" y="578237"/>
                  </a:lnTo>
                  <a:lnTo>
                    <a:pt x="636195" y="578237"/>
                  </a:lnTo>
                  <a:lnTo>
                    <a:pt x="637432" y="578237"/>
                  </a:lnTo>
                  <a:lnTo>
                    <a:pt x="647804" y="566623"/>
                  </a:lnTo>
                  <a:lnTo>
                    <a:pt x="658081" y="556341"/>
                  </a:lnTo>
                  <a:lnTo>
                    <a:pt x="658081" y="555009"/>
                  </a:lnTo>
                  <a:lnTo>
                    <a:pt x="647804" y="549868"/>
                  </a:lnTo>
                  <a:lnTo>
                    <a:pt x="640096" y="544727"/>
                  </a:lnTo>
                  <a:lnTo>
                    <a:pt x="637432" y="544727"/>
                  </a:lnTo>
                  <a:lnTo>
                    <a:pt x="634863" y="544727"/>
                  </a:lnTo>
                  <a:lnTo>
                    <a:pt x="632294" y="545965"/>
                  </a:lnTo>
                  <a:lnTo>
                    <a:pt x="632294" y="544727"/>
                  </a:lnTo>
                  <a:lnTo>
                    <a:pt x="632294" y="542157"/>
                  </a:lnTo>
                  <a:lnTo>
                    <a:pt x="633626" y="540824"/>
                  </a:lnTo>
                  <a:lnTo>
                    <a:pt x="634863" y="539491"/>
                  </a:lnTo>
                  <a:lnTo>
                    <a:pt x="636195" y="539491"/>
                  </a:lnTo>
                  <a:lnTo>
                    <a:pt x="640096" y="536921"/>
                  </a:lnTo>
                  <a:lnTo>
                    <a:pt x="641334" y="535683"/>
                  </a:lnTo>
                  <a:lnTo>
                    <a:pt x="641334" y="533113"/>
                  </a:lnTo>
                  <a:lnTo>
                    <a:pt x="642666" y="530447"/>
                  </a:lnTo>
                  <a:lnTo>
                    <a:pt x="642666" y="529210"/>
                  </a:lnTo>
                  <a:lnTo>
                    <a:pt x="646472" y="529210"/>
                  </a:lnTo>
                  <a:lnTo>
                    <a:pt x="647804" y="526639"/>
                  </a:lnTo>
                  <a:lnTo>
                    <a:pt x="647804" y="524069"/>
                  </a:lnTo>
                  <a:lnTo>
                    <a:pt x="649136" y="521404"/>
                  </a:lnTo>
                  <a:lnTo>
                    <a:pt x="651705" y="520166"/>
                  </a:lnTo>
                  <a:lnTo>
                    <a:pt x="654274" y="520166"/>
                  </a:lnTo>
                  <a:lnTo>
                    <a:pt x="654274" y="521404"/>
                  </a:lnTo>
                  <a:lnTo>
                    <a:pt x="652942" y="522736"/>
                  </a:lnTo>
                  <a:lnTo>
                    <a:pt x="650373" y="525306"/>
                  </a:lnTo>
                  <a:lnTo>
                    <a:pt x="649136" y="527877"/>
                  </a:lnTo>
                  <a:lnTo>
                    <a:pt x="650373" y="529210"/>
                  </a:lnTo>
                  <a:lnTo>
                    <a:pt x="650373" y="530447"/>
                  </a:lnTo>
                  <a:lnTo>
                    <a:pt x="649136" y="530447"/>
                  </a:lnTo>
                  <a:lnTo>
                    <a:pt x="647804" y="531780"/>
                  </a:lnTo>
                  <a:lnTo>
                    <a:pt x="647804" y="534350"/>
                  </a:lnTo>
                  <a:lnTo>
                    <a:pt x="646472" y="536921"/>
                  </a:lnTo>
                  <a:lnTo>
                    <a:pt x="643902" y="539491"/>
                  </a:lnTo>
                  <a:lnTo>
                    <a:pt x="642666" y="543394"/>
                  </a:lnTo>
                  <a:lnTo>
                    <a:pt x="654274" y="548630"/>
                  </a:lnTo>
                  <a:lnTo>
                    <a:pt x="663314" y="555009"/>
                  </a:lnTo>
                  <a:lnTo>
                    <a:pt x="668452" y="552438"/>
                  </a:lnTo>
                  <a:lnTo>
                    <a:pt x="673591" y="545965"/>
                  </a:lnTo>
                  <a:lnTo>
                    <a:pt x="677492" y="542157"/>
                  </a:lnTo>
                  <a:lnTo>
                    <a:pt x="682630" y="540824"/>
                  </a:lnTo>
                  <a:lnTo>
                    <a:pt x="683962" y="539491"/>
                  </a:lnTo>
                  <a:lnTo>
                    <a:pt x="686531" y="540824"/>
                  </a:lnTo>
                  <a:lnTo>
                    <a:pt x="691669" y="539491"/>
                  </a:lnTo>
                  <a:lnTo>
                    <a:pt x="693002" y="539491"/>
                  </a:lnTo>
                  <a:lnTo>
                    <a:pt x="693002" y="536921"/>
                  </a:lnTo>
                  <a:lnTo>
                    <a:pt x="691669" y="535683"/>
                  </a:lnTo>
                  <a:lnTo>
                    <a:pt x="691669" y="534350"/>
                  </a:lnTo>
                  <a:lnTo>
                    <a:pt x="689100" y="534350"/>
                  </a:lnTo>
                  <a:lnTo>
                    <a:pt x="686531" y="534350"/>
                  </a:lnTo>
                  <a:lnTo>
                    <a:pt x="685199" y="534350"/>
                  </a:lnTo>
                  <a:lnTo>
                    <a:pt x="682630" y="533113"/>
                  </a:lnTo>
                  <a:lnTo>
                    <a:pt x="683962" y="531780"/>
                  </a:lnTo>
                  <a:lnTo>
                    <a:pt x="686531" y="531780"/>
                  </a:lnTo>
                  <a:lnTo>
                    <a:pt x="689100" y="530447"/>
                  </a:lnTo>
                  <a:lnTo>
                    <a:pt x="693002" y="530447"/>
                  </a:lnTo>
                  <a:lnTo>
                    <a:pt x="696807" y="530447"/>
                  </a:lnTo>
                  <a:lnTo>
                    <a:pt x="698140" y="530447"/>
                  </a:lnTo>
                  <a:lnTo>
                    <a:pt x="703278" y="526639"/>
                  </a:lnTo>
                  <a:lnTo>
                    <a:pt x="709749" y="517595"/>
                  </a:lnTo>
                  <a:lnTo>
                    <a:pt x="712317" y="515025"/>
                  </a:lnTo>
                  <a:lnTo>
                    <a:pt x="712317" y="513692"/>
                  </a:lnTo>
                  <a:lnTo>
                    <a:pt x="712317" y="509884"/>
                  </a:lnTo>
                  <a:lnTo>
                    <a:pt x="712317" y="507219"/>
                  </a:lnTo>
                  <a:lnTo>
                    <a:pt x="710986" y="504648"/>
                  </a:lnTo>
                  <a:lnTo>
                    <a:pt x="709749" y="504648"/>
                  </a:lnTo>
                  <a:lnTo>
                    <a:pt x="708416" y="504648"/>
                  </a:lnTo>
                  <a:lnTo>
                    <a:pt x="707179" y="504648"/>
                  </a:lnTo>
                  <a:lnTo>
                    <a:pt x="705847" y="502078"/>
                  </a:lnTo>
                  <a:lnTo>
                    <a:pt x="702041" y="503411"/>
                  </a:lnTo>
                  <a:lnTo>
                    <a:pt x="695571" y="503411"/>
                  </a:lnTo>
                  <a:lnTo>
                    <a:pt x="691669" y="498175"/>
                  </a:lnTo>
                  <a:lnTo>
                    <a:pt x="687768" y="491797"/>
                  </a:lnTo>
                  <a:lnTo>
                    <a:pt x="683962" y="490464"/>
                  </a:lnTo>
                  <a:lnTo>
                    <a:pt x="680061" y="489226"/>
                  </a:lnTo>
                  <a:lnTo>
                    <a:pt x="678729" y="487893"/>
                  </a:lnTo>
                  <a:lnTo>
                    <a:pt x="680061" y="486656"/>
                  </a:lnTo>
                  <a:lnTo>
                    <a:pt x="683962" y="486656"/>
                  </a:lnTo>
                  <a:lnTo>
                    <a:pt x="689100" y="486656"/>
                  </a:lnTo>
                  <a:lnTo>
                    <a:pt x="691669" y="489226"/>
                  </a:lnTo>
                  <a:lnTo>
                    <a:pt x="694239" y="494367"/>
                  </a:lnTo>
                  <a:lnTo>
                    <a:pt x="696807" y="496937"/>
                  </a:lnTo>
                  <a:lnTo>
                    <a:pt x="699472" y="499508"/>
                  </a:lnTo>
                  <a:lnTo>
                    <a:pt x="699472" y="498175"/>
                  </a:lnTo>
                  <a:lnTo>
                    <a:pt x="698140" y="491797"/>
                  </a:lnTo>
                  <a:lnTo>
                    <a:pt x="694239" y="486656"/>
                  </a:lnTo>
                  <a:lnTo>
                    <a:pt x="691669" y="480182"/>
                  </a:lnTo>
                  <a:lnTo>
                    <a:pt x="687768" y="476279"/>
                  </a:lnTo>
                  <a:lnTo>
                    <a:pt x="687768" y="473709"/>
                  </a:lnTo>
                  <a:lnTo>
                    <a:pt x="690432" y="468473"/>
                  </a:lnTo>
                  <a:lnTo>
                    <a:pt x="693002" y="463332"/>
                  </a:lnTo>
                  <a:lnTo>
                    <a:pt x="694239" y="463332"/>
                  </a:lnTo>
                  <a:lnTo>
                    <a:pt x="695571" y="465998"/>
                  </a:lnTo>
                  <a:lnTo>
                    <a:pt x="695571" y="468473"/>
                  </a:lnTo>
                  <a:lnTo>
                    <a:pt x="694239" y="472376"/>
                  </a:lnTo>
                  <a:lnTo>
                    <a:pt x="691669" y="474947"/>
                  </a:lnTo>
                  <a:lnTo>
                    <a:pt x="695571" y="480182"/>
                  </a:lnTo>
                  <a:lnTo>
                    <a:pt x="698140" y="486656"/>
                  </a:lnTo>
                  <a:lnTo>
                    <a:pt x="699472" y="486656"/>
                  </a:lnTo>
                  <a:lnTo>
                    <a:pt x="704610" y="476279"/>
                  </a:lnTo>
                  <a:lnTo>
                    <a:pt x="710986" y="467235"/>
                  </a:lnTo>
                  <a:lnTo>
                    <a:pt x="710986" y="464665"/>
                  </a:lnTo>
                  <a:lnTo>
                    <a:pt x="710986" y="463332"/>
                  </a:lnTo>
                  <a:lnTo>
                    <a:pt x="712317" y="462095"/>
                  </a:lnTo>
                  <a:lnTo>
                    <a:pt x="716219" y="460762"/>
                  </a:lnTo>
                  <a:lnTo>
                    <a:pt x="720120" y="459524"/>
                  </a:lnTo>
                  <a:lnTo>
                    <a:pt x="721357" y="459524"/>
                  </a:lnTo>
                  <a:lnTo>
                    <a:pt x="720120" y="460762"/>
                  </a:lnTo>
                  <a:lnTo>
                    <a:pt x="717456" y="463332"/>
                  </a:lnTo>
                  <a:lnTo>
                    <a:pt x="713650" y="465998"/>
                  </a:lnTo>
                  <a:lnTo>
                    <a:pt x="712317" y="469806"/>
                  </a:lnTo>
                  <a:lnTo>
                    <a:pt x="710986" y="473709"/>
                  </a:lnTo>
                  <a:lnTo>
                    <a:pt x="708416" y="477612"/>
                  </a:lnTo>
                  <a:lnTo>
                    <a:pt x="705847" y="478850"/>
                  </a:lnTo>
                  <a:lnTo>
                    <a:pt x="704610" y="487893"/>
                  </a:lnTo>
                  <a:lnTo>
                    <a:pt x="703278" y="494367"/>
                  </a:lnTo>
                  <a:lnTo>
                    <a:pt x="703278" y="495700"/>
                  </a:lnTo>
                  <a:lnTo>
                    <a:pt x="705847" y="495700"/>
                  </a:lnTo>
                  <a:lnTo>
                    <a:pt x="708416" y="494367"/>
                  </a:lnTo>
                  <a:lnTo>
                    <a:pt x="710986" y="496937"/>
                  </a:lnTo>
                  <a:lnTo>
                    <a:pt x="714887" y="500841"/>
                  </a:lnTo>
                  <a:lnTo>
                    <a:pt x="726496" y="494367"/>
                  </a:lnTo>
                  <a:lnTo>
                    <a:pt x="736867" y="486656"/>
                  </a:lnTo>
                  <a:lnTo>
                    <a:pt x="736867" y="478850"/>
                  </a:lnTo>
                  <a:lnTo>
                    <a:pt x="738104" y="474947"/>
                  </a:lnTo>
                  <a:lnTo>
                    <a:pt x="743338" y="472376"/>
                  </a:lnTo>
                  <a:lnTo>
                    <a:pt x="747144" y="469806"/>
                  </a:lnTo>
                  <a:lnTo>
                    <a:pt x="747144" y="468473"/>
                  </a:lnTo>
                  <a:lnTo>
                    <a:pt x="747144" y="467235"/>
                  </a:lnTo>
                  <a:lnTo>
                    <a:pt x="744575" y="465998"/>
                  </a:lnTo>
                  <a:lnTo>
                    <a:pt x="760085" y="456954"/>
                  </a:lnTo>
                  <a:lnTo>
                    <a:pt x="760085" y="451718"/>
                  </a:lnTo>
                  <a:lnTo>
                    <a:pt x="753614" y="458191"/>
                  </a:lnTo>
                  <a:lnTo>
                    <a:pt x="753614" y="454288"/>
                  </a:lnTo>
                  <a:lnTo>
                    <a:pt x="749713" y="453051"/>
                  </a:lnTo>
                  <a:lnTo>
                    <a:pt x="754947" y="436201"/>
                  </a:lnTo>
                  <a:lnTo>
                    <a:pt x="764081" y="429822"/>
                  </a:lnTo>
                  <a:lnTo>
                    <a:pt x="763891" y="429822"/>
                  </a:lnTo>
                  <a:lnTo>
                    <a:pt x="767792" y="427252"/>
                  </a:lnTo>
                  <a:lnTo>
                    <a:pt x="770361" y="429822"/>
                  </a:lnTo>
                  <a:lnTo>
                    <a:pt x="769790" y="429822"/>
                  </a:lnTo>
                  <a:lnTo>
                    <a:pt x="771694" y="432393"/>
                  </a:lnTo>
                  <a:lnTo>
                    <a:pt x="774262" y="429822"/>
                  </a:lnTo>
                  <a:lnTo>
                    <a:pt x="771694" y="436201"/>
                  </a:lnTo>
                  <a:lnTo>
                    <a:pt x="789963" y="429822"/>
                  </a:lnTo>
                  <a:lnTo>
                    <a:pt x="789772" y="429822"/>
                  </a:lnTo>
                  <a:lnTo>
                    <a:pt x="793674" y="428489"/>
                  </a:lnTo>
                  <a:lnTo>
                    <a:pt x="780733" y="425919"/>
                  </a:lnTo>
                  <a:lnTo>
                    <a:pt x="785871" y="423349"/>
                  </a:lnTo>
                  <a:lnTo>
                    <a:pt x="793674" y="424682"/>
                  </a:lnTo>
                  <a:lnTo>
                    <a:pt x="787203" y="419445"/>
                  </a:lnTo>
                  <a:lnTo>
                    <a:pt x="792342" y="420778"/>
                  </a:lnTo>
                  <a:lnTo>
                    <a:pt x="791009" y="416875"/>
                  </a:lnTo>
                  <a:lnTo>
                    <a:pt x="793674" y="414305"/>
                  </a:lnTo>
                  <a:lnTo>
                    <a:pt x="794911" y="411734"/>
                  </a:lnTo>
                  <a:lnTo>
                    <a:pt x="797480" y="410402"/>
                  </a:lnTo>
                  <a:lnTo>
                    <a:pt x="802618" y="407831"/>
                  </a:lnTo>
                  <a:lnTo>
                    <a:pt x="805187" y="406594"/>
                  </a:lnTo>
                  <a:lnTo>
                    <a:pt x="805187" y="406974"/>
                  </a:lnTo>
                  <a:lnTo>
                    <a:pt x="806519" y="406594"/>
                  </a:lnTo>
                  <a:lnTo>
                    <a:pt x="805187" y="405261"/>
                  </a:lnTo>
                  <a:lnTo>
                    <a:pt x="803950" y="405261"/>
                  </a:lnTo>
                  <a:lnTo>
                    <a:pt x="803950" y="406594"/>
                  </a:lnTo>
                  <a:lnTo>
                    <a:pt x="802618" y="405261"/>
                  </a:lnTo>
                  <a:lnTo>
                    <a:pt x="803950" y="402691"/>
                  </a:lnTo>
                  <a:lnTo>
                    <a:pt x="803950" y="400120"/>
                  </a:lnTo>
                  <a:lnTo>
                    <a:pt x="798812" y="398788"/>
                  </a:lnTo>
                  <a:lnTo>
                    <a:pt x="793674" y="396217"/>
                  </a:lnTo>
                  <a:lnTo>
                    <a:pt x="792342" y="396217"/>
                  </a:lnTo>
                  <a:lnTo>
                    <a:pt x="793674" y="394980"/>
                  </a:lnTo>
                  <a:lnTo>
                    <a:pt x="800049" y="394980"/>
                  </a:lnTo>
                  <a:lnTo>
                    <a:pt x="805187" y="394980"/>
                  </a:lnTo>
                  <a:lnTo>
                    <a:pt x="806519" y="397550"/>
                  </a:lnTo>
                  <a:lnTo>
                    <a:pt x="809089" y="400120"/>
                  </a:lnTo>
                  <a:lnTo>
                    <a:pt x="810326" y="400120"/>
                  </a:lnTo>
                  <a:lnTo>
                    <a:pt x="811658" y="397550"/>
                  </a:lnTo>
                  <a:lnTo>
                    <a:pt x="811658" y="396217"/>
                  </a:lnTo>
                  <a:lnTo>
                    <a:pt x="810326" y="394980"/>
                  </a:lnTo>
                  <a:lnTo>
                    <a:pt x="805187" y="391076"/>
                  </a:lnTo>
                  <a:lnTo>
                    <a:pt x="798812" y="389744"/>
                  </a:lnTo>
                  <a:lnTo>
                    <a:pt x="798812" y="388506"/>
                  </a:lnTo>
                  <a:lnTo>
                    <a:pt x="802618" y="385936"/>
                  </a:lnTo>
                  <a:lnTo>
                    <a:pt x="805187" y="385936"/>
                  </a:lnTo>
                  <a:lnTo>
                    <a:pt x="806519" y="385936"/>
                  </a:lnTo>
                  <a:lnTo>
                    <a:pt x="809089" y="385936"/>
                  </a:lnTo>
                  <a:lnTo>
                    <a:pt x="812990" y="388506"/>
                  </a:lnTo>
                  <a:lnTo>
                    <a:pt x="812990" y="392314"/>
                  </a:lnTo>
                  <a:lnTo>
                    <a:pt x="814227" y="394980"/>
                  </a:lnTo>
                  <a:lnTo>
                    <a:pt x="815559" y="394980"/>
                  </a:lnTo>
                  <a:lnTo>
                    <a:pt x="818128" y="392314"/>
                  </a:lnTo>
                  <a:lnTo>
                    <a:pt x="822030" y="387173"/>
                  </a:lnTo>
                  <a:lnTo>
                    <a:pt x="822030" y="384603"/>
                  </a:lnTo>
                  <a:lnTo>
                    <a:pt x="822030" y="382032"/>
                  </a:lnTo>
                  <a:lnTo>
                    <a:pt x="820697" y="380795"/>
                  </a:lnTo>
                  <a:lnTo>
                    <a:pt x="819460" y="382032"/>
                  </a:lnTo>
                  <a:lnTo>
                    <a:pt x="818128" y="380795"/>
                  </a:lnTo>
                  <a:lnTo>
                    <a:pt x="818128" y="376892"/>
                  </a:lnTo>
                  <a:lnTo>
                    <a:pt x="815559" y="372988"/>
                  </a:lnTo>
                  <a:lnTo>
                    <a:pt x="809089" y="371751"/>
                  </a:lnTo>
                  <a:lnTo>
                    <a:pt x="805187" y="369752"/>
                  </a:lnTo>
                  <a:lnTo>
                    <a:pt x="805187" y="370418"/>
                  </a:lnTo>
                  <a:lnTo>
                    <a:pt x="803950" y="369086"/>
                  </a:lnTo>
                  <a:lnTo>
                    <a:pt x="800049" y="367848"/>
                  </a:lnTo>
                  <a:lnTo>
                    <a:pt x="797480" y="363945"/>
                  </a:lnTo>
                  <a:lnTo>
                    <a:pt x="796243" y="354901"/>
                  </a:lnTo>
                  <a:lnTo>
                    <a:pt x="796243" y="349760"/>
                  </a:lnTo>
                  <a:lnTo>
                    <a:pt x="796243" y="348523"/>
                  </a:lnTo>
                  <a:lnTo>
                    <a:pt x="797480" y="347190"/>
                  </a:lnTo>
                  <a:lnTo>
                    <a:pt x="798812" y="347190"/>
                  </a:lnTo>
                  <a:lnTo>
                    <a:pt x="800049" y="345857"/>
                  </a:lnTo>
                  <a:lnTo>
                    <a:pt x="801381" y="343287"/>
                  </a:lnTo>
                  <a:lnTo>
                    <a:pt x="805187" y="334243"/>
                  </a:lnTo>
                  <a:lnTo>
                    <a:pt x="811658" y="325294"/>
                  </a:lnTo>
                  <a:lnTo>
                    <a:pt x="811658" y="327769"/>
                  </a:lnTo>
                  <a:lnTo>
                    <a:pt x="811658" y="330435"/>
                  </a:lnTo>
                  <a:lnTo>
                    <a:pt x="810326" y="335575"/>
                  </a:lnTo>
                  <a:lnTo>
                    <a:pt x="807852" y="340716"/>
                  </a:lnTo>
                  <a:lnTo>
                    <a:pt x="806519" y="344619"/>
                  </a:lnTo>
                  <a:lnTo>
                    <a:pt x="805187" y="347190"/>
                  </a:lnTo>
                  <a:lnTo>
                    <a:pt x="805187" y="347190"/>
                  </a:lnTo>
                  <a:lnTo>
                    <a:pt x="803950" y="349760"/>
                  </a:lnTo>
                  <a:lnTo>
                    <a:pt x="801381" y="352331"/>
                  </a:lnTo>
                  <a:lnTo>
                    <a:pt x="800049" y="356234"/>
                  </a:lnTo>
                  <a:lnTo>
                    <a:pt x="801381" y="358804"/>
                  </a:lnTo>
                  <a:lnTo>
                    <a:pt x="803950" y="360137"/>
                  </a:lnTo>
                  <a:lnTo>
                    <a:pt x="805187" y="360137"/>
                  </a:lnTo>
                  <a:lnTo>
                    <a:pt x="809089" y="360137"/>
                  </a:lnTo>
                  <a:lnTo>
                    <a:pt x="812990" y="357471"/>
                  </a:lnTo>
                  <a:lnTo>
                    <a:pt x="814227" y="356234"/>
                  </a:lnTo>
                  <a:lnTo>
                    <a:pt x="814227" y="351093"/>
                  </a:lnTo>
                  <a:lnTo>
                    <a:pt x="815559" y="344619"/>
                  </a:lnTo>
                  <a:lnTo>
                    <a:pt x="816891" y="343287"/>
                  </a:lnTo>
                  <a:lnTo>
                    <a:pt x="819460" y="345857"/>
                  </a:lnTo>
                  <a:lnTo>
                    <a:pt x="820697" y="345857"/>
                  </a:lnTo>
                  <a:lnTo>
                    <a:pt x="820697" y="344619"/>
                  </a:lnTo>
                  <a:lnTo>
                    <a:pt x="820697" y="338146"/>
                  </a:lnTo>
                  <a:lnTo>
                    <a:pt x="822030" y="331672"/>
                  </a:lnTo>
                  <a:lnTo>
                    <a:pt x="823362" y="326532"/>
                  </a:lnTo>
                  <a:lnTo>
                    <a:pt x="825836" y="318821"/>
                  </a:lnTo>
                  <a:lnTo>
                    <a:pt x="832306" y="305874"/>
                  </a:lnTo>
                  <a:lnTo>
                    <a:pt x="837540" y="299400"/>
                  </a:lnTo>
                  <a:lnTo>
                    <a:pt x="841345" y="292927"/>
                  </a:lnTo>
                  <a:lnTo>
                    <a:pt x="847816" y="276172"/>
                  </a:lnTo>
                  <a:lnTo>
                    <a:pt x="854287" y="263224"/>
                  </a:lnTo>
                  <a:lnTo>
                    <a:pt x="860757" y="254181"/>
                  </a:lnTo>
                  <a:lnTo>
                    <a:pt x="871034" y="242662"/>
                  </a:lnTo>
                  <a:lnTo>
                    <a:pt x="880073" y="233522"/>
                  </a:lnTo>
                  <a:lnTo>
                    <a:pt x="887780" y="227144"/>
                  </a:lnTo>
                  <a:lnTo>
                    <a:pt x="896915" y="223241"/>
                  </a:lnTo>
                  <a:lnTo>
                    <a:pt x="904623" y="219338"/>
                  </a:lnTo>
                  <a:lnTo>
                    <a:pt x="909761" y="215435"/>
                  </a:lnTo>
                  <a:lnTo>
                    <a:pt x="911093" y="214197"/>
                  </a:lnTo>
                  <a:lnTo>
                    <a:pt x="909761" y="214197"/>
                  </a:lnTo>
                  <a:lnTo>
                    <a:pt x="908524" y="211627"/>
                  </a:lnTo>
                  <a:lnTo>
                    <a:pt x="904623" y="210294"/>
                  </a:lnTo>
                  <a:lnTo>
                    <a:pt x="901959" y="211627"/>
                  </a:lnTo>
                  <a:lnTo>
                    <a:pt x="898152" y="212959"/>
                  </a:lnTo>
                  <a:lnTo>
                    <a:pt x="898152" y="211627"/>
                  </a:lnTo>
                  <a:lnTo>
                    <a:pt x="901959" y="209057"/>
                  </a:lnTo>
                  <a:lnTo>
                    <a:pt x="904623" y="207724"/>
                  </a:lnTo>
                  <a:lnTo>
                    <a:pt x="668452" y="37413"/>
                  </a:lnTo>
                  <a:lnTo>
                    <a:pt x="463301" y="6835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099699A-DBAF-0A40-BD36-FF89C0B8D4CC}"/>
                </a:ext>
              </a:extLst>
            </p:cNvPr>
            <p:cNvSpPr/>
            <p:nvPr/>
          </p:nvSpPr>
          <p:spPr>
            <a:xfrm>
              <a:off x="8115058" y="5803646"/>
              <a:ext cx="887624" cy="775346"/>
            </a:xfrm>
            <a:custGeom>
              <a:avLst/>
              <a:gdLst>
                <a:gd name="connsiteX0" fmla="*/ 873602 w 1009195"/>
                <a:gd name="connsiteY0" fmla="*/ 585853 h 881540"/>
                <a:gd name="connsiteX1" fmla="*/ 868464 w 1009195"/>
                <a:gd name="connsiteY1" fmla="*/ 583282 h 881540"/>
                <a:gd name="connsiteX2" fmla="*/ 861993 w 1009195"/>
                <a:gd name="connsiteY2" fmla="*/ 573001 h 881540"/>
                <a:gd name="connsiteX3" fmla="*/ 860661 w 1009195"/>
                <a:gd name="connsiteY3" fmla="*/ 561387 h 881540"/>
                <a:gd name="connsiteX4" fmla="*/ 843915 w 1009195"/>
                <a:gd name="connsiteY4" fmla="*/ 548440 h 881540"/>
                <a:gd name="connsiteX5" fmla="*/ 840013 w 1009195"/>
                <a:gd name="connsiteY5" fmla="*/ 540729 h 881540"/>
                <a:gd name="connsiteX6" fmla="*/ 837444 w 1009195"/>
                <a:gd name="connsiteY6" fmla="*/ 540729 h 881540"/>
                <a:gd name="connsiteX7" fmla="*/ 830022 w 1009195"/>
                <a:gd name="connsiteY7" fmla="*/ 525592 h 881540"/>
                <a:gd name="connsiteX8" fmla="*/ 832591 w 1009195"/>
                <a:gd name="connsiteY8" fmla="*/ 519119 h 881540"/>
                <a:gd name="connsiteX9" fmla="*/ 827453 w 1009195"/>
                <a:gd name="connsiteY9" fmla="*/ 515215 h 881540"/>
                <a:gd name="connsiteX10" fmla="*/ 824789 w 1009195"/>
                <a:gd name="connsiteY10" fmla="*/ 515215 h 881540"/>
                <a:gd name="connsiteX11" fmla="*/ 827453 w 1009195"/>
                <a:gd name="connsiteY11" fmla="*/ 507504 h 881540"/>
                <a:gd name="connsiteX12" fmla="*/ 824789 w 1009195"/>
                <a:gd name="connsiteY12" fmla="*/ 504934 h 881540"/>
                <a:gd name="connsiteX13" fmla="*/ 830022 w 1009195"/>
                <a:gd name="connsiteY13" fmla="*/ 497032 h 881540"/>
                <a:gd name="connsiteX14" fmla="*/ 827453 w 1009195"/>
                <a:gd name="connsiteY14" fmla="*/ 487513 h 881540"/>
                <a:gd name="connsiteX15" fmla="*/ 832591 w 1009195"/>
                <a:gd name="connsiteY15" fmla="*/ 478469 h 881540"/>
                <a:gd name="connsiteX16" fmla="*/ 836492 w 1009195"/>
                <a:gd name="connsiteY16" fmla="*/ 477136 h 881540"/>
                <a:gd name="connsiteX17" fmla="*/ 833923 w 1009195"/>
                <a:gd name="connsiteY17" fmla="*/ 470662 h 881540"/>
                <a:gd name="connsiteX18" fmla="*/ 837729 w 1009195"/>
                <a:gd name="connsiteY18" fmla="*/ 469425 h 881540"/>
                <a:gd name="connsiteX19" fmla="*/ 837729 w 1009195"/>
                <a:gd name="connsiteY19" fmla="*/ 461618 h 881540"/>
                <a:gd name="connsiteX20" fmla="*/ 840299 w 1009195"/>
                <a:gd name="connsiteY20" fmla="*/ 459048 h 881540"/>
                <a:gd name="connsiteX21" fmla="*/ 837729 w 1009195"/>
                <a:gd name="connsiteY21" fmla="*/ 456478 h 881540"/>
                <a:gd name="connsiteX22" fmla="*/ 841631 w 1009195"/>
                <a:gd name="connsiteY22" fmla="*/ 455145 h 881540"/>
                <a:gd name="connsiteX23" fmla="*/ 839062 w 1009195"/>
                <a:gd name="connsiteY23" fmla="*/ 450004 h 881540"/>
                <a:gd name="connsiteX24" fmla="*/ 844200 w 1009195"/>
                <a:gd name="connsiteY24" fmla="*/ 443531 h 881540"/>
                <a:gd name="connsiteX25" fmla="*/ 841631 w 1009195"/>
                <a:gd name="connsiteY25" fmla="*/ 437152 h 881540"/>
                <a:gd name="connsiteX26" fmla="*/ 474815 w 1009195"/>
                <a:gd name="connsiteY26" fmla="*/ 458953 h 881540"/>
                <a:gd name="connsiteX27" fmla="*/ 489088 w 1009195"/>
                <a:gd name="connsiteY27" fmla="*/ 444768 h 881540"/>
                <a:gd name="connsiteX28" fmla="*/ 476147 w 1009195"/>
                <a:gd name="connsiteY28" fmla="*/ 431917 h 881540"/>
                <a:gd name="connsiteX29" fmla="*/ 480048 w 1009195"/>
                <a:gd name="connsiteY29" fmla="*/ 413734 h 881540"/>
                <a:gd name="connsiteX30" fmla="*/ 470533 w 1009195"/>
                <a:gd name="connsiteY30" fmla="*/ 404785 h 881540"/>
                <a:gd name="connsiteX31" fmla="*/ 469201 w 1009195"/>
                <a:gd name="connsiteY31" fmla="*/ 398311 h 881540"/>
                <a:gd name="connsiteX32" fmla="*/ 486043 w 1009195"/>
                <a:gd name="connsiteY32" fmla="*/ 396978 h 881540"/>
                <a:gd name="connsiteX33" fmla="*/ 494987 w 1009195"/>
                <a:gd name="connsiteY33" fmla="*/ 393171 h 881540"/>
                <a:gd name="connsiteX34" fmla="*/ 494987 w 1009195"/>
                <a:gd name="connsiteY34" fmla="*/ 385364 h 881540"/>
                <a:gd name="connsiteX35" fmla="*/ 487280 w 1009195"/>
                <a:gd name="connsiteY35" fmla="*/ 380224 h 881540"/>
                <a:gd name="connsiteX36" fmla="*/ 488612 w 1009195"/>
                <a:gd name="connsiteY36" fmla="*/ 371180 h 881540"/>
                <a:gd name="connsiteX37" fmla="*/ 484711 w 1009195"/>
                <a:gd name="connsiteY37" fmla="*/ 371180 h 881540"/>
                <a:gd name="connsiteX38" fmla="*/ 482142 w 1009195"/>
                <a:gd name="connsiteY38" fmla="*/ 363469 h 881540"/>
                <a:gd name="connsiteX39" fmla="*/ 488612 w 1009195"/>
                <a:gd name="connsiteY39" fmla="*/ 359565 h 881540"/>
                <a:gd name="connsiteX40" fmla="*/ 491181 w 1009195"/>
                <a:gd name="connsiteY40" fmla="*/ 369847 h 881540"/>
                <a:gd name="connsiteX41" fmla="*/ 498889 w 1009195"/>
                <a:gd name="connsiteY41" fmla="*/ 372513 h 881540"/>
                <a:gd name="connsiteX42" fmla="*/ 501457 w 1009195"/>
                <a:gd name="connsiteY42" fmla="*/ 366039 h 881540"/>
                <a:gd name="connsiteX43" fmla="*/ 493750 w 1009195"/>
                <a:gd name="connsiteY43" fmla="*/ 355662 h 881540"/>
                <a:gd name="connsiteX44" fmla="*/ 492418 w 1009195"/>
                <a:gd name="connsiteY44" fmla="*/ 338907 h 881540"/>
                <a:gd name="connsiteX45" fmla="*/ 507928 w 1009195"/>
                <a:gd name="connsiteY45" fmla="*/ 329863 h 881540"/>
                <a:gd name="connsiteX46" fmla="*/ 511829 w 1009195"/>
                <a:gd name="connsiteY46" fmla="*/ 324723 h 881540"/>
                <a:gd name="connsiteX47" fmla="*/ 509260 w 1009195"/>
                <a:gd name="connsiteY47" fmla="*/ 320819 h 881540"/>
                <a:gd name="connsiteX48" fmla="*/ 493750 w 1009195"/>
                <a:gd name="connsiteY48" fmla="*/ 320819 h 881540"/>
                <a:gd name="connsiteX49" fmla="*/ 491181 w 1009195"/>
                <a:gd name="connsiteY49" fmla="*/ 311776 h 881540"/>
                <a:gd name="connsiteX50" fmla="*/ 510212 w 1009195"/>
                <a:gd name="connsiteY50" fmla="*/ 315679 h 881540"/>
                <a:gd name="connsiteX51" fmla="*/ 514113 w 1009195"/>
                <a:gd name="connsiteY51" fmla="*/ 309205 h 881540"/>
                <a:gd name="connsiteX52" fmla="*/ 514113 w 1009195"/>
                <a:gd name="connsiteY52" fmla="*/ 290165 h 881540"/>
                <a:gd name="connsiteX53" fmla="*/ 521820 w 1009195"/>
                <a:gd name="connsiteY53" fmla="*/ 284930 h 881540"/>
                <a:gd name="connsiteX54" fmla="*/ 533429 w 1009195"/>
                <a:gd name="connsiteY54" fmla="*/ 286262 h 881540"/>
                <a:gd name="connsiteX55" fmla="*/ 537330 w 1009195"/>
                <a:gd name="connsiteY55" fmla="*/ 282359 h 881540"/>
                <a:gd name="connsiteX56" fmla="*/ 516682 w 1009195"/>
                <a:gd name="connsiteY56" fmla="*/ 282359 h 881540"/>
                <a:gd name="connsiteX57" fmla="*/ 521820 w 1009195"/>
                <a:gd name="connsiteY57" fmla="*/ 265604 h 881540"/>
                <a:gd name="connsiteX58" fmla="*/ 529623 w 1009195"/>
                <a:gd name="connsiteY58" fmla="*/ 261796 h 881540"/>
                <a:gd name="connsiteX59" fmla="*/ 533429 w 1009195"/>
                <a:gd name="connsiteY59" fmla="*/ 269508 h 881540"/>
                <a:gd name="connsiteX60" fmla="*/ 538663 w 1009195"/>
                <a:gd name="connsiteY60" fmla="*/ 270745 h 881540"/>
                <a:gd name="connsiteX61" fmla="*/ 539900 w 1009195"/>
                <a:gd name="connsiteY61" fmla="*/ 266937 h 881540"/>
                <a:gd name="connsiteX62" fmla="*/ 535998 w 1009195"/>
                <a:gd name="connsiteY62" fmla="*/ 259131 h 881540"/>
                <a:gd name="connsiteX63" fmla="*/ 546370 w 1009195"/>
                <a:gd name="connsiteY63" fmla="*/ 248849 h 881540"/>
                <a:gd name="connsiteX64" fmla="*/ 552840 w 1009195"/>
                <a:gd name="connsiteY64" fmla="*/ 231999 h 881540"/>
                <a:gd name="connsiteX65" fmla="*/ 563593 w 1009195"/>
                <a:gd name="connsiteY65" fmla="*/ 230476 h 881540"/>
                <a:gd name="connsiteX66" fmla="*/ 570063 w 1009195"/>
                <a:gd name="connsiteY66" fmla="*/ 222765 h 881540"/>
                <a:gd name="connsiteX67" fmla="*/ 567494 w 1009195"/>
                <a:gd name="connsiteY67" fmla="*/ 217529 h 881540"/>
                <a:gd name="connsiteX68" fmla="*/ 557122 w 1009195"/>
                <a:gd name="connsiteY68" fmla="*/ 213626 h 881540"/>
                <a:gd name="connsiteX69" fmla="*/ 555885 w 1009195"/>
                <a:gd name="connsiteY69" fmla="*/ 209818 h 881540"/>
                <a:gd name="connsiteX70" fmla="*/ 559786 w 1009195"/>
                <a:gd name="connsiteY70" fmla="*/ 208485 h 881540"/>
                <a:gd name="connsiteX71" fmla="*/ 566162 w 1009195"/>
                <a:gd name="connsiteY71" fmla="*/ 214959 h 881540"/>
                <a:gd name="connsiteX72" fmla="*/ 571300 w 1009195"/>
                <a:gd name="connsiteY72" fmla="*/ 214959 h 881540"/>
                <a:gd name="connsiteX73" fmla="*/ 570063 w 1009195"/>
                <a:gd name="connsiteY73" fmla="*/ 205439 h 881540"/>
                <a:gd name="connsiteX74" fmla="*/ 580340 w 1009195"/>
                <a:gd name="connsiteY74" fmla="*/ 196395 h 881540"/>
                <a:gd name="connsiteX75" fmla="*/ 581672 w 1009195"/>
                <a:gd name="connsiteY75" fmla="*/ 188684 h 881540"/>
                <a:gd name="connsiteX76" fmla="*/ 572633 w 1009195"/>
                <a:gd name="connsiteY76" fmla="*/ 184781 h 881540"/>
                <a:gd name="connsiteX77" fmla="*/ 572633 w 1009195"/>
                <a:gd name="connsiteY77" fmla="*/ 196395 h 881540"/>
                <a:gd name="connsiteX78" fmla="*/ 567494 w 1009195"/>
                <a:gd name="connsiteY78" fmla="*/ 193824 h 881540"/>
                <a:gd name="connsiteX79" fmla="*/ 562356 w 1009195"/>
                <a:gd name="connsiteY79" fmla="*/ 196395 h 881540"/>
                <a:gd name="connsiteX80" fmla="*/ 553316 w 1009195"/>
                <a:gd name="connsiteY80" fmla="*/ 195157 h 881540"/>
                <a:gd name="connsiteX81" fmla="*/ 550652 w 1009195"/>
                <a:gd name="connsiteY81" fmla="*/ 188684 h 881540"/>
                <a:gd name="connsiteX82" fmla="*/ 553316 w 1009195"/>
                <a:gd name="connsiteY82" fmla="*/ 179640 h 881540"/>
                <a:gd name="connsiteX83" fmla="*/ 559786 w 1009195"/>
                <a:gd name="connsiteY83" fmla="*/ 177070 h 881540"/>
                <a:gd name="connsiteX84" fmla="*/ 563593 w 1009195"/>
                <a:gd name="connsiteY84" fmla="*/ 178307 h 881540"/>
                <a:gd name="connsiteX85" fmla="*/ 573965 w 1009195"/>
                <a:gd name="connsiteY85" fmla="*/ 170596 h 881540"/>
                <a:gd name="connsiteX86" fmla="*/ 586810 w 1009195"/>
                <a:gd name="connsiteY86" fmla="*/ 175737 h 881540"/>
                <a:gd name="connsiteX87" fmla="*/ 584241 w 1009195"/>
                <a:gd name="connsiteY87" fmla="*/ 158982 h 881540"/>
                <a:gd name="connsiteX88" fmla="*/ 597182 w 1009195"/>
                <a:gd name="connsiteY88" fmla="*/ 156411 h 881540"/>
                <a:gd name="connsiteX89" fmla="*/ 603653 w 1009195"/>
                <a:gd name="connsiteY89" fmla="*/ 139561 h 881540"/>
                <a:gd name="connsiteX90" fmla="*/ 597182 w 1009195"/>
                <a:gd name="connsiteY90" fmla="*/ 147367 h 881540"/>
                <a:gd name="connsiteX91" fmla="*/ 583004 w 1009195"/>
                <a:gd name="connsiteY91" fmla="*/ 146130 h 881540"/>
                <a:gd name="connsiteX92" fmla="*/ 577771 w 1009195"/>
                <a:gd name="connsiteY92" fmla="*/ 136610 h 881540"/>
                <a:gd name="connsiteX93" fmla="*/ 585573 w 1009195"/>
                <a:gd name="connsiteY93" fmla="*/ 131469 h 881540"/>
                <a:gd name="connsiteX94" fmla="*/ 585573 w 1009195"/>
                <a:gd name="connsiteY94" fmla="*/ 126329 h 881540"/>
                <a:gd name="connsiteX95" fmla="*/ 581672 w 1009195"/>
                <a:gd name="connsiteY95" fmla="*/ 123758 h 881540"/>
                <a:gd name="connsiteX96" fmla="*/ 568826 w 1009195"/>
                <a:gd name="connsiteY96" fmla="*/ 125091 h 881540"/>
                <a:gd name="connsiteX97" fmla="*/ 556171 w 1009195"/>
                <a:gd name="connsiteY97" fmla="*/ 116238 h 881540"/>
                <a:gd name="connsiteX98" fmla="*/ 556171 w 1009195"/>
                <a:gd name="connsiteY98" fmla="*/ 109764 h 881540"/>
                <a:gd name="connsiteX99" fmla="*/ 561309 w 1009195"/>
                <a:gd name="connsiteY99" fmla="*/ 104623 h 881540"/>
                <a:gd name="connsiteX100" fmla="*/ 571586 w 1009195"/>
                <a:gd name="connsiteY100" fmla="*/ 114905 h 881540"/>
                <a:gd name="connsiteX101" fmla="*/ 580625 w 1009195"/>
                <a:gd name="connsiteY101" fmla="*/ 114905 h 881540"/>
                <a:gd name="connsiteX102" fmla="*/ 579388 w 1009195"/>
                <a:gd name="connsiteY102" fmla="*/ 112334 h 881540"/>
                <a:gd name="connsiteX103" fmla="*/ 566447 w 1009195"/>
                <a:gd name="connsiteY103" fmla="*/ 105956 h 881540"/>
                <a:gd name="connsiteX104" fmla="*/ 563879 w 1009195"/>
                <a:gd name="connsiteY104" fmla="*/ 100720 h 881540"/>
                <a:gd name="connsiteX105" fmla="*/ 571586 w 1009195"/>
                <a:gd name="connsiteY105" fmla="*/ 95579 h 881540"/>
                <a:gd name="connsiteX106" fmla="*/ 578056 w 1009195"/>
                <a:gd name="connsiteY106" fmla="*/ 85203 h 881540"/>
                <a:gd name="connsiteX107" fmla="*/ 572918 w 1009195"/>
                <a:gd name="connsiteY107" fmla="*/ 81395 h 881540"/>
                <a:gd name="connsiteX108" fmla="*/ 569112 w 1009195"/>
                <a:gd name="connsiteY108" fmla="*/ 89106 h 881540"/>
                <a:gd name="connsiteX109" fmla="*/ 557408 w 1009195"/>
                <a:gd name="connsiteY109" fmla="*/ 93009 h 881540"/>
                <a:gd name="connsiteX110" fmla="*/ 549700 w 1009195"/>
                <a:gd name="connsiteY110" fmla="*/ 82632 h 881540"/>
                <a:gd name="connsiteX111" fmla="*/ 565210 w 1009195"/>
                <a:gd name="connsiteY111" fmla="*/ 64545 h 881540"/>
                <a:gd name="connsiteX112" fmla="*/ 557408 w 1009195"/>
                <a:gd name="connsiteY112" fmla="*/ 59404 h 881540"/>
                <a:gd name="connsiteX113" fmla="*/ 545799 w 1009195"/>
                <a:gd name="connsiteY113" fmla="*/ 56834 h 881540"/>
                <a:gd name="connsiteX114" fmla="*/ 548369 w 1009195"/>
                <a:gd name="connsiteY114" fmla="*/ 38746 h 881540"/>
                <a:gd name="connsiteX115" fmla="*/ 560072 w 1009195"/>
                <a:gd name="connsiteY115" fmla="*/ 29702 h 881540"/>
                <a:gd name="connsiteX116" fmla="*/ 558740 w 1009195"/>
                <a:gd name="connsiteY116" fmla="*/ 12947 h 881540"/>
                <a:gd name="connsiteX117" fmla="*/ 556171 w 1009195"/>
                <a:gd name="connsiteY117" fmla="*/ 5141 h 881540"/>
                <a:gd name="connsiteX118" fmla="*/ 552270 w 1009195"/>
                <a:gd name="connsiteY118" fmla="*/ 5141 h 881540"/>
                <a:gd name="connsiteX119" fmla="*/ 548369 w 1009195"/>
                <a:gd name="connsiteY119" fmla="*/ 7711 h 881540"/>
                <a:gd name="connsiteX120" fmla="*/ 548369 w 1009195"/>
                <a:gd name="connsiteY120" fmla="*/ 20658 h 881540"/>
                <a:gd name="connsiteX121" fmla="*/ 541993 w 1009195"/>
                <a:gd name="connsiteY121" fmla="*/ 24561 h 881540"/>
                <a:gd name="connsiteX122" fmla="*/ 536760 w 1009195"/>
                <a:gd name="connsiteY122" fmla="*/ 21896 h 881540"/>
                <a:gd name="connsiteX123" fmla="*/ 534190 w 1009195"/>
                <a:gd name="connsiteY123" fmla="*/ 18088 h 881540"/>
                <a:gd name="connsiteX124" fmla="*/ 541993 w 1009195"/>
                <a:gd name="connsiteY124" fmla="*/ 0 h 881540"/>
                <a:gd name="connsiteX125" fmla="*/ 372906 w 1009195"/>
                <a:gd name="connsiteY125" fmla="*/ 7711 h 881540"/>
                <a:gd name="connsiteX126" fmla="*/ 0 w 1009195"/>
                <a:gd name="connsiteY126" fmla="*/ 16755 h 881540"/>
                <a:gd name="connsiteX127" fmla="*/ 5138 w 1009195"/>
                <a:gd name="connsiteY127" fmla="*/ 250468 h 881540"/>
                <a:gd name="connsiteX128" fmla="*/ 10276 w 1009195"/>
                <a:gd name="connsiteY128" fmla="*/ 251800 h 881540"/>
                <a:gd name="connsiteX129" fmla="*/ 16747 w 1009195"/>
                <a:gd name="connsiteY129" fmla="*/ 264652 h 881540"/>
                <a:gd name="connsiteX130" fmla="*/ 28355 w 1009195"/>
                <a:gd name="connsiteY130" fmla="*/ 268555 h 881540"/>
                <a:gd name="connsiteX131" fmla="*/ 27118 w 1009195"/>
                <a:gd name="connsiteY131" fmla="*/ 272459 h 881540"/>
                <a:gd name="connsiteX132" fmla="*/ 32257 w 1009195"/>
                <a:gd name="connsiteY132" fmla="*/ 272459 h 881540"/>
                <a:gd name="connsiteX133" fmla="*/ 38727 w 1009195"/>
                <a:gd name="connsiteY133" fmla="*/ 289214 h 881540"/>
                <a:gd name="connsiteX134" fmla="*/ 45103 w 1009195"/>
                <a:gd name="connsiteY134" fmla="*/ 293117 h 881540"/>
                <a:gd name="connsiteX135" fmla="*/ 49004 w 1009195"/>
                <a:gd name="connsiteY135" fmla="*/ 312156 h 881540"/>
                <a:gd name="connsiteX136" fmla="*/ 52905 w 1009195"/>
                <a:gd name="connsiteY136" fmla="*/ 313489 h 881540"/>
                <a:gd name="connsiteX137" fmla="*/ 45103 w 1009195"/>
                <a:gd name="connsiteY137" fmla="*/ 339288 h 881540"/>
                <a:gd name="connsiteX138" fmla="*/ 56806 w 1009195"/>
                <a:gd name="connsiteY138" fmla="*/ 353473 h 881540"/>
                <a:gd name="connsiteX139" fmla="*/ 63181 w 1009195"/>
                <a:gd name="connsiteY139" fmla="*/ 352235 h 881540"/>
                <a:gd name="connsiteX140" fmla="*/ 70984 w 1009195"/>
                <a:gd name="connsiteY140" fmla="*/ 356043 h 881540"/>
                <a:gd name="connsiteX141" fmla="*/ 68415 w 1009195"/>
                <a:gd name="connsiteY141" fmla="*/ 361279 h 881540"/>
                <a:gd name="connsiteX142" fmla="*/ 61945 w 1009195"/>
                <a:gd name="connsiteY142" fmla="*/ 363849 h 881540"/>
                <a:gd name="connsiteX143" fmla="*/ 67083 w 1009195"/>
                <a:gd name="connsiteY143" fmla="*/ 368990 h 881540"/>
                <a:gd name="connsiteX144" fmla="*/ 72221 w 1009195"/>
                <a:gd name="connsiteY144" fmla="*/ 368990 h 881540"/>
                <a:gd name="connsiteX145" fmla="*/ 73553 w 1009195"/>
                <a:gd name="connsiteY145" fmla="*/ 379272 h 881540"/>
                <a:gd name="connsiteX146" fmla="*/ 80024 w 1009195"/>
                <a:gd name="connsiteY146" fmla="*/ 383175 h 881540"/>
                <a:gd name="connsiteX147" fmla="*/ 80024 w 1009195"/>
                <a:gd name="connsiteY147" fmla="*/ 388315 h 881540"/>
                <a:gd name="connsiteX148" fmla="*/ 85162 w 1009195"/>
                <a:gd name="connsiteY148" fmla="*/ 388315 h 881540"/>
                <a:gd name="connsiteX149" fmla="*/ 75646 w 1009195"/>
                <a:gd name="connsiteY149" fmla="*/ 402595 h 881540"/>
                <a:gd name="connsiteX150" fmla="*/ 89825 w 1009195"/>
                <a:gd name="connsiteY150" fmla="*/ 411639 h 881540"/>
                <a:gd name="connsiteX151" fmla="*/ 89825 w 1009195"/>
                <a:gd name="connsiteY151" fmla="*/ 418018 h 881540"/>
                <a:gd name="connsiteX152" fmla="*/ 93726 w 1009195"/>
                <a:gd name="connsiteY152" fmla="*/ 420588 h 881540"/>
                <a:gd name="connsiteX153" fmla="*/ 93726 w 1009195"/>
                <a:gd name="connsiteY153" fmla="*/ 432297 h 881540"/>
                <a:gd name="connsiteX154" fmla="*/ 97627 w 1009195"/>
                <a:gd name="connsiteY154" fmla="*/ 433535 h 881540"/>
                <a:gd name="connsiteX155" fmla="*/ 102765 w 1009195"/>
                <a:gd name="connsiteY155" fmla="*/ 429632 h 881540"/>
                <a:gd name="connsiteX156" fmla="*/ 106571 w 1009195"/>
                <a:gd name="connsiteY156" fmla="*/ 430964 h 881540"/>
                <a:gd name="connsiteX157" fmla="*/ 106571 w 1009195"/>
                <a:gd name="connsiteY157" fmla="*/ 436105 h 881540"/>
                <a:gd name="connsiteX158" fmla="*/ 104002 w 1009195"/>
                <a:gd name="connsiteY158" fmla="*/ 436105 h 881540"/>
                <a:gd name="connsiteX159" fmla="*/ 106571 w 1009195"/>
                <a:gd name="connsiteY159" fmla="*/ 445149 h 881540"/>
                <a:gd name="connsiteX160" fmla="*/ 101433 w 1009195"/>
                <a:gd name="connsiteY160" fmla="*/ 450290 h 881540"/>
                <a:gd name="connsiteX161" fmla="*/ 109141 w 1009195"/>
                <a:gd name="connsiteY161" fmla="*/ 455431 h 881540"/>
                <a:gd name="connsiteX162" fmla="*/ 107904 w 1009195"/>
                <a:gd name="connsiteY162" fmla="*/ 459334 h 881540"/>
                <a:gd name="connsiteX163" fmla="*/ 111805 w 1009195"/>
                <a:gd name="connsiteY163" fmla="*/ 463237 h 881540"/>
                <a:gd name="connsiteX164" fmla="*/ 100196 w 1009195"/>
                <a:gd name="connsiteY164" fmla="*/ 469710 h 881540"/>
                <a:gd name="connsiteX165" fmla="*/ 98864 w 1009195"/>
                <a:gd name="connsiteY165" fmla="*/ 478754 h 881540"/>
                <a:gd name="connsiteX166" fmla="*/ 106571 w 1009195"/>
                <a:gd name="connsiteY166" fmla="*/ 481325 h 881540"/>
                <a:gd name="connsiteX167" fmla="*/ 107904 w 1009195"/>
                <a:gd name="connsiteY167" fmla="*/ 486465 h 881540"/>
                <a:gd name="connsiteX168" fmla="*/ 104002 w 1009195"/>
                <a:gd name="connsiteY168" fmla="*/ 489036 h 881540"/>
                <a:gd name="connsiteX169" fmla="*/ 104002 w 1009195"/>
                <a:gd name="connsiteY169" fmla="*/ 494177 h 881540"/>
                <a:gd name="connsiteX170" fmla="*/ 100196 w 1009195"/>
                <a:gd name="connsiteY170" fmla="*/ 496842 h 881540"/>
                <a:gd name="connsiteX171" fmla="*/ 104002 w 1009195"/>
                <a:gd name="connsiteY171" fmla="*/ 504553 h 881540"/>
                <a:gd name="connsiteX172" fmla="*/ 101433 w 1009195"/>
                <a:gd name="connsiteY172" fmla="*/ 507123 h 881540"/>
                <a:gd name="connsiteX173" fmla="*/ 104002 w 1009195"/>
                <a:gd name="connsiteY173" fmla="*/ 511027 h 881540"/>
                <a:gd name="connsiteX174" fmla="*/ 91156 w 1009195"/>
                <a:gd name="connsiteY174" fmla="*/ 530066 h 881540"/>
                <a:gd name="connsiteX175" fmla="*/ 93726 w 1009195"/>
                <a:gd name="connsiteY175" fmla="*/ 532637 h 881540"/>
                <a:gd name="connsiteX176" fmla="*/ 92393 w 1009195"/>
                <a:gd name="connsiteY176" fmla="*/ 543013 h 881540"/>
                <a:gd name="connsiteX177" fmla="*/ 83354 w 1009195"/>
                <a:gd name="connsiteY177" fmla="*/ 546821 h 881540"/>
                <a:gd name="connsiteX178" fmla="*/ 80785 w 1009195"/>
                <a:gd name="connsiteY178" fmla="*/ 554628 h 881540"/>
                <a:gd name="connsiteX179" fmla="*/ 78311 w 1009195"/>
                <a:gd name="connsiteY179" fmla="*/ 554628 h 881540"/>
                <a:gd name="connsiteX180" fmla="*/ 78311 w 1009195"/>
                <a:gd name="connsiteY180" fmla="*/ 559768 h 881540"/>
                <a:gd name="connsiteX181" fmla="*/ 82212 w 1009195"/>
                <a:gd name="connsiteY181" fmla="*/ 563671 h 881540"/>
                <a:gd name="connsiteX182" fmla="*/ 72697 w 1009195"/>
                <a:gd name="connsiteY182" fmla="*/ 566242 h 881540"/>
                <a:gd name="connsiteX183" fmla="*/ 70128 w 1009195"/>
                <a:gd name="connsiteY183" fmla="*/ 575286 h 881540"/>
                <a:gd name="connsiteX184" fmla="*/ 75266 w 1009195"/>
                <a:gd name="connsiteY184" fmla="*/ 580427 h 881540"/>
                <a:gd name="connsiteX185" fmla="*/ 73934 w 1009195"/>
                <a:gd name="connsiteY185" fmla="*/ 588138 h 881540"/>
                <a:gd name="connsiteX186" fmla="*/ 77835 w 1009195"/>
                <a:gd name="connsiteY186" fmla="*/ 598514 h 881540"/>
                <a:gd name="connsiteX187" fmla="*/ 68796 w 1009195"/>
                <a:gd name="connsiteY187" fmla="*/ 607558 h 881540"/>
                <a:gd name="connsiteX188" fmla="*/ 66226 w 1009195"/>
                <a:gd name="connsiteY188" fmla="*/ 620410 h 881540"/>
                <a:gd name="connsiteX189" fmla="*/ 70128 w 1009195"/>
                <a:gd name="connsiteY189" fmla="*/ 628216 h 881540"/>
                <a:gd name="connsiteX190" fmla="*/ 77835 w 1009195"/>
                <a:gd name="connsiteY190" fmla="*/ 632024 h 881540"/>
                <a:gd name="connsiteX191" fmla="*/ 76503 w 1009195"/>
                <a:gd name="connsiteY191" fmla="*/ 643638 h 881540"/>
                <a:gd name="connsiteX192" fmla="*/ 75266 w 1009195"/>
                <a:gd name="connsiteY192" fmla="*/ 652682 h 881540"/>
                <a:gd name="connsiteX193" fmla="*/ 79168 w 1009195"/>
                <a:gd name="connsiteY193" fmla="*/ 664297 h 881540"/>
                <a:gd name="connsiteX194" fmla="*/ 81736 w 1009195"/>
                <a:gd name="connsiteY194" fmla="*/ 665629 h 881540"/>
                <a:gd name="connsiteX195" fmla="*/ 79168 w 1009195"/>
                <a:gd name="connsiteY195" fmla="*/ 666962 h 881540"/>
                <a:gd name="connsiteX196" fmla="*/ 75266 w 1009195"/>
                <a:gd name="connsiteY196" fmla="*/ 677243 h 881540"/>
                <a:gd name="connsiteX197" fmla="*/ 76503 w 1009195"/>
                <a:gd name="connsiteY197" fmla="*/ 684955 h 881540"/>
                <a:gd name="connsiteX198" fmla="*/ 64895 w 1009195"/>
                <a:gd name="connsiteY198" fmla="*/ 701805 h 881540"/>
                <a:gd name="connsiteX199" fmla="*/ 68796 w 1009195"/>
                <a:gd name="connsiteY199" fmla="*/ 703043 h 881540"/>
                <a:gd name="connsiteX200" fmla="*/ 70128 w 1009195"/>
                <a:gd name="connsiteY200" fmla="*/ 705708 h 881540"/>
                <a:gd name="connsiteX201" fmla="*/ 70128 w 1009195"/>
                <a:gd name="connsiteY201" fmla="*/ 708183 h 881540"/>
                <a:gd name="connsiteX202" fmla="*/ 68796 w 1009195"/>
                <a:gd name="connsiteY202" fmla="*/ 713419 h 881540"/>
                <a:gd name="connsiteX203" fmla="*/ 67559 w 1009195"/>
                <a:gd name="connsiteY203" fmla="*/ 721130 h 881540"/>
                <a:gd name="connsiteX204" fmla="*/ 63658 w 1009195"/>
                <a:gd name="connsiteY204" fmla="*/ 731507 h 881540"/>
                <a:gd name="connsiteX205" fmla="*/ 62325 w 1009195"/>
                <a:gd name="connsiteY205" fmla="*/ 732744 h 881540"/>
                <a:gd name="connsiteX206" fmla="*/ 62325 w 1009195"/>
                <a:gd name="connsiteY206" fmla="*/ 734077 h 881540"/>
                <a:gd name="connsiteX207" fmla="*/ 52049 w 1009195"/>
                <a:gd name="connsiteY207" fmla="*/ 737885 h 881540"/>
                <a:gd name="connsiteX208" fmla="*/ 41677 w 1009195"/>
                <a:gd name="connsiteY208" fmla="*/ 741788 h 881540"/>
                <a:gd name="connsiteX209" fmla="*/ 41677 w 1009195"/>
                <a:gd name="connsiteY209" fmla="*/ 744549 h 881540"/>
                <a:gd name="connsiteX210" fmla="*/ 45578 w 1009195"/>
                <a:gd name="connsiteY210" fmla="*/ 748452 h 881540"/>
                <a:gd name="connsiteX211" fmla="*/ 49479 w 1009195"/>
                <a:gd name="connsiteY211" fmla="*/ 754926 h 881540"/>
                <a:gd name="connsiteX212" fmla="*/ 54618 w 1009195"/>
                <a:gd name="connsiteY212" fmla="*/ 765207 h 881540"/>
                <a:gd name="connsiteX213" fmla="*/ 55950 w 1009195"/>
                <a:gd name="connsiteY213" fmla="*/ 766540 h 881540"/>
                <a:gd name="connsiteX214" fmla="*/ 57187 w 1009195"/>
                <a:gd name="connsiteY214" fmla="*/ 766540 h 881540"/>
                <a:gd name="connsiteX215" fmla="*/ 76218 w 1009195"/>
                <a:gd name="connsiteY215" fmla="*/ 753593 h 881540"/>
                <a:gd name="connsiteX216" fmla="*/ 90491 w 1009195"/>
                <a:gd name="connsiteY216" fmla="*/ 748452 h 881540"/>
                <a:gd name="connsiteX217" fmla="*/ 104669 w 1009195"/>
                <a:gd name="connsiteY217" fmla="*/ 748452 h 881540"/>
                <a:gd name="connsiteX218" fmla="*/ 126649 w 1009195"/>
                <a:gd name="connsiteY218" fmla="*/ 747120 h 881540"/>
                <a:gd name="connsiteX219" fmla="*/ 138162 w 1009195"/>
                <a:gd name="connsiteY219" fmla="*/ 749785 h 881540"/>
                <a:gd name="connsiteX220" fmla="*/ 149866 w 1009195"/>
                <a:gd name="connsiteY220" fmla="*/ 748452 h 881540"/>
                <a:gd name="connsiteX221" fmla="*/ 152435 w 1009195"/>
                <a:gd name="connsiteY221" fmla="*/ 748452 h 881540"/>
                <a:gd name="connsiteX222" fmla="*/ 169182 w 1009195"/>
                <a:gd name="connsiteY222" fmla="*/ 744549 h 881540"/>
                <a:gd name="connsiteX223" fmla="*/ 184692 w 1009195"/>
                <a:gd name="connsiteY223" fmla="*/ 744549 h 881540"/>
                <a:gd name="connsiteX224" fmla="*/ 196301 w 1009195"/>
                <a:gd name="connsiteY224" fmla="*/ 748452 h 881540"/>
                <a:gd name="connsiteX225" fmla="*/ 238835 w 1009195"/>
                <a:gd name="connsiteY225" fmla="*/ 762637 h 881540"/>
                <a:gd name="connsiteX226" fmla="*/ 285365 w 1009195"/>
                <a:gd name="connsiteY226" fmla="*/ 781677 h 881540"/>
                <a:gd name="connsiteX227" fmla="*/ 320191 w 1009195"/>
                <a:gd name="connsiteY227" fmla="*/ 789483 h 881540"/>
                <a:gd name="connsiteX228" fmla="*/ 357586 w 1009195"/>
                <a:gd name="connsiteY228" fmla="*/ 793386 h 881540"/>
                <a:gd name="connsiteX229" fmla="*/ 367862 w 1009195"/>
                <a:gd name="connsiteY229" fmla="*/ 790720 h 881540"/>
                <a:gd name="connsiteX230" fmla="*/ 385942 w 1009195"/>
                <a:gd name="connsiteY230" fmla="*/ 780439 h 881540"/>
                <a:gd name="connsiteX231" fmla="*/ 389843 w 1009195"/>
                <a:gd name="connsiteY231" fmla="*/ 779106 h 881540"/>
                <a:gd name="connsiteX232" fmla="*/ 394981 w 1009195"/>
                <a:gd name="connsiteY232" fmla="*/ 779106 h 881540"/>
                <a:gd name="connsiteX233" fmla="*/ 405353 w 1009195"/>
                <a:gd name="connsiteY233" fmla="*/ 780439 h 881540"/>
                <a:gd name="connsiteX234" fmla="*/ 407922 w 1009195"/>
                <a:gd name="connsiteY234" fmla="*/ 779106 h 881540"/>
                <a:gd name="connsiteX235" fmla="*/ 407922 w 1009195"/>
                <a:gd name="connsiteY235" fmla="*/ 777869 h 881540"/>
                <a:gd name="connsiteX236" fmla="*/ 405353 w 1009195"/>
                <a:gd name="connsiteY236" fmla="*/ 775298 h 881540"/>
                <a:gd name="connsiteX237" fmla="*/ 404021 w 1009195"/>
                <a:gd name="connsiteY237" fmla="*/ 775298 h 881540"/>
                <a:gd name="connsiteX238" fmla="*/ 404021 w 1009195"/>
                <a:gd name="connsiteY238" fmla="*/ 773966 h 881540"/>
                <a:gd name="connsiteX239" fmla="*/ 406590 w 1009195"/>
                <a:gd name="connsiteY239" fmla="*/ 772728 h 881540"/>
                <a:gd name="connsiteX240" fmla="*/ 409159 w 1009195"/>
                <a:gd name="connsiteY240" fmla="*/ 771395 h 881540"/>
                <a:gd name="connsiteX241" fmla="*/ 409159 w 1009195"/>
                <a:gd name="connsiteY241" fmla="*/ 768825 h 881540"/>
                <a:gd name="connsiteX242" fmla="*/ 407922 w 1009195"/>
                <a:gd name="connsiteY242" fmla="*/ 767492 h 881540"/>
                <a:gd name="connsiteX243" fmla="*/ 406590 w 1009195"/>
                <a:gd name="connsiteY243" fmla="*/ 767492 h 881540"/>
                <a:gd name="connsiteX244" fmla="*/ 404021 w 1009195"/>
                <a:gd name="connsiteY244" fmla="*/ 768825 h 881540"/>
                <a:gd name="connsiteX245" fmla="*/ 398882 w 1009195"/>
                <a:gd name="connsiteY245" fmla="*/ 770158 h 881540"/>
                <a:gd name="connsiteX246" fmla="*/ 397550 w 1009195"/>
                <a:gd name="connsiteY246" fmla="*/ 771395 h 881540"/>
                <a:gd name="connsiteX247" fmla="*/ 394981 w 1009195"/>
                <a:gd name="connsiteY247" fmla="*/ 770158 h 881540"/>
                <a:gd name="connsiteX248" fmla="*/ 392412 w 1009195"/>
                <a:gd name="connsiteY248" fmla="*/ 767492 h 881540"/>
                <a:gd name="connsiteX249" fmla="*/ 389843 w 1009195"/>
                <a:gd name="connsiteY249" fmla="*/ 763589 h 881540"/>
                <a:gd name="connsiteX250" fmla="*/ 388511 w 1009195"/>
                <a:gd name="connsiteY250" fmla="*/ 759781 h 881540"/>
                <a:gd name="connsiteX251" fmla="*/ 388511 w 1009195"/>
                <a:gd name="connsiteY251" fmla="*/ 758448 h 881540"/>
                <a:gd name="connsiteX252" fmla="*/ 385942 w 1009195"/>
                <a:gd name="connsiteY252" fmla="*/ 757211 h 881540"/>
                <a:gd name="connsiteX253" fmla="*/ 383372 w 1009195"/>
                <a:gd name="connsiteY253" fmla="*/ 758448 h 881540"/>
                <a:gd name="connsiteX254" fmla="*/ 379471 w 1009195"/>
                <a:gd name="connsiteY254" fmla="*/ 755878 h 881540"/>
                <a:gd name="connsiteX255" fmla="*/ 376902 w 1009195"/>
                <a:gd name="connsiteY255" fmla="*/ 753307 h 881540"/>
                <a:gd name="connsiteX256" fmla="*/ 375665 w 1009195"/>
                <a:gd name="connsiteY256" fmla="*/ 748167 h 881540"/>
                <a:gd name="connsiteX257" fmla="*/ 375665 w 1009195"/>
                <a:gd name="connsiteY257" fmla="*/ 743026 h 881540"/>
                <a:gd name="connsiteX258" fmla="*/ 378234 w 1009195"/>
                <a:gd name="connsiteY258" fmla="*/ 740456 h 881540"/>
                <a:gd name="connsiteX259" fmla="*/ 380803 w 1009195"/>
                <a:gd name="connsiteY259" fmla="*/ 739123 h 881540"/>
                <a:gd name="connsiteX260" fmla="*/ 385942 w 1009195"/>
                <a:gd name="connsiteY260" fmla="*/ 739123 h 881540"/>
                <a:gd name="connsiteX261" fmla="*/ 388511 w 1009195"/>
                <a:gd name="connsiteY261" fmla="*/ 740456 h 881540"/>
                <a:gd name="connsiteX262" fmla="*/ 389843 w 1009195"/>
                <a:gd name="connsiteY262" fmla="*/ 740456 h 881540"/>
                <a:gd name="connsiteX263" fmla="*/ 388511 w 1009195"/>
                <a:gd name="connsiteY263" fmla="*/ 743026 h 881540"/>
                <a:gd name="connsiteX264" fmla="*/ 387273 w 1009195"/>
                <a:gd name="connsiteY264" fmla="*/ 748167 h 881540"/>
                <a:gd name="connsiteX265" fmla="*/ 387273 w 1009195"/>
                <a:gd name="connsiteY265" fmla="*/ 749500 h 881540"/>
                <a:gd name="connsiteX266" fmla="*/ 389843 w 1009195"/>
                <a:gd name="connsiteY266" fmla="*/ 749500 h 881540"/>
                <a:gd name="connsiteX267" fmla="*/ 398882 w 1009195"/>
                <a:gd name="connsiteY267" fmla="*/ 744263 h 881540"/>
                <a:gd name="connsiteX268" fmla="*/ 409159 w 1009195"/>
                <a:gd name="connsiteY268" fmla="*/ 739123 h 881540"/>
                <a:gd name="connsiteX269" fmla="*/ 418675 w 1009195"/>
                <a:gd name="connsiteY269" fmla="*/ 732649 h 881540"/>
                <a:gd name="connsiteX270" fmla="*/ 420006 w 1009195"/>
                <a:gd name="connsiteY270" fmla="*/ 731412 h 881540"/>
                <a:gd name="connsiteX271" fmla="*/ 418675 w 1009195"/>
                <a:gd name="connsiteY271" fmla="*/ 727509 h 881540"/>
                <a:gd name="connsiteX272" fmla="*/ 420006 w 1009195"/>
                <a:gd name="connsiteY272" fmla="*/ 723605 h 881540"/>
                <a:gd name="connsiteX273" fmla="*/ 421339 w 1009195"/>
                <a:gd name="connsiteY273" fmla="*/ 722368 h 881540"/>
                <a:gd name="connsiteX274" fmla="*/ 422576 w 1009195"/>
                <a:gd name="connsiteY274" fmla="*/ 723605 h 881540"/>
                <a:gd name="connsiteX275" fmla="*/ 425145 w 1009195"/>
                <a:gd name="connsiteY275" fmla="*/ 724938 h 881540"/>
                <a:gd name="connsiteX276" fmla="*/ 427714 w 1009195"/>
                <a:gd name="connsiteY276" fmla="*/ 727509 h 881540"/>
                <a:gd name="connsiteX277" fmla="*/ 432852 w 1009195"/>
                <a:gd name="connsiteY277" fmla="*/ 724938 h 881540"/>
                <a:gd name="connsiteX278" fmla="*/ 435516 w 1009195"/>
                <a:gd name="connsiteY278" fmla="*/ 722368 h 881540"/>
                <a:gd name="connsiteX279" fmla="*/ 441892 w 1009195"/>
                <a:gd name="connsiteY279" fmla="*/ 721035 h 881540"/>
                <a:gd name="connsiteX280" fmla="*/ 448362 w 1009195"/>
                <a:gd name="connsiteY280" fmla="*/ 722368 h 881540"/>
                <a:gd name="connsiteX281" fmla="*/ 449695 w 1009195"/>
                <a:gd name="connsiteY281" fmla="*/ 723605 h 881540"/>
                <a:gd name="connsiteX282" fmla="*/ 449695 w 1009195"/>
                <a:gd name="connsiteY282" fmla="*/ 732649 h 881540"/>
                <a:gd name="connsiteX283" fmla="*/ 448362 w 1009195"/>
                <a:gd name="connsiteY283" fmla="*/ 733982 h 881540"/>
                <a:gd name="connsiteX284" fmla="*/ 448362 w 1009195"/>
                <a:gd name="connsiteY284" fmla="*/ 735220 h 881540"/>
                <a:gd name="connsiteX285" fmla="*/ 443224 w 1009195"/>
                <a:gd name="connsiteY285" fmla="*/ 735220 h 881540"/>
                <a:gd name="connsiteX286" fmla="*/ 438086 w 1009195"/>
                <a:gd name="connsiteY286" fmla="*/ 739123 h 881540"/>
                <a:gd name="connsiteX287" fmla="*/ 438086 w 1009195"/>
                <a:gd name="connsiteY287" fmla="*/ 744549 h 881540"/>
                <a:gd name="connsiteX288" fmla="*/ 440655 w 1009195"/>
                <a:gd name="connsiteY288" fmla="*/ 748452 h 881540"/>
                <a:gd name="connsiteX289" fmla="*/ 441892 w 1009195"/>
                <a:gd name="connsiteY289" fmla="*/ 749785 h 881540"/>
                <a:gd name="connsiteX290" fmla="*/ 445793 w 1009195"/>
                <a:gd name="connsiteY290" fmla="*/ 751022 h 881540"/>
                <a:gd name="connsiteX291" fmla="*/ 447125 w 1009195"/>
                <a:gd name="connsiteY291" fmla="*/ 749785 h 881540"/>
                <a:gd name="connsiteX292" fmla="*/ 448362 w 1009195"/>
                <a:gd name="connsiteY292" fmla="*/ 747120 h 881540"/>
                <a:gd name="connsiteX293" fmla="*/ 450931 w 1009195"/>
                <a:gd name="connsiteY293" fmla="*/ 745882 h 881540"/>
                <a:gd name="connsiteX294" fmla="*/ 459971 w 1009195"/>
                <a:gd name="connsiteY294" fmla="*/ 741978 h 881540"/>
                <a:gd name="connsiteX295" fmla="*/ 462540 w 1009195"/>
                <a:gd name="connsiteY295" fmla="*/ 740741 h 881540"/>
                <a:gd name="connsiteX296" fmla="*/ 471580 w 1009195"/>
                <a:gd name="connsiteY296" fmla="*/ 743311 h 881540"/>
                <a:gd name="connsiteX297" fmla="*/ 481095 w 1009195"/>
                <a:gd name="connsiteY297" fmla="*/ 743311 h 881540"/>
                <a:gd name="connsiteX298" fmla="*/ 488898 w 1009195"/>
                <a:gd name="connsiteY298" fmla="*/ 740741 h 881540"/>
                <a:gd name="connsiteX299" fmla="*/ 490135 w 1009195"/>
                <a:gd name="connsiteY299" fmla="*/ 739409 h 881540"/>
                <a:gd name="connsiteX300" fmla="*/ 491466 w 1009195"/>
                <a:gd name="connsiteY300" fmla="*/ 740741 h 881540"/>
                <a:gd name="connsiteX301" fmla="*/ 491466 w 1009195"/>
                <a:gd name="connsiteY301" fmla="*/ 741978 h 881540"/>
                <a:gd name="connsiteX302" fmla="*/ 492703 w 1009195"/>
                <a:gd name="connsiteY302" fmla="*/ 745882 h 881540"/>
                <a:gd name="connsiteX303" fmla="*/ 492703 w 1009195"/>
                <a:gd name="connsiteY303" fmla="*/ 751022 h 881540"/>
                <a:gd name="connsiteX304" fmla="*/ 491466 w 1009195"/>
                <a:gd name="connsiteY304" fmla="*/ 754926 h 881540"/>
                <a:gd name="connsiteX305" fmla="*/ 490135 w 1009195"/>
                <a:gd name="connsiteY305" fmla="*/ 757496 h 881540"/>
                <a:gd name="connsiteX306" fmla="*/ 487565 w 1009195"/>
                <a:gd name="connsiteY306" fmla="*/ 760066 h 881540"/>
                <a:gd name="connsiteX307" fmla="*/ 486328 w 1009195"/>
                <a:gd name="connsiteY307" fmla="*/ 761304 h 881540"/>
                <a:gd name="connsiteX308" fmla="*/ 486328 w 1009195"/>
                <a:gd name="connsiteY308" fmla="*/ 765207 h 881540"/>
                <a:gd name="connsiteX309" fmla="*/ 487565 w 1009195"/>
                <a:gd name="connsiteY309" fmla="*/ 766540 h 881540"/>
                <a:gd name="connsiteX310" fmla="*/ 491466 w 1009195"/>
                <a:gd name="connsiteY310" fmla="*/ 766540 h 881540"/>
                <a:gd name="connsiteX311" fmla="*/ 499174 w 1009195"/>
                <a:gd name="connsiteY311" fmla="*/ 765207 h 881540"/>
                <a:gd name="connsiteX312" fmla="*/ 506976 w 1009195"/>
                <a:gd name="connsiteY312" fmla="*/ 765207 h 881540"/>
                <a:gd name="connsiteX313" fmla="*/ 506976 w 1009195"/>
                <a:gd name="connsiteY313" fmla="*/ 767778 h 881540"/>
                <a:gd name="connsiteX314" fmla="*/ 509546 w 1009195"/>
                <a:gd name="connsiteY314" fmla="*/ 774251 h 881540"/>
                <a:gd name="connsiteX315" fmla="*/ 510783 w 1009195"/>
                <a:gd name="connsiteY315" fmla="*/ 778154 h 881540"/>
                <a:gd name="connsiteX316" fmla="*/ 510783 w 1009195"/>
                <a:gd name="connsiteY316" fmla="*/ 783295 h 881540"/>
                <a:gd name="connsiteX317" fmla="*/ 509546 w 1009195"/>
                <a:gd name="connsiteY317" fmla="*/ 784533 h 881540"/>
                <a:gd name="connsiteX318" fmla="*/ 506976 w 1009195"/>
                <a:gd name="connsiteY318" fmla="*/ 788436 h 881540"/>
                <a:gd name="connsiteX319" fmla="*/ 506976 w 1009195"/>
                <a:gd name="connsiteY319" fmla="*/ 789768 h 881540"/>
                <a:gd name="connsiteX320" fmla="*/ 508214 w 1009195"/>
                <a:gd name="connsiteY320" fmla="*/ 789768 h 881540"/>
                <a:gd name="connsiteX321" fmla="*/ 510783 w 1009195"/>
                <a:gd name="connsiteY321" fmla="*/ 788436 h 881540"/>
                <a:gd name="connsiteX322" fmla="*/ 517253 w 1009195"/>
                <a:gd name="connsiteY322" fmla="*/ 787198 h 881540"/>
                <a:gd name="connsiteX323" fmla="*/ 521154 w 1009195"/>
                <a:gd name="connsiteY323" fmla="*/ 784533 h 881540"/>
                <a:gd name="connsiteX324" fmla="*/ 524961 w 1009195"/>
                <a:gd name="connsiteY324" fmla="*/ 783295 h 881540"/>
                <a:gd name="connsiteX325" fmla="*/ 526293 w 1009195"/>
                <a:gd name="connsiteY325" fmla="*/ 780724 h 881540"/>
                <a:gd name="connsiteX326" fmla="*/ 528862 w 1009195"/>
                <a:gd name="connsiteY326" fmla="*/ 779392 h 881540"/>
                <a:gd name="connsiteX327" fmla="*/ 528862 w 1009195"/>
                <a:gd name="connsiteY327" fmla="*/ 771680 h 881540"/>
                <a:gd name="connsiteX328" fmla="*/ 531431 w 1009195"/>
                <a:gd name="connsiteY328" fmla="*/ 765207 h 881540"/>
                <a:gd name="connsiteX329" fmla="*/ 535333 w 1009195"/>
                <a:gd name="connsiteY329" fmla="*/ 758734 h 881540"/>
                <a:gd name="connsiteX330" fmla="*/ 537901 w 1009195"/>
                <a:gd name="connsiteY330" fmla="*/ 758734 h 881540"/>
                <a:gd name="connsiteX331" fmla="*/ 539234 w 1009195"/>
                <a:gd name="connsiteY331" fmla="*/ 762637 h 881540"/>
                <a:gd name="connsiteX332" fmla="*/ 539234 w 1009195"/>
                <a:gd name="connsiteY332" fmla="*/ 769110 h 881540"/>
                <a:gd name="connsiteX333" fmla="*/ 536569 w 1009195"/>
                <a:gd name="connsiteY333" fmla="*/ 775584 h 881540"/>
                <a:gd name="connsiteX334" fmla="*/ 532763 w 1009195"/>
                <a:gd name="connsiteY334" fmla="*/ 781962 h 881540"/>
                <a:gd name="connsiteX335" fmla="*/ 531431 w 1009195"/>
                <a:gd name="connsiteY335" fmla="*/ 788436 h 881540"/>
                <a:gd name="connsiteX336" fmla="*/ 531431 w 1009195"/>
                <a:gd name="connsiteY336" fmla="*/ 789768 h 881540"/>
                <a:gd name="connsiteX337" fmla="*/ 532763 w 1009195"/>
                <a:gd name="connsiteY337" fmla="*/ 791006 h 881540"/>
                <a:gd name="connsiteX338" fmla="*/ 537901 w 1009195"/>
                <a:gd name="connsiteY338" fmla="*/ 791006 h 881540"/>
                <a:gd name="connsiteX339" fmla="*/ 541803 w 1009195"/>
                <a:gd name="connsiteY339" fmla="*/ 788436 h 881540"/>
                <a:gd name="connsiteX340" fmla="*/ 544562 w 1009195"/>
                <a:gd name="connsiteY340" fmla="*/ 788436 h 881540"/>
                <a:gd name="connsiteX341" fmla="*/ 547132 w 1009195"/>
                <a:gd name="connsiteY341" fmla="*/ 789768 h 881540"/>
                <a:gd name="connsiteX342" fmla="*/ 547132 w 1009195"/>
                <a:gd name="connsiteY342" fmla="*/ 791006 h 881540"/>
                <a:gd name="connsiteX343" fmla="*/ 545799 w 1009195"/>
                <a:gd name="connsiteY343" fmla="*/ 792339 h 881540"/>
                <a:gd name="connsiteX344" fmla="*/ 547132 w 1009195"/>
                <a:gd name="connsiteY344" fmla="*/ 794909 h 881540"/>
                <a:gd name="connsiteX345" fmla="*/ 549700 w 1009195"/>
                <a:gd name="connsiteY345" fmla="*/ 794909 h 881540"/>
                <a:gd name="connsiteX346" fmla="*/ 550937 w 1009195"/>
                <a:gd name="connsiteY346" fmla="*/ 793671 h 881540"/>
                <a:gd name="connsiteX347" fmla="*/ 553602 w 1009195"/>
                <a:gd name="connsiteY347" fmla="*/ 789768 h 881540"/>
                <a:gd name="connsiteX348" fmla="*/ 556171 w 1009195"/>
                <a:gd name="connsiteY348" fmla="*/ 787198 h 881540"/>
                <a:gd name="connsiteX349" fmla="*/ 558740 w 1009195"/>
                <a:gd name="connsiteY349" fmla="*/ 784533 h 881540"/>
                <a:gd name="connsiteX350" fmla="*/ 560072 w 1009195"/>
                <a:gd name="connsiteY350" fmla="*/ 780724 h 881540"/>
                <a:gd name="connsiteX351" fmla="*/ 562642 w 1009195"/>
                <a:gd name="connsiteY351" fmla="*/ 780724 h 881540"/>
                <a:gd name="connsiteX352" fmla="*/ 562642 w 1009195"/>
                <a:gd name="connsiteY352" fmla="*/ 779392 h 881540"/>
                <a:gd name="connsiteX353" fmla="*/ 563879 w 1009195"/>
                <a:gd name="connsiteY353" fmla="*/ 775584 h 881540"/>
                <a:gd name="connsiteX354" fmla="*/ 563879 w 1009195"/>
                <a:gd name="connsiteY354" fmla="*/ 770443 h 881540"/>
                <a:gd name="connsiteX355" fmla="*/ 562642 w 1009195"/>
                <a:gd name="connsiteY355" fmla="*/ 767778 h 881540"/>
                <a:gd name="connsiteX356" fmla="*/ 562642 w 1009195"/>
                <a:gd name="connsiteY356" fmla="*/ 765207 h 881540"/>
                <a:gd name="connsiteX357" fmla="*/ 561309 w 1009195"/>
                <a:gd name="connsiteY357" fmla="*/ 763875 h 881540"/>
                <a:gd name="connsiteX358" fmla="*/ 561309 w 1009195"/>
                <a:gd name="connsiteY358" fmla="*/ 761304 h 881540"/>
                <a:gd name="connsiteX359" fmla="*/ 562642 w 1009195"/>
                <a:gd name="connsiteY359" fmla="*/ 758734 h 881540"/>
                <a:gd name="connsiteX360" fmla="*/ 563879 w 1009195"/>
                <a:gd name="connsiteY360" fmla="*/ 757496 h 881540"/>
                <a:gd name="connsiteX361" fmla="*/ 565210 w 1009195"/>
                <a:gd name="connsiteY361" fmla="*/ 754926 h 881540"/>
                <a:gd name="connsiteX362" fmla="*/ 565210 w 1009195"/>
                <a:gd name="connsiteY362" fmla="*/ 754069 h 881540"/>
                <a:gd name="connsiteX363" fmla="*/ 566447 w 1009195"/>
                <a:gd name="connsiteY363" fmla="*/ 752736 h 881540"/>
                <a:gd name="connsiteX364" fmla="*/ 566447 w 1009195"/>
                <a:gd name="connsiteY364" fmla="*/ 748928 h 881540"/>
                <a:gd name="connsiteX365" fmla="*/ 567780 w 1009195"/>
                <a:gd name="connsiteY365" fmla="*/ 747595 h 881540"/>
                <a:gd name="connsiteX366" fmla="*/ 566447 w 1009195"/>
                <a:gd name="connsiteY366" fmla="*/ 745025 h 881540"/>
                <a:gd name="connsiteX367" fmla="*/ 565210 w 1009195"/>
                <a:gd name="connsiteY367" fmla="*/ 743787 h 881540"/>
                <a:gd name="connsiteX368" fmla="*/ 563593 w 1009195"/>
                <a:gd name="connsiteY368" fmla="*/ 743787 h 881540"/>
                <a:gd name="connsiteX369" fmla="*/ 559786 w 1009195"/>
                <a:gd name="connsiteY369" fmla="*/ 741217 h 881540"/>
                <a:gd name="connsiteX370" fmla="*/ 555885 w 1009195"/>
                <a:gd name="connsiteY370" fmla="*/ 739884 h 881540"/>
                <a:gd name="connsiteX371" fmla="*/ 551984 w 1009195"/>
                <a:gd name="connsiteY371" fmla="*/ 738551 h 881540"/>
                <a:gd name="connsiteX372" fmla="*/ 539138 w 1009195"/>
                <a:gd name="connsiteY372" fmla="*/ 738551 h 881540"/>
                <a:gd name="connsiteX373" fmla="*/ 536474 w 1009195"/>
                <a:gd name="connsiteY373" fmla="*/ 737314 h 881540"/>
                <a:gd name="connsiteX374" fmla="*/ 535237 w 1009195"/>
                <a:gd name="connsiteY374" fmla="*/ 735981 h 881540"/>
                <a:gd name="connsiteX375" fmla="*/ 532668 w 1009195"/>
                <a:gd name="connsiteY375" fmla="*/ 729507 h 881540"/>
                <a:gd name="connsiteX376" fmla="*/ 531336 w 1009195"/>
                <a:gd name="connsiteY376" fmla="*/ 725700 h 881540"/>
                <a:gd name="connsiteX377" fmla="*/ 530099 w 1009195"/>
                <a:gd name="connsiteY377" fmla="*/ 720463 h 881540"/>
                <a:gd name="connsiteX378" fmla="*/ 527530 w 1009195"/>
                <a:gd name="connsiteY378" fmla="*/ 715323 h 881540"/>
                <a:gd name="connsiteX379" fmla="*/ 526198 w 1009195"/>
                <a:gd name="connsiteY379" fmla="*/ 712752 h 881540"/>
                <a:gd name="connsiteX380" fmla="*/ 522296 w 1009195"/>
                <a:gd name="connsiteY380" fmla="*/ 710182 h 881540"/>
                <a:gd name="connsiteX381" fmla="*/ 521060 w 1009195"/>
                <a:gd name="connsiteY381" fmla="*/ 708850 h 881540"/>
                <a:gd name="connsiteX382" fmla="*/ 518395 w 1009195"/>
                <a:gd name="connsiteY382" fmla="*/ 708850 h 881540"/>
                <a:gd name="connsiteX383" fmla="*/ 516016 w 1009195"/>
                <a:gd name="connsiteY383" fmla="*/ 706470 h 881540"/>
                <a:gd name="connsiteX384" fmla="*/ 513447 w 1009195"/>
                <a:gd name="connsiteY384" fmla="*/ 705137 h 881540"/>
                <a:gd name="connsiteX385" fmla="*/ 512210 w 1009195"/>
                <a:gd name="connsiteY385" fmla="*/ 705137 h 881540"/>
                <a:gd name="connsiteX386" fmla="*/ 509641 w 1009195"/>
                <a:gd name="connsiteY386" fmla="*/ 703804 h 881540"/>
                <a:gd name="connsiteX387" fmla="*/ 507072 w 1009195"/>
                <a:gd name="connsiteY387" fmla="*/ 702566 h 881540"/>
                <a:gd name="connsiteX388" fmla="*/ 505739 w 1009195"/>
                <a:gd name="connsiteY388" fmla="*/ 702566 h 881540"/>
                <a:gd name="connsiteX389" fmla="*/ 504408 w 1009195"/>
                <a:gd name="connsiteY389" fmla="*/ 699901 h 881540"/>
                <a:gd name="connsiteX390" fmla="*/ 503171 w 1009195"/>
                <a:gd name="connsiteY390" fmla="*/ 699901 h 881540"/>
                <a:gd name="connsiteX391" fmla="*/ 500601 w 1009195"/>
                <a:gd name="connsiteY391" fmla="*/ 698663 h 881540"/>
                <a:gd name="connsiteX392" fmla="*/ 498032 w 1009195"/>
                <a:gd name="connsiteY392" fmla="*/ 697331 h 881540"/>
                <a:gd name="connsiteX393" fmla="*/ 494131 w 1009195"/>
                <a:gd name="connsiteY393" fmla="*/ 697331 h 881540"/>
                <a:gd name="connsiteX394" fmla="*/ 491562 w 1009195"/>
                <a:gd name="connsiteY394" fmla="*/ 696093 h 881540"/>
                <a:gd name="connsiteX395" fmla="*/ 488992 w 1009195"/>
                <a:gd name="connsiteY395" fmla="*/ 694760 h 881540"/>
                <a:gd name="connsiteX396" fmla="*/ 486424 w 1009195"/>
                <a:gd name="connsiteY396" fmla="*/ 692190 h 881540"/>
                <a:gd name="connsiteX397" fmla="*/ 485091 w 1009195"/>
                <a:gd name="connsiteY397" fmla="*/ 690952 h 881540"/>
                <a:gd name="connsiteX398" fmla="*/ 485091 w 1009195"/>
                <a:gd name="connsiteY398" fmla="*/ 688382 h 881540"/>
                <a:gd name="connsiteX399" fmla="*/ 482522 w 1009195"/>
                <a:gd name="connsiteY399" fmla="*/ 685716 h 881540"/>
                <a:gd name="connsiteX400" fmla="*/ 481190 w 1009195"/>
                <a:gd name="connsiteY400" fmla="*/ 684479 h 881540"/>
                <a:gd name="connsiteX401" fmla="*/ 481190 w 1009195"/>
                <a:gd name="connsiteY401" fmla="*/ 683146 h 881540"/>
                <a:gd name="connsiteX402" fmla="*/ 479953 w 1009195"/>
                <a:gd name="connsiteY402" fmla="*/ 679338 h 881540"/>
                <a:gd name="connsiteX403" fmla="*/ 479953 w 1009195"/>
                <a:gd name="connsiteY403" fmla="*/ 676768 h 881540"/>
                <a:gd name="connsiteX404" fmla="*/ 481190 w 1009195"/>
                <a:gd name="connsiteY404" fmla="*/ 675435 h 881540"/>
                <a:gd name="connsiteX405" fmla="*/ 482522 w 1009195"/>
                <a:gd name="connsiteY405" fmla="*/ 674102 h 881540"/>
                <a:gd name="connsiteX406" fmla="*/ 482522 w 1009195"/>
                <a:gd name="connsiteY406" fmla="*/ 667724 h 881540"/>
                <a:gd name="connsiteX407" fmla="*/ 481190 w 1009195"/>
                <a:gd name="connsiteY407" fmla="*/ 666391 h 881540"/>
                <a:gd name="connsiteX408" fmla="*/ 479953 w 1009195"/>
                <a:gd name="connsiteY408" fmla="*/ 665058 h 881540"/>
                <a:gd name="connsiteX409" fmla="*/ 479953 w 1009195"/>
                <a:gd name="connsiteY409" fmla="*/ 659917 h 881540"/>
                <a:gd name="connsiteX410" fmla="*/ 482522 w 1009195"/>
                <a:gd name="connsiteY410" fmla="*/ 659917 h 881540"/>
                <a:gd name="connsiteX411" fmla="*/ 482522 w 1009195"/>
                <a:gd name="connsiteY411" fmla="*/ 662488 h 881540"/>
                <a:gd name="connsiteX412" fmla="*/ 485091 w 1009195"/>
                <a:gd name="connsiteY412" fmla="*/ 663820 h 881540"/>
                <a:gd name="connsiteX413" fmla="*/ 486424 w 1009195"/>
                <a:gd name="connsiteY413" fmla="*/ 665058 h 881540"/>
                <a:gd name="connsiteX414" fmla="*/ 487661 w 1009195"/>
                <a:gd name="connsiteY414" fmla="*/ 667724 h 881540"/>
                <a:gd name="connsiteX415" fmla="*/ 487661 w 1009195"/>
                <a:gd name="connsiteY415" fmla="*/ 675435 h 881540"/>
                <a:gd name="connsiteX416" fmla="*/ 488992 w 1009195"/>
                <a:gd name="connsiteY416" fmla="*/ 676768 h 881540"/>
                <a:gd name="connsiteX417" fmla="*/ 494131 w 1009195"/>
                <a:gd name="connsiteY417" fmla="*/ 676768 h 881540"/>
                <a:gd name="connsiteX418" fmla="*/ 495368 w 1009195"/>
                <a:gd name="connsiteY418" fmla="*/ 678005 h 881540"/>
                <a:gd name="connsiteX419" fmla="*/ 496986 w 1009195"/>
                <a:gd name="connsiteY419" fmla="*/ 678005 h 881540"/>
                <a:gd name="connsiteX420" fmla="*/ 496986 w 1009195"/>
                <a:gd name="connsiteY420" fmla="*/ 679338 h 881540"/>
                <a:gd name="connsiteX421" fmla="*/ 498318 w 1009195"/>
                <a:gd name="connsiteY421" fmla="*/ 680575 h 881540"/>
                <a:gd name="connsiteX422" fmla="*/ 499555 w 1009195"/>
                <a:gd name="connsiteY422" fmla="*/ 681908 h 881540"/>
                <a:gd name="connsiteX423" fmla="*/ 498318 w 1009195"/>
                <a:gd name="connsiteY423" fmla="*/ 684479 h 881540"/>
                <a:gd name="connsiteX424" fmla="*/ 496986 w 1009195"/>
                <a:gd name="connsiteY424" fmla="*/ 684479 h 881540"/>
                <a:gd name="connsiteX425" fmla="*/ 495653 w 1009195"/>
                <a:gd name="connsiteY425" fmla="*/ 685716 h 881540"/>
                <a:gd name="connsiteX426" fmla="*/ 495653 w 1009195"/>
                <a:gd name="connsiteY426" fmla="*/ 688382 h 881540"/>
                <a:gd name="connsiteX427" fmla="*/ 496986 w 1009195"/>
                <a:gd name="connsiteY427" fmla="*/ 687049 h 881540"/>
                <a:gd name="connsiteX428" fmla="*/ 498318 w 1009195"/>
                <a:gd name="connsiteY428" fmla="*/ 687049 h 881540"/>
                <a:gd name="connsiteX429" fmla="*/ 499555 w 1009195"/>
                <a:gd name="connsiteY429" fmla="*/ 688382 h 881540"/>
                <a:gd name="connsiteX430" fmla="*/ 502124 w 1009195"/>
                <a:gd name="connsiteY430" fmla="*/ 687049 h 881540"/>
                <a:gd name="connsiteX431" fmla="*/ 503456 w 1009195"/>
                <a:gd name="connsiteY431" fmla="*/ 687049 h 881540"/>
                <a:gd name="connsiteX432" fmla="*/ 503456 w 1009195"/>
                <a:gd name="connsiteY432" fmla="*/ 681908 h 881540"/>
                <a:gd name="connsiteX433" fmla="*/ 506025 w 1009195"/>
                <a:gd name="connsiteY433" fmla="*/ 681908 h 881540"/>
                <a:gd name="connsiteX434" fmla="*/ 508594 w 1009195"/>
                <a:gd name="connsiteY434" fmla="*/ 683146 h 881540"/>
                <a:gd name="connsiteX435" fmla="*/ 509926 w 1009195"/>
                <a:gd name="connsiteY435" fmla="*/ 685716 h 881540"/>
                <a:gd name="connsiteX436" fmla="*/ 515065 w 1009195"/>
                <a:gd name="connsiteY436" fmla="*/ 685716 h 881540"/>
                <a:gd name="connsiteX437" fmla="*/ 516302 w 1009195"/>
                <a:gd name="connsiteY437" fmla="*/ 687049 h 881540"/>
                <a:gd name="connsiteX438" fmla="*/ 517634 w 1009195"/>
                <a:gd name="connsiteY438" fmla="*/ 688382 h 881540"/>
                <a:gd name="connsiteX439" fmla="*/ 517634 w 1009195"/>
                <a:gd name="connsiteY439" fmla="*/ 692190 h 881540"/>
                <a:gd name="connsiteX440" fmla="*/ 515065 w 1009195"/>
                <a:gd name="connsiteY440" fmla="*/ 693523 h 881540"/>
                <a:gd name="connsiteX441" fmla="*/ 513733 w 1009195"/>
                <a:gd name="connsiteY441" fmla="*/ 693523 h 881540"/>
                <a:gd name="connsiteX442" fmla="*/ 512496 w 1009195"/>
                <a:gd name="connsiteY442" fmla="*/ 694760 h 881540"/>
                <a:gd name="connsiteX443" fmla="*/ 512496 w 1009195"/>
                <a:gd name="connsiteY443" fmla="*/ 696093 h 881540"/>
                <a:gd name="connsiteX444" fmla="*/ 515065 w 1009195"/>
                <a:gd name="connsiteY444" fmla="*/ 697331 h 881540"/>
                <a:gd name="connsiteX445" fmla="*/ 517634 w 1009195"/>
                <a:gd name="connsiteY445" fmla="*/ 698663 h 881540"/>
                <a:gd name="connsiteX446" fmla="*/ 520203 w 1009195"/>
                <a:gd name="connsiteY446" fmla="*/ 701234 h 881540"/>
                <a:gd name="connsiteX447" fmla="*/ 522772 w 1009195"/>
                <a:gd name="connsiteY447" fmla="*/ 702566 h 881540"/>
                <a:gd name="connsiteX448" fmla="*/ 524104 w 1009195"/>
                <a:gd name="connsiteY448" fmla="*/ 702566 h 881540"/>
                <a:gd name="connsiteX449" fmla="*/ 526673 w 1009195"/>
                <a:gd name="connsiteY449" fmla="*/ 705137 h 881540"/>
                <a:gd name="connsiteX450" fmla="*/ 528006 w 1009195"/>
                <a:gd name="connsiteY450" fmla="*/ 706470 h 881540"/>
                <a:gd name="connsiteX451" fmla="*/ 529243 w 1009195"/>
                <a:gd name="connsiteY451" fmla="*/ 707707 h 881540"/>
                <a:gd name="connsiteX452" fmla="*/ 531811 w 1009195"/>
                <a:gd name="connsiteY452" fmla="*/ 706470 h 881540"/>
                <a:gd name="connsiteX453" fmla="*/ 533144 w 1009195"/>
                <a:gd name="connsiteY453" fmla="*/ 703804 h 881540"/>
                <a:gd name="connsiteX454" fmla="*/ 531811 w 1009195"/>
                <a:gd name="connsiteY454" fmla="*/ 702566 h 881540"/>
                <a:gd name="connsiteX455" fmla="*/ 531811 w 1009195"/>
                <a:gd name="connsiteY455" fmla="*/ 698663 h 881540"/>
                <a:gd name="connsiteX456" fmla="*/ 530575 w 1009195"/>
                <a:gd name="connsiteY456" fmla="*/ 697331 h 881540"/>
                <a:gd name="connsiteX457" fmla="*/ 528006 w 1009195"/>
                <a:gd name="connsiteY457" fmla="*/ 694760 h 881540"/>
                <a:gd name="connsiteX458" fmla="*/ 526673 w 1009195"/>
                <a:gd name="connsiteY458" fmla="*/ 693523 h 881540"/>
                <a:gd name="connsiteX459" fmla="*/ 525341 w 1009195"/>
                <a:gd name="connsiteY459" fmla="*/ 692190 h 881540"/>
                <a:gd name="connsiteX460" fmla="*/ 524104 w 1009195"/>
                <a:gd name="connsiteY460" fmla="*/ 690952 h 881540"/>
                <a:gd name="connsiteX461" fmla="*/ 522772 w 1009195"/>
                <a:gd name="connsiteY461" fmla="*/ 687049 h 881540"/>
                <a:gd name="connsiteX462" fmla="*/ 520203 w 1009195"/>
                <a:gd name="connsiteY462" fmla="*/ 683146 h 881540"/>
                <a:gd name="connsiteX463" fmla="*/ 518871 w 1009195"/>
                <a:gd name="connsiteY463" fmla="*/ 680575 h 881540"/>
                <a:gd name="connsiteX464" fmla="*/ 517634 w 1009195"/>
                <a:gd name="connsiteY464" fmla="*/ 678005 h 881540"/>
                <a:gd name="connsiteX465" fmla="*/ 516302 w 1009195"/>
                <a:gd name="connsiteY465" fmla="*/ 675435 h 881540"/>
                <a:gd name="connsiteX466" fmla="*/ 516302 w 1009195"/>
                <a:gd name="connsiteY466" fmla="*/ 672864 h 881540"/>
                <a:gd name="connsiteX467" fmla="*/ 518871 w 1009195"/>
                <a:gd name="connsiteY467" fmla="*/ 672864 h 881540"/>
                <a:gd name="connsiteX468" fmla="*/ 520203 w 1009195"/>
                <a:gd name="connsiteY468" fmla="*/ 674102 h 881540"/>
                <a:gd name="connsiteX469" fmla="*/ 521535 w 1009195"/>
                <a:gd name="connsiteY469" fmla="*/ 675435 h 881540"/>
                <a:gd name="connsiteX470" fmla="*/ 522772 w 1009195"/>
                <a:gd name="connsiteY470" fmla="*/ 676768 h 881540"/>
                <a:gd name="connsiteX471" fmla="*/ 525341 w 1009195"/>
                <a:gd name="connsiteY471" fmla="*/ 678005 h 881540"/>
                <a:gd name="connsiteX472" fmla="*/ 526673 w 1009195"/>
                <a:gd name="connsiteY472" fmla="*/ 680575 h 881540"/>
                <a:gd name="connsiteX473" fmla="*/ 528006 w 1009195"/>
                <a:gd name="connsiteY473" fmla="*/ 683146 h 881540"/>
                <a:gd name="connsiteX474" fmla="*/ 529243 w 1009195"/>
                <a:gd name="connsiteY474" fmla="*/ 685716 h 881540"/>
                <a:gd name="connsiteX475" fmla="*/ 530575 w 1009195"/>
                <a:gd name="connsiteY475" fmla="*/ 688382 h 881540"/>
                <a:gd name="connsiteX476" fmla="*/ 531811 w 1009195"/>
                <a:gd name="connsiteY476" fmla="*/ 690952 h 881540"/>
                <a:gd name="connsiteX477" fmla="*/ 533144 w 1009195"/>
                <a:gd name="connsiteY477" fmla="*/ 693523 h 881540"/>
                <a:gd name="connsiteX478" fmla="*/ 534381 w 1009195"/>
                <a:gd name="connsiteY478" fmla="*/ 694760 h 881540"/>
                <a:gd name="connsiteX479" fmla="*/ 535713 w 1009195"/>
                <a:gd name="connsiteY479" fmla="*/ 696093 h 881540"/>
                <a:gd name="connsiteX480" fmla="*/ 536950 w 1009195"/>
                <a:gd name="connsiteY480" fmla="*/ 697331 h 881540"/>
                <a:gd name="connsiteX481" fmla="*/ 538282 w 1009195"/>
                <a:gd name="connsiteY481" fmla="*/ 701234 h 881540"/>
                <a:gd name="connsiteX482" fmla="*/ 538282 w 1009195"/>
                <a:gd name="connsiteY482" fmla="*/ 703804 h 881540"/>
                <a:gd name="connsiteX483" fmla="*/ 539614 w 1009195"/>
                <a:gd name="connsiteY483" fmla="*/ 706470 h 881540"/>
                <a:gd name="connsiteX484" fmla="*/ 539614 w 1009195"/>
                <a:gd name="connsiteY484" fmla="*/ 707707 h 881540"/>
                <a:gd name="connsiteX485" fmla="*/ 540851 w 1009195"/>
                <a:gd name="connsiteY485" fmla="*/ 711610 h 881540"/>
                <a:gd name="connsiteX486" fmla="*/ 543420 w 1009195"/>
                <a:gd name="connsiteY486" fmla="*/ 711610 h 881540"/>
                <a:gd name="connsiteX487" fmla="*/ 544753 w 1009195"/>
                <a:gd name="connsiteY487" fmla="*/ 712848 h 881540"/>
                <a:gd name="connsiteX488" fmla="*/ 545990 w 1009195"/>
                <a:gd name="connsiteY488" fmla="*/ 716751 h 881540"/>
                <a:gd name="connsiteX489" fmla="*/ 545990 w 1009195"/>
                <a:gd name="connsiteY489" fmla="*/ 723225 h 881540"/>
                <a:gd name="connsiteX490" fmla="*/ 543420 w 1009195"/>
                <a:gd name="connsiteY490" fmla="*/ 724462 h 881540"/>
                <a:gd name="connsiteX491" fmla="*/ 543420 w 1009195"/>
                <a:gd name="connsiteY491" fmla="*/ 728365 h 881540"/>
                <a:gd name="connsiteX492" fmla="*/ 545990 w 1009195"/>
                <a:gd name="connsiteY492" fmla="*/ 729603 h 881540"/>
                <a:gd name="connsiteX493" fmla="*/ 549891 w 1009195"/>
                <a:gd name="connsiteY493" fmla="*/ 728365 h 881540"/>
                <a:gd name="connsiteX494" fmla="*/ 554078 w 1009195"/>
                <a:gd name="connsiteY494" fmla="*/ 728365 h 881540"/>
                <a:gd name="connsiteX495" fmla="*/ 556647 w 1009195"/>
                <a:gd name="connsiteY495" fmla="*/ 729603 h 881540"/>
                <a:gd name="connsiteX496" fmla="*/ 573108 w 1009195"/>
                <a:gd name="connsiteY496" fmla="*/ 729603 h 881540"/>
                <a:gd name="connsiteX497" fmla="*/ 574440 w 1009195"/>
                <a:gd name="connsiteY497" fmla="*/ 730936 h 881540"/>
                <a:gd name="connsiteX498" fmla="*/ 577009 w 1009195"/>
                <a:gd name="connsiteY498" fmla="*/ 732269 h 881540"/>
                <a:gd name="connsiteX499" fmla="*/ 578246 w 1009195"/>
                <a:gd name="connsiteY499" fmla="*/ 733506 h 881540"/>
                <a:gd name="connsiteX500" fmla="*/ 580816 w 1009195"/>
                <a:gd name="connsiteY500" fmla="*/ 733506 h 881540"/>
                <a:gd name="connsiteX501" fmla="*/ 583480 w 1009195"/>
                <a:gd name="connsiteY501" fmla="*/ 732269 h 881540"/>
                <a:gd name="connsiteX502" fmla="*/ 583480 w 1009195"/>
                <a:gd name="connsiteY502" fmla="*/ 729603 h 881540"/>
                <a:gd name="connsiteX503" fmla="*/ 584717 w 1009195"/>
                <a:gd name="connsiteY503" fmla="*/ 728365 h 881540"/>
                <a:gd name="connsiteX504" fmla="*/ 586049 w 1009195"/>
                <a:gd name="connsiteY504" fmla="*/ 725795 h 881540"/>
                <a:gd name="connsiteX505" fmla="*/ 587286 w 1009195"/>
                <a:gd name="connsiteY505" fmla="*/ 724462 h 881540"/>
                <a:gd name="connsiteX506" fmla="*/ 589855 w 1009195"/>
                <a:gd name="connsiteY506" fmla="*/ 724462 h 881540"/>
                <a:gd name="connsiteX507" fmla="*/ 591188 w 1009195"/>
                <a:gd name="connsiteY507" fmla="*/ 725795 h 881540"/>
                <a:gd name="connsiteX508" fmla="*/ 593756 w 1009195"/>
                <a:gd name="connsiteY508" fmla="*/ 727032 h 881540"/>
                <a:gd name="connsiteX509" fmla="*/ 593756 w 1009195"/>
                <a:gd name="connsiteY509" fmla="*/ 730936 h 881540"/>
                <a:gd name="connsiteX510" fmla="*/ 592519 w 1009195"/>
                <a:gd name="connsiteY510" fmla="*/ 732269 h 881540"/>
                <a:gd name="connsiteX511" fmla="*/ 591188 w 1009195"/>
                <a:gd name="connsiteY511" fmla="*/ 734839 h 881540"/>
                <a:gd name="connsiteX512" fmla="*/ 591188 w 1009195"/>
                <a:gd name="connsiteY512" fmla="*/ 738647 h 881540"/>
                <a:gd name="connsiteX513" fmla="*/ 592519 w 1009195"/>
                <a:gd name="connsiteY513" fmla="*/ 739980 h 881540"/>
                <a:gd name="connsiteX514" fmla="*/ 593756 w 1009195"/>
                <a:gd name="connsiteY514" fmla="*/ 742550 h 881540"/>
                <a:gd name="connsiteX515" fmla="*/ 593756 w 1009195"/>
                <a:gd name="connsiteY515" fmla="*/ 744549 h 881540"/>
                <a:gd name="connsiteX516" fmla="*/ 592519 w 1009195"/>
                <a:gd name="connsiteY516" fmla="*/ 748452 h 881540"/>
                <a:gd name="connsiteX517" fmla="*/ 580816 w 1009195"/>
                <a:gd name="connsiteY517" fmla="*/ 748452 h 881540"/>
                <a:gd name="connsiteX518" fmla="*/ 578246 w 1009195"/>
                <a:gd name="connsiteY518" fmla="*/ 745882 h 881540"/>
                <a:gd name="connsiteX519" fmla="*/ 575677 w 1009195"/>
                <a:gd name="connsiteY519" fmla="*/ 744549 h 881540"/>
                <a:gd name="connsiteX520" fmla="*/ 573108 w 1009195"/>
                <a:gd name="connsiteY520" fmla="*/ 744549 h 881540"/>
                <a:gd name="connsiteX521" fmla="*/ 573108 w 1009195"/>
                <a:gd name="connsiteY521" fmla="*/ 749785 h 881540"/>
                <a:gd name="connsiteX522" fmla="*/ 571776 w 1009195"/>
                <a:gd name="connsiteY522" fmla="*/ 751022 h 881540"/>
                <a:gd name="connsiteX523" fmla="*/ 570539 w 1009195"/>
                <a:gd name="connsiteY523" fmla="*/ 753593 h 881540"/>
                <a:gd name="connsiteX524" fmla="*/ 569302 w 1009195"/>
                <a:gd name="connsiteY524" fmla="*/ 756163 h 881540"/>
                <a:gd name="connsiteX525" fmla="*/ 569302 w 1009195"/>
                <a:gd name="connsiteY525" fmla="*/ 763589 h 881540"/>
                <a:gd name="connsiteX526" fmla="*/ 570539 w 1009195"/>
                <a:gd name="connsiteY526" fmla="*/ 764922 h 881540"/>
                <a:gd name="connsiteX527" fmla="*/ 577009 w 1009195"/>
                <a:gd name="connsiteY527" fmla="*/ 764922 h 881540"/>
                <a:gd name="connsiteX528" fmla="*/ 575677 w 1009195"/>
                <a:gd name="connsiteY528" fmla="*/ 767492 h 881540"/>
                <a:gd name="connsiteX529" fmla="*/ 575677 w 1009195"/>
                <a:gd name="connsiteY529" fmla="*/ 768825 h 881540"/>
                <a:gd name="connsiteX530" fmla="*/ 573108 w 1009195"/>
                <a:gd name="connsiteY530" fmla="*/ 771395 h 881540"/>
                <a:gd name="connsiteX531" fmla="*/ 573108 w 1009195"/>
                <a:gd name="connsiteY531" fmla="*/ 777869 h 881540"/>
                <a:gd name="connsiteX532" fmla="*/ 571776 w 1009195"/>
                <a:gd name="connsiteY532" fmla="*/ 779106 h 881540"/>
                <a:gd name="connsiteX533" fmla="*/ 569302 w 1009195"/>
                <a:gd name="connsiteY533" fmla="*/ 780439 h 881540"/>
                <a:gd name="connsiteX534" fmla="*/ 567970 w 1009195"/>
                <a:gd name="connsiteY534" fmla="*/ 781677 h 881540"/>
                <a:gd name="connsiteX535" fmla="*/ 566638 w 1009195"/>
                <a:gd name="connsiteY535" fmla="*/ 781677 h 881540"/>
                <a:gd name="connsiteX536" fmla="*/ 567970 w 1009195"/>
                <a:gd name="connsiteY536" fmla="*/ 783009 h 881540"/>
                <a:gd name="connsiteX537" fmla="*/ 567970 w 1009195"/>
                <a:gd name="connsiteY537" fmla="*/ 786913 h 881540"/>
                <a:gd name="connsiteX538" fmla="*/ 566638 w 1009195"/>
                <a:gd name="connsiteY538" fmla="*/ 792053 h 881540"/>
                <a:gd name="connsiteX539" fmla="*/ 565401 w 1009195"/>
                <a:gd name="connsiteY539" fmla="*/ 793386 h 881540"/>
                <a:gd name="connsiteX540" fmla="*/ 564068 w 1009195"/>
                <a:gd name="connsiteY540" fmla="*/ 795957 h 881540"/>
                <a:gd name="connsiteX541" fmla="*/ 565401 w 1009195"/>
                <a:gd name="connsiteY541" fmla="*/ 801097 h 881540"/>
                <a:gd name="connsiteX542" fmla="*/ 565401 w 1009195"/>
                <a:gd name="connsiteY542" fmla="*/ 803668 h 881540"/>
                <a:gd name="connsiteX543" fmla="*/ 570539 w 1009195"/>
                <a:gd name="connsiteY543" fmla="*/ 803668 h 881540"/>
                <a:gd name="connsiteX544" fmla="*/ 573108 w 1009195"/>
                <a:gd name="connsiteY544" fmla="*/ 805000 h 881540"/>
                <a:gd name="connsiteX545" fmla="*/ 574440 w 1009195"/>
                <a:gd name="connsiteY545" fmla="*/ 807571 h 881540"/>
                <a:gd name="connsiteX546" fmla="*/ 574440 w 1009195"/>
                <a:gd name="connsiteY546" fmla="*/ 808808 h 881540"/>
                <a:gd name="connsiteX547" fmla="*/ 571776 w 1009195"/>
                <a:gd name="connsiteY547" fmla="*/ 810141 h 881540"/>
                <a:gd name="connsiteX548" fmla="*/ 571776 w 1009195"/>
                <a:gd name="connsiteY548" fmla="*/ 812711 h 881540"/>
                <a:gd name="connsiteX549" fmla="*/ 573108 w 1009195"/>
                <a:gd name="connsiteY549" fmla="*/ 813949 h 881540"/>
                <a:gd name="connsiteX550" fmla="*/ 577009 w 1009195"/>
                <a:gd name="connsiteY550" fmla="*/ 817852 h 881540"/>
                <a:gd name="connsiteX551" fmla="*/ 584717 w 1009195"/>
                <a:gd name="connsiteY551" fmla="*/ 820422 h 881540"/>
                <a:gd name="connsiteX552" fmla="*/ 591188 w 1009195"/>
                <a:gd name="connsiteY552" fmla="*/ 825563 h 881540"/>
                <a:gd name="connsiteX553" fmla="*/ 592519 w 1009195"/>
                <a:gd name="connsiteY553" fmla="*/ 826896 h 881540"/>
                <a:gd name="connsiteX554" fmla="*/ 592519 w 1009195"/>
                <a:gd name="connsiteY554" fmla="*/ 828228 h 881540"/>
                <a:gd name="connsiteX555" fmla="*/ 591188 w 1009195"/>
                <a:gd name="connsiteY555" fmla="*/ 830799 h 881540"/>
                <a:gd name="connsiteX556" fmla="*/ 592519 w 1009195"/>
                <a:gd name="connsiteY556" fmla="*/ 833370 h 881540"/>
                <a:gd name="connsiteX557" fmla="*/ 593756 w 1009195"/>
                <a:gd name="connsiteY557" fmla="*/ 834607 h 881540"/>
                <a:gd name="connsiteX558" fmla="*/ 598895 w 1009195"/>
                <a:gd name="connsiteY558" fmla="*/ 834607 h 881540"/>
                <a:gd name="connsiteX559" fmla="*/ 601559 w 1009195"/>
                <a:gd name="connsiteY559" fmla="*/ 833370 h 881540"/>
                <a:gd name="connsiteX560" fmla="*/ 601559 w 1009195"/>
                <a:gd name="connsiteY560" fmla="*/ 832037 h 881540"/>
                <a:gd name="connsiteX561" fmla="*/ 600227 w 1009195"/>
                <a:gd name="connsiteY561" fmla="*/ 829466 h 881540"/>
                <a:gd name="connsiteX562" fmla="*/ 598895 w 1009195"/>
                <a:gd name="connsiteY562" fmla="*/ 826896 h 881540"/>
                <a:gd name="connsiteX563" fmla="*/ 598895 w 1009195"/>
                <a:gd name="connsiteY563" fmla="*/ 824326 h 881540"/>
                <a:gd name="connsiteX564" fmla="*/ 601559 w 1009195"/>
                <a:gd name="connsiteY564" fmla="*/ 822993 h 881540"/>
                <a:gd name="connsiteX565" fmla="*/ 604128 w 1009195"/>
                <a:gd name="connsiteY565" fmla="*/ 821755 h 881540"/>
                <a:gd name="connsiteX566" fmla="*/ 609266 w 1009195"/>
                <a:gd name="connsiteY566" fmla="*/ 821755 h 881540"/>
                <a:gd name="connsiteX567" fmla="*/ 611836 w 1009195"/>
                <a:gd name="connsiteY567" fmla="*/ 822993 h 881540"/>
                <a:gd name="connsiteX568" fmla="*/ 613073 w 1009195"/>
                <a:gd name="connsiteY568" fmla="*/ 824326 h 881540"/>
                <a:gd name="connsiteX569" fmla="*/ 611836 w 1009195"/>
                <a:gd name="connsiteY569" fmla="*/ 825563 h 881540"/>
                <a:gd name="connsiteX570" fmla="*/ 609266 w 1009195"/>
                <a:gd name="connsiteY570" fmla="*/ 826896 h 881540"/>
                <a:gd name="connsiteX571" fmla="*/ 606698 w 1009195"/>
                <a:gd name="connsiteY571" fmla="*/ 826896 h 881540"/>
                <a:gd name="connsiteX572" fmla="*/ 606698 w 1009195"/>
                <a:gd name="connsiteY572" fmla="*/ 830799 h 881540"/>
                <a:gd name="connsiteX573" fmla="*/ 607934 w 1009195"/>
                <a:gd name="connsiteY573" fmla="*/ 832037 h 881540"/>
                <a:gd name="connsiteX574" fmla="*/ 610503 w 1009195"/>
                <a:gd name="connsiteY574" fmla="*/ 832037 h 881540"/>
                <a:gd name="connsiteX575" fmla="*/ 614405 w 1009195"/>
                <a:gd name="connsiteY575" fmla="*/ 830799 h 881540"/>
                <a:gd name="connsiteX576" fmla="*/ 618306 w 1009195"/>
                <a:gd name="connsiteY576" fmla="*/ 828228 h 881540"/>
                <a:gd name="connsiteX577" fmla="*/ 622112 w 1009195"/>
                <a:gd name="connsiteY577" fmla="*/ 825563 h 881540"/>
                <a:gd name="connsiteX578" fmla="*/ 626013 w 1009195"/>
                <a:gd name="connsiteY578" fmla="*/ 824326 h 881540"/>
                <a:gd name="connsiteX579" fmla="*/ 630200 w 1009195"/>
                <a:gd name="connsiteY579" fmla="*/ 824326 h 881540"/>
                <a:gd name="connsiteX580" fmla="*/ 631437 w 1009195"/>
                <a:gd name="connsiteY580" fmla="*/ 826896 h 881540"/>
                <a:gd name="connsiteX581" fmla="*/ 632769 w 1009195"/>
                <a:gd name="connsiteY581" fmla="*/ 829466 h 881540"/>
                <a:gd name="connsiteX582" fmla="*/ 632769 w 1009195"/>
                <a:gd name="connsiteY582" fmla="*/ 838510 h 881540"/>
                <a:gd name="connsiteX583" fmla="*/ 634101 w 1009195"/>
                <a:gd name="connsiteY583" fmla="*/ 841081 h 881540"/>
                <a:gd name="connsiteX584" fmla="*/ 636671 w 1009195"/>
                <a:gd name="connsiteY584" fmla="*/ 842414 h 881540"/>
                <a:gd name="connsiteX585" fmla="*/ 637908 w 1009195"/>
                <a:gd name="connsiteY585" fmla="*/ 841081 h 881540"/>
                <a:gd name="connsiteX586" fmla="*/ 640477 w 1009195"/>
                <a:gd name="connsiteY586" fmla="*/ 839843 h 881540"/>
                <a:gd name="connsiteX587" fmla="*/ 641809 w 1009195"/>
                <a:gd name="connsiteY587" fmla="*/ 842414 h 881540"/>
                <a:gd name="connsiteX588" fmla="*/ 645710 w 1009195"/>
                <a:gd name="connsiteY588" fmla="*/ 843746 h 881540"/>
                <a:gd name="connsiteX589" fmla="*/ 646947 w 1009195"/>
                <a:gd name="connsiteY589" fmla="*/ 842414 h 881540"/>
                <a:gd name="connsiteX590" fmla="*/ 649231 w 1009195"/>
                <a:gd name="connsiteY590" fmla="*/ 842414 h 881540"/>
                <a:gd name="connsiteX591" fmla="*/ 650563 w 1009195"/>
                <a:gd name="connsiteY591" fmla="*/ 843746 h 881540"/>
                <a:gd name="connsiteX592" fmla="*/ 651800 w 1009195"/>
                <a:gd name="connsiteY592" fmla="*/ 844984 h 881540"/>
                <a:gd name="connsiteX593" fmla="*/ 655701 w 1009195"/>
                <a:gd name="connsiteY593" fmla="*/ 846221 h 881540"/>
                <a:gd name="connsiteX594" fmla="*/ 658270 w 1009195"/>
                <a:gd name="connsiteY594" fmla="*/ 847554 h 881540"/>
                <a:gd name="connsiteX595" fmla="*/ 658270 w 1009195"/>
                <a:gd name="connsiteY595" fmla="*/ 851457 h 881540"/>
                <a:gd name="connsiteX596" fmla="*/ 657033 w 1009195"/>
                <a:gd name="connsiteY596" fmla="*/ 852790 h 881540"/>
                <a:gd name="connsiteX597" fmla="*/ 653132 w 1009195"/>
                <a:gd name="connsiteY597" fmla="*/ 854028 h 881540"/>
                <a:gd name="connsiteX598" fmla="*/ 646661 w 1009195"/>
                <a:gd name="connsiteY598" fmla="*/ 855265 h 881540"/>
                <a:gd name="connsiteX599" fmla="*/ 640191 w 1009195"/>
                <a:gd name="connsiteY599" fmla="*/ 854028 h 881540"/>
                <a:gd name="connsiteX600" fmla="*/ 635053 w 1009195"/>
                <a:gd name="connsiteY600" fmla="*/ 855265 h 881540"/>
                <a:gd name="connsiteX601" fmla="*/ 632484 w 1009195"/>
                <a:gd name="connsiteY601" fmla="*/ 859168 h 881540"/>
                <a:gd name="connsiteX602" fmla="*/ 631151 w 1009195"/>
                <a:gd name="connsiteY602" fmla="*/ 863072 h 881540"/>
                <a:gd name="connsiteX603" fmla="*/ 636385 w 1009195"/>
                <a:gd name="connsiteY603" fmla="*/ 868212 h 881540"/>
                <a:gd name="connsiteX604" fmla="*/ 641523 w 1009195"/>
                <a:gd name="connsiteY604" fmla="*/ 872116 h 881540"/>
                <a:gd name="connsiteX605" fmla="*/ 646661 w 1009195"/>
                <a:gd name="connsiteY605" fmla="*/ 872116 h 881540"/>
                <a:gd name="connsiteX606" fmla="*/ 650563 w 1009195"/>
                <a:gd name="connsiteY606" fmla="*/ 868212 h 881540"/>
                <a:gd name="connsiteX607" fmla="*/ 651800 w 1009195"/>
                <a:gd name="connsiteY607" fmla="*/ 866879 h 881540"/>
                <a:gd name="connsiteX608" fmla="*/ 650563 w 1009195"/>
                <a:gd name="connsiteY608" fmla="*/ 864309 h 881540"/>
                <a:gd name="connsiteX609" fmla="*/ 647994 w 1009195"/>
                <a:gd name="connsiteY609" fmla="*/ 863072 h 881540"/>
                <a:gd name="connsiteX610" fmla="*/ 647994 w 1009195"/>
                <a:gd name="connsiteY610" fmla="*/ 859168 h 881540"/>
                <a:gd name="connsiteX611" fmla="*/ 649231 w 1009195"/>
                <a:gd name="connsiteY611" fmla="*/ 859168 h 881540"/>
                <a:gd name="connsiteX612" fmla="*/ 653132 w 1009195"/>
                <a:gd name="connsiteY612" fmla="*/ 860501 h 881540"/>
                <a:gd name="connsiteX613" fmla="*/ 655701 w 1009195"/>
                <a:gd name="connsiteY613" fmla="*/ 864309 h 881540"/>
                <a:gd name="connsiteX614" fmla="*/ 658270 w 1009195"/>
                <a:gd name="connsiteY614" fmla="*/ 864309 h 881540"/>
                <a:gd name="connsiteX615" fmla="*/ 660839 w 1009195"/>
                <a:gd name="connsiteY615" fmla="*/ 863072 h 881540"/>
                <a:gd name="connsiteX616" fmla="*/ 663409 w 1009195"/>
                <a:gd name="connsiteY616" fmla="*/ 863072 h 881540"/>
                <a:gd name="connsiteX617" fmla="*/ 666073 w 1009195"/>
                <a:gd name="connsiteY617" fmla="*/ 864309 h 881540"/>
                <a:gd name="connsiteX618" fmla="*/ 664741 w 1009195"/>
                <a:gd name="connsiteY618" fmla="*/ 865642 h 881540"/>
                <a:gd name="connsiteX619" fmla="*/ 663409 w 1009195"/>
                <a:gd name="connsiteY619" fmla="*/ 868212 h 881540"/>
                <a:gd name="connsiteX620" fmla="*/ 658270 w 1009195"/>
                <a:gd name="connsiteY620" fmla="*/ 869545 h 881540"/>
                <a:gd name="connsiteX621" fmla="*/ 657033 w 1009195"/>
                <a:gd name="connsiteY621" fmla="*/ 869545 h 881540"/>
                <a:gd name="connsiteX622" fmla="*/ 657033 w 1009195"/>
                <a:gd name="connsiteY622" fmla="*/ 870783 h 881540"/>
                <a:gd name="connsiteX623" fmla="*/ 658270 w 1009195"/>
                <a:gd name="connsiteY623" fmla="*/ 873353 h 881540"/>
                <a:gd name="connsiteX624" fmla="*/ 659603 w 1009195"/>
                <a:gd name="connsiteY624" fmla="*/ 874686 h 881540"/>
                <a:gd name="connsiteX625" fmla="*/ 664741 w 1009195"/>
                <a:gd name="connsiteY625" fmla="*/ 875923 h 881540"/>
                <a:gd name="connsiteX626" fmla="*/ 671211 w 1009195"/>
                <a:gd name="connsiteY626" fmla="*/ 875923 h 881540"/>
                <a:gd name="connsiteX627" fmla="*/ 673781 w 1009195"/>
                <a:gd name="connsiteY627" fmla="*/ 874686 h 881540"/>
                <a:gd name="connsiteX628" fmla="*/ 676349 w 1009195"/>
                <a:gd name="connsiteY628" fmla="*/ 873353 h 881540"/>
                <a:gd name="connsiteX629" fmla="*/ 675112 w 1009195"/>
                <a:gd name="connsiteY629" fmla="*/ 870783 h 881540"/>
                <a:gd name="connsiteX630" fmla="*/ 676349 w 1009195"/>
                <a:gd name="connsiteY630" fmla="*/ 869545 h 881540"/>
                <a:gd name="connsiteX631" fmla="*/ 678919 w 1009195"/>
                <a:gd name="connsiteY631" fmla="*/ 869545 h 881540"/>
                <a:gd name="connsiteX632" fmla="*/ 681488 w 1009195"/>
                <a:gd name="connsiteY632" fmla="*/ 870783 h 881540"/>
                <a:gd name="connsiteX633" fmla="*/ 684057 w 1009195"/>
                <a:gd name="connsiteY633" fmla="*/ 870783 h 881540"/>
                <a:gd name="connsiteX634" fmla="*/ 685389 w 1009195"/>
                <a:gd name="connsiteY634" fmla="*/ 869545 h 881540"/>
                <a:gd name="connsiteX635" fmla="*/ 685389 w 1009195"/>
                <a:gd name="connsiteY635" fmla="*/ 868307 h 881540"/>
                <a:gd name="connsiteX636" fmla="*/ 684057 w 1009195"/>
                <a:gd name="connsiteY636" fmla="*/ 864404 h 881540"/>
                <a:gd name="connsiteX637" fmla="*/ 681488 w 1009195"/>
                <a:gd name="connsiteY637" fmla="*/ 860596 h 881540"/>
                <a:gd name="connsiteX638" fmla="*/ 680251 w 1009195"/>
                <a:gd name="connsiteY638" fmla="*/ 860596 h 881540"/>
                <a:gd name="connsiteX639" fmla="*/ 678919 w 1009195"/>
                <a:gd name="connsiteY639" fmla="*/ 863167 h 881540"/>
                <a:gd name="connsiteX640" fmla="*/ 678919 w 1009195"/>
                <a:gd name="connsiteY640" fmla="*/ 864404 h 881540"/>
                <a:gd name="connsiteX641" fmla="*/ 677682 w 1009195"/>
                <a:gd name="connsiteY641" fmla="*/ 863167 h 881540"/>
                <a:gd name="connsiteX642" fmla="*/ 677682 w 1009195"/>
                <a:gd name="connsiteY642" fmla="*/ 858787 h 881540"/>
                <a:gd name="connsiteX643" fmla="*/ 676349 w 1009195"/>
                <a:gd name="connsiteY643" fmla="*/ 856122 h 881540"/>
                <a:gd name="connsiteX644" fmla="*/ 677682 w 1009195"/>
                <a:gd name="connsiteY644" fmla="*/ 854885 h 881540"/>
                <a:gd name="connsiteX645" fmla="*/ 680251 w 1009195"/>
                <a:gd name="connsiteY645" fmla="*/ 854885 h 881540"/>
                <a:gd name="connsiteX646" fmla="*/ 682820 w 1009195"/>
                <a:gd name="connsiteY646" fmla="*/ 856122 h 881540"/>
                <a:gd name="connsiteX647" fmla="*/ 686721 w 1009195"/>
                <a:gd name="connsiteY647" fmla="*/ 860025 h 881540"/>
                <a:gd name="connsiteX648" fmla="*/ 687958 w 1009195"/>
                <a:gd name="connsiteY648" fmla="*/ 865166 h 881540"/>
                <a:gd name="connsiteX649" fmla="*/ 689195 w 1009195"/>
                <a:gd name="connsiteY649" fmla="*/ 867736 h 881540"/>
                <a:gd name="connsiteX650" fmla="*/ 690528 w 1009195"/>
                <a:gd name="connsiteY650" fmla="*/ 867736 h 881540"/>
                <a:gd name="connsiteX651" fmla="*/ 691859 w 1009195"/>
                <a:gd name="connsiteY651" fmla="*/ 866499 h 881540"/>
                <a:gd name="connsiteX652" fmla="*/ 691859 w 1009195"/>
                <a:gd name="connsiteY652" fmla="*/ 863928 h 881540"/>
                <a:gd name="connsiteX653" fmla="*/ 690528 w 1009195"/>
                <a:gd name="connsiteY653" fmla="*/ 860025 h 881540"/>
                <a:gd name="connsiteX654" fmla="*/ 690528 w 1009195"/>
                <a:gd name="connsiteY654" fmla="*/ 853647 h 881540"/>
                <a:gd name="connsiteX655" fmla="*/ 682820 w 1009195"/>
                <a:gd name="connsiteY655" fmla="*/ 843270 h 881540"/>
                <a:gd name="connsiteX656" fmla="*/ 678919 w 1009195"/>
                <a:gd name="connsiteY656" fmla="*/ 838130 h 881540"/>
                <a:gd name="connsiteX657" fmla="*/ 678919 w 1009195"/>
                <a:gd name="connsiteY657" fmla="*/ 836797 h 881540"/>
                <a:gd name="connsiteX658" fmla="*/ 680251 w 1009195"/>
                <a:gd name="connsiteY658" fmla="*/ 835464 h 881540"/>
                <a:gd name="connsiteX659" fmla="*/ 684057 w 1009195"/>
                <a:gd name="connsiteY659" fmla="*/ 836797 h 881540"/>
                <a:gd name="connsiteX660" fmla="*/ 687958 w 1009195"/>
                <a:gd name="connsiteY660" fmla="*/ 840700 h 881540"/>
                <a:gd name="connsiteX661" fmla="*/ 691859 w 1009195"/>
                <a:gd name="connsiteY661" fmla="*/ 844603 h 881540"/>
                <a:gd name="connsiteX662" fmla="*/ 694429 w 1009195"/>
                <a:gd name="connsiteY662" fmla="*/ 847078 h 881540"/>
                <a:gd name="connsiteX663" fmla="*/ 695666 w 1009195"/>
                <a:gd name="connsiteY663" fmla="*/ 849743 h 881540"/>
                <a:gd name="connsiteX664" fmla="*/ 696998 w 1009195"/>
                <a:gd name="connsiteY664" fmla="*/ 850981 h 881540"/>
                <a:gd name="connsiteX665" fmla="*/ 698330 w 1009195"/>
                <a:gd name="connsiteY665" fmla="*/ 850981 h 881540"/>
                <a:gd name="connsiteX666" fmla="*/ 699567 w 1009195"/>
                <a:gd name="connsiteY666" fmla="*/ 849743 h 881540"/>
                <a:gd name="connsiteX667" fmla="*/ 700899 w 1009195"/>
                <a:gd name="connsiteY667" fmla="*/ 847078 h 881540"/>
                <a:gd name="connsiteX668" fmla="*/ 699567 w 1009195"/>
                <a:gd name="connsiteY668" fmla="*/ 844603 h 881540"/>
                <a:gd name="connsiteX669" fmla="*/ 699567 w 1009195"/>
                <a:gd name="connsiteY669" fmla="*/ 843270 h 881540"/>
                <a:gd name="connsiteX670" fmla="*/ 700899 w 1009195"/>
                <a:gd name="connsiteY670" fmla="*/ 839367 h 881540"/>
                <a:gd name="connsiteX671" fmla="*/ 702136 w 1009195"/>
                <a:gd name="connsiteY671" fmla="*/ 836797 h 881540"/>
                <a:gd name="connsiteX672" fmla="*/ 700899 w 1009195"/>
                <a:gd name="connsiteY672" fmla="*/ 835464 h 881540"/>
                <a:gd name="connsiteX673" fmla="*/ 698330 w 1009195"/>
                <a:gd name="connsiteY673" fmla="*/ 835464 h 881540"/>
                <a:gd name="connsiteX674" fmla="*/ 694429 w 1009195"/>
                <a:gd name="connsiteY674" fmla="*/ 834226 h 881540"/>
                <a:gd name="connsiteX675" fmla="*/ 693096 w 1009195"/>
                <a:gd name="connsiteY675" fmla="*/ 830323 h 881540"/>
                <a:gd name="connsiteX676" fmla="*/ 694429 w 1009195"/>
                <a:gd name="connsiteY676" fmla="*/ 827753 h 881540"/>
                <a:gd name="connsiteX677" fmla="*/ 695666 w 1009195"/>
                <a:gd name="connsiteY677" fmla="*/ 826420 h 881540"/>
                <a:gd name="connsiteX678" fmla="*/ 700899 w 1009195"/>
                <a:gd name="connsiteY678" fmla="*/ 826420 h 881540"/>
                <a:gd name="connsiteX679" fmla="*/ 703468 w 1009195"/>
                <a:gd name="connsiteY679" fmla="*/ 827753 h 881540"/>
                <a:gd name="connsiteX680" fmla="*/ 702136 w 1009195"/>
                <a:gd name="connsiteY680" fmla="*/ 830323 h 881540"/>
                <a:gd name="connsiteX681" fmla="*/ 700899 w 1009195"/>
                <a:gd name="connsiteY681" fmla="*/ 831656 h 881540"/>
                <a:gd name="connsiteX682" fmla="*/ 700899 w 1009195"/>
                <a:gd name="connsiteY682" fmla="*/ 832894 h 881540"/>
                <a:gd name="connsiteX683" fmla="*/ 703468 w 1009195"/>
                <a:gd name="connsiteY683" fmla="*/ 832894 h 881540"/>
                <a:gd name="connsiteX684" fmla="*/ 706037 w 1009195"/>
                <a:gd name="connsiteY684" fmla="*/ 834226 h 881540"/>
                <a:gd name="connsiteX685" fmla="*/ 712413 w 1009195"/>
                <a:gd name="connsiteY685" fmla="*/ 834226 h 881540"/>
                <a:gd name="connsiteX686" fmla="*/ 713745 w 1009195"/>
                <a:gd name="connsiteY686" fmla="*/ 832894 h 881540"/>
                <a:gd name="connsiteX687" fmla="*/ 712413 w 1009195"/>
                <a:gd name="connsiteY687" fmla="*/ 831656 h 881540"/>
                <a:gd name="connsiteX688" fmla="*/ 711176 w 1009195"/>
                <a:gd name="connsiteY688" fmla="*/ 829086 h 881540"/>
                <a:gd name="connsiteX689" fmla="*/ 711176 w 1009195"/>
                <a:gd name="connsiteY689" fmla="*/ 817471 h 881540"/>
                <a:gd name="connsiteX690" fmla="*/ 712413 w 1009195"/>
                <a:gd name="connsiteY690" fmla="*/ 816139 h 881540"/>
                <a:gd name="connsiteX691" fmla="*/ 713745 w 1009195"/>
                <a:gd name="connsiteY691" fmla="*/ 816139 h 881540"/>
                <a:gd name="connsiteX692" fmla="*/ 716314 w 1009195"/>
                <a:gd name="connsiteY692" fmla="*/ 817471 h 881540"/>
                <a:gd name="connsiteX693" fmla="*/ 718883 w 1009195"/>
                <a:gd name="connsiteY693" fmla="*/ 820042 h 881540"/>
                <a:gd name="connsiteX694" fmla="*/ 718883 w 1009195"/>
                <a:gd name="connsiteY694" fmla="*/ 825182 h 881540"/>
                <a:gd name="connsiteX695" fmla="*/ 717646 w 1009195"/>
                <a:gd name="connsiteY695" fmla="*/ 827753 h 881540"/>
                <a:gd name="connsiteX696" fmla="*/ 717646 w 1009195"/>
                <a:gd name="connsiteY696" fmla="*/ 830228 h 881540"/>
                <a:gd name="connsiteX697" fmla="*/ 718883 w 1009195"/>
                <a:gd name="connsiteY697" fmla="*/ 832798 h 881540"/>
                <a:gd name="connsiteX698" fmla="*/ 721547 w 1009195"/>
                <a:gd name="connsiteY698" fmla="*/ 832798 h 881540"/>
                <a:gd name="connsiteX699" fmla="*/ 724116 w 1009195"/>
                <a:gd name="connsiteY699" fmla="*/ 827657 h 881540"/>
                <a:gd name="connsiteX700" fmla="*/ 726686 w 1009195"/>
                <a:gd name="connsiteY700" fmla="*/ 825087 h 881540"/>
                <a:gd name="connsiteX701" fmla="*/ 726686 w 1009195"/>
                <a:gd name="connsiteY701" fmla="*/ 823754 h 881540"/>
                <a:gd name="connsiteX702" fmla="*/ 724116 w 1009195"/>
                <a:gd name="connsiteY702" fmla="*/ 821184 h 881540"/>
                <a:gd name="connsiteX703" fmla="*/ 724116 w 1009195"/>
                <a:gd name="connsiteY703" fmla="*/ 818614 h 881540"/>
                <a:gd name="connsiteX704" fmla="*/ 725353 w 1009195"/>
                <a:gd name="connsiteY704" fmla="*/ 816043 h 881540"/>
                <a:gd name="connsiteX705" fmla="*/ 727923 w 1009195"/>
                <a:gd name="connsiteY705" fmla="*/ 816043 h 881540"/>
                <a:gd name="connsiteX706" fmla="*/ 729254 w 1009195"/>
                <a:gd name="connsiteY706" fmla="*/ 817376 h 881540"/>
                <a:gd name="connsiteX707" fmla="*/ 729254 w 1009195"/>
                <a:gd name="connsiteY707" fmla="*/ 819946 h 881540"/>
                <a:gd name="connsiteX708" fmla="*/ 727923 w 1009195"/>
                <a:gd name="connsiteY708" fmla="*/ 822517 h 881540"/>
                <a:gd name="connsiteX709" fmla="*/ 729254 w 1009195"/>
                <a:gd name="connsiteY709" fmla="*/ 823754 h 881540"/>
                <a:gd name="connsiteX710" fmla="*/ 734393 w 1009195"/>
                <a:gd name="connsiteY710" fmla="*/ 823754 h 881540"/>
                <a:gd name="connsiteX711" fmla="*/ 735725 w 1009195"/>
                <a:gd name="connsiteY711" fmla="*/ 825087 h 881540"/>
                <a:gd name="connsiteX712" fmla="*/ 736962 w 1009195"/>
                <a:gd name="connsiteY712" fmla="*/ 826325 h 881540"/>
                <a:gd name="connsiteX713" fmla="*/ 735725 w 1009195"/>
                <a:gd name="connsiteY713" fmla="*/ 828990 h 881540"/>
                <a:gd name="connsiteX714" fmla="*/ 735725 w 1009195"/>
                <a:gd name="connsiteY714" fmla="*/ 834131 h 881540"/>
                <a:gd name="connsiteX715" fmla="*/ 736962 w 1009195"/>
                <a:gd name="connsiteY715" fmla="*/ 836701 h 881540"/>
                <a:gd name="connsiteX716" fmla="*/ 738294 w 1009195"/>
                <a:gd name="connsiteY716" fmla="*/ 836701 h 881540"/>
                <a:gd name="connsiteX717" fmla="*/ 739626 w 1009195"/>
                <a:gd name="connsiteY717" fmla="*/ 835368 h 881540"/>
                <a:gd name="connsiteX718" fmla="*/ 740863 w 1009195"/>
                <a:gd name="connsiteY718" fmla="*/ 834131 h 881540"/>
                <a:gd name="connsiteX719" fmla="*/ 742196 w 1009195"/>
                <a:gd name="connsiteY719" fmla="*/ 828990 h 881540"/>
                <a:gd name="connsiteX720" fmla="*/ 744765 w 1009195"/>
                <a:gd name="connsiteY720" fmla="*/ 826325 h 881540"/>
                <a:gd name="connsiteX721" fmla="*/ 748571 w 1009195"/>
                <a:gd name="connsiteY721" fmla="*/ 826325 h 881540"/>
                <a:gd name="connsiteX722" fmla="*/ 749903 w 1009195"/>
                <a:gd name="connsiteY722" fmla="*/ 827657 h 881540"/>
                <a:gd name="connsiteX723" fmla="*/ 751235 w 1009195"/>
                <a:gd name="connsiteY723" fmla="*/ 830228 h 881540"/>
                <a:gd name="connsiteX724" fmla="*/ 749903 w 1009195"/>
                <a:gd name="connsiteY724" fmla="*/ 832798 h 881540"/>
                <a:gd name="connsiteX725" fmla="*/ 749903 w 1009195"/>
                <a:gd name="connsiteY725" fmla="*/ 834131 h 881540"/>
                <a:gd name="connsiteX726" fmla="*/ 751235 w 1009195"/>
                <a:gd name="connsiteY726" fmla="*/ 835368 h 881540"/>
                <a:gd name="connsiteX727" fmla="*/ 753899 w 1009195"/>
                <a:gd name="connsiteY727" fmla="*/ 835368 h 881540"/>
                <a:gd name="connsiteX728" fmla="*/ 755232 w 1009195"/>
                <a:gd name="connsiteY728" fmla="*/ 838034 h 881540"/>
                <a:gd name="connsiteX729" fmla="*/ 756564 w 1009195"/>
                <a:gd name="connsiteY729" fmla="*/ 840605 h 881540"/>
                <a:gd name="connsiteX730" fmla="*/ 759133 w 1009195"/>
                <a:gd name="connsiteY730" fmla="*/ 844508 h 881540"/>
                <a:gd name="connsiteX731" fmla="*/ 760370 w 1009195"/>
                <a:gd name="connsiteY731" fmla="*/ 844508 h 881540"/>
                <a:gd name="connsiteX732" fmla="*/ 760370 w 1009195"/>
                <a:gd name="connsiteY732" fmla="*/ 839272 h 881540"/>
                <a:gd name="connsiteX733" fmla="*/ 759133 w 1009195"/>
                <a:gd name="connsiteY733" fmla="*/ 834131 h 881540"/>
                <a:gd name="connsiteX734" fmla="*/ 763034 w 1009195"/>
                <a:gd name="connsiteY734" fmla="*/ 834131 h 881540"/>
                <a:gd name="connsiteX735" fmla="*/ 765603 w 1009195"/>
                <a:gd name="connsiteY735" fmla="*/ 836701 h 881540"/>
                <a:gd name="connsiteX736" fmla="*/ 768172 w 1009195"/>
                <a:gd name="connsiteY736" fmla="*/ 838034 h 881540"/>
                <a:gd name="connsiteX737" fmla="*/ 770742 w 1009195"/>
                <a:gd name="connsiteY737" fmla="*/ 839272 h 881540"/>
                <a:gd name="connsiteX738" fmla="*/ 770742 w 1009195"/>
                <a:gd name="connsiteY738" fmla="*/ 840605 h 881540"/>
                <a:gd name="connsiteX739" fmla="*/ 769409 w 1009195"/>
                <a:gd name="connsiteY739" fmla="*/ 843175 h 881540"/>
                <a:gd name="connsiteX740" fmla="*/ 766840 w 1009195"/>
                <a:gd name="connsiteY740" fmla="*/ 844508 h 881540"/>
                <a:gd name="connsiteX741" fmla="*/ 763034 w 1009195"/>
                <a:gd name="connsiteY741" fmla="*/ 846983 h 881540"/>
                <a:gd name="connsiteX742" fmla="*/ 761702 w 1009195"/>
                <a:gd name="connsiteY742" fmla="*/ 849648 h 881540"/>
                <a:gd name="connsiteX743" fmla="*/ 761702 w 1009195"/>
                <a:gd name="connsiteY743" fmla="*/ 853552 h 881540"/>
                <a:gd name="connsiteX744" fmla="*/ 763034 w 1009195"/>
                <a:gd name="connsiteY744" fmla="*/ 854789 h 881540"/>
                <a:gd name="connsiteX745" fmla="*/ 766840 w 1009195"/>
                <a:gd name="connsiteY745" fmla="*/ 856027 h 881540"/>
                <a:gd name="connsiteX746" fmla="*/ 768172 w 1009195"/>
                <a:gd name="connsiteY746" fmla="*/ 857359 h 881540"/>
                <a:gd name="connsiteX747" fmla="*/ 769409 w 1009195"/>
                <a:gd name="connsiteY747" fmla="*/ 859930 h 881540"/>
                <a:gd name="connsiteX748" fmla="*/ 766840 w 1009195"/>
                <a:gd name="connsiteY748" fmla="*/ 859930 h 881540"/>
                <a:gd name="connsiteX749" fmla="*/ 764271 w 1009195"/>
                <a:gd name="connsiteY749" fmla="*/ 861263 h 881540"/>
                <a:gd name="connsiteX750" fmla="*/ 765603 w 1009195"/>
                <a:gd name="connsiteY750" fmla="*/ 861263 h 881540"/>
                <a:gd name="connsiteX751" fmla="*/ 768172 w 1009195"/>
                <a:gd name="connsiteY751" fmla="*/ 863833 h 881540"/>
                <a:gd name="connsiteX752" fmla="*/ 772073 w 1009195"/>
                <a:gd name="connsiteY752" fmla="*/ 863833 h 881540"/>
                <a:gd name="connsiteX753" fmla="*/ 773311 w 1009195"/>
                <a:gd name="connsiteY753" fmla="*/ 866403 h 881540"/>
                <a:gd name="connsiteX754" fmla="*/ 772073 w 1009195"/>
                <a:gd name="connsiteY754" fmla="*/ 868974 h 881540"/>
                <a:gd name="connsiteX755" fmla="*/ 770742 w 1009195"/>
                <a:gd name="connsiteY755" fmla="*/ 868974 h 881540"/>
                <a:gd name="connsiteX756" fmla="*/ 769409 w 1009195"/>
                <a:gd name="connsiteY756" fmla="*/ 870307 h 881540"/>
                <a:gd name="connsiteX757" fmla="*/ 769409 w 1009195"/>
                <a:gd name="connsiteY757" fmla="*/ 871544 h 881540"/>
                <a:gd name="connsiteX758" fmla="*/ 770742 w 1009195"/>
                <a:gd name="connsiteY758" fmla="*/ 872877 h 881540"/>
                <a:gd name="connsiteX759" fmla="*/ 773311 w 1009195"/>
                <a:gd name="connsiteY759" fmla="*/ 874114 h 881540"/>
                <a:gd name="connsiteX760" fmla="*/ 782826 w 1009195"/>
                <a:gd name="connsiteY760" fmla="*/ 868974 h 881540"/>
                <a:gd name="connsiteX761" fmla="*/ 791866 w 1009195"/>
                <a:gd name="connsiteY761" fmla="*/ 862500 h 881540"/>
                <a:gd name="connsiteX762" fmla="*/ 799573 w 1009195"/>
                <a:gd name="connsiteY762" fmla="*/ 856027 h 881540"/>
                <a:gd name="connsiteX763" fmla="*/ 806043 w 1009195"/>
                <a:gd name="connsiteY763" fmla="*/ 850886 h 881540"/>
                <a:gd name="connsiteX764" fmla="*/ 807376 w 1009195"/>
                <a:gd name="connsiteY764" fmla="*/ 849648 h 881540"/>
                <a:gd name="connsiteX765" fmla="*/ 807376 w 1009195"/>
                <a:gd name="connsiteY765" fmla="*/ 846983 h 881540"/>
                <a:gd name="connsiteX766" fmla="*/ 808613 w 1009195"/>
                <a:gd name="connsiteY766" fmla="*/ 844508 h 881540"/>
                <a:gd name="connsiteX767" fmla="*/ 807376 w 1009195"/>
                <a:gd name="connsiteY767" fmla="*/ 843175 h 881540"/>
                <a:gd name="connsiteX768" fmla="*/ 806043 w 1009195"/>
                <a:gd name="connsiteY768" fmla="*/ 841842 h 881540"/>
                <a:gd name="connsiteX769" fmla="*/ 804712 w 1009195"/>
                <a:gd name="connsiteY769" fmla="*/ 841842 h 881540"/>
                <a:gd name="connsiteX770" fmla="*/ 802237 w 1009195"/>
                <a:gd name="connsiteY770" fmla="*/ 843175 h 881540"/>
                <a:gd name="connsiteX771" fmla="*/ 802237 w 1009195"/>
                <a:gd name="connsiteY771" fmla="*/ 845745 h 881540"/>
                <a:gd name="connsiteX772" fmla="*/ 799573 w 1009195"/>
                <a:gd name="connsiteY772" fmla="*/ 845745 h 881540"/>
                <a:gd name="connsiteX773" fmla="*/ 797004 w 1009195"/>
                <a:gd name="connsiteY773" fmla="*/ 841842 h 881540"/>
                <a:gd name="connsiteX774" fmla="*/ 797004 w 1009195"/>
                <a:gd name="connsiteY774" fmla="*/ 838034 h 881540"/>
                <a:gd name="connsiteX775" fmla="*/ 795767 w 1009195"/>
                <a:gd name="connsiteY775" fmla="*/ 835368 h 881540"/>
                <a:gd name="connsiteX776" fmla="*/ 794435 w 1009195"/>
                <a:gd name="connsiteY776" fmla="*/ 831561 h 881540"/>
                <a:gd name="connsiteX777" fmla="*/ 797004 w 1009195"/>
                <a:gd name="connsiteY777" fmla="*/ 830228 h 881540"/>
                <a:gd name="connsiteX778" fmla="*/ 797004 w 1009195"/>
                <a:gd name="connsiteY778" fmla="*/ 827657 h 881540"/>
                <a:gd name="connsiteX779" fmla="*/ 793103 w 1009195"/>
                <a:gd name="connsiteY779" fmla="*/ 826325 h 881540"/>
                <a:gd name="connsiteX780" fmla="*/ 790533 w 1009195"/>
                <a:gd name="connsiteY780" fmla="*/ 823754 h 881540"/>
                <a:gd name="connsiteX781" fmla="*/ 790533 w 1009195"/>
                <a:gd name="connsiteY781" fmla="*/ 822517 h 881540"/>
                <a:gd name="connsiteX782" fmla="*/ 791866 w 1009195"/>
                <a:gd name="connsiteY782" fmla="*/ 821184 h 881540"/>
                <a:gd name="connsiteX783" fmla="*/ 795767 w 1009195"/>
                <a:gd name="connsiteY783" fmla="*/ 821184 h 881540"/>
                <a:gd name="connsiteX784" fmla="*/ 795767 w 1009195"/>
                <a:gd name="connsiteY784" fmla="*/ 818614 h 881540"/>
                <a:gd name="connsiteX785" fmla="*/ 794435 w 1009195"/>
                <a:gd name="connsiteY785" fmla="*/ 817376 h 881540"/>
                <a:gd name="connsiteX786" fmla="*/ 793103 w 1009195"/>
                <a:gd name="connsiteY786" fmla="*/ 814710 h 881540"/>
                <a:gd name="connsiteX787" fmla="*/ 794435 w 1009195"/>
                <a:gd name="connsiteY787" fmla="*/ 814710 h 881540"/>
                <a:gd name="connsiteX788" fmla="*/ 798336 w 1009195"/>
                <a:gd name="connsiteY788" fmla="*/ 816043 h 881540"/>
                <a:gd name="connsiteX789" fmla="*/ 800905 w 1009195"/>
                <a:gd name="connsiteY789" fmla="*/ 817376 h 881540"/>
                <a:gd name="connsiteX790" fmla="*/ 802237 w 1009195"/>
                <a:gd name="connsiteY790" fmla="*/ 818614 h 881540"/>
                <a:gd name="connsiteX791" fmla="*/ 802237 w 1009195"/>
                <a:gd name="connsiteY791" fmla="*/ 819946 h 881540"/>
                <a:gd name="connsiteX792" fmla="*/ 799573 w 1009195"/>
                <a:gd name="connsiteY792" fmla="*/ 822517 h 881540"/>
                <a:gd name="connsiteX793" fmla="*/ 803475 w 1009195"/>
                <a:gd name="connsiteY793" fmla="*/ 825087 h 881540"/>
                <a:gd name="connsiteX794" fmla="*/ 808613 w 1009195"/>
                <a:gd name="connsiteY794" fmla="*/ 826325 h 881540"/>
                <a:gd name="connsiteX795" fmla="*/ 809945 w 1009195"/>
                <a:gd name="connsiteY795" fmla="*/ 825087 h 881540"/>
                <a:gd name="connsiteX796" fmla="*/ 809945 w 1009195"/>
                <a:gd name="connsiteY796" fmla="*/ 823754 h 881540"/>
                <a:gd name="connsiteX797" fmla="*/ 806043 w 1009195"/>
                <a:gd name="connsiteY797" fmla="*/ 818614 h 881540"/>
                <a:gd name="connsiteX798" fmla="*/ 802237 w 1009195"/>
                <a:gd name="connsiteY798" fmla="*/ 814710 h 881540"/>
                <a:gd name="connsiteX799" fmla="*/ 800905 w 1009195"/>
                <a:gd name="connsiteY799" fmla="*/ 812140 h 881540"/>
                <a:gd name="connsiteX800" fmla="*/ 804712 w 1009195"/>
                <a:gd name="connsiteY800" fmla="*/ 812140 h 881540"/>
                <a:gd name="connsiteX801" fmla="*/ 807376 w 1009195"/>
                <a:gd name="connsiteY801" fmla="*/ 814710 h 881540"/>
                <a:gd name="connsiteX802" fmla="*/ 808613 w 1009195"/>
                <a:gd name="connsiteY802" fmla="*/ 813473 h 881540"/>
                <a:gd name="connsiteX803" fmla="*/ 808613 w 1009195"/>
                <a:gd name="connsiteY803" fmla="*/ 805762 h 881540"/>
                <a:gd name="connsiteX804" fmla="*/ 807376 w 1009195"/>
                <a:gd name="connsiteY804" fmla="*/ 805762 h 881540"/>
                <a:gd name="connsiteX805" fmla="*/ 804712 w 1009195"/>
                <a:gd name="connsiteY805" fmla="*/ 806999 h 881540"/>
                <a:gd name="connsiteX806" fmla="*/ 804712 w 1009195"/>
                <a:gd name="connsiteY806" fmla="*/ 801668 h 881540"/>
                <a:gd name="connsiteX807" fmla="*/ 803475 w 1009195"/>
                <a:gd name="connsiteY807" fmla="*/ 796528 h 881540"/>
                <a:gd name="connsiteX808" fmla="*/ 799573 w 1009195"/>
                <a:gd name="connsiteY808" fmla="*/ 796528 h 881540"/>
                <a:gd name="connsiteX809" fmla="*/ 797004 w 1009195"/>
                <a:gd name="connsiteY809" fmla="*/ 793957 h 881540"/>
                <a:gd name="connsiteX810" fmla="*/ 799573 w 1009195"/>
                <a:gd name="connsiteY810" fmla="*/ 791291 h 881540"/>
                <a:gd name="connsiteX811" fmla="*/ 803475 w 1009195"/>
                <a:gd name="connsiteY811" fmla="*/ 791291 h 881540"/>
                <a:gd name="connsiteX812" fmla="*/ 803475 w 1009195"/>
                <a:gd name="connsiteY812" fmla="*/ 793957 h 881540"/>
                <a:gd name="connsiteX813" fmla="*/ 806043 w 1009195"/>
                <a:gd name="connsiteY813" fmla="*/ 797765 h 881540"/>
                <a:gd name="connsiteX814" fmla="*/ 807376 w 1009195"/>
                <a:gd name="connsiteY814" fmla="*/ 797765 h 881540"/>
                <a:gd name="connsiteX815" fmla="*/ 807376 w 1009195"/>
                <a:gd name="connsiteY815" fmla="*/ 796528 h 881540"/>
                <a:gd name="connsiteX816" fmla="*/ 806043 w 1009195"/>
                <a:gd name="connsiteY816" fmla="*/ 791291 h 881540"/>
                <a:gd name="connsiteX817" fmla="*/ 806043 w 1009195"/>
                <a:gd name="connsiteY817" fmla="*/ 788721 h 881540"/>
                <a:gd name="connsiteX818" fmla="*/ 803475 w 1009195"/>
                <a:gd name="connsiteY818" fmla="*/ 787484 h 881540"/>
                <a:gd name="connsiteX819" fmla="*/ 801476 w 1009195"/>
                <a:gd name="connsiteY819" fmla="*/ 787484 h 881540"/>
                <a:gd name="connsiteX820" fmla="*/ 800144 w 1009195"/>
                <a:gd name="connsiteY820" fmla="*/ 788721 h 881540"/>
                <a:gd name="connsiteX821" fmla="*/ 797575 w 1009195"/>
                <a:gd name="connsiteY821" fmla="*/ 791291 h 881540"/>
                <a:gd name="connsiteX822" fmla="*/ 791961 w 1009195"/>
                <a:gd name="connsiteY822" fmla="*/ 791291 h 881540"/>
                <a:gd name="connsiteX823" fmla="*/ 786823 w 1009195"/>
                <a:gd name="connsiteY823" fmla="*/ 790054 h 881540"/>
                <a:gd name="connsiteX824" fmla="*/ 785586 w 1009195"/>
                <a:gd name="connsiteY824" fmla="*/ 788721 h 881540"/>
                <a:gd name="connsiteX825" fmla="*/ 784253 w 1009195"/>
                <a:gd name="connsiteY825" fmla="*/ 786151 h 881540"/>
                <a:gd name="connsiteX826" fmla="*/ 783016 w 1009195"/>
                <a:gd name="connsiteY826" fmla="*/ 784818 h 881540"/>
                <a:gd name="connsiteX827" fmla="*/ 780447 w 1009195"/>
                <a:gd name="connsiteY827" fmla="*/ 783580 h 881540"/>
                <a:gd name="connsiteX828" fmla="*/ 779115 w 1009195"/>
                <a:gd name="connsiteY828" fmla="*/ 784818 h 881540"/>
                <a:gd name="connsiteX829" fmla="*/ 777783 w 1009195"/>
                <a:gd name="connsiteY829" fmla="*/ 784818 h 881540"/>
                <a:gd name="connsiteX830" fmla="*/ 776546 w 1009195"/>
                <a:gd name="connsiteY830" fmla="*/ 783580 h 881540"/>
                <a:gd name="connsiteX831" fmla="*/ 776546 w 1009195"/>
                <a:gd name="connsiteY831" fmla="*/ 781010 h 881540"/>
                <a:gd name="connsiteX832" fmla="*/ 773977 w 1009195"/>
                <a:gd name="connsiteY832" fmla="*/ 779677 h 881540"/>
                <a:gd name="connsiteX833" fmla="*/ 771408 w 1009195"/>
                <a:gd name="connsiteY833" fmla="*/ 779677 h 881540"/>
                <a:gd name="connsiteX834" fmla="*/ 768743 w 1009195"/>
                <a:gd name="connsiteY834" fmla="*/ 778440 h 881540"/>
                <a:gd name="connsiteX835" fmla="*/ 767506 w 1009195"/>
                <a:gd name="connsiteY835" fmla="*/ 777107 h 881540"/>
                <a:gd name="connsiteX836" fmla="*/ 768743 w 1009195"/>
                <a:gd name="connsiteY836" fmla="*/ 777107 h 881540"/>
                <a:gd name="connsiteX837" fmla="*/ 772644 w 1009195"/>
                <a:gd name="connsiteY837" fmla="*/ 775869 h 881540"/>
                <a:gd name="connsiteX838" fmla="*/ 776546 w 1009195"/>
                <a:gd name="connsiteY838" fmla="*/ 777107 h 881540"/>
                <a:gd name="connsiteX839" fmla="*/ 777783 w 1009195"/>
                <a:gd name="connsiteY839" fmla="*/ 775869 h 881540"/>
                <a:gd name="connsiteX840" fmla="*/ 776546 w 1009195"/>
                <a:gd name="connsiteY840" fmla="*/ 773299 h 881540"/>
                <a:gd name="connsiteX841" fmla="*/ 775214 w 1009195"/>
                <a:gd name="connsiteY841" fmla="*/ 773299 h 881540"/>
                <a:gd name="connsiteX842" fmla="*/ 775214 w 1009195"/>
                <a:gd name="connsiteY842" fmla="*/ 771966 h 881540"/>
                <a:gd name="connsiteX843" fmla="*/ 771408 w 1009195"/>
                <a:gd name="connsiteY843" fmla="*/ 773299 h 881540"/>
                <a:gd name="connsiteX844" fmla="*/ 768743 w 1009195"/>
                <a:gd name="connsiteY844" fmla="*/ 774537 h 881540"/>
                <a:gd name="connsiteX845" fmla="*/ 767506 w 1009195"/>
                <a:gd name="connsiteY845" fmla="*/ 773299 h 881540"/>
                <a:gd name="connsiteX846" fmla="*/ 767506 w 1009195"/>
                <a:gd name="connsiteY846" fmla="*/ 770729 h 881540"/>
                <a:gd name="connsiteX847" fmla="*/ 768743 w 1009195"/>
                <a:gd name="connsiteY847" fmla="*/ 769396 h 881540"/>
                <a:gd name="connsiteX848" fmla="*/ 771408 w 1009195"/>
                <a:gd name="connsiteY848" fmla="*/ 765493 h 881540"/>
                <a:gd name="connsiteX849" fmla="*/ 776546 w 1009195"/>
                <a:gd name="connsiteY849" fmla="*/ 762922 h 881540"/>
                <a:gd name="connsiteX850" fmla="*/ 780447 w 1009195"/>
                <a:gd name="connsiteY850" fmla="*/ 760352 h 881540"/>
                <a:gd name="connsiteX851" fmla="*/ 780447 w 1009195"/>
                <a:gd name="connsiteY851" fmla="*/ 760352 h 881540"/>
                <a:gd name="connsiteX852" fmla="*/ 783016 w 1009195"/>
                <a:gd name="connsiteY852" fmla="*/ 759019 h 881540"/>
                <a:gd name="connsiteX853" fmla="*/ 785586 w 1009195"/>
                <a:gd name="connsiteY853" fmla="*/ 759019 h 881540"/>
                <a:gd name="connsiteX854" fmla="*/ 785586 w 1009195"/>
                <a:gd name="connsiteY854" fmla="*/ 761589 h 881540"/>
                <a:gd name="connsiteX855" fmla="*/ 784253 w 1009195"/>
                <a:gd name="connsiteY855" fmla="*/ 762922 h 881540"/>
                <a:gd name="connsiteX856" fmla="*/ 783016 w 1009195"/>
                <a:gd name="connsiteY856" fmla="*/ 764160 h 881540"/>
                <a:gd name="connsiteX857" fmla="*/ 780447 w 1009195"/>
                <a:gd name="connsiteY857" fmla="*/ 765493 h 881540"/>
                <a:gd name="connsiteX858" fmla="*/ 777783 w 1009195"/>
                <a:gd name="connsiteY858" fmla="*/ 765493 h 881540"/>
                <a:gd name="connsiteX859" fmla="*/ 777783 w 1009195"/>
                <a:gd name="connsiteY859" fmla="*/ 768063 h 881540"/>
                <a:gd name="connsiteX860" fmla="*/ 779115 w 1009195"/>
                <a:gd name="connsiteY860" fmla="*/ 770729 h 881540"/>
                <a:gd name="connsiteX861" fmla="*/ 780447 w 1009195"/>
                <a:gd name="connsiteY861" fmla="*/ 774537 h 881540"/>
                <a:gd name="connsiteX862" fmla="*/ 783016 w 1009195"/>
                <a:gd name="connsiteY862" fmla="*/ 775869 h 881540"/>
                <a:gd name="connsiteX863" fmla="*/ 784253 w 1009195"/>
                <a:gd name="connsiteY863" fmla="*/ 775869 h 881540"/>
                <a:gd name="connsiteX864" fmla="*/ 785586 w 1009195"/>
                <a:gd name="connsiteY864" fmla="*/ 777107 h 881540"/>
                <a:gd name="connsiteX865" fmla="*/ 786823 w 1009195"/>
                <a:gd name="connsiteY865" fmla="*/ 775869 h 881540"/>
                <a:gd name="connsiteX866" fmla="*/ 786823 w 1009195"/>
                <a:gd name="connsiteY866" fmla="*/ 773109 h 881540"/>
                <a:gd name="connsiteX867" fmla="*/ 784253 w 1009195"/>
                <a:gd name="connsiteY867" fmla="*/ 773109 h 881540"/>
                <a:gd name="connsiteX868" fmla="*/ 783016 w 1009195"/>
                <a:gd name="connsiteY868" fmla="*/ 770538 h 881540"/>
                <a:gd name="connsiteX869" fmla="*/ 784253 w 1009195"/>
                <a:gd name="connsiteY869" fmla="*/ 769206 h 881540"/>
                <a:gd name="connsiteX870" fmla="*/ 786823 w 1009195"/>
                <a:gd name="connsiteY870" fmla="*/ 767873 h 881540"/>
                <a:gd name="connsiteX871" fmla="*/ 789391 w 1009195"/>
                <a:gd name="connsiteY871" fmla="*/ 767873 h 881540"/>
                <a:gd name="connsiteX872" fmla="*/ 790724 w 1009195"/>
                <a:gd name="connsiteY872" fmla="*/ 769206 h 881540"/>
                <a:gd name="connsiteX873" fmla="*/ 790724 w 1009195"/>
                <a:gd name="connsiteY873" fmla="*/ 771776 h 881540"/>
                <a:gd name="connsiteX874" fmla="*/ 794625 w 1009195"/>
                <a:gd name="connsiteY874" fmla="*/ 773109 h 881540"/>
                <a:gd name="connsiteX875" fmla="*/ 795862 w 1009195"/>
                <a:gd name="connsiteY875" fmla="*/ 771776 h 881540"/>
                <a:gd name="connsiteX876" fmla="*/ 797194 w 1009195"/>
                <a:gd name="connsiteY876" fmla="*/ 773109 h 881540"/>
                <a:gd name="connsiteX877" fmla="*/ 797194 w 1009195"/>
                <a:gd name="connsiteY877" fmla="*/ 774346 h 881540"/>
                <a:gd name="connsiteX878" fmla="*/ 798431 w 1009195"/>
                <a:gd name="connsiteY878" fmla="*/ 775679 h 881540"/>
                <a:gd name="connsiteX879" fmla="*/ 802333 w 1009195"/>
                <a:gd name="connsiteY879" fmla="*/ 775679 h 881540"/>
                <a:gd name="connsiteX880" fmla="*/ 807471 w 1009195"/>
                <a:gd name="connsiteY880" fmla="*/ 776917 h 881540"/>
                <a:gd name="connsiteX881" fmla="*/ 808803 w 1009195"/>
                <a:gd name="connsiteY881" fmla="*/ 778249 h 881540"/>
                <a:gd name="connsiteX882" fmla="*/ 808803 w 1009195"/>
                <a:gd name="connsiteY882" fmla="*/ 780820 h 881540"/>
                <a:gd name="connsiteX883" fmla="*/ 810040 w 1009195"/>
                <a:gd name="connsiteY883" fmla="*/ 782057 h 881540"/>
                <a:gd name="connsiteX884" fmla="*/ 815273 w 1009195"/>
                <a:gd name="connsiteY884" fmla="*/ 782057 h 881540"/>
                <a:gd name="connsiteX885" fmla="*/ 815273 w 1009195"/>
                <a:gd name="connsiteY885" fmla="*/ 780820 h 881540"/>
                <a:gd name="connsiteX886" fmla="*/ 811372 w 1009195"/>
                <a:gd name="connsiteY886" fmla="*/ 778249 h 881540"/>
                <a:gd name="connsiteX887" fmla="*/ 810040 w 1009195"/>
                <a:gd name="connsiteY887" fmla="*/ 775679 h 881540"/>
                <a:gd name="connsiteX888" fmla="*/ 810040 w 1009195"/>
                <a:gd name="connsiteY888" fmla="*/ 774346 h 881540"/>
                <a:gd name="connsiteX889" fmla="*/ 811372 w 1009195"/>
                <a:gd name="connsiteY889" fmla="*/ 773109 h 881540"/>
                <a:gd name="connsiteX890" fmla="*/ 812704 w 1009195"/>
                <a:gd name="connsiteY890" fmla="*/ 773109 h 881540"/>
                <a:gd name="connsiteX891" fmla="*/ 817842 w 1009195"/>
                <a:gd name="connsiteY891" fmla="*/ 776917 h 881540"/>
                <a:gd name="connsiteX892" fmla="*/ 821649 w 1009195"/>
                <a:gd name="connsiteY892" fmla="*/ 782057 h 881540"/>
                <a:gd name="connsiteX893" fmla="*/ 821649 w 1009195"/>
                <a:gd name="connsiteY893" fmla="*/ 783390 h 881540"/>
                <a:gd name="connsiteX894" fmla="*/ 820412 w 1009195"/>
                <a:gd name="connsiteY894" fmla="*/ 784628 h 881540"/>
                <a:gd name="connsiteX895" fmla="*/ 817842 w 1009195"/>
                <a:gd name="connsiteY895" fmla="*/ 783390 h 881540"/>
                <a:gd name="connsiteX896" fmla="*/ 813941 w 1009195"/>
                <a:gd name="connsiteY896" fmla="*/ 783390 h 881540"/>
                <a:gd name="connsiteX897" fmla="*/ 815273 w 1009195"/>
                <a:gd name="connsiteY897" fmla="*/ 784628 h 881540"/>
                <a:gd name="connsiteX898" fmla="*/ 816510 w 1009195"/>
                <a:gd name="connsiteY898" fmla="*/ 785960 h 881540"/>
                <a:gd name="connsiteX899" fmla="*/ 820412 w 1009195"/>
                <a:gd name="connsiteY899" fmla="*/ 787293 h 881540"/>
                <a:gd name="connsiteX900" fmla="*/ 822981 w 1009195"/>
                <a:gd name="connsiteY900" fmla="*/ 785960 h 881540"/>
                <a:gd name="connsiteX901" fmla="*/ 830022 w 1009195"/>
                <a:gd name="connsiteY901" fmla="*/ 785960 h 881540"/>
                <a:gd name="connsiteX902" fmla="*/ 830022 w 1009195"/>
                <a:gd name="connsiteY902" fmla="*/ 784628 h 881540"/>
                <a:gd name="connsiteX903" fmla="*/ 827453 w 1009195"/>
                <a:gd name="connsiteY903" fmla="*/ 783390 h 881540"/>
                <a:gd name="connsiteX904" fmla="*/ 826121 w 1009195"/>
                <a:gd name="connsiteY904" fmla="*/ 783390 h 881540"/>
                <a:gd name="connsiteX905" fmla="*/ 826121 w 1009195"/>
                <a:gd name="connsiteY905" fmla="*/ 782057 h 881540"/>
                <a:gd name="connsiteX906" fmla="*/ 824789 w 1009195"/>
                <a:gd name="connsiteY906" fmla="*/ 779487 h 881540"/>
                <a:gd name="connsiteX907" fmla="*/ 826121 w 1009195"/>
                <a:gd name="connsiteY907" fmla="*/ 776917 h 881540"/>
                <a:gd name="connsiteX908" fmla="*/ 826121 w 1009195"/>
                <a:gd name="connsiteY908" fmla="*/ 775679 h 881540"/>
                <a:gd name="connsiteX909" fmla="*/ 827453 w 1009195"/>
                <a:gd name="connsiteY909" fmla="*/ 774346 h 881540"/>
                <a:gd name="connsiteX910" fmla="*/ 830022 w 1009195"/>
                <a:gd name="connsiteY910" fmla="*/ 774346 h 881540"/>
                <a:gd name="connsiteX911" fmla="*/ 832591 w 1009195"/>
                <a:gd name="connsiteY911" fmla="*/ 775679 h 881540"/>
                <a:gd name="connsiteX912" fmla="*/ 833923 w 1009195"/>
                <a:gd name="connsiteY912" fmla="*/ 776917 h 881540"/>
                <a:gd name="connsiteX913" fmla="*/ 835160 w 1009195"/>
                <a:gd name="connsiteY913" fmla="*/ 779487 h 881540"/>
                <a:gd name="connsiteX914" fmla="*/ 833923 w 1009195"/>
                <a:gd name="connsiteY914" fmla="*/ 780820 h 881540"/>
                <a:gd name="connsiteX915" fmla="*/ 833923 w 1009195"/>
                <a:gd name="connsiteY915" fmla="*/ 783390 h 881540"/>
                <a:gd name="connsiteX916" fmla="*/ 836492 w 1009195"/>
                <a:gd name="connsiteY916" fmla="*/ 782057 h 881540"/>
                <a:gd name="connsiteX917" fmla="*/ 837729 w 1009195"/>
                <a:gd name="connsiteY917" fmla="*/ 782057 h 881540"/>
                <a:gd name="connsiteX918" fmla="*/ 839062 w 1009195"/>
                <a:gd name="connsiteY918" fmla="*/ 779487 h 881540"/>
                <a:gd name="connsiteX919" fmla="*/ 840299 w 1009195"/>
                <a:gd name="connsiteY919" fmla="*/ 779487 h 881540"/>
                <a:gd name="connsiteX920" fmla="*/ 844200 w 1009195"/>
                <a:gd name="connsiteY920" fmla="*/ 780820 h 881540"/>
                <a:gd name="connsiteX921" fmla="*/ 846769 w 1009195"/>
                <a:gd name="connsiteY921" fmla="*/ 782057 h 881540"/>
                <a:gd name="connsiteX922" fmla="*/ 849338 w 1009195"/>
                <a:gd name="connsiteY922" fmla="*/ 783390 h 881540"/>
                <a:gd name="connsiteX923" fmla="*/ 850670 w 1009195"/>
                <a:gd name="connsiteY923" fmla="*/ 784628 h 881540"/>
                <a:gd name="connsiteX924" fmla="*/ 850670 w 1009195"/>
                <a:gd name="connsiteY924" fmla="*/ 785960 h 881540"/>
                <a:gd name="connsiteX925" fmla="*/ 849338 w 1009195"/>
                <a:gd name="connsiteY925" fmla="*/ 787293 h 881540"/>
                <a:gd name="connsiteX926" fmla="*/ 848101 w 1009195"/>
                <a:gd name="connsiteY926" fmla="*/ 787293 h 881540"/>
                <a:gd name="connsiteX927" fmla="*/ 845437 w 1009195"/>
                <a:gd name="connsiteY927" fmla="*/ 785960 h 881540"/>
                <a:gd name="connsiteX928" fmla="*/ 844200 w 1009195"/>
                <a:gd name="connsiteY928" fmla="*/ 787293 h 881540"/>
                <a:gd name="connsiteX929" fmla="*/ 845437 w 1009195"/>
                <a:gd name="connsiteY929" fmla="*/ 787293 h 881540"/>
                <a:gd name="connsiteX930" fmla="*/ 846769 w 1009195"/>
                <a:gd name="connsiteY930" fmla="*/ 788531 h 881540"/>
                <a:gd name="connsiteX931" fmla="*/ 848101 w 1009195"/>
                <a:gd name="connsiteY931" fmla="*/ 789864 h 881540"/>
                <a:gd name="connsiteX932" fmla="*/ 846769 w 1009195"/>
                <a:gd name="connsiteY932" fmla="*/ 791101 h 881540"/>
                <a:gd name="connsiteX933" fmla="*/ 844200 w 1009195"/>
                <a:gd name="connsiteY933" fmla="*/ 792434 h 881540"/>
                <a:gd name="connsiteX934" fmla="*/ 844200 w 1009195"/>
                <a:gd name="connsiteY934" fmla="*/ 795004 h 881540"/>
                <a:gd name="connsiteX935" fmla="*/ 845437 w 1009195"/>
                <a:gd name="connsiteY935" fmla="*/ 796337 h 881540"/>
                <a:gd name="connsiteX936" fmla="*/ 845437 w 1009195"/>
                <a:gd name="connsiteY936" fmla="*/ 798908 h 881540"/>
                <a:gd name="connsiteX937" fmla="*/ 849053 w 1009195"/>
                <a:gd name="connsiteY937" fmla="*/ 798908 h 881540"/>
                <a:gd name="connsiteX938" fmla="*/ 852954 w 1009195"/>
                <a:gd name="connsiteY938" fmla="*/ 795004 h 881540"/>
                <a:gd name="connsiteX939" fmla="*/ 855523 w 1009195"/>
                <a:gd name="connsiteY939" fmla="*/ 793767 h 881540"/>
                <a:gd name="connsiteX940" fmla="*/ 858568 w 1009195"/>
                <a:gd name="connsiteY940" fmla="*/ 793767 h 881540"/>
                <a:gd name="connsiteX941" fmla="*/ 861137 w 1009195"/>
                <a:gd name="connsiteY941" fmla="*/ 797575 h 881540"/>
                <a:gd name="connsiteX942" fmla="*/ 862469 w 1009195"/>
                <a:gd name="connsiteY942" fmla="*/ 805381 h 881540"/>
                <a:gd name="connsiteX943" fmla="*/ 861137 w 1009195"/>
                <a:gd name="connsiteY943" fmla="*/ 809189 h 881540"/>
                <a:gd name="connsiteX944" fmla="*/ 859900 w 1009195"/>
                <a:gd name="connsiteY944" fmla="*/ 811759 h 881540"/>
                <a:gd name="connsiteX945" fmla="*/ 857236 w 1009195"/>
                <a:gd name="connsiteY945" fmla="*/ 813092 h 881540"/>
                <a:gd name="connsiteX946" fmla="*/ 857236 w 1009195"/>
                <a:gd name="connsiteY946" fmla="*/ 815662 h 881540"/>
                <a:gd name="connsiteX947" fmla="*/ 867608 w 1009195"/>
                <a:gd name="connsiteY947" fmla="*/ 815662 h 881540"/>
                <a:gd name="connsiteX948" fmla="*/ 871509 w 1009195"/>
                <a:gd name="connsiteY948" fmla="*/ 818233 h 881540"/>
                <a:gd name="connsiteX949" fmla="*/ 876647 w 1009195"/>
                <a:gd name="connsiteY949" fmla="*/ 819566 h 881540"/>
                <a:gd name="connsiteX950" fmla="*/ 877979 w 1009195"/>
                <a:gd name="connsiteY950" fmla="*/ 818233 h 881540"/>
                <a:gd name="connsiteX951" fmla="*/ 877979 w 1009195"/>
                <a:gd name="connsiteY951" fmla="*/ 816995 h 881540"/>
                <a:gd name="connsiteX952" fmla="*/ 881785 w 1009195"/>
                <a:gd name="connsiteY952" fmla="*/ 814330 h 881540"/>
                <a:gd name="connsiteX953" fmla="*/ 885687 w 1009195"/>
                <a:gd name="connsiteY953" fmla="*/ 811759 h 881540"/>
                <a:gd name="connsiteX954" fmla="*/ 890825 w 1009195"/>
                <a:gd name="connsiteY954" fmla="*/ 811759 h 881540"/>
                <a:gd name="connsiteX955" fmla="*/ 892157 w 1009195"/>
                <a:gd name="connsiteY955" fmla="*/ 813092 h 881540"/>
                <a:gd name="connsiteX956" fmla="*/ 892157 w 1009195"/>
                <a:gd name="connsiteY956" fmla="*/ 814330 h 881540"/>
                <a:gd name="connsiteX957" fmla="*/ 889493 w 1009195"/>
                <a:gd name="connsiteY957" fmla="*/ 815662 h 881540"/>
                <a:gd name="connsiteX958" fmla="*/ 885687 w 1009195"/>
                <a:gd name="connsiteY958" fmla="*/ 816995 h 881540"/>
                <a:gd name="connsiteX959" fmla="*/ 884355 w 1009195"/>
                <a:gd name="connsiteY959" fmla="*/ 818233 h 881540"/>
                <a:gd name="connsiteX960" fmla="*/ 885687 w 1009195"/>
                <a:gd name="connsiteY960" fmla="*/ 819566 h 881540"/>
                <a:gd name="connsiteX961" fmla="*/ 892157 w 1009195"/>
                <a:gd name="connsiteY961" fmla="*/ 820803 h 881540"/>
                <a:gd name="connsiteX962" fmla="*/ 893394 w 1009195"/>
                <a:gd name="connsiteY962" fmla="*/ 822136 h 881540"/>
                <a:gd name="connsiteX963" fmla="*/ 893394 w 1009195"/>
                <a:gd name="connsiteY963" fmla="*/ 823374 h 881540"/>
                <a:gd name="connsiteX964" fmla="*/ 889493 w 1009195"/>
                <a:gd name="connsiteY964" fmla="*/ 824706 h 881540"/>
                <a:gd name="connsiteX965" fmla="*/ 889493 w 1009195"/>
                <a:gd name="connsiteY965" fmla="*/ 825944 h 881540"/>
                <a:gd name="connsiteX966" fmla="*/ 890825 w 1009195"/>
                <a:gd name="connsiteY966" fmla="*/ 827277 h 881540"/>
                <a:gd name="connsiteX967" fmla="*/ 893394 w 1009195"/>
                <a:gd name="connsiteY967" fmla="*/ 827277 h 881540"/>
                <a:gd name="connsiteX968" fmla="*/ 897296 w 1009195"/>
                <a:gd name="connsiteY968" fmla="*/ 828610 h 881540"/>
                <a:gd name="connsiteX969" fmla="*/ 902434 w 1009195"/>
                <a:gd name="connsiteY969" fmla="*/ 831180 h 881540"/>
                <a:gd name="connsiteX970" fmla="*/ 910236 w 1009195"/>
                <a:gd name="connsiteY970" fmla="*/ 833750 h 881540"/>
                <a:gd name="connsiteX971" fmla="*/ 915374 w 1009195"/>
                <a:gd name="connsiteY971" fmla="*/ 833750 h 881540"/>
                <a:gd name="connsiteX972" fmla="*/ 915374 w 1009195"/>
                <a:gd name="connsiteY972" fmla="*/ 831180 h 881540"/>
                <a:gd name="connsiteX973" fmla="*/ 912806 w 1009195"/>
                <a:gd name="connsiteY973" fmla="*/ 828610 h 881540"/>
                <a:gd name="connsiteX974" fmla="*/ 912806 w 1009195"/>
                <a:gd name="connsiteY974" fmla="*/ 825944 h 881540"/>
                <a:gd name="connsiteX975" fmla="*/ 922321 w 1009195"/>
                <a:gd name="connsiteY975" fmla="*/ 825944 h 881540"/>
                <a:gd name="connsiteX976" fmla="*/ 923558 w 1009195"/>
                <a:gd name="connsiteY976" fmla="*/ 827277 h 881540"/>
                <a:gd name="connsiteX977" fmla="*/ 923558 w 1009195"/>
                <a:gd name="connsiteY977" fmla="*/ 828610 h 881540"/>
                <a:gd name="connsiteX978" fmla="*/ 920989 w 1009195"/>
                <a:gd name="connsiteY978" fmla="*/ 829847 h 881540"/>
                <a:gd name="connsiteX979" fmla="*/ 918419 w 1009195"/>
                <a:gd name="connsiteY979" fmla="*/ 829847 h 881540"/>
                <a:gd name="connsiteX980" fmla="*/ 918419 w 1009195"/>
                <a:gd name="connsiteY980" fmla="*/ 831180 h 881540"/>
                <a:gd name="connsiteX981" fmla="*/ 919752 w 1009195"/>
                <a:gd name="connsiteY981" fmla="*/ 832417 h 881540"/>
                <a:gd name="connsiteX982" fmla="*/ 922321 w 1009195"/>
                <a:gd name="connsiteY982" fmla="*/ 836321 h 881540"/>
                <a:gd name="connsiteX983" fmla="*/ 926127 w 1009195"/>
                <a:gd name="connsiteY983" fmla="*/ 842794 h 881540"/>
                <a:gd name="connsiteX984" fmla="*/ 931265 w 1009195"/>
                <a:gd name="connsiteY984" fmla="*/ 850505 h 881540"/>
                <a:gd name="connsiteX985" fmla="*/ 933929 w 1009195"/>
                <a:gd name="connsiteY985" fmla="*/ 851838 h 881540"/>
                <a:gd name="connsiteX986" fmla="*/ 935166 w 1009195"/>
                <a:gd name="connsiteY986" fmla="*/ 854408 h 881540"/>
                <a:gd name="connsiteX987" fmla="*/ 935166 w 1009195"/>
                <a:gd name="connsiteY987" fmla="*/ 862119 h 881540"/>
                <a:gd name="connsiteX988" fmla="*/ 937831 w 1009195"/>
                <a:gd name="connsiteY988" fmla="*/ 863452 h 881540"/>
                <a:gd name="connsiteX989" fmla="*/ 940400 w 1009195"/>
                <a:gd name="connsiteY989" fmla="*/ 862119 h 881540"/>
                <a:gd name="connsiteX990" fmla="*/ 941637 w 1009195"/>
                <a:gd name="connsiteY990" fmla="*/ 856979 h 881540"/>
                <a:gd name="connsiteX991" fmla="*/ 944206 w 1009195"/>
                <a:gd name="connsiteY991" fmla="*/ 854408 h 881540"/>
                <a:gd name="connsiteX992" fmla="*/ 946775 w 1009195"/>
                <a:gd name="connsiteY992" fmla="*/ 854408 h 881540"/>
                <a:gd name="connsiteX993" fmla="*/ 948107 w 1009195"/>
                <a:gd name="connsiteY993" fmla="*/ 856979 h 881540"/>
                <a:gd name="connsiteX994" fmla="*/ 946775 w 1009195"/>
                <a:gd name="connsiteY994" fmla="*/ 860882 h 881540"/>
                <a:gd name="connsiteX995" fmla="*/ 946775 w 1009195"/>
                <a:gd name="connsiteY995" fmla="*/ 863452 h 881540"/>
                <a:gd name="connsiteX996" fmla="*/ 948107 w 1009195"/>
                <a:gd name="connsiteY996" fmla="*/ 863452 h 881540"/>
                <a:gd name="connsiteX997" fmla="*/ 949344 w 1009195"/>
                <a:gd name="connsiteY997" fmla="*/ 862119 h 881540"/>
                <a:gd name="connsiteX998" fmla="*/ 951913 w 1009195"/>
                <a:gd name="connsiteY998" fmla="*/ 858312 h 881540"/>
                <a:gd name="connsiteX999" fmla="*/ 953246 w 1009195"/>
                <a:gd name="connsiteY999" fmla="*/ 854408 h 881540"/>
                <a:gd name="connsiteX1000" fmla="*/ 951913 w 1009195"/>
                <a:gd name="connsiteY1000" fmla="*/ 849268 h 881540"/>
                <a:gd name="connsiteX1001" fmla="*/ 949344 w 1009195"/>
                <a:gd name="connsiteY1001" fmla="*/ 846602 h 881540"/>
                <a:gd name="connsiteX1002" fmla="*/ 949344 w 1009195"/>
                <a:gd name="connsiteY1002" fmla="*/ 841461 h 881540"/>
                <a:gd name="connsiteX1003" fmla="*/ 950676 w 1009195"/>
                <a:gd name="connsiteY1003" fmla="*/ 840224 h 881540"/>
                <a:gd name="connsiteX1004" fmla="*/ 953246 w 1009195"/>
                <a:gd name="connsiteY1004" fmla="*/ 841461 h 881540"/>
                <a:gd name="connsiteX1005" fmla="*/ 954578 w 1009195"/>
                <a:gd name="connsiteY1005" fmla="*/ 844127 h 881540"/>
                <a:gd name="connsiteX1006" fmla="*/ 954578 w 1009195"/>
                <a:gd name="connsiteY1006" fmla="*/ 845365 h 881540"/>
                <a:gd name="connsiteX1007" fmla="*/ 957147 w 1009195"/>
                <a:gd name="connsiteY1007" fmla="*/ 846602 h 881540"/>
                <a:gd name="connsiteX1008" fmla="*/ 960953 w 1009195"/>
                <a:gd name="connsiteY1008" fmla="*/ 846602 h 881540"/>
                <a:gd name="connsiteX1009" fmla="*/ 963522 w 1009195"/>
                <a:gd name="connsiteY1009" fmla="*/ 847935 h 881540"/>
                <a:gd name="connsiteX1010" fmla="*/ 963522 w 1009195"/>
                <a:gd name="connsiteY1010" fmla="*/ 849268 h 881540"/>
                <a:gd name="connsiteX1011" fmla="*/ 958384 w 1009195"/>
                <a:gd name="connsiteY1011" fmla="*/ 859549 h 881540"/>
                <a:gd name="connsiteX1012" fmla="*/ 953246 w 1009195"/>
                <a:gd name="connsiteY1012" fmla="*/ 867260 h 881540"/>
                <a:gd name="connsiteX1013" fmla="*/ 950676 w 1009195"/>
                <a:gd name="connsiteY1013" fmla="*/ 867260 h 881540"/>
                <a:gd name="connsiteX1014" fmla="*/ 949344 w 1009195"/>
                <a:gd name="connsiteY1014" fmla="*/ 866023 h 881540"/>
                <a:gd name="connsiteX1015" fmla="*/ 948107 w 1009195"/>
                <a:gd name="connsiteY1015" fmla="*/ 866023 h 881540"/>
                <a:gd name="connsiteX1016" fmla="*/ 946775 w 1009195"/>
                <a:gd name="connsiteY1016" fmla="*/ 867260 h 881540"/>
                <a:gd name="connsiteX1017" fmla="*/ 949344 w 1009195"/>
                <a:gd name="connsiteY1017" fmla="*/ 871163 h 881540"/>
                <a:gd name="connsiteX1018" fmla="*/ 951913 w 1009195"/>
                <a:gd name="connsiteY1018" fmla="*/ 872496 h 881540"/>
                <a:gd name="connsiteX1019" fmla="*/ 953721 w 1009195"/>
                <a:gd name="connsiteY1019" fmla="*/ 872496 h 881540"/>
                <a:gd name="connsiteX1020" fmla="*/ 954958 w 1009195"/>
                <a:gd name="connsiteY1020" fmla="*/ 871163 h 881540"/>
                <a:gd name="connsiteX1021" fmla="*/ 956291 w 1009195"/>
                <a:gd name="connsiteY1021" fmla="*/ 871163 h 881540"/>
                <a:gd name="connsiteX1022" fmla="*/ 961429 w 1009195"/>
                <a:gd name="connsiteY1022" fmla="*/ 869926 h 881540"/>
                <a:gd name="connsiteX1023" fmla="*/ 966567 w 1009195"/>
                <a:gd name="connsiteY1023" fmla="*/ 867260 h 881540"/>
                <a:gd name="connsiteX1024" fmla="*/ 966567 w 1009195"/>
                <a:gd name="connsiteY1024" fmla="*/ 864690 h 881540"/>
                <a:gd name="connsiteX1025" fmla="*/ 965330 w 1009195"/>
                <a:gd name="connsiteY1025" fmla="*/ 860882 h 881540"/>
                <a:gd name="connsiteX1026" fmla="*/ 963998 w 1009195"/>
                <a:gd name="connsiteY1026" fmla="*/ 855646 h 881540"/>
                <a:gd name="connsiteX1027" fmla="*/ 965330 w 1009195"/>
                <a:gd name="connsiteY1027" fmla="*/ 854408 h 881540"/>
                <a:gd name="connsiteX1028" fmla="*/ 966567 w 1009195"/>
                <a:gd name="connsiteY1028" fmla="*/ 855646 h 881540"/>
                <a:gd name="connsiteX1029" fmla="*/ 969136 w 1009195"/>
                <a:gd name="connsiteY1029" fmla="*/ 856979 h 881540"/>
                <a:gd name="connsiteX1030" fmla="*/ 976939 w 1009195"/>
                <a:gd name="connsiteY1030" fmla="*/ 868593 h 881540"/>
                <a:gd name="connsiteX1031" fmla="*/ 980745 w 1009195"/>
                <a:gd name="connsiteY1031" fmla="*/ 873734 h 881540"/>
                <a:gd name="connsiteX1032" fmla="*/ 988547 w 1009195"/>
                <a:gd name="connsiteY1032" fmla="*/ 881540 h 881540"/>
                <a:gd name="connsiteX1033" fmla="*/ 989784 w 1009195"/>
                <a:gd name="connsiteY1033" fmla="*/ 881540 h 881540"/>
                <a:gd name="connsiteX1034" fmla="*/ 989784 w 1009195"/>
                <a:gd name="connsiteY1034" fmla="*/ 880207 h 881540"/>
                <a:gd name="connsiteX1035" fmla="*/ 988547 w 1009195"/>
                <a:gd name="connsiteY1035" fmla="*/ 876304 h 881540"/>
                <a:gd name="connsiteX1036" fmla="*/ 985978 w 1009195"/>
                <a:gd name="connsiteY1036" fmla="*/ 872496 h 881540"/>
                <a:gd name="connsiteX1037" fmla="*/ 985978 w 1009195"/>
                <a:gd name="connsiteY1037" fmla="*/ 871163 h 881540"/>
                <a:gd name="connsiteX1038" fmla="*/ 988547 w 1009195"/>
                <a:gd name="connsiteY1038" fmla="*/ 869926 h 881540"/>
                <a:gd name="connsiteX1039" fmla="*/ 989784 w 1009195"/>
                <a:gd name="connsiteY1039" fmla="*/ 869926 h 881540"/>
                <a:gd name="connsiteX1040" fmla="*/ 989784 w 1009195"/>
                <a:gd name="connsiteY1040" fmla="*/ 868307 h 881540"/>
                <a:gd name="connsiteX1041" fmla="*/ 987216 w 1009195"/>
                <a:gd name="connsiteY1041" fmla="*/ 864404 h 881540"/>
                <a:gd name="connsiteX1042" fmla="*/ 987216 w 1009195"/>
                <a:gd name="connsiteY1042" fmla="*/ 860596 h 881540"/>
                <a:gd name="connsiteX1043" fmla="*/ 988547 w 1009195"/>
                <a:gd name="connsiteY1043" fmla="*/ 858026 h 881540"/>
                <a:gd name="connsiteX1044" fmla="*/ 988547 w 1009195"/>
                <a:gd name="connsiteY1044" fmla="*/ 855360 h 881540"/>
                <a:gd name="connsiteX1045" fmla="*/ 985978 w 1009195"/>
                <a:gd name="connsiteY1045" fmla="*/ 851552 h 881540"/>
                <a:gd name="connsiteX1046" fmla="*/ 983314 w 1009195"/>
                <a:gd name="connsiteY1046" fmla="*/ 848982 h 881540"/>
                <a:gd name="connsiteX1047" fmla="*/ 984646 w 1009195"/>
                <a:gd name="connsiteY1047" fmla="*/ 847649 h 881540"/>
                <a:gd name="connsiteX1048" fmla="*/ 985978 w 1009195"/>
                <a:gd name="connsiteY1048" fmla="*/ 846316 h 881540"/>
                <a:gd name="connsiteX1049" fmla="*/ 989784 w 1009195"/>
                <a:gd name="connsiteY1049" fmla="*/ 847649 h 881540"/>
                <a:gd name="connsiteX1050" fmla="*/ 992354 w 1009195"/>
                <a:gd name="connsiteY1050" fmla="*/ 850219 h 881540"/>
                <a:gd name="connsiteX1051" fmla="*/ 993686 w 1009195"/>
                <a:gd name="connsiteY1051" fmla="*/ 855360 h 881540"/>
                <a:gd name="connsiteX1052" fmla="*/ 995018 w 1009195"/>
                <a:gd name="connsiteY1052" fmla="*/ 859263 h 881540"/>
                <a:gd name="connsiteX1053" fmla="*/ 996255 w 1009195"/>
                <a:gd name="connsiteY1053" fmla="*/ 861834 h 881540"/>
                <a:gd name="connsiteX1054" fmla="*/ 998824 w 1009195"/>
                <a:gd name="connsiteY1054" fmla="*/ 863167 h 881540"/>
                <a:gd name="connsiteX1055" fmla="*/ 1000156 w 1009195"/>
                <a:gd name="connsiteY1055" fmla="*/ 861834 h 881540"/>
                <a:gd name="connsiteX1056" fmla="*/ 997587 w 1009195"/>
                <a:gd name="connsiteY1056" fmla="*/ 855360 h 881540"/>
                <a:gd name="connsiteX1057" fmla="*/ 996255 w 1009195"/>
                <a:gd name="connsiteY1057" fmla="*/ 852885 h 881540"/>
                <a:gd name="connsiteX1058" fmla="*/ 996255 w 1009195"/>
                <a:gd name="connsiteY1058" fmla="*/ 850219 h 881540"/>
                <a:gd name="connsiteX1059" fmla="*/ 998824 w 1009195"/>
                <a:gd name="connsiteY1059" fmla="*/ 850219 h 881540"/>
                <a:gd name="connsiteX1060" fmla="*/ 1000156 w 1009195"/>
                <a:gd name="connsiteY1060" fmla="*/ 851552 h 881540"/>
                <a:gd name="connsiteX1061" fmla="*/ 1001393 w 1009195"/>
                <a:gd name="connsiteY1061" fmla="*/ 855360 h 881540"/>
                <a:gd name="connsiteX1062" fmla="*/ 1001393 w 1009195"/>
                <a:gd name="connsiteY1062" fmla="*/ 858787 h 881540"/>
                <a:gd name="connsiteX1063" fmla="*/ 1002726 w 1009195"/>
                <a:gd name="connsiteY1063" fmla="*/ 861358 h 881540"/>
                <a:gd name="connsiteX1064" fmla="*/ 1005294 w 1009195"/>
                <a:gd name="connsiteY1064" fmla="*/ 861358 h 881540"/>
                <a:gd name="connsiteX1065" fmla="*/ 1005294 w 1009195"/>
                <a:gd name="connsiteY1065" fmla="*/ 856122 h 881540"/>
                <a:gd name="connsiteX1066" fmla="*/ 1004057 w 1009195"/>
                <a:gd name="connsiteY1066" fmla="*/ 854885 h 881540"/>
                <a:gd name="connsiteX1067" fmla="*/ 1005294 w 1009195"/>
                <a:gd name="connsiteY1067" fmla="*/ 850981 h 881540"/>
                <a:gd name="connsiteX1068" fmla="*/ 1007864 w 1009195"/>
                <a:gd name="connsiteY1068" fmla="*/ 848411 h 881540"/>
                <a:gd name="connsiteX1069" fmla="*/ 1009196 w 1009195"/>
                <a:gd name="connsiteY1069" fmla="*/ 845841 h 881540"/>
                <a:gd name="connsiteX1070" fmla="*/ 1009196 w 1009195"/>
                <a:gd name="connsiteY1070" fmla="*/ 844603 h 881540"/>
                <a:gd name="connsiteX1071" fmla="*/ 1007864 w 1009195"/>
                <a:gd name="connsiteY1071" fmla="*/ 843270 h 881540"/>
                <a:gd name="connsiteX1072" fmla="*/ 1004057 w 1009195"/>
                <a:gd name="connsiteY1072" fmla="*/ 843270 h 881540"/>
                <a:gd name="connsiteX1073" fmla="*/ 1000156 w 1009195"/>
                <a:gd name="connsiteY1073" fmla="*/ 844603 h 881540"/>
                <a:gd name="connsiteX1074" fmla="*/ 998824 w 1009195"/>
                <a:gd name="connsiteY1074" fmla="*/ 845841 h 881540"/>
                <a:gd name="connsiteX1075" fmla="*/ 998824 w 1009195"/>
                <a:gd name="connsiteY1075" fmla="*/ 847078 h 881540"/>
                <a:gd name="connsiteX1076" fmla="*/ 993686 w 1009195"/>
                <a:gd name="connsiteY1076" fmla="*/ 847078 h 881540"/>
                <a:gd name="connsiteX1077" fmla="*/ 992354 w 1009195"/>
                <a:gd name="connsiteY1077" fmla="*/ 844603 h 881540"/>
                <a:gd name="connsiteX1078" fmla="*/ 993686 w 1009195"/>
                <a:gd name="connsiteY1078" fmla="*/ 843270 h 881540"/>
                <a:gd name="connsiteX1079" fmla="*/ 993686 w 1009195"/>
                <a:gd name="connsiteY1079" fmla="*/ 841937 h 881540"/>
                <a:gd name="connsiteX1080" fmla="*/ 995018 w 1009195"/>
                <a:gd name="connsiteY1080" fmla="*/ 840700 h 881540"/>
                <a:gd name="connsiteX1081" fmla="*/ 997587 w 1009195"/>
                <a:gd name="connsiteY1081" fmla="*/ 841937 h 881540"/>
                <a:gd name="connsiteX1082" fmla="*/ 998824 w 1009195"/>
                <a:gd name="connsiteY1082" fmla="*/ 843270 h 881540"/>
                <a:gd name="connsiteX1083" fmla="*/ 1000156 w 1009195"/>
                <a:gd name="connsiteY1083" fmla="*/ 839367 h 881540"/>
                <a:gd name="connsiteX1084" fmla="*/ 1000156 w 1009195"/>
                <a:gd name="connsiteY1084" fmla="*/ 836797 h 881540"/>
                <a:gd name="connsiteX1085" fmla="*/ 1001393 w 1009195"/>
                <a:gd name="connsiteY1085" fmla="*/ 835464 h 881540"/>
                <a:gd name="connsiteX1086" fmla="*/ 1005294 w 1009195"/>
                <a:gd name="connsiteY1086" fmla="*/ 832894 h 881540"/>
                <a:gd name="connsiteX1087" fmla="*/ 1007864 w 1009195"/>
                <a:gd name="connsiteY1087" fmla="*/ 830323 h 881540"/>
                <a:gd name="connsiteX1088" fmla="*/ 1009196 w 1009195"/>
                <a:gd name="connsiteY1088" fmla="*/ 829086 h 881540"/>
                <a:gd name="connsiteX1089" fmla="*/ 1007864 w 1009195"/>
                <a:gd name="connsiteY1089" fmla="*/ 827753 h 881540"/>
                <a:gd name="connsiteX1090" fmla="*/ 998824 w 1009195"/>
                <a:gd name="connsiteY1090" fmla="*/ 827753 h 881540"/>
                <a:gd name="connsiteX1091" fmla="*/ 998824 w 1009195"/>
                <a:gd name="connsiteY1091" fmla="*/ 831656 h 881540"/>
                <a:gd name="connsiteX1092" fmla="*/ 997587 w 1009195"/>
                <a:gd name="connsiteY1092" fmla="*/ 834226 h 881540"/>
                <a:gd name="connsiteX1093" fmla="*/ 996255 w 1009195"/>
                <a:gd name="connsiteY1093" fmla="*/ 832894 h 881540"/>
                <a:gd name="connsiteX1094" fmla="*/ 993686 w 1009195"/>
                <a:gd name="connsiteY1094" fmla="*/ 831656 h 881540"/>
                <a:gd name="connsiteX1095" fmla="*/ 992354 w 1009195"/>
                <a:gd name="connsiteY1095" fmla="*/ 832894 h 881540"/>
                <a:gd name="connsiteX1096" fmla="*/ 992354 w 1009195"/>
                <a:gd name="connsiteY1096" fmla="*/ 835464 h 881540"/>
                <a:gd name="connsiteX1097" fmla="*/ 991117 w 1009195"/>
                <a:gd name="connsiteY1097" fmla="*/ 836797 h 881540"/>
                <a:gd name="connsiteX1098" fmla="*/ 984646 w 1009195"/>
                <a:gd name="connsiteY1098" fmla="*/ 838130 h 881540"/>
                <a:gd name="connsiteX1099" fmla="*/ 989784 w 1009195"/>
                <a:gd name="connsiteY1099" fmla="*/ 834226 h 881540"/>
                <a:gd name="connsiteX1100" fmla="*/ 991117 w 1009195"/>
                <a:gd name="connsiteY1100" fmla="*/ 827753 h 881540"/>
                <a:gd name="connsiteX1101" fmla="*/ 985978 w 1009195"/>
                <a:gd name="connsiteY1101" fmla="*/ 832894 h 881540"/>
                <a:gd name="connsiteX1102" fmla="*/ 982077 w 1009195"/>
                <a:gd name="connsiteY1102" fmla="*/ 831656 h 881540"/>
                <a:gd name="connsiteX1103" fmla="*/ 984646 w 1009195"/>
                <a:gd name="connsiteY1103" fmla="*/ 829086 h 881540"/>
                <a:gd name="connsiteX1104" fmla="*/ 987216 w 1009195"/>
                <a:gd name="connsiteY1104" fmla="*/ 827753 h 881540"/>
                <a:gd name="connsiteX1105" fmla="*/ 982077 w 1009195"/>
                <a:gd name="connsiteY1105" fmla="*/ 825182 h 881540"/>
                <a:gd name="connsiteX1106" fmla="*/ 991117 w 1009195"/>
                <a:gd name="connsiteY1106" fmla="*/ 823850 h 881540"/>
                <a:gd name="connsiteX1107" fmla="*/ 991117 w 1009195"/>
                <a:gd name="connsiteY1107" fmla="*/ 820042 h 881540"/>
                <a:gd name="connsiteX1108" fmla="*/ 984646 w 1009195"/>
                <a:gd name="connsiteY1108" fmla="*/ 821279 h 881540"/>
                <a:gd name="connsiteX1109" fmla="*/ 987216 w 1009195"/>
                <a:gd name="connsiteY1109" fmla="*/ 816139 h 881540"/>
                <a:gd name="connsiteX1110" fmla="*/ 984646 w 1009195"/>
                <a:gd name="connsiteY1110" fmla="*/ 812235 h 881540"/>
                <a:gd name="connsiteX1111" fmla="*/ 983314 w 1009195"/>
                <a:gd name="connsiteY1111" fmla="*/ 812235 h 881540"/>
                <a:gd name="connsiteX1112" fmla="*/ 974369 w 1009195"/>
                <a:gd name="connsiteY1112" fmla="*/ 808428 h 881540"/>
                <a:gd name="connsiteX1113" fmla="*/ 971801 w 1009195"/>
                <a:gd name="connsiteY1113" fmla="*/ 800621 h 881540"/>
                <a:gd name="connsiteX1114" fmla="*/ 971801 w 1009195"/>
                <a:gd name="connsiteY1114" fmla="*/ 807095 h 881540"/>
                <a:gd name="connsiteX1115" fmla="*/ 961429 w 1009195"/>
                <a:gd name="connsiteY1115" fmla="*/ 813568 h 881540"/>
                <a:gd name="connsiteX1116" fmla="*/ 961429 w 1009195"/>
                <a:gd name="connsiteY1116" fmla="*/ 817471 h 881540"/>
                <a:gd name="connsiteX1117" fmla="*/ 957528 w 1009195"/>
                <a:gd name="connsiteY1117" fmla="*/ 816139 h 881540"/>
                <a:gd name="connsiteX1118" fmla="*/ 961429 w 1009195"/>
                <a:gd name="connsiteY1118" fmla="*/ 808428 h 881540"/>
                <a:gd name="connsiteX1119" fmla="*/ 958859 w 1009195"/>
                <a:gd name="connsiteY1119" fmla="*/ 803286 h 881540"/>
                <a:gd name="connsiteX1120" fmla="*/ 952389 w 1009195"/>
                <a:gd name="connsiteY1120" fmla="*/ 800621 h 881540"/>
                <a:gd name="connsiteX1121" fmla="*/ 942874 w 1009195"/>
                <a:gd name="connsiteY1121" fmla="*/ 807095 h 881540"/>
                <a:gd name="connsiteX1122" fmla="*/ 936499 w 1009195"/>
                <a:gd name="connsiteY1122" fmla="*/ 805857 h 881540"/>
                <a:gd name="connsiteX1123" fmla="*/ 933834 w 1009195"/>
                <a:gd name="connsiteY1123" fmla="*/ 804524 h 881540"/>
                <a:gd name="connsiteX1124" fmla="*/ 931265 w 1009195"/>
                <a:gd name="connsiteY1124" fmla="*/ 801954 h 881540"/>
                <a:gd name="connsiteX1125" fmla="*/ 932598 w 1009195"/>
                <a:gd name="connsiteY1125" fmla="*/ 800621 h 881540"/>
                <a:gd name="connsiteX1126" fmla="*/ 934691 w 1009195"/>
                <a:gd name="connsiteY1126" fmla="*/ 800621 h 881540"/>
                <a:gd name="connsiteX1127" fmla="*/ 936023 w 1009195"/>
                <a:gd name="connsiteY1127" fmla="*/ 798051 h 881540"/>
                <a:gd name="connsiteX1128" fmla="*/ 937355 w 1009195"/>
                <a:gd name="connsiteY1128" fmla="*/ 796813 h 881540"/>
                <a:gd name="connsiteX1129" fmla="*/ 939924 w 1009195"/>
                <a:gd name="connsiteY1129" fmla="*/ 798051 h 881540"/>
                <a:gd name="connsiteX1130" fmla="*/ 942493 w 1009195"/>
                <a:gd name="connsiteY1130" fmla="*/ 798051 h 881540"/>
                <a:gd name="connsiteX1131" fmla="*/ 945063 w 1009195"/>
                <a:gd name="connsiteY1131" fmla="*/ 796813 h 881540"/>
                <a:gd name="connsiteX1132" fmla="*/ 946299 w 1009195"/>
                <a:gd name="connsiteY1132" fmla="*/ 795480 h 881540"/>
                <a:gd name="connsiteX1133" fmla="*/ 946299 w 1009195"/>
                <a:gd name="connsiteY1133" fmla="*/ 794242 h 881540"/>
                <a:gd name="connsiteX1134" fmla="*/ 944206 w 1009195"/>
                <a:gd name="connsiteY1134" fmla="*/ 792148 h 881540"/>
                <a:gd name="connsiteX1135" fmla="*/ 942874 w 1009195"/>
                <a:gd name="connsiteY1135" fmla="*/ 792148 h 881540"/>
                <a:gd name="connsiteX1136" fmla="*/ 940305 w 1009195"/>
                <a:gd name="connsiteY1136" fmla="*/ 790815 h 881540"/>
                <a:gd name="connsiteX1137" fmla="*/ 937736 w 1009195"/>
                <a:gd name="connsiteY1137" fmla="*/ 792148 h 881540"/>
                <a:gd name="connsiteX1138" fmla="*/ 935166 w 1009195"/>
                <a:gd name="connsiteY1138" fmla="*/ 792148 h 881540"/>
                <a:gd name="connsiteX1139" fmla="*/ 935166 w 1009195"/>
                <a:gd name="connsiteY1139" fmla="*/ 793481 h 881540"/>
                <a:gd name="connsiteX1140" fmla="*/ 929933 w 1009195"/>
                <a:gd name="connsiteY1140" fmla="*/ 793481 h 881540"/>
                <a:gd name="connsiteX1141" fmla="*/ 928696 w 1009195"/>
                <a:gd name="connsiteY1141" fmla="*/ 794719 h 881540"/>
                <a:gd name="connsiteX1142" fmla="*/ 927364 w 1009195"/>
                <a:gd name="connsiteY1142" fmla="*/ 794719 h 881540"/>
                <a:gd name="connsiteX1143" fmla="*/ 926127 w 1009195"/>
                <a:gd name="connsiteY1143" fmla="*/ 792148 h 881540"/>
                <a:gd name="connsiteX1144" fmla="*/ 922226 w 1009195"/>
                <a:gd name="connsiteY1144" fmla="*/ 790815 h 881540"/>
                <a:gd name="connsiteX1145" fmla="*/ 918419 w 1009195"/>
                <a:gd name="connsiteY1145" fmla="*/ 792148 h 881540"/>
                <a:gd name="connsiteX1146" fmla="*/ 913186 w 1009195"/>
                <a:gd name="connsiteY1146" fmla="*/ 794719 h 881540"/>
                <a:gd name="connsiteX1147" fmla="*/ 906716 w 1009195"/>
                <a:gd name="connsiteY1147" fmla="*/ 796051 h 881540"/>
                <a:gd name="connsiteX1148" fmla="*/ 902909 w 1009195"/>
                <a:gd name="connsiteY1148" fmla="*/ 796051 h 881540"/>
                <a:gd name="connsiteX1149" fmla="*/ 900341 w 1009195"/>
                <a:gd name="connsiteY1149" fmla="*/ 794719 h 881540"/>
                <a:gd name="connsiteX1150" fmla="*/ 897771 w 1009195"/>
                <a:gd name="connsiteY1150" fmla="*/ 792148 h 881540"/>
                <a:gd name="connsiteX1151" fmla="*/ 897771 w 1009195"/>
                <a:gd name="connsiteY1151" fmla="*/ 789578 h 881540"/>
                <a:gd name="connsiteX1152" fmla="*/ 899008 w 1009195"/>
                <a:gd name="connsiteY1152" fmla="*/ 789578 h 881540"/>
                <a:gd name="connsiteX1153" fmla="*/ 900341 w 1009195"/>
                <a:gd name="connsiteY1153" fmla="*/ 788246 h 881540"/>
                <a:gd name="connsiteX1154" fmla="*/ 901578 w 1009195"/>
                <a:gd name="connsiteY1154" fmla="*/ 788246 h 881540"/>
                <a:gd name="connsiteX1155" fmla="*/ 902909 w 1009195"/>
                <a:gd name="connsiteY1155" fmla="*/ 790815 h 881540"/>
                <a:gd name="connsiteX1156" fmla="*/ 905479 w 1009195"/>
                <a:gd name="connsiteY1156" fmla="*/ 792148 h 881540"/>
                <a:gd name="connsiteX1157" fmla="*/ 906716 w 1009195"/>
                <a:gd name="connsiteY1157" fmla="*/ 790815 h 881540"/>
                <a:gd name="connsiteX1158" fmla="*/ 905479 w 1009195"/>
                <a:gd name="connsiteY1158" fmla="*/ 788246 h 881540"/>
                <a:gd name="connsiteX1159" fmla="*/ 904242 w 1009195"/>
                <a:gd name="connsiteY1159" fmla="*/ 787008 h 881540"/>
                <a:gd name="connsiteX1160" fmla="*/ 902909 w 1009195"/>
                <a:gd name="connsiteY1160" fmla="*/ 785675 h 881540"/>
                <a:gd name="connsiteX1161" fmla="*/ 902909 w 1009195"/>
                <a:gd name="connsiteY1161" fmla="*/ 784342 h 881540"/>
                <a:gd name="connsiteX1162" fmla="*/ 905479 w 1009195"/>
                <a:gd name="connsiteY1162" fmla="*/ 783104 h 881540"/>
                <a:gd name="connsiteX1163" fmla="*/ 906716 w 1009195"/>
                <a:gd name="connsiteY1163" fmla="*/ 781771 h 881540"/>
                <a:gd name="connsiteX1164" fmla="*/ 908048 w 1009195"/>
                <a:gd name="connsiteY1164" fmla="*/ 780534 h 881540"/>
                <a:gd name="connsiteX1165" fmla="*/ 908048 w 1009195"/>
                <a:gd name="connsiteY1165" fmla="*/ 779202 h 881540"/>
                <a:gd name="connsiteX1166" fmla="*/ 906145 w 1009195"/>
                <a:gd name="connsiteY1166" fmla="*/ 779202 h 881540"/>
                <a:gd name="connsiteX1167" fmla="*/ 904908 w 1009195"/>
                <a:gd name="connsiteY1167" fmla="*/ 780534 h 881540"/>
                <a:gd name="connsiteX1168" fmla="*/ 903575 w 1009195"/>
                <a:gd name="connsiteY1168" fmla="*/ 781771 h 881540"/>
                <a:gd name="connsiteX1169" fmla="*/ 899674 w 1009195"/>
                <a:gd name="connsiteY1169" fmla="*/ 780534 h 881540"/>
                <a:gd name="connsiteX1170" fmla="*/ 897105 w 1009195"/>
                <a:gd name="connsiteY1170" fmla="*/ 779202 h 881540"/>
                <a:gd name="connsiteX1171" fmla="*/ 891967 w 1009195"/>
                <a:gd name="connsiteY1171" fmla="*/ 775393 h 881540"/>
                <a:gd name="connsiteX1172" fmla="*/ 889302 w 1009195"/>
                <a:gd name="connsiteY1172" fmla="*/ 774060 h 881540"/>
                <a:gd name="connsiteX1173" fmla="*/ 886734 w 1009195"/>
                <a:gd name="connsiteY1173" fmla="*/ 771490 h 881540"/>
                <a:gd name="connsiteX1174" fmla="*/ 882927 w 1009195"/>
                <a:gd name="connsiteY1174" fmla="*/ 770253 h 881540"/>
                <a:gd name="connsiteX1175" fmla="*/ 875220 w 1009195"/>
                <a:gd name="connsiteY1175" fmla="*/ 770253 h 881540"/>
                <a:gd name="connsiteX1176" fmla="*/ 872555 w 1009195"/>
                <a:gd name="connsiteY1176" fmla="*/ 768920 h 881540"/>
                <a:gd name="connsiteX1177" fmla="*/ 872555 w 1009195"/>
                <a:gd name="connsiteY1177" fmla="*/ 767587 h 881540"/>
                <a:gd name="connsiteX1178" fmla="*/ 873888 w 1009195"/>
                <a:gd name="connsiteY1178" fmla="*/ 766349 h 881540"/>
                <a:gd name="connsiteX1179" fmla="*/ 875220 w 1009195"/>
                <a:gd name="connsiteY1179" fmla="*/ 765017 h 881540"/>
                <a:gd name="connsiteX1180" fmla="*/ 873888 w 1009195"/>
                <a:gd name="connsiteY1180" fmla="*/ 762446 h 881540"/>
                <a:gd name="connsiteX1181" fmla="*/ 872555 w 1009195"/>
                <a:gd name="connsiteY1181" fmla="*/ 761114 h 881540"/>
                <a:gd name="connsiteX1182" fmla="*/ 869987 w 1009195"/>
                <a:gd name="connsiteY1182" fmla="*/ 757306 h 881540"/>
                <a:gd name="connsiteX1183" fmla="*/ 864848 w 1009195"/>
                <a:gd name="connsiteY1183" fmla="*/ 755973 h 881540"/>
                <a:gd name="connsiteX1184" fmla="*/ 860947 w 1009195"/>
                <a:gd name="connsiteY1184" fmla="*/ 754735 h 881540"/>
                <a:gd name="connsiteX1185" fmla="*/ 857046 w 1009195"/>
                <a:gd name="connsiteY1185" fmla="*/ 753402 h 881540"/>
                <a:gd name="connsiteX1186" fmla="*/ 854477 w 1009195"/>
                <a:gd name="connsiteY1186" fmla="*/ 750832 h 881540"/>
                <a:gd name="connsiteX1187" fmla="*/ 853240 w 1009195"/>
                <a:gd name="connsiteY1187" fmla="*/ 749595 h 881540"/>
                <a:gd name="connsiteX1188" fmla="*/ 853240 w 1009195"/>
                <a:gd name="connsiteY1188" fmla="*/ 746929 h 881540"/>
                <a:gd name="connsiteX1189" fmla="*/ 854477 w 1009195"/>
                <a:gd name="connsiteY1189" fmla="*/ 746929 h 881540"/>
                <a:gd name="connsiteX1190" fmla="*/ 858378 w 1009195"/>
                <a:gd name="connsiteY1190" fmla="*/ 749595 h 881540"/>
                <a:gd name="connsiteX1191" fmla="*/ 859710 w 1009195"/>
                <a:gd name="connsiteY1191" fmla="*/ 750832 h 881540"/>
                <a:gd name="connsiteX1192" fmla="*/ 862279 w 1009195"/>
                <a:gd name="connsiteY1192" fmla="*/ 753402 h 881540"/>
                <a:gd name="connsiteX1193" fmla="*/ 866180 w 1009195"/>
                <a:gd name="connsiteY1193" fmla="*/ 753402 h 881540"/>
                <a:gd name="connsiteX1194" fmla="*/ 867417 w 1009195"/>
                <a:gd name="connsiteY1194" fmla="*/ 752070 h 881540"/>
                <a:gd name="connsiteX1195" fmla="*/ 868750 w 1009195"/>
                <a:gd name="connsiteY1195" fmla="*/ 749595 h 881540"/>
                <a:gd name="connsiteX1196" fmla="*/ 867417 w 1009195"/>
                <a:gd name="connsiteY1196" fmla="*/ 748262 h 881540"/>
                <a:gd name="connsiteX1197" fmla="*/ 863516 w 1009195"/>
                <a:gd name="connsiteY1197" fmla="*/ 746929 h 881540"/>
                <a:gd name="connsiteX1198" fmla="*/ 857046 w 1009195"/>
                <a:gd name="connsiteY1198" fmla="*/ 746929 h 881540"/>
                <a:gd name="connsiteX1199" fmla="*/ 855809 w 1009195"/>
                <a:gd name="connsiteY1199" fmla="*/ 744358 h 881540"/>
                <a:gd name="connsiteX1200" fmla="*/ 857046 w 1009195"/>
                <a:gd name="connsiteY1200" fmla="*/ 743121 h 881540"/>
                <a:gd name="connsiteX1201" fmla="*/ 860947 w 1009195"/>
                <a:gd name="connsiteY1201" fmla="*/ 741788 h 881540"/>
                <a:gd name="connsiteX1202" fmla="*/ 864848 w 1009195"/>
                <a:gd name="connsiteY1202" fmla="*/ 743121 h 881540"/>
                <a:gd name="connsiteX1203" fmla="*/ 868750 w 1009195"/>
                <a:gd name="connsiteY1203" fmla="*/ 744358 h 881540"/>
                <a:gd name="connsiteX1204" fmla="*/ 869987 w 1009195"/>
                <a:gd name="connsiteY1204" fmla="*/ 745691 h 881540"/>
                <a:gd name="connsiteX1205" fmla="*/ 872555 w 1009195"/>
                <a:gd name="connsiteY1205" fmla="*/ 748262 h 881540"/>
                <a:gd name="connsiteX1206" fmla="*/ 871319 w 1009195"/>
                <a:gd name="connsiteY1206" fmla="*/ 749595 h 881540"/>
                <a:gd name="connsiteX1207" fmla="*/ 872555 w 1009195"/>
                <a:gd name="connsiteY1207" fmla="*/ 750832 h 881540"/>
                <a:gd name="connsiteX1208" fmla="*/ 873888 w 1009195"/>
                <a:gd name="connsiteY1208" fmla="*/ 752070 h 881540"/>
                <a:gd name="connsiteX1209" fmla="*/ 873888 w 1009195"/>
                <a:gd name="connsiteY1209" fmla="*/ 750832 h 881540"/>
                <a:gd name="connsiteX1210" fmla="*/ 875220 w 1009195"/>
                <a:gd name="connsiteY1210" fmla="*/ 749595 h 881540"/>
                <a:gd name="connsiteX1211" fmla="*/ 875220 w 1009195"/>
                <a:gd name="connsiteY1211" fmla="*/ 746929 h 881540"/>
                <a:gd name="connsiteX1212" fmla="*/ 872555 w 1009195"/>
                <a:gd name="connsiteY1212" fmla="*/ 745691 h 881540"/>
                <a:gd name="connsiteX1213" fmla="*/ 872555 w 1009195"/>
                <a:gd name="connsiteY1213" fmla="*/ 744549 h 881540"/>
                <a:gd name="connsiteX1214" fmla="*/ 876457 w 1009195"/>
                <a:gd name="connsiteY1214" fmla="*/ 744549 h 881540"/>
                <a:gd name="connsiteX1215" fmla="*/ 880358 w 1009195"/>
                <a:gd name="connsiteY1215" fmla="*/ 745882 h 881540"/>
                <a:gd name="connsiteX1216" fmla="*/ 882927 w 1009195"/>
                <a:gd name="connsiteY1216" fmla="*/ 747120 h 881540"/>
                <a:gd name="connsiteX1217" fmla="*/ 882927 w 1009195"/>
                <a:gd name="connsiteY1217" fmla="*/ 748452 h 881540"/>
                <a:gd name="connsiteX1218" fmla="*/ 885497 w 1009195"/>
                <a:gd name="connsiteY1218" fmla="*/ 748452 h 881540"/>
                <a:gd name="connsiteX1219" fmla="*/ 885497 w 1009195"/>
                <a:gd name="connsiteY1219" fmla="*/ 744549 h 881540"/>
                <a:gd name="connsiteX1220" fmla="*/ 884164 w 1009195"/>
                <a:gd name="connsiteY1220" fmla="*/ 741978 h 881540"/>
                <a:gd name="connsiteX1221" fmla="*/ 882927 w 1009195"/>
                <a:gd name="connsiteY1221" fmla="*/ 741978 h 881540"/>
                <a:gd name="connsiteX1222" fmla="*/ 880358 w 1009195"/>
                <a:gd name="connsiteY1222" fmla="*/ 743311 h 881540"/>
                <a:gd name="connsiteX1223" fmla="*/ 879026 w 1009195"/>
                <a:gd name="connsiteY1223" fmla="*/ 743311 h 881540"/>
                <a:gd name="connsiteX1224" fmla="*/ 877789 w 1009195"/>
                <a:gd name="connsiteY1224" fmla="*/ 741978 h 881540"/>
                <a:gd name="connsiteX1225" fmla="*/ 877789 w 1009195"/>
                <a:gd name="connsiteY1225" fmla="*/ 740741 h 881540"/>
                <a:gd name="connsiteX1226" fmla="*/ 879026 w 1009195"/>
                <a:gd name="connsiteY1226" fmla="*/ 739409 h 881540"/>
                <a:gd name="connsiteX1227" fmla="*/ 880358 w 1009195"/>
                <a:gd name="connsiteY1227" fmla="*/ 736838 h 881540"/>
                <a:gd name="connsiteX1228" fmla="*/ 879026 w 1009195"/>
                <a:gd name="connsiteY1228" fmla="*/ 735505 h 881540"/>
                <a:gd name="connsiteX1229" fmla="*/ 877599 w 1009195"/>
                <a:gd name="connsiteY1229" fmla="*/ 735505 h 881540"/>
                <a:gd name="connsiteX1230" fmla="*/ 876266 w 1009195"/>
                <a:gd name="connsiteY1230" fmla="*/ 736838 h 881540"/>
                <a:gd name="connsiteX1231" fmla="*/ 876266 w 1009195"/>
                <a:gd name="connsiteY1231" fmla="*/ 738076 h 881540"/>
                <a:gd name="connsiteX1232" fmla="*/ 875029 w 1009195"/>
                <a:gd name="connsiteY1232" fmla="*/ 739409 h 881540"/>
                <a:gd name="connsiteX1233" fmla="*/ 871128 w 1009195"/>
                <a:gd name="connsiteY1233" fmla="*/ 735505 h 881540"/>
                <a:gd name="connsiteX1234" fmla="*/ 868559 w 1009195"/>
                <a:gd name="connsiteY1234" fmla="*/ 734267 h 881540"/>
                <a:gd name="connsiteX1235" fmla="*/ 867227 w 1009195"/>
                <a:gd name="connsiteY1235" fmla="*/ 731697 h 881540"/>
                <a:gd name="connsiteX1236" fmla="*/ 867227 w 1009195"/>
                <a:gd name="connsiteY1236" fmla="*/ 727794 h 881540"/>
                <a:gd name="connsiteX1237" fmla="*/ 868083 w 1009195"/>
                <a:gd name="connsiteY1237" fmla="*/ 727794 h 881540"/>
                <a:gd name="connsiteX1238" fmla="*/ 873221 w 1009195"/>
                <a:gd name="connsiteY1238" fmla="*/ 729032 h 881540"/>
                <a:gd name="connsiteX1239" fmla="*/ 877123 w 1009195"/>
                <a:gd name="connsiteY1239" fmla="*/ 732935 h 881540"/>
                <a:gd name="connsiteX1240" fmla="*/ 884830 w 1009195"/>
                <a:gd name="connsiteY1240" fmla="*/ 736838 h 881540"/>
                <a:gd name="connsiteX1241" fmla="*/ 889969 w 1009195"/>
                <a:gd name="connsiteY1241" fmla="*/ 738076 h 881540"/>
                <a:gd name="connsiteX1242" fmla="*/ 897771 w 1009195"/>
                <a:gd name="connsiteY1242" fmla="*/ 739409 h 881540"/>
                <a:gd name="connsiteX1243" fmla="*/ 904242 w 1009195"/>
                <a:gd name="connsiteY1243" fmla="*/ 743311 h 881540"/>
                <a:gd name="connsiteX1244" fmla="*/ 908048 w 1009195"/>
                <a:gd name="connsiteY1244" fmla="*/ 744549 h 881540"/>
                <a:gd name="connsiteX1245" fmla="*/ 910617 w 1009195"/>
                <a:gd name="connsiteY1245" fmla="*/ 743311 h 881540"/>
                <a:gd name="connsiteX1246" fmla="*/ 911949 w 1009195"/>
                <a:gd name="connsiteY1246" fmla="*/ 743311 h 881540"/>
                <a:gd name="connsiteX1247" fmla="*/ 910617 w 1009195"/>
                <a:gd name="connsiteY1247" fmla="*/ 740741 h 881540"/>
                <a:gd name="connsiteX1248" fmla="*/ 908048 w 1009195"/>
                <a:gd name="connsiteY1248" fmla="*/ 738076 h 881540"/>
                <a:gd name="connsiteX1249" fmla="*/ 904242 w 1009195"/>
                <a:gd name="connsiteY1249" fmla="*/ 735505 h 881540"/>
                <a:gd name="connsiteX1250" fmla="*/ 899008 w 1009195"/>
                <a:gd name="connsiteY1250" fmla="*/ 735505 h 881540"/>
                <a:gd name="connsiteX1251" fmla="*/ 896439 w 1009195"/>
                <a:gd name="connsiteY1251" fmla="*/ 734267 h 881540"/>
                <a:gd name="connsiteX1252" fmla="*/ 889969 w 1009195"/>
                <a:gd name="connsiteY1252" fmla="*/ 732935 h 881540"/>
                <a:gd name="connsiteX1253" fmla="*/ 884830 w 1009195"/>
                <a:gd name="connsiteY1253" fmla="*/ 731697 h 881540"/>
                <a:gd name="connsiteX1254" fmla="*/ 883498 w 1009195"/>
                <a:gd name="connsiteY1254" fmla="*/ 731697 h 881540"/>
                <a:gd name="connsiteX1255" fmla="*/ 884830 w 1009195"/>
                <a:gd name="connsiteY1255" fmla="*/ 730365 h 881540"/>
                <a:gd name="connsiteX1256" fmla="*/ 888636 w 1009195"/>
                <a:gd name="connsiteY1256" fmla="*/ 729032 h 881540"/>
                <a:gd name="connsiteX1257" fmla="*/ 889969 w 1009195"/>
                <a:gd name="connsiteY1257" fmla="*/ 727794 h 881540"/>
                <a:gd name="connsiteX1258" fmla="*/ 889969 w 1009195"/>
                <a:gd name="connsiteY1258" fmla="*/ 726461 h 881540"/>
                <a:gd name="connsiteX1259" fmla="*/ 884830 w 1009195"/>
                <a:gd name="connsiteY1259" fmla="*/ 725223 h 881540"/>
                <a:gd name="connsiteX1260" fmla="*/ 878360 w 1009195"/>
                <a:gd name="connsiteY1260" fmla="*/ 725223 h 881540"/>
                <a:gd name="connsiteX1261" fmla="*/ 875791 w 1009195"/>
                <a:gd name="connsiteY1261" fmla="*/ 721321 h 881540"/>
                <a:gd name="connsiteX1262" fmla="*/ 873221 w 1009195"/>
                <a:gd name="connsiteY1262" fmla="*/ 719988 h 881540"/>
                <a:gd name="connsiteX1263" fmla="*/ 873221 w 1009195"/>
                <a:gd name="connsiteY1263" fmla="*/ 717418 h 881540"/>
                <a:gd name="connsiteX1264" fmla="*/ 874554 w 1009195"/>
                <a:gd name="connsiteY1264" fmla="*/ 716180 h 881540"/>
                <a:gd name="connsiteX1265" fmla="*/ 877123 w 1009195"/>
                <a:gd name="connsiteY1265" fmla="*/ 711039 h 881540"/>
                <a:gd name="connsiteX1266" fmla="*/ 877123 w 1009195"/>
                <a:gd name="connsiteY1266" fmla="*/ 708374 h 881540"/>
                <a:gd name="connsiteX1267" fmla="*/ 878360 w 1009195"/>
                <a:gd name="connsiteY1267" fmla="*/ 707136 h 881540"/>
                <a:gd name="connsiteX1268" fmla="*/ 880929 w 1009195"/>
                <a:gd name="connsiteY1268" fmla="*/ 708374 h 881540"/>
                <a:gd name="connsiteX1269" fmla="*/ 882261 w 1009195"/>
                <a:gd name="connsiteY1269" fmla="*/ 709707 h 881540"/>
                <a:gd name="connsiteX1270" fmla="*/ 883498 w 1009195"/>
                <a:gd name="connsiteY1270" fmla="*/ 711039 h 881540"/>
                <a:gd name="connsiteX1271" fmla="*/ 884830 w 1009195"/>
                <a:gd name="connsiteY1271" fmla="*/ 712277 h 881540"/>
                <a:gd name="connsiteX1272" fmla="*/ 883498 w 1009195"/>
                <a:gd name="connsiteY1272" fmla="*/ 713609 h 881540"/>
                <a:gd name="connsiteX1273" fmla="*/ 882261 w 1009195"/>
                <a:gd name="connsiteY1273" fmla="*/ 714847 h 881540"/>
                <a:gd name="connsiteX1274" fmla="*/ 880929 w 1009195"/>
                <a:gd name="connsiteY1274" fmla="*/ 714847 h 881540"/>
                <a:gd name="connsiteX1275" fmla="*/ 882261 w 1009195"/>
                <a:gd name="connsiteY1275" fmla="*/ 716180 h 881540"/>
                <a:gd name="connsiteX1276" fmla="*/ 882261 w 1009195"/>
                <a:gd name="connsiteY1276" fmla="*/ 717418 h 881540"/>
                <a:gd name="connsiteX1277" fmla="*/ 883498 w 1009195"/>
                <a:gd name="connsiteY1277" fmla="*/ 718750 h 881540"/>
                <a:gd name="connsiteX1278" fmla="*/ 886068 w 1009195"/>
                <a:gd name="connsiteY1278" fmla="*/ 718750 h 881540"/>
                <a:gd name="connsiteX1279" fmla="*/ 888636 w 1009195"/>
                <a:gd name="connsiteY1279" fmla="*/ 716180 h 881540"/>
                <a:gd name="connsiteX1280" fmla="*/ 891301 w 1009195"/>
                <a:gd name="connsiteY1280" fmla="*/ 714847 h 881540"/>
                <a:gd name="connsiteX1281" fmla="*/ 892538 w 1009195"/>
                <a:gd name="connsiteY1281" fmla="*/ 716180 h 881540"/>
                <a:gd name="connsiteX1282" fmla="*/ 895107 w 1009195"/>
                <a:gd name="connsiteY1282" fmla="*/ 718750 h 881540"/>
                <a:gd name="connsiteX1283" fmla="*/ 897771 w 1009195"/>
                <a:gd name="connsiteY1283" fmla="*/ 718750 h 881540"/>
                <a:gd name="connsiteX1284" fmla="*/ 901578 w 1009195"/>
                <a:gd name="connsiteY1284" fmla="*/ 717418 h 881540"/>
                <a:gd name="connsiteX1285" fmla="*/ 902909 w 1009195"/>
                <a:gd name="connsiteY1285" fmla="*/ 716180 h 881540"/>
                <a:gd name="connsiteX1286" fmla="*/ 904242 w 1009195"/>
                <a:gd name="connsiteY1286" fmla="*/ 713609 h 881540"/>
                <a:gd name="connsiteX1287" fmla="*/ 901578 w 1009195"/>
                <a:gd name="connsiteY1287" fmla="*/ 711039 h 881540"/>
                <a:gd name="connsiteX1288" fmla="*/ 899008 w 1009195"/>
                <a:gd name="connsiteY1288" fmla="*/ 711039 h 881540"/>
                <a:gd name="connsiteX1289" fmla="*/ 897771 w 1009195"/>
                <a:gd name="connsiteY1289" fmla="*/ 708374 h 881540"/>
                <a:gd name="connsiteX1290" fmla="*/ 899008 w 1009195"/>
                <a:gd name="connsiteY1290" fmla="*/ 705898 h 881540"/>
                <a:gd name="connsiteX1291" fmla="*/ 900341 w 1009195"/>
                <a:gd name="connsiteY1291" fmla="*/ 705898 h 881540"/>
                <a:gd name="connsiteX1292" fmla="*/ 901578 w 1009195"/>
                <a:gd name="connsiteY1292" fmla="*/ 708374 h 881540"/>
                <a:gd name="connsiteX1293" fmla="*/ 902909 w 1009195"/>
                <a:gd name="connsiteY1293" fmla="*/ 709707 h 881540"/>
                <a:gd name="connsiteX1294" fmla="*/ 905479 w 1009195"/>
                <a:gd name="connsiteY1294" fmla="*/ 708374 h 881540"/>
                <a:gd name="connsiteX1295" fmla="*/ 905479 w 1009195"/>
                <a:gd name="connsiteY1295" fmla="*/ 701995 h 881540"/>
                <a:gd name="connsiteX1296" fmla="*/ 904242 w 1009195"/>
                <a:gd name="connsiteY1296" fmla="*/ 701995 h 881540"/>
                <a:gd name="connsiteX1297" fmla="*/ 901578 w 1009195"/>
                <a:gd name="connsiteY1297" fmla="*/ 703233 h 881540"/>
                <a:gd name="connsiteX1298" fmla="*/ 897771 w 1009195"/>
                <a:gd name="connsiteY1298" fmla="*/ 703233 h 881540"/>
                <a:gd name="connsiteX1299" fmla="*/ 896439 w 1009195"/>
                <a:gd name="connsiteY1299" fmla="*/ 701995 h 881540"/>
                <a:gd name="connsiteX1300" fmla="*/ 897771 w 1009195"/>
                <a:gd name="connsiteY1300" fmla="*/ 699330 h 881540"/>
                <a:gd name="connsiteX1301" fmla="*/ 899008 w 1009195"/>
                <a:gd name="connsiteY1301" fmla="*/ 695522 h 881540"/>
                <a:gd name="connsiteX1302" fmla="*/ 901578 w 1009195"/>
                <a:gd name="connsiteY1302" fmla="*/ 692951 h 881540"/>
                <a:gd name="connsiteX1303" fmla="*/ 902909 w 1009195"/>
                <a:gd name="connsiteY1303" fmla="*/ 694189 h 881540"/>
                <a:gd name="connsiteX1304" fmla="*/ 904242 w 1009195"/>
                <a:gd name="connsiteY1304" fmla="*/ 695522 h 881540"/>
                <a:gd name="connsiteX1305" fmla="*/ 906716 w 1009195"/>
                <a:gd name="connsiteY1305" fmla="*/ 696759 h 881540"/>
                <a:gd name="connsiteX1306" fmla="*/ 911949 w 1009195"/>
                <a:gd name="connsiteY1306" fmla="*/ 696759 h 881540"/>
                <a:gd name="connsiteX1307" fmla="*/ 914518 w 1009195"/>
                <a:gd name="connsiteY1307" fmla="*/ 698092 h 881540"/>
                <a:gd name="connsiteX1308" fmla="*/ 917088 w 1009195"/>
                <a:gd name="connsiteY1308" fmla="*/ 700663 h 881540"/>
                <a:gd name="connsiteX1309" fmla="*/ 917088 w 1009195"/>
                <a:gd name="connsiteY1309" fmla="*/ 704565 h 881540"/>
                <a:gd name="connsiteX1310" fmla="*/ 918419 w 1009195"/>
                <a:gd name="connsiteY1310" fmla="*/ 707136 h 881540"/>
                <a:gd name="connsiteX1311" fmla="*/ 919656 w 1009195"/>
                <a:gd name="connsiteY1311" fmla="*/ 707136 h 881540"/>
                <a:gd name="connsiteX1312" fmla="*/ 920989 w 1009195"/>
                <a:gd name="connsiteY1312" fmla="*/ 705898 h 881540"/>
                <a:gd name="connsiteX1313" fmla="*/ 922226 w 1009195"/>
                <a:gd name="connsiteY1313" fmla="*/ 705898 h 881540"/>
                <a:gd name="connsiteX1314" fmla="*/ 922226 w 1009195"/>
                <a:gd name="connsiteY1314" fmla="*/ 709707 h 881540"/>
                <a:gd name="connsiteX1315" fmla="*/ 923558 w 1009195"/>
                <a:gd name="connsiteY1315" fmla="*/ 712277 h 881540"/>
                <a:gd name="connsiteX1316" fmla="*/ 925175 w 1009195"/>
                <a:gd name="connsiteY1316" fmla="*/ 712277 h 881540"/>
                <a:gd name="connsiteX1317" fmla="*/ 926508 w 1009195"/>
                <a:gd name="connsiteY1317" fmla="*/ 707136 h 881540"/>
                <a:gd name="connsiteX1318" fmla="*/ 929076 w 1009195"/>
                <a:gd name="connsiteY1318" fmla="*/ 705898 h 881540"/>
                <a:gd name="connsiteX1319" fmla="*/ 930313 w 1009195"/>
                <a:gd name="connsiteY1319" fmla="*/ 705898 h 881540"/>
                <a:gd name="connsiteX1320" fmla="*/ 931646 w 1009195"/>
                <a:gd name="connsiteY1320" fmla="*/ 707136 h 881540"/>
                <a:gd name="connsiteX1321" fmla="*/ 936879 w 1009195"/>
                <a:gd name="connsiteY1321" fmla="*/ 707136 h 881540"/>
                <a:gd name="connsiteX1322" fmla="*/ 938116 w 1009195"/>
                <a:gd name="connsiteY1322" fmla="*/ 705898 h 881540"/>
                <a:gd name="connsiteX1323" fmla="*/ 936879 w 1009195"/>
                <a:gd name="connsiteY1323" fmla="*/ 704565 h 881540"/>
                <a:gd name="connsiteX1324" fmla="*/ 934215 w 1009195"/>
                <a:gd name="connsiteY1324" fmla="*/ 701995 h 881540"/>
                <a:gd name="connsiteX1325" fmla="*/ 931646 w 1009195"/>
                <a:gd name="connsiteY1325" fmla="*/ 700663 h 881540"/>
                <a:gd name="connsiteX1326" fmla="*/ 929076 w 1009195"/>
                <a:gd name="connsiteY1326" fmla="*/ 699330 h 881540"/>
                <a:gd name="connsiteX1327" fmla="*/ 922606 w 1009195"/>
                <a:gd name="connsiteY1327" fmla="*/ 699330 h 881540"/>
                <a:gd name="connsiteX1328" fmla="*/ 920037 w 1009195"/>
                <a:gd name="connsiteY1328" fmla="*/ 698092 h 881540"/>
                <a:gd name="connsiteX1329" fmla="*/ 920037 w 1009195"/>
                <a:gd name="connsiteY1329" fmla="*/ 695522 h 881540"/>
                <a:gd name="connsiteX1330" fmla="*/ 921369 w 1009195"/>
                <a:gd name="connsiteY1330" fmla="*/ 694189 h 881540"/>
                <a:gd name="connsiteX1331" fmla="*/ 920037 w 1009195"/>
                <a:gd name="connsiteY1331" fmla="*/ 692951 h 881540"/>
                <a:gd name="connsiteX1332" fmla="*/ 918800 w 1009195"/>
                <a:gd name="connsiteY1332" fmla="*/ 692951 h 881540"/>
                <a:gd name="connsiteX1333" fmla="*/ 917468 w 1009195"/>
                <a:gd name="connsiteY1333" fmla="*/ 690381 h 881540"/>
                <a:gd name="connsiteX1334" fmla="*/ 917468 w 1009195"/>
                <a:gd name="connsiteY1334" fmla="*/ 689048 h 881540"/>
                <a:gd name="connsiteX1335" fmla="*/ 921369 w 1009195"/>
                <a:gd name="connsiteY1335" fmla="*/ 689048 h 881540"/>
                <a:gd name="connsiteX1336" fmla="*/ 920037 w 1009195"/>
                <a:gd name="connsiteY1336" fmla="*/ 686478 h 881540"/>
                <a:gd name="connsiteX1337" fmla="*/ 918800 w 1009195"/>
                <a:gd name="connsiteY1337" fmla="*/ 685145 h 881540"/>
                <a:gd name="connsiteX1338" fmla="*/ 916136 w 1009195"/>
                <a:gd name="connsiteY1338" fmla="*/ 681337 h 881540"/>
                <a:gd name="connsiteX1339" fmla="*/ 913567 w 1009195"/>
                <a:gd name="connsiteY1339" fmla="*/ 677434 h 881540"/>
                <a:gd name="connsiteX1340" fmla="*/ 912330 w 1009195"/>
                <a:gd name="connsiteY1340" fmla="*/ 674864 h 881540"/>
                <a:gd name="connsiteX1341" fmla="*/ 912330 w 1009195"/>
                <a:gd name="connsiteY1341" fmla="*/ 673531 h 881540"/>
                <a:gd name="connsiteX1342" fmla="*/ 913567 w 1009195"/>
                <a:gd name="connsiteY1342" fmla="*/ 672293 h 881540"/>
                <a:gd name="connsiteX1343" fmla="*/ 914899 w 1009195"/>
                <a:gd name="connsiteY1343" fmla="*/ 672293 h 881540"/>
                <a:gd name="connsiteX1344" fmla="*/ 918800 w 1009195"/>
                <a:gd name="connsiteY1344" fmla="*/ 670960 h 881540"/>
                <a:gd name="connsiteX1345" fmla="*/ 926508 w 1009195"/>
                <a:gd name="connsiteY1345" fmla="*/ 670960 h 881540"/>
                <a:gd name="connsiteX1346" fmla="*/ 927745 w 1009195"/>
                <a:gd name="connsiteY1346" fmla="*/ 669628 h 881540"/>
                <a:gd name="connsiteX1347" fmla="*/ 927745 w 1009195"/>
                <a:gd name="connsiteY1347" fmla="*/ 664487 h 881540"/>
                <a:gd name="connsiteX1348" fmla="*/ 922606 w 1009195"/>
                <a:gd name="connsiteY1348" fmla="*/ 663249 h 881540"/>
                <a:gd name="connsiteX1349" fmla="*/ 920037 w 1009195"/>
                <a:gd name="connsiteY1349" fmla="*/ 664487 h 881540"/>
                <a:gd name="connsiteX1350" fmla="*/ 914899 w 1009195"/>
                <a:gd name="connsiteY1350" fmla="*/ 667152 h 881540"/>
                <a:gd name="connsiteX1351" fmla="*/ 912330 w 1009195"/>
                <a:gd name="connsiteY1351" fmla="*/ 668390 h 881540"/>
                <a:gd name="connsiteX1352" fmla="*/ 909761 w 1009195"/>
                <a:gd name="connsiteY1352" fmla="*/ 668390 h 881540"/>
                <a:gd name="connsiteX1353" fmla="*/ 908428 w 1009195"/>
                <a:gd name="connsiteY1353" fmla="*/ 667152 h 881540"/>
                <a:gd name="connsiteX1354" fmla="*/ 907096 w 1009195"/>
                <a:gd name="connsiteY1354" fmla="*/ 667152 h 881540"/>
                <a:gd name="connsiteX1355" fmla="*/ 907096 w 1009195"/>
                <a:gd name="connsiteY1355" fmla="*/ 661917 h 881540"/>
                <a:gd name="connsiteX1356" fmla="*/ 912330 w 1009195"/>
                <a:gd name="connsiteY1356" fmla="*/ 663249 h 881540"/>
                <a:gd name="connsiteX1357" fmla="*/ 914899 w 1009195"/>
                <a:gd name="connsiteY1357" fmla="*/ 661917 h 881540"/>
                <a:gd name="connsiteX1358" fmla="*/ 916136 w 1009195"/>
                <a:gd name="connsiteY1358" fmla="*/ 661917 h 881540"/>
                <a:gd name="connsiteX1359" fmla="*/ 916136 w 1009195"/>
                <a:gd name="connsiteY1359" fmla="*/ 658109 h 881540"/>
                <a:gd name="connsiteX1360" fmla="*/ 912330 w 1009195"/>
                <a:gd name="connsiteY1360" fmla="*/ 659346 h 881540"/>
                <a:gd name="connsiteX1361" fmla="*/ 909761 w 1009195"/>
                <a:gd name="connsiteY1361" fmla="*/ 660679 h 881540"/>
                <a:gd name="connsiteX1362" fmla="*/ 908428 w 1009195"/>
                <a:gd name="connsiteY1362" fmla="*/ 659346 h 881540"/>
                <a:gd name="connsiteX1363" fmla="*/ 908428 w 1009195"/>
                <a:gd name="connsiteY1363" fmla="*/ 658109 h 881540"/>
                <a:gd name="connsiteX1364" fmla="*/ 909761 w 1009195"/>
                <a:gd name="connsiteY1364" fmla="*/ 655538 h 881540"/>
                <a:gd name="connsiteX1365" fmla="*/ 912330 w 1009195"/>
                <a:gd name="connsiteY1365" fmla="*/ 651635 h 881540"/>
                <a:gd name="connsiteX1366" fmla="*/ 914899 w 1009195"/>
                <a:gd name="connsiteY1366" fmla="*/ 650302 h 881540"/>
                <a:gd name="connsiteX1367" fmla="*/ 916136 w 1009195"/>
                <a:gd name="connsiteY1367" fmla="*/ 647732 h 881540"/>
                <a:gd name="connsiteX1368" fmla="*/ 916136 w 1009195"/>
                <a:gd name="connsiteY1368" fmla="*/ 645162 h 881540"/>
                <a:gd name="connsiteX1369" fmla="*/ 913567 w 1009195"/>
                <a:gd name="connsiteY1369" fmla="*/ 643829 h 881540"/>
                <a:gd name="connsiteX1370" fmla="*/ 912330 w 1009195"/>
                <a:gd name="connsiteY1370" fmla="*/ 643829 h 881540"/>
                <a:gd name="connsiteX1371" fmla="*/ 909761 w 1009195"/>
                <a:gd name="connsiteY1371" fmla="*/ 646494 h 881540"/>
                <a:gd name="connsiteX1372" fmla="*/ 908428 w 1009195"/>
                <a:gd name="connsiteY1372" fmla="*/ 650302 h 881540"/>
                <a:gd name="connsiteX1373" fmla="*/ 907096 w 1009195"/>
                <a:gd name="connsiteY1373" fmla="*/ 652873 h 881540"/>
                <a:gd name="connsiteX1374" fmla="*/ 904623 w 1009195"/>
                <a:gd name="connsiteY1374" fmla="*/ 654206 h 881540"/>
                <a:gd name="connsiteX1375" fmla="*/ 903290 w 1009195"/>
                <a:gd name="connsiteY1375" fmla="*/ 654206 h 881540"/>
                <a:gd name="connsiteX1376" fmla="*/ 901958 w 1009195"/>
                <a:gd name="connsiteY1376" fmla="*/ 652873 h 881540"/>
                <a:gd name="connsiteX1377" fmla="*/ 896820 w 1009195"/>
                <a:gd name="connsiteY1377" fmla="*/ 655538 h 881540"/>
                <a:gd name="connsiteX1378" fmla="*/ 892918 w 1009195"/>
                <a:gd name="connsiteY1378" fmla="*/ 658109 h 881540"/>
                <a:gd name="connsiteX1379" fmla="*/ 890350 w 1009195"/>
                <a:gd name="connsiteY1379" fmla="*/ 659346 h 881540"/>
                <a:gd name="connsiteX1380" fmla="*/ 890350 w 1009195"/>
                <a:gd name="connsiteY1380" fmla="*/ 660679 h 881540"/>
                <a:gd name="connsiteX1381" fmla="*/ 889017 w 1009195"/>
                <a:gd name="connsiteY1381" fmla="*/ 661917 h 881540"/>
                <a:gd name="connsiteX1382" fmla="*/ 890350 w 1009195"/>
                <a:gd name="connsiteY1382" fmla="*/ 664487 h 881540"/>
                <a:gd name="connsiteX1383" fmla="*/ 890350 w 1009195"/>
                <a:gd name="connsiteY1383" fmla="*/ 667152 h 881540"/>
                <a:gd name="connsiteX1384" fmla="*/ 889017 w 1009195"/>
                <a:gd name="connsiteY1384" fmla="*/ 676196 h 881540"/>
                <a:gd name="connsiteX1385" fmla="*/ 886448 w 1009195"/>
                <a:gd name="connsiteY1385" fmla="*/ 685145 h 881540"/>
                <a:gd name="connsiteX1386" fmla="*/ 883879 w 1009195"/>
                <a:gd name="connsiteY1386" fmla="*/ 687811 h 881540"/>
                <a:gd name="connsiteX1387" fmla="*/ 881310 w 1009195"/>
                <a:gd name="connsiteY1387" fmla="*/ 689048 h 881540"/>
                <a:gd name="connsiteX1388" fmla="*/ 877503 w 1009195"/>
                <a:gd name="connsiteY1388" fmla="*/ 691619 h 881540"/>
                <a:gd name="connsiteX1389" fmla="*/ 867988 w 1009195"/>
                <a:gd name="connsiteY1389" fmla="*/ 689048 h 881540"/>
                <a:gd name="connsiteX1390" fmla="*/ 861518 w 1009195"/>
                <a:gd name="connsiteY1390" fmla="*/ 686478 h 881540"/>
                <a:gd name="connsiteX1391" fmla="*/ 858948 w 1009195"/>
                <a:gd name="connsiteY1391" fmla="*/ 683908 h 881540"/>
                <a:gd name="connsiteX1392" fmla="*/ 857617 w 1009195"/>
                <a:gd name="connsiteY1392" fmla="*/ 681337 h 881540"/>
                <a:gd name="connsiteX1393" fmla="*/ 857617 w 1009195"/>
                <a:gd name="connsiteY1393" fmla="*/ 677910 h 881540"/>
                <a:gd name="connsiteX1394" fmla="*/ 860186 w 1009195"/>
                <a:gd name="connsiteY1394" fmla="*/ 677910 h 881540"/>
                <a:gd name="connsiteX1395" fmla="*/ 861518 w 1009195"/>
                <a:gd name="connsiteY1395" fmla="*/ 676672 h 881540"/>
                <a:gd name="connsiteX1396" fmla="*/ 862755 w 1009195"/>
                <a:gd name="connsiteY1396" fmla="*/ 675340 h 881540"/>
                <a:gd name="connsiteX1397" fmla="*/ 861518 w 1009195"/>
                <a:gd name="connsiteY1397" fmla="*/ 672769 h 881540"/>
                <a:gd name="connsiteX1398" fmla="*/ 860186 w 1009195"/>
                <a:gd name="connsiteY1398" fmla="*/ 671437 h 881540"/>
                <a:gd name="connsiteX1399" fmla="*/ 855047 w 1009195"/>
                <a:gd name="connsiteY1399" fmla="*/ 671437 h 881540"/>
                <a:gd name="connsiteX1400" fmla="*/ 851146 w 1009195"/>
                <a:gd name="connsiteY1400" fmla="*/ 674007 h 881540"/>
                <a:gd name="connsiteX1401" fmla="*/ 846008 w 1009195"/>
                <a:gd name="connsiteY1401" fmla="*/ 676672 h 881540"/>
                <a:gd name="connsiteX1402" fmla="*/ 842107 w 1009195"/>
                <a:gd name="connsiteY1402" fmla="*/ 677910 h 881540"/>
                <a:gd name="connsiteX1403" fmla="*/ 839537 w 1009195"/>
                <a:gd name="connsiteY1403" fmla="*/ 676672 h 881540"/>
                <a:gd name="connsiteX1404" fmla="*/ 836968 w 1009195"/>
                <a:gd name="connsiteY1404" fmla="*/ 674007 h 881540"/>
                <a:gd name="connsiteX1405" fmla="*/ 834399 w 1009195"/>
                <a:gd name="connsiteY1405" fmla="*/ 668866 h 881540"/>
                <a:gd name="connsiteX1406" fmla="*/ 833162 w 1009195"/>
                <a:gd name="connsiteY1406" fmla="*/ 663725 h 881540"/>
                <a:gd name="connsiteX1407" fmla="*/ 835731 w 1009195"/>
                <a:gd name="connsiteY1407" fmla="*/ 659822 h 881540"/>
                <a:gd name="connsiteX1408" fmla="*/ 838300 w 1009195"/>
                <a:gd name="connsiteY1408" fmla="*/ 657252 h 881540"/>
                <a:gd name="connsiteX1409" fmla="*/ 843438 w 1009195"/>
                <a:gd name="connsiteY1409" fmla="*/ 653349 h 881540"/>
                <a:gd name="connsiteX1410" fmla="*/ 847340 w 1009195"/>
                <a:gd name="connsiteY1410" fmla="*/ 653349 h 881540"/>
                <a:gd name="connsiteX1411" fmla="*/ 851146 w 1009195"/>
                <a:gd name="connsiteY1411" fmla="*/ 654681 h 881540"/>
                <a:gd name="connsiteX1412" fmla="*/ 858568 w 1009195"/>
                <a:gd name="connsiteY1412" fmla="*/ 654681 h 881540"/>
                <a:gd name="connsiteX1413" fmla="*/ 859900 w 1009195"/>
                <a:gd name="connsiteY1413" fmla="*/ 653349 h 881540"/>
                <a:gd name="connsiteX1414" fmla="*/ 858568 w 1009195"/>
                <a:gd name="connsiteY1414" fmla="*/ 650778 h 881540"/>
                <a:gd name="connsiteX1415" fmla="*/ 859900 w 1009195"/>
                <a:gd name="connsiteY1415" fmla="*/ 649446 h 881540"/>
                <a:gd name="connsiteX1416" fmla="*/ 859900 w 1009195"/>
                <a:gd name="connsiteY1416" fmla="*/ 648208 h 881540"/>
                <a:gd name="connsiteX1417" fmla="*/ 866371 w 1009195"/>
                <a:gd name="connsiteY1417" fmla="*/ 648208 h 881540"/>
                <a:gd name="connsiteX1418" fmla="*/ 867608 w 1009195"/>
                <a:gd name="connsiteY1418" fmla="*/ 645637 h 881540"/>
                <a:gd name="connsiteX1419" fmla="*/ 867608 w 1009195"/>
                <a:gd name="connsiteY1419" fmla="*/ 641830 h 881540"/>
                <a:gd name="connsiteX1420" fmla="*/ 868940 w 1009195"/>
                <a:gd name="connsiteY1420" fmla="*/ 637926 h 881540"/>
                <a:gd name="connsiteX1421" fmla="*/ 871509 w 1009195"/>
                <a:gd name="connsiteY1421" fmla="*/ 634023 h 881540"/>
                <a:gd name="connsiteX1422" fmla="*/ 874078 w 1009195"/>
                <a:gd name="connsiteY1422" fmla="*/ 631453 h 881540"/>
                <a:gd name="connsiteX1423" fmla="*/ 874078 w 1009195"/>
                <a:gd name="connsiteY1423" fmla="*/ 630120 h 881540"/>
                <a:gd name="connsiteX1424" fmla="*/ 872746 w 1009195"/>
                <a:gd name="connsiteY1424" fmla="*/ 628883 h 881540"/>
                <a:gd name="connsiteX1425" fmla="*/ 871509 w 1009195"/>
                <a:gd name="connsiteY1425" fmla="*/ 627550 h 881540"/>
                <a:gd name="connsiteX1426" fmla="*/ 870176 w 1009195"/>
                <a:gd name="connsiteY1426" fmla="*/ 626312 h 881540"/>
                <a:gd name="connsiteX1427" fmla="*/ 870176 w 1009195"/>
                <a:gd name="connsiteY1427" fmla="*/ 624979 h 881540"/>
                <a:gd name="connsiteX1428" fmla="*/ 871509 w 1009195"/>
                <a:gd name="connsiteY1428" fmla="*/ 623742 h 881540"/>
                <a:gd name="connsiteX1429" fmla="*/ 874078 w 1009195"/>
                <a:gd name="connsiteY1429" fmla="*/ 622409 h 881540"/>
                <a:gd name="connsiteX1430" fmla="*/ 877599 w 1009195"/>
                <a:gd name="connsiteY1430" fmla="*/ 620791 h 881540"/>
                <a:gd name="connsiteX1431" fmla="*/ 881405 w 1009195"/>
                <a:gd name="connsiteY1431" fmla="*/ 619553 h 881540"/>
                <a:gd name="connsiteX1432" fmla="*/ 885306 w 1009195"/>
                <a:gd name="connsiteY1432" fmla="*/ 618220 h 881540"/>
                <a:gd name="connsiteX1433" fmla="*/ 869796 w 1009195"/>
                <a:gd name="connsiteY1433" fmla="*/ 596325 h 881540"/>
                <a:gd name="connsiteX1434" fmla="*/ 850385 w 1009195"/>
                <a:gd name="connsiteY1434" fmla="*/ 620791 h 881540"/>
                <a:gd name="connsiteX1435" fmla="*/ 850385 w 1009195"/>
                <a:gd name="connsiteY1435" fmla="*/ 622124 h 881540"/>
                <a:gd name="connsiteX1436" fmla="*/ 851622 w 1009195"/>
                <a:gd name="connsiteY1436" fmla="*/ 622124 h 881540"/>
                <a:gd name="connsiteX1437" fmla="*/ 851622 w 1009195"/>
                <a:gd name="connsiteY1437" fmla="*/ 628597 h 881540"/>
                <a:gd name="connsiteX1438" fmla="*/ 850385 w 1009195"/>
                <a:gd name="connsiteY1438" fmla="*/ 629835 h 881540"/>
                <a:gd name="connsiteX1439" fmla="*/ 850385 w 1009195"/>
                <a:gd name="connsiteY1439" fmla="*/ 631167 h 881540"/>
                <a:gd name="connsiteX1440" fmla="*/ 849053 w 1009195"/>
                <a:gd name="connsiteY1440" fmla="*/ 631167 h 881540"/>
                <a:gd name="connsiteX1441" fmla="*/ 849053 w 1009195"/>
                <a:gd name="connsiteY1441" fmla="*/ 633738 h 881540"/>
                <a:gd name="connsiteX1442" fmla="*/ 847816 w 1009195"/>
                <a:gd name="connsiteY1442" fmla="*/ 635071 h 881540"/>
                <a:gd name="connsiteX1443" fmla="*/ 846483 w 1009195"/>
                <a:gd name="connsiteY1443" fmla="*/ 636308 h 881540"/>
                <a:gd name="connsiteX1444" fmla="*/ 845152 w 1009195"/>
                <a:gd name="connsiteY1444" fmla="*/ 637641 h 881540"/>
                <a:gd name="connsiteX1445" fmla="*/ 843915 w 1009195"/>
                <a:gd name="connsiteY1445" fmla="*/ 637641 h 881540"/>
                <a:gd name="connsiteX1446" fmla="*/ 843915 w 1009195"/>
                <a:gd name="connsiteY1446" fmla="*/ 639830 h 881540"/>
                <a:gd name="connsiteX1447" fmla="*/ 845152 w 1009195"/>
                <a:gd name="connsiteY1447" fmla="*/ 639830 h 881540"/>
                <a:gd name="connsiteX1448" fmla="*/ 845152 w 1009195"/>
                <a:gd name="connsiteY1448" fmla="*/ 642401 h 881540"/>
                <a:gd name="connsiteX1449" fmla="*/ 840013 w 1009195"/>
                <a:gd name="connsiteY1449" fmla="*/ 642401 h 881540"/>
                <a:gd name="connsiteX1450" fmla="*/ 838776 w 1009195"/>
                <a:gd name="connsiteY1450" fmla="*/ 641163 h 881540"/>
                <a:gd name="connsiteX1451" fmla="*/ 837444 w 1009195"/>
                <a:gd name="connsiteY1451" fmla="*/ 639830 h 881540"/>
                <a:gd name="connsiteX1452" fmla="*/ 836207 w 1009195"/>
                <a:gd name="connsiteY1452" fmla="*/ 639830 h 881540"/>
                <a:gd name="connsiteX1453" fmla="*/ 834875 w 1009195"/>
                <a:gd name="connsiteY1453" fmla="*/ 638498 h 881540"/>
                <a:gd name="connsiteX1454" fmla="*/ 834875 w 1009195"/>
                <a:gd name="connsiteY1454" fmla="*/ 637260 h 881540"/>
                <a:gd name="connsiteX1455" fmla="*/ 833638 w 1009195"/>
                <a:gd name="connsiteY1455" fmla="*/ 635927 h 881540"/>
                <a:gd name="connsiteX1456" fmla="*/ 832306 w 1009195"/>
                <a:gd name="connsiteY1456" fmla="*/ 635927 h 881540"/>
                <a:gd name="connsiteX1457" fmla="*/ 832306 w 1009195"/>
                <a:gd name="connsiteY1457" fmla="*/ 629454 h 881540"/>
                <a:gd name="connsiteX1458" fmla="*/ 830022 w 1009195"/>
                <a:gd name="connsiteY1458" fmla="*/ 629454 h 881540"/>
                <a:gd name="connsiteX1459" fmla="*/ 830022 w 1009195"/>
                <a:gd name="connsiteY1459" fmla="*/ 630786 h 881540"/>
                <a:gd name="connsiteX1460" fmla="*/ 828690 w 1009195"/>
                <a:gd name="connsiteY1460" fmla="*/ 630786 h 881540"/>
                <a:gd name="connsiteX1461" fmla="*/ 828690 w 1009195"/>
                <a:gd name="connsiteY1461" fmla="*/ 629454 h 881540"/>
                <a:gd name="connsiteX1462" fmla="*/ 826121 w 1009195"/>
                <a:gd name="connsiteY1462" fmla="*/ 629454 h 881540"/>
                <a:gd name="connsiteX1463" fmla="*/ 824789 w 1009195"/>
                <a:gd name="connsiteY1463" fmla="*/ 630786 h 881540"/>
                <a:gd name="connsiteX1464" fmla="*/ 823552 w 1009195"/>
                <a:gd name="connsiteY1464" fmla="*/ 632024 h 881540"/>
                <a:gd name="connsiteX1465" fmla="*/ 823552 w 1009195"/>
                <a:gd name="connsiteY1465" fmla="*/ 634690 h 881540"/>
                <a:gd name="connsiteX1466" fmla="*/ 822219 w 1009195"/>
                <a:gd name="connsiteY1466" fmla="*/ 635927 h 881540"/>
                <a:gd name="connsiteX1467" fmla="*/ 820982 w 1009195"/>
                <a:gd name="connsiteY1467" fmla="*/ 637260 h 881540"/>
                <a:gd name="connsiteX1468" fmla="*/ 820982 w 1009195"/>
                <a:gd name="connsiteY1468" fmla="*/ 638498 h 881540"/>
                <a:gd name="connsiteX1469" fmla="*/ 819650 w 1009195"/>
                <a:gd name="connsiteY1469" fmla="*/ 639830 h 881540"/>
                <a:gd name="connsiteX1470" fmla="*/ 818414 w 1009195"/>
                <a:gd name="connsiteY1470" fmla="*/ 641163 h 881540"/>
                <a:gd name="connsiteX1471" fmla="*/ 817081 w 1009195"/>
                <a:gd name="connsiteY1471" fmla="*/ 642401 h 881540"/>
                <a:gd name="connsiteX1472" fmla="*/ 815844 w 1009195"/>
                <a:gd name="connsiteY1472" fmla="*/ 642401 h 881540"/>
                <a:gd name="connsiteX1473" fmla="*/ 815844 w 1009195"/>
                <a:gd name="connsiteY1473" fmla="*/ 643638 h 881540"/>
                <a:gd name="connsiteX1474" fmla="*/ 814512 w 1009195"/>
                <a:gd name="connsiteY1474" fmla="*/ 644971 h 881540"/>
                <a:gd name="connsiteX1475" fmla="*/ 813275 w 1009195"/>
                <a:gd name="connsiteY1475" fmla="*/ 646304 h 881540"/>
                <a:gd name="connsiteX1476" fmla="*/ 810611 w 1009195"/>
                <a:gd name="connsiteY1476" fmla="*/ 648779 h 881540"/>
                <a:gd name="connsiteX1477" fmla="*/ 809374 w 1009195"/>
                <a:gd name="connsiteY1477" fmla="*/ 648779 h 881540"/>
                <a:gd name="connsiteX1478" fmla="*/ 809374 w 1009195"/>
                <a:gd name="connsiteY1478" fmla="*/ 650112 h 881540"/>
                <a:gd name="connsiteX1479" fmla="*/ 808042 w 1009195"/>
                <a:gd name="connsiteY1479" fmla="*/ 651445 h 881540"/>
                <a:gd name="connsiteX1480" fmla="*/ 808042 w 1009195"/>
                <a:gd name="connsiteY1480" fmla="*/ 652682 h 881540"/>
                <a:gd name="connsiteX1481" fmla="*/ 806805 w 1009195"/>
                <a:gd name="connsiteY1481" fmla="*/ 652682 h 881540"/>
                <a:gd name="connsiteX1482" fmla="*/ 805472 w 1009195"/>
                <a:gd name="connsiteY1482" fmla="*/ 654015 h 881540"/>
                <a:gd name="connsiteX1483" fmla="*/ 804141 w 1009195"/>
                <a:gd name="connsiteY1483" fmla="*/ 654015 h 881540"/>
                <a:gd name="connsiteX1484" fmla="*/ 802904 w 1009195"/>
                <a:gd name="connsiteY1484" fmla="*/ 655348 h 881540"/>
                <a:gd name="connsiteX1485" fmla="*/ 801476 w 1009195"/>
                <a:gd name="connsiteY1485" fmla="*/ 655348 h 881540"/>
                <a:gd name="connsiteX1486" fmla="*/ 800144 w 1009195"/>
                <a:gd name="connsiteY1486" fmla="*/ 656586 h 881540"/>
                <a:gd name="connsiteX1487" fmla="*/ 798812 w 1009195"/>
                <a:gd name="connsiteY1487" fmla="*/ 656586 h 881540"/>
                <a:gd name="connsiteX1488" fmla="*/ 798812 w 1009195"/>
                <a:gd name="connsiteY1488" fmla="*/ 657918 h 881540"/>
                <a:gd name="connsiteX1489" fmla="*/ 797575 w 1009195"/>
                <a:gd name="connsiteY1489" fmla="*/ 656586 h 881540"/>
                <a:gd name="connsiteX1490" fmla="*/ 795006 w 1009195"/>
                <a:gd name="connsiteY1490" fmla="*/ 656586 h 881540"/>
                <a:gd name="connsiteX1491" fmla="*/ 795006 w 1009195"/>
                <a:gd name="connsiteY1491" fmla="*/ 657918 h 881540"/>
                <a:gd name="connsiteX1492" fmla="*/ 789772 w 1009195"/>
                <a:gd name="connsiteY1492" fmla="*/ 657918 h 881540"/>
                <a:gd name="connsiteX1493" fmla="*/ 789772 w 1009195"/>
                <a:gd name="connsiteY1493" fmla="*/ 659156 h 881540"/>
                <a:gd name="connsiteX1494" fmla="*/ 779496 w 1009195"/>
                <a:gd name="connsiteY1494" fmla="*/ 659156 h 881540"/>
                <a:gd name="connsiteX1495" fmla="*/ 779496 w 1009195"/>
                <a:gd name="connsiteY1495" fmla="*/ 660489 h 881540"/>
                <a:gd name="connsiteX1496" fmla="*/ 778163 w 1009195"/>
                <a:gd name="connsiteY1496" fmla="*/ 660489 h 881540"/>
                <a:gd name="connsiteX1497" fmla="*/ 776926 w 1009195"/>
                <a:gd name="connsiteY1497" fmla="*/ 661726 h 881540"/>
                <a:gd name="connsiteX1498" fmla="*/ 766555 w 1009195"/>
                <a:gd name="connsiteY1498" fmla="*/ 661726 h 881540"/>
                <a:gd name="connsiteX1499" fmla="*/ 763986 w 1009195"/>
                <a:gd name="connsiteY1499" fmla="*/ 660489 h 881540"/>
                <a:gd name="connsiteX1500" fmla="*/ 762749 w 1009195"/>
                <a:gd name="connsiteY1500" fmla="*/ 660489 h 881540"/>
                <a:gd name="connsiteX1501" fmla="*/ 761416 w 1009195"/>
                <a:gd name="connsiteY1501" fmla="*/ 659156 h 881540"/>
                <a:gd name="connsiteX1502" fmla="*/ 758848 w 1009195"/>
                <a:gd name="connsiteY1502" fmla="*/ 659156 h 881540"/>
                <a:gd name="connsiteX1503" fmla="*/ 757515 w 1009195"/>
                <a:gd name="connsiteY1503" fmla="*/ 657918 h 881540"/>
                <a:gd name="connsiteX1504" fmla="*/ 753899 w 1009195"/>
                <a:gd name="connsiteY1504" fmla="*/ 657918 h 881540"/>
                <a:gd name="connsiteX1505" fmla="*/ 751425 w 1009195"/>
                <a:gd name="connsiteY1505" fmla="*/ 656586 h 881540"/>
                <a:gd name="connsiteX1506" fmla="*/ 746192 w 1009195"/>
                <a:gd name="connsiteY1506" fmla="*/ 656586 h 881540"/>
                <a:gd name="connsiteX1507" fmla="*/ 743623 w 1009195"/>
                <a:gd name="connsiteY1507" fmla="*/ 655348 h 881540"/>
                <a:gd name="connsiteX1508" fmla="*/ 739817 w 1009195"/>
                <a:gd name="connsiteY1508" fmla="*/ 655348 h 881540"/>
                <a:gd name="connsiteX1509" fmla="*/ 738485 w 1009195"/>
                <a:gd name="connsiteY1509" fmla="*/ 656586 h 881540"/>
                <a:gd name="connsiteX1510" fmla="*/ 735915 w 1009195"/>
                <a:gd name="connsiteY1510" fmla="*/ 656586 h 881540"/>
                <a:gd name="connsiteX1511" fmla="*/ 734583 w 1009195"/>
                <a:gd name="connsiteY1511" fmla="*/ 655348 h 881540"/>
                <a:gd name="connsiteX1512" fmla="*/ 732014 w 1009195"/>
                <a:gd name="connsiteY1512" fmla="*/ 655348 h 881540"/>
                <a:gd name="connsiteX1513" fmla="*/ 729445 w 1009195"/>
                <a:gd name="connsiteY1513" fmla="*/ 654015 h 881540"/>
                <a:gd name="connsiteX1514" fmla="*/ 728113 w 1009195"/>
                <a:gd name="connsiteY1514" fmla="*/ 652682 h 881540"/>
                <a:gd name="connsiteX1515" fmla="*/ 726876 w 1009195"/>
                <a:gd name="connsiteY1515" fmla="*/ 651445 h 881540"/>
                <a:gd name="connsiteX1516" fmla="*/ 725353 w 1009195"/>
                <a:gd name="connsiteY1516" fmla="*/ 651445 h 881540"/>
                <a:gd name="connsiteX1517" fmla="*/ 722784 w 1009195"/>
                <a:gd name="connsiteY1517" fmla="*/ 648779 h 881540"/>
                <a:gd name="connsiteX1518" fmla="*/ 722784 w 1009195"/>
                <a:gd name="connsiteY1518" fmla="*/ 647542 h 881540"/>
                <a:gd name="connsiteX1519" fmla="*/ 721547 w 1009195"/>
                <a:gd name="connsiteY1519" fmla="*/ 646304 h 881540"/>
                <a:gd name="connsiteX1520" fmla="*/ 720215 w 1009195"/>
                <a:gd name="connsiteY1520" fmla="*/ 644971 h 881540"/>
                <a:gd name="connsiteX1521" fmla="*/ 720215 w 1009195"/>
                <a:gd name="connsiteY1521" fmla="*/ 643638 h 881540"/>
                <a:gd name="connsiteX1522" fmla="*/ 718883 w 1009195"/>
                <a:gd name="connsiteY1522" fmla="*/ 642401 h 881540"/>
                <a:gd name="connsiteX1523" fmla="*/ 718883 w 1009195"/>
                <a:gd name="connsiteY1523" fmla="*/ 638498 h 881540"/>
                <a:gd name="connsiteX1524" fmla="*/ 717646 w 1009195"/>
                <a:gd name="connsiteY1524" fmla="*/ 635927 h 881540"/>
                <a:gd name="connsiteX1525" fmla="*/ 717646 w 1009195"/>
                <a:gd name="connsiteY1525" fmla="*/ 633357 h 881540"/>
                <a:gd name="connsiteX1526" fmla="*/ 718883 w 1009195"/>
                <a:gd name="connsiteY1526" fmla="*/ 630786 h 881540"/>
                <a:gd name="connsiteX1527" fmla="*/ 720215 w 1009195"/>
                <a:gd name="connsiteY1527" fmla="*/ 626884 h 881540"/>
                <a:gd name="connsiteX1528" fmla="*/ 721547 w 1009195"/>
                <a:gd name="connsiteY1528" fmla="*/ 624313 h 881540"/>
                <a:gd name="connsiteX1529" fmla="*/ 722784 w 1009195"/>
                <a:gd name="connsiteY1529" fmla="*/ 623075 h 881540"/>
                <a:gd name="connsiteX1530" fmla="*/ 722784 w 1009195"/>
                <a:gd name="connsiteY1530" fmla="*/ 621743 h 881540"/>
                <a:gd name="connsiteX1531" fmla="*/ 724116 w 1009195"/>
                <a:gd name="connsiteY1531" fmla="*/ 621743 h 881540"/>
                <a:gd name="connsiteX1532" fmla="*/ 725353 w 1009195"/>
                <a:gd name="connsiteY1532" fmla="*/ 620791 h 881540"/>
                <a:gd name="connsiteX1533" fmla="*/ 727923 w 1009195"/>
                <a:gd name="connsiteY1533" fmla="*/ 618220 h 881540"/>
                <a:gd name="connsiteX1534" fmla="*/ 731824 w 1009195"/>
                <a:gd name="connsiteY1534" fmla="*/ 615650 h 881540"/>
                <a:gd name="connsiteX1535" fmla="*/ 733156 w 1009195"/>
                <a:gd name="connsiteY1535" fmla="*/ 614412 h 881540"/>
                <a:gd name="connsiteX1536" fmla="*/ 734393 w 1009195"/>
                <a:gd name="connsiteY1536" fmla="*/ 614412 h 881540"/>
                <a:gd name="connsiteX1537" fmla="*/ 734393 w 1009195"/>
                <a:gd name="connsiteY1537" fmla="*/ 613080 h 881540"/>
                <a:gd name="connsiteX1538" fmla="*/ 735725 w 1009195"/>
                <a:gd name="connsiteY1538" fmla="*/ 611747 h 881540"/>
                <a:gd name="connsiteX1539" fmla="*/ 738294 w 1009195"/>
                <a:gd name="connsiteY1539" fmla="*/ 607939 h 881540"/>
                <a:gd name="connsiteX1540" fmla="*/ 738294 w 1009195"/>
                <a:gd name="connsiteY1540" fmla="*/ 605369 h 881540"/>
                <a:gd name="connsiteX1541" fmla="*/ 739626 w 1009195"/>
                <a:gd name="connsiteY1541" fmla="*/ 604036 h 881540"/>
                <a:gd name="connsiteX1542" fmla="*/ 739626 w 1009195"/>
                <a:gd name="connsiteY1542" fmla="*/ 602798 h 881540"/>
                <a:gd name="connsiteX1543" fmla="*/ 740863 w 1009195"/>
                <a:gd name="connsiteY1543" fmla="*/ 602798 h 881540"/>
                <a:gd name="connsiteX1544" fmla="*/ 742196 w 1009195"/>
                <a:gd name="connsiteY1544" fmla="*/ 601465 h 881540"/>
                <a:gd name="connsiteX1545" fmla="*/ 742196 w 1009195"/>
                <a:gd name="connsiteY1545" fmla="*/ 597562 h 881540"/>
                <a:gd name="connsiteX1546" fmla="*/ 744765 w 1009195"/>
                <a:gd name="connsiteY1546" fmla="*/ 594992 h 881540"/>
                <a:gd name="connsiteX1547" fmla="*/ 746002 w 1009195"/>
                <a:gd name="connsiteY1547" fmla="*/ 592421 h 881540"/>
                <a:gd name="connsiteX1548" fmla="*/ 747334 w 1009195"/>
                <a:gd name="connsiteY1548" fmla="*/ 591089 h 881540"/>
                <a:gd name="connsiteX1549" fmla="*/ 748571 w 1009195"/>
                <a:gd name="connsiteY1549" fmla="*/ 589851 h 881540"/>
                <a:gd name="connsiteX1550" fmla="*/ 748571 w 1009195"/>
                <a:gd name="connsiteY1550" fmla="*/ 588518 h 881540"/>
                <a:gd name="connsiteX1551" fmla="*/ 749903 w 1009195"/>
                <a:gd name="connsiteY1551" fmla="*/ 587281 h 881540"/>
                <a:gd name="connsiteX1552" fmla="*/ 749903 w 1009195"/>
                <a:gd name="connsiteY1552" fmla="*/ 585948 h 881540"/>
                <a:gd name="connsiteX1553" fmla="*/ 753709 w 1009195"/>
                <a:gd name="connsiteY1553" fmla="*/ 583378 h 881540"/>
                <a:gd name="connsiteX1554" fmla="*/ 756374 w 1009195"/>
                <a:gd name="connsiteY1554" fmla="*/ 582045 h 881540"/>
                <a:gd name="connsiteX1555" fmla="*/ 760179 w 1009195"/>
                <a:gd name="connsiteY1555" fmla="*/ 582045 h 881540"/>
                <a:gd name="connsiteX1556" fmla="*/ 761512 w 1009195"/>
                <a:gd name="connsiteY1556" fmla="*/ 580807 h 881540"/>
                <a:gd name="connsiteX1557" fmla="*/ 764081 w 1009195"/>
                <a:gd name="connsiteY1557" fmla="*/ 580807 h 881540"/>
                <a:gd name="connsiteX1558" fmla="*/ 764081 w 1009195"/>
                <a:gd name="connsiteY1558" fmla="*/ 582045 h 881540"/>
                <a:gd name="connsiteX1559" fmla="*/ 770551 w 1009195"/>
                <a:gd name="connsiteY1559" fmla="*/ 582045 h 881540"/>
                <a:gd name="connsiteX1560" fmla="*/ 771884 w 1009195"/>
                <a:gd name="connsiteY1560" fmla="*/ 583378 h 881540"/>
                <a:gd name="connsiteX1561" fmla="*/ 775689 w 1009195"/>
                <a:gd name="connsiteY1561" fmla="*/ 583378 h 881540"/>
                <a:gd name="connsiteX1562" fmla="*/ 777022 w 1009195"/>
                <a:gd name="connsiteY1562" fmla="*/ 584710 h 881540"/>
                <a:gd name="connsiteX1563" fmla="*/ 782445 w 1009195"/>
                <a:gd name="connsiteY1563" fmla="*/ 584710 h 881540"/>
                <a:gd name="connsiteX1564" fmla="*/ 785015 w 1009195"/>
                <a:gd name="connsiteY1564" fmla="*/ 585948 h 881540"/>
                <a:gd name="connsiteX1565" fmla="*/ 786346 w 1009195"/>
                <a:gd name="connsiteY1565" fmla="*/ 585948 h 881540"/>
                <a:gd name="connsiteX1566" fmla="*/ 786346 w 1009195"/>
                <a:gd name="connsiteY1566" fmla="*/ 587281 h 881540"/>
                <a:gd name="connsiteX1567" fmla="*/ 788916 w 1009195"/>
                <a:gd name="connsiteY1567" fmla="*/ 587281 h 881540"/>
                <a:gd name="connsiteX1568" fmla="*/ 790153 w 1009195"/>
                <a:gd name="connsiteY1568" fmla="*/ 588518 h 881540"/>
                <a:gd name="connsiteX1569" fmla="*/ 791485 w 1009195"/>
                <a:gd name="connsiteY1569" fmla="*/ 588518 h 881540"/>
                <a:gd name="connsiteX1570" fmla="*/ 791485 w 1009195"/>
                <a:gd name="connsiteY1570" fmla="*/ 591089 h 881540"/>
                <a:gd name="connsiteX1571" fmla="*/ 791961 w 1009195"/>
                <a:gd name="connsiteY1571" fmla="*/ 591089 h 881540"/>
                <a:gd name="connsiteX1572" fmla="*/ 791961 w 1009195"/>
                <a:gd name="connsiteY1572" fmla="*/ 592231 h 881540"/>
                <a:gd name="connsiteX1573" fmla="*/ 794625 w 1009195"/>
                <a:gd name="connsiteY1573" fmla="*/ 592231 h 881540"/>
                <a:gd name="connsiteX1574" fmla="*/ 797194 w 1009195"/>
                <a:gd name="connsiteY1574" fmla="*/ 593564 h 881540"/>
                <a:gd name="connsiteX1575" fmla="*/ 798431 w 1009195"/>
                <a:gd name="connsiteY1575" fmla="*/ 593564 h 881540"/>
                <a:gd name="connsiteX1576" fmla="*/ 799763 w 1009195"/>
                <a:gd name="connsiteY1576" fmla="*/ 594801 h 881540"/>
                <a:gd name="connsiteX1577" fmla="*/ 801096 w 1009195"/>
                <a:gd name="connsiteY1577" fmla="*/ 596134 h 881540"/>
                <a:gd name="connsiteX1578" fmla="*/ 802333 w 1009195"/>
                <a:gd name="connsiteY1578" fmla="*/ 596134 h 881540"/>
                <a:gd name="connsiteX1579" fmla="*/ 802333 w 1009195"/>
                <a:gd name="connsiteY1579" fmla="*/ 597372 h 881540"/>
                <a:gd name="connsiteX1580" fmla="*/ 803569 w 1009195"/>
                <a:gd name="connsiteY1580" fmla="*/ 599942 h 881540"/>
                <a:gd name="connsiteX1581" fmla="*/ 803569 w 1009195"/>
                <a:gd name="connsiteY1581" fmla="*/ 606416 h 881540"/>
                <a:gd name="connsiteX1582" fmla="*/ 804901 w 1009195"/>
                <a:gd name="connsiteY1582" fmla="*/ 606416 h 881540"/>
                <a:gd name="connsiteX1583" fmla="*/ 804901 w 1009195"/>
                <a:gd name="connsiteY1583" fmla="*/ 607749 h 881540"/>
                <a:gd name="connsiteX1584" fmla="*/ 807471 w 1009195"/>
                <a:gd name="connsiteY1584" fmla="*/ 607749 h 881540"/>
                <a:gd name="connsiteX1585" fmla="*/ 808803 w 1009195"/>
                <a:gd name="connsiteY1585" fmla="*/ 606416 h 881540"/>
                <a:gd name="connsiteX1586" fmla="*/ 811372 w 1009195"/>
                <a:gd name="connsiteY1586" fmla="*/ 606416 h 881540"/>
                <a:gd name="connsiteX1587" fmla="*/ 811372 w 1009195"/>
                <a:gd name="connsiteY1587" fmla="*/ 606416 h 881540"/>
                <a:gd name="connsiteX1588" fmla="*/ 813941 w 1009195"/>
                <a:gd name="connsiteY1588" fmla="*/ 606416 h 881540"/>
                <a:gd name="connsiteX1589" fmla="*/ 813941 w 1009195"/>
                <a:gd name="connsiteY1589" fmla="*/ 607749 h 881540"/>
                <a:gd name="connsiteX1590" fmla="*/ 816510 w 1009195"/>
                <a:gd name="connsiteY1590" fmla="*/ 607749 h 881540"/>
                <a:gd name="connsiteX1591" fmla="*/ 817842 w 1009195"/>
                <a:gd name="connsiteY1591" fmla="*/ 606416 h 881540"/>
                <a:gd name="connsiteX1592" fmla="*/ 820507 w 1009195"/>
                <a:gd name="connsiteY1592" fmla="*/ 606416 h 881540"/>
                <a:gd name="connsiteX1593" fmla="*/ 821744 w 1009195"/>
                <a:gd name="connsiteY1593" fmla="*/ 605178 h 881540"/>
                <a:gd name="connsiteX1594" fmla="*/ 823076 w 1009195"/>
                <a:gd name="connsiteY1594" fmla="*/ 606416 h 881540"/>
                <a:gd name="connsiteX1595" fmla="*/ 828214 w 1009195"/>
                <a:gd name="connsiteY1595" fmla="*/ 606416 h 881540"/>
                <a:gd name="connsiteX1596" fmla="*/ 828214 w 1009195"/>
                <a:gd name="connsiteY1596" fmla="*/ 607749 h 881540"/>
                <a:gd name="connsiteX1597" fmla="*/ 829546 w 1009195"/>
                <a:gd name="connsiteY1597" fmla="*/ 608986 h 881540"/>
                <a:gd name="connsiteX1598" fmla="*/ 829546 w 1009195"/>
                <a:gd name="connsiteY1598" fmla="*/ 610319 h 881540"/>
                <a:gd name="connsiteX1599" fmla="*/ 830783 w 1009195"/>
                <a:gd name="connsiteY1599" fmla="*/ 611556 h 881540"/>
                <a:gd name="connsiteX1600" fmla="*/ 832115 w 1009195"/>
                <a:gd name="connsiteY1600" fmla="*/ 611556 h 881540"/>
                <a:gd name="connsiteX1601" fmla="*/ 833447 w 1009195"/>
                <a:gd name="connsiteY1601" fmla="*/ 612889 h 881540"/>
                <a:gd name="connsiteX1602" fmla="*/ 838586 w 1009195"/>
                <a:gd name="connsiteY1602" fmla="*/ 612889 h 881540"/>
                <a:gd name="connsiteX1603" fmla="*/ 839823 w 1009195"/>
                <a:gd name="connsiteY1603" fmla="*/ 611556 h 881540"/>
                <a:gd name="connsiteX1604" fmla="*/ 841155 w 1009195"/>
                <a:gd name="connsiteY1604" fmla="*/ 610319 h 881540"/>
                <a:gd name="connsiteX1605" fmla="*/ 841155 w 1009195"/>
                <a:gd name="connsiteY1605" fmla="*/ 608986 h 881540"/>
                <a:gd name="connsiteX1606" fmla="*/ 842392 w 1009195"/>
                <a:gd name="connsiteY1606" fmla="*/ 608986 h 881540"/>
                <a:gd name="connsiteX1607" fmla="*/ 842392 w 1009195"/>
                <a:gd name="connsiteY1607" fmla="*/ 607749 h 881540"/>
                <a:gd name="connsiteX1608" fmla="*/ 844961 w 1009195"/>
                <a:gd name="connsiteY1608" fmla="*/ 607749 h 881540"/>
                <a:gd name="connsiteX1609" fmla="*/ 844961 w 1009195"/>
                <a:gd name="connsiteY1609" fmla="*/ 608986 h 881540"/>
                <a:gd name="connsiteX1610" fmla="*/ 846294 w 1009195"/>
                <a:gd name="connsiteY1610" fmla="*/ 610319 h 881540"/>
                <a:gd name="connsiteX1611" fmla="*/ 847625 w 1009195"/>
                <a:gd name="connsiteY1611" fmla="*/ 608986 h 881540"/>
                <a:gd name="connsiteX1612" fmla="*/ 849053 w 1009195"/>
                <a:gd name="connsiteY1612" fmla="*/ 608986 h 881540"/>
                <a:gd name="connsiteX1613" fmla="*/ 849053 w 1009195"/>
                <a:gd name="connsiteY1613" fmla="*/ 611271 h 881540"/>
                <a:gd name="connsiteX1614" fmla="*/ 850385 w 1009195"/>
                <a:gd name="connsiteY1614" fmla="*/ 612604 h 881540"/>
                <a:gd name="connsiteX1615" fmla="*/ 850385 w 1009195"/>
                <a:gd name="connsiteY1615" fmla="*/ 616412 h 881540"/>
                <a:gd name="connsiteX1616" fmla="*/ 851622 w 1009195"/>
                <a:gd name="connsiteY1616" fmla="*/ 617744 h 881540"/>
                <a:gd name="connsiteX1617" fmla="*/ 850385 w 1009195"/>
                <a:gd name="connsiteY1617" fmla="*/ 619077 h 881540"/>
                <a:gd name="connsiteX1618" fmla="*/ 849053 w 1009195"/>
                <a:gd name="connsiteY1618" fmla="*/ 620791 h 88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</a:cxnLst>
              <a:rect l="l" t="t" r="r" b="b"/>
              <a:pathLst>
                <a:path w="1009195" h="881540">
                  <a:moveTo>
                    <a:pt x="873602" y="585853"/>
                  </a:moveTo>
                  <a:lnTo>
                    <a:pt x="868464" y="583282"/>
                  </a:lnTo>
                  <a:lnTo>
                    <a:pt x="861993" y="573001"/>
                  </a:lnTo>
                  <a:lnTo>
                    <a:pt x="860661" y="561387"/>
                  </a:lnTo>
                  <a:lnTo>
                    <a:pt x="843915" y="548440"/>
                  </a:lnTo>
                  <a:lnTo>
                    <a:pt x="840013" y="540729"/>
                  </a:lnTo>
                  <a:lnTo>
                    <a:pt x="837444" y="540729"/>
                  </a:lnTo>
                  <a:lnTo>
                    <a:pt x="830022" y="525592"/>
                  </a:lnTo>
                  <a:lnTo>
                    <a:pt x="832591" y="519119"/>
                  </a:lnTo>
                  <a:lnTo>
                    <a:pt x="827453" y="515215"/>
                  </a:lnTo>
                  <a:lnTo>
                    <a:pt x="824789" y="515215"/>
                  </a:lnTo>
                  <a:lnTo>
                    <a:pt x="827453" y="507504"/>
                  </a:lnTo>
                  <a:lnTo>
                    <a:pt x="824789" y="504934"/>
                  </a:lnTo>
                  <a:lnTo>
                    <a:pt x="830022" y="497032"/>
                  </a:lnTo>
                  <a:lnTo>
                    <a:pt x="827453" y="487513"/>
                  </a:lnTo>
                  <a:lnTo>
                    <a:pt x="832591" y="478469"/>
                  </a:lnTo>
                  <a:lnTo>
                    <a:pt x="836492" y="477136"/>
                  </a:lnTo>
                  <a:lnTo>
                    <a:pt x="833923" y="470662"/>
                  </a:lnTo>
                  <a:lnTo>
                    <a:pt x="837729" y="469425"/>
                  </a:lnTo>
                  <a:lnTo>
                    <a:pt x="837729" y="461618"/>
                  </a:lnTo>
                  <a:lnTo>
                    <a:pt x="840299" y="459048"/>
                  </a:lnTo>
                  <a:lnTo>
                    <a:pt x="837729" y="456478"/>
                  </a:lnTo>
                  <a:lnTo>
                    <a:pt x="841631" y="455145"/>
                  </a:lnTo>
                  <a:lnTo>
                    <a:pt x="839062" y="450004"/>
                  </a:lnTo>
                  <a:lnTo>
                    <a:pt x="844200" y="443531"/>
                  </a:lnTo>
                  <a:lnTo>
                    <a:pt x="841631" y="437152"/>
                  </a:lnTo>
                  <a:lnTo>
                    <a:pt x="474815" y="458953"/>
                  </a:lnTo>
                  <a:lnTo>
                    <a:pt x="489088" y="444768"/>
                  </a:lnTo>
                  <a:lnTo>
                    <a:pt x="476147" y="431917"/>
                  </a:lnTo>
                  <a:lnTo>
                    <a:pt x="480048" y="413734"/>
                  </a:lnTo>
                  <a:lnTo>
                    <a:pt x="470533" y="404785"/>
                  </a:lnTo>
                  <a:lnTo>
                    <a:pt x="469201" y="398311"/>
                  </a:lnTo>
                  <a:lnTo>
                    <a:pt x="486043" y="396978"/>
                  </a:lnTo>
                  <a:lnTo>
                    <a:pt x="494987" y="393171"/>
                  </a:lnTo>
                  <a:lnTo>
                    <a:pt x="494987" y="385364"/>
                  </a:lnTo>
                  <a:lnTo>
                    <a:pt x="487280" y="380224"/>
                  </a:lnTo>
                  <a:lnTo>
                    <a:pt x="488612" y="371180"/>
                  </a:lnTo>
                  <a:lnTo>
                    <a:pt x="484711" y="371180"/>
                  </a:lnTo>
                  <a:lnTo>
                    <a:pt x="482142" y="363469"/>
                  </a:lnTo>
                  <a:lnTo>
                    <a:pt x="488612" y="359565"/>
                  </a:lnTo>
                  <a:lnTo>
                    <a:pt x="491181" y="369847"/>
                  </a:lnTo>
                  <a:lnTo>
                    <a:pt x="498889" y="372513"/>
                  </a:lnTo>
                  <a:lnTo>
                    <a:pt x="501457" y="366039"/>
                  </a:lnTo>
                  <a:lnTo>
                    <a:pt x="493750" y="355662"/>
                  </a:lnTo>
                  <a:lnTo>
                    <a:pt x="492418" y="338907"/>
                  </a:lnTo>
                  <a:lnTo>
                    <a:pt x="507928" y="329863"/>
                  </a:lnTo>
                  <a:lnTo>
                    <a:pt x="511829" y="324723"/>
                  </a:lnTo>
                  <a:lnTo>
                    <a:pt x="509260" y="320819"/>
                  </a:lnTo>
                  <a:lnTo>
                    <a:pt x="493750" y="320819"/>
                  </a:lnTo>
                  <a:lnTo>
                    <a:pt x="491181" y="311776"/>
                  </a:lnTo>
                  <a:lnTo>
                    <a:pt x="510212" y="315679"/>
                  </a:lnTo>
                  <a:lnTo>
                    <a:pt x="514113" y="309205"/>
                  </a:lnTo>
                  <a:lnTo>
                    <a:pt x="514113" y="290165"/>
                  </a:lnTo>
                  <a:lnTo>
                    <a:pt x="521820" y="284930"/>
                  </a:lnTo>
                  <a:lnTo>
                    <a:pt x="533429" y="286262"/>
                  </a:lnTo>
                  <a:lnTo>
                    <a:pt x="537330" y="282359"/>
                  </a:lnTo>
                  <a:lnTo>
                    <a:pt x="516682" y="282359"/>
                  </a:lnTo>
                  <a:lnTo>
                    <a:pt x="521820" y="265604"/>
                  </a:lnTo>
                  <a:lnTo>
                    <a:pt x="529623" y="261796"/>
                  </a:lnTo>
                  <a:lnTo>
                    <a:pt x="533429" y="269508"/>
                  </a:lnTo>
                  <a:lnTo>
                    <a:pt x="538663" y="270745"/>
                  </a:lnTo>
                  <a:lnTo>
                    <a:pt x="539900" y="266937"/>
                  </a:lnTo>
                  <a:lnTo>
                    <a:pt x="535998" y="259131"/>
                  </a:lnTo>
                  <a:lnTo>
                    <a:pt x="546370" y="248849"/>
                  </a:lnTo>
                  <a:lnTo>
                    <a:pt x="552840" y="231999"/>
                  </a:lnTo>
                  <a:lnTo>
                    <a:pt x="563593" y="230476"/>
                  </a:lnTo>
                  <a:lnTo>
                    <a:pt x="570063" y="222765"/>
                  </a:lnTo>
                  <a:lnTo>
                    <a:pt x="567494" y="217529"/>
                  </a:lnTo>
                  <a:lnTo>
                    <a:pt x="557122" y="213626"/>
                  </a:lnTo>
                  <a:lnTo>
                    <a:pt x="555885" y="209818"/>
                  </a:lnTo>
                  <a:lnTo>
                    <a:pt x="559786" y="208485"/>
                  </a:lnTo>
                  <a:lnTo>
                    <a:pt x="566162" y="214959"/>
                  </a:lnTo>
                  <a:lnTo>
                    <a:pt x="571300" y="214959"/>
                  </a:lnTo>
                  <a:lnTo>
                    <a:pt x="570063" y="205439"/>
                  </a:lnTo>
                  <a:lnTo>
                    <a:pt x="580340" y="196395"/>
                  </a:lnTo>
                  <a:lnTo>
                    <a:pt x="581672" y="188684"/>
                  </a:lnTo>
                  <a:lnTo>
                    <a:pt x="572633" y="184781"/>
                  </a:lnTo>
                  <a:lnTo>
                    <a:pt x="572633" y="196395"/>
                  </a:lnTo>
                  <a:lnTo>
                    <a:pt x="567494" y="193824"/>
                  </a:lnTo>
                  <a:lnTo>
                    <a:pt x="562356" y="196395"/>
                  </a:lnTo>
                  <a:lnTo>
                    <a:pt x="553316" y="195157"/>
                  </a:lnTo>
                  <a:lnTo>
                    <a:pt x="550652" y="188684"/>
                  </a:lnTo>
                  <a:lnTo>
                    <a:pt x="553316" y="179640"/>
                  </a:lnTo>
                  <a:lnTo>
                    <a:pt x="559786" y="177070"/>
                  </a:lnTo>
                  <a:lnTo>
                    <a:pt x="563593" y="178307"/>
                  </a:lnTo>
                  <a:lnTo>
                    <a:pt x="573965" y="170596"/>
                  </a:lnTo>
                  <a:lnTo>
                    <a:pt x="586810" y="175737"/>
                  </a:lnTo>
                  <a:lnTo>
                    <a:pt x="584241" y="158982"/>
                  </a:lnTo>
                  <a:lnTo>
                    <a:pt x="597182" y="156411"/>
                  </a:lnTo>
                  <a:lnTo>
                    <a:pt x="603653" y="139561"/>
                  </a:lnTo>
                  <a:lnTo>
                    <a:pt x="597182" y="147367"/>
                  </a:lnTo>
                  <a:lnTo>
                    <a:pt x="583004" y="146130"/>
                  </a:lnTo>
                  <a:lnTo>
                    <a:pt x="577771" y="136610"/>
                  </a:lnTo>
                  <a:lnTo>
                    <a:pt x="585573" y="131469"/>
                  </a:lnTo>
                  <a:lnTo>
                    <a:pt x="585573" y="126329"/>
                  </a:lnTo>
                  <a:lnTo>
                    <a:pt x="581672" y="123758"/>
                  </a:lnTo>
                  <a:lnTo>
                    <a:pt x="568826" y="125091"/>
                  </a:lnTo>
                  <a:lnTo>
                    <a:pt x="556171" y="116238"/>
                  </a:lnTo>
                  <a:lnTo>
                    <a:pt x="556171" y="109764"/>
                  </a:lnTo>
                  <a:lnTo>
                    <a:pt x="561309" y="104623"/>
                  </a:lnTo>
                  <a:lnTo>
                    <a:pt x="571586" y="114905"/>
                  </a:lnTo>
                  <a:lnTo>
                    <a:pt x="580625" y="114905"/>
                  </a:lnTo>
                  <a:lnTo>
                    <a:pt x="579388" y="112334"/>
                  </a:lnTo>
                  <a:lnTo>
                    <a:pt x="566447" y="105956"/>
                  </a:lnTo>
                  <a:lnTo>
                    <a:pt x="563879" y="100720"/>
                  </a:lnTo>
                  <a:lnTo>
                    <a:pt x="571586" y="95579"/>
                  </a:lnTo>
                  <a:lnTo>
                    <a:pt x="578056" y="85203"/>
                  </a:lnTo>
                  <a:lnTo>
                    <a:pt x="572918" y="81395"/>
                  </a:lnTo>
                  <a:lnTo>
                    <a:pt x="569112" y="89106"/>
                  </a:lnTo>
                  <a:lnTo>
                    <a:pt x="557408" y="93009"/>
                  </a:lnTo>
                  <a:lnTo>
                    <a:pt x="549700" y="82632"/>
                  </a:lnTo>
                  <a:lnTo>
                    <a:pt x="565210" y="64545"/>
                  </a:lnTo>
                  <a:lnTo>
                    <a:pt x="557408" y="59404"/>
                  </a:lnTo>
                  <a:lnTo>
                    <a:pt x="545799" y="56834"/>
                  </a:lnTo>
                  <a:lnTo>
                    <a:pt x="548369" y="38746"/>
                  </a:lnTo>
                  <a:lnTo>
                    <a:pt x="560072" y="29702"/>
                  </a:lnTo>
                  <a:lnTo>
                    <a:pt x="558740" y="12947"/>
                  </a:lnTo>
                  <a:lnTo>
                    <a:pt x="556171" y="5141"/>
                  </a:lnTo>
                  <a:lnTo>
                    <a:pt x="552270" y="5141"/>
                  </a:lnTo>
                  <a:lnTo>
                    <a:pt x="548369" y="7711"/>
                  </a:lnTo>
                  <a:lnTo>
                    <a:pt x="548369" y="20658"/>
                  </a:lnTo>
                  <a:lnTo>
                    <a:pt x="541993" y="24561"/>
                  </a:lnTo>
                  <a:lnTo>
                    <a:pt x="536760" y="21896"/>
                  </a:lnTo>
                  <a:lnTo>
                    <a:pt x="534190" y="18088"/>
                  </a:lnTo>
                  <a:lnTo>
                    <a:pt x="541993" y="0"/>
                  </a:lnTo>
                  <a:lnTo>
                    <a:pt x="372906" y="7711"/>
                  </a:lnTo>
                  <a:lnTo>
                    <a:pt x="0" y="16755"/>
                  </a:lnTo>
                  <a:lnTo>
                    <a:pt x="5138" y="250468"/>
                  </a:lnTo>
                  <a:lnTo>
                    <a:pt x="10276" y="251800"/>
                  </a:lnTo>
                  <a:lnTo>
                    <a:pt x="16747" y="264652"/>
                  </a:lnTo>
                  <a:lnTo>
                    <a:pt x="28355" y="268555"/>
                  </a:lnTo>
                  <a:lnTo>
                    <a:pt x="27118" y="272459"/>
                  </a:lnTo>
                  <a:lnTo>
                    <a:pt x="32257" y="272459"/>
                  </a:lnTo>
                  <a:lnTo>
                    <a:pt x="38727" y="289214"/>
                  </a:lnTo>
                  <a:lnTo>
                    <a:pt x="45103" y="293117"/>
                  </a:lnTo>
                  <a:lnTo>
                    <a:pt x="49004" y="312156"/>
                  </a:lnTo>
                  <a:lnTo>
                    <a:pt x="52905" y="313489"/>
                  </a:lnTo>
                  <a:lnTo>
                    <a:pt x="45103" y="339288"/>
                  </a:lnTo>
                  <a:lnTo>
                    <a:pt x="56806" y="353473"/>
                  </a:lnTo>
                  <a:lnTo>
                    <a:pt x="63181" y="352235"/>
                  </a:lnTo>
                  <a:lnTo>
                    <a:pt x="70984" y="356043"/>
                  </a:lnTo>
                  <a:lnTo>
                    <a:pt x="68415" y="361279"/>
                  </a:lnTo>
                  <a:lnTo>
                    <a:pt x="61945" y="363849"/>
                  </a:lnTo>
                  <a:lnTo>
                    <a:pt x="67083" y="368990"/>
                  </a:lnTo>
                  <a:lnTo>
                    <a:pt x="72221" y="368990"/>
                  </a:lnTo>
                  <a:lnTo>
                    <a:pt x="73553" y="379272"/>
                  </a:lnTo>
                  <a:lnTo>
                    <a:pt x="80024" y="383175"/>
                  </a:lnTo>
                  <a:lnTo>
                    <a:pt x="80024" y="388315"/>
                  </a:lnTo>
                  <a:lnTo>
                    <a:pt x="85162" y="388315"/>
                  </a:lnTo>
                  <a:lnTo>
                    <a:pt x="75646" y="402595"/>
                  </a:lnTo>
                  <a:lnTo>
                    <a:pt x="89825" y="411639"/>
                  </a:lnTo>
                  <a:lnTo>
                    <a:pt x="89825" y="418018"/>
                  </a:lnTo>
                  <a:lnTo>
                    <a:pt x="93726" y="420588"/>
                  </a:lnTo>
                  <a:lnTo>
                    <a:pt x="93726" y="432297"/>
                  </a:lnTo>
                  <a:lnTo>
                    <a:pt x="97627" y="433535"/>
                  </a:lnTo>
                  <a:lnTo>
                    <a:pt x="102765" y="429632"/>
                  </a:lnTo>
                  <a:lnTo>
                    <a:pt x="106571" y="430964"/>
                  </a:lnTo>
                  <a:lnTo>
                    <a:pt x="106571" y="436105"/>
                  </a:lnTo>
                  <a:lnTo>
                    <a:pt x="104002" y="436105"/>
                  </a:lnTo>
                  <a:lnTo>
                    <a:pt x="106571" y="445149"/>
                  </a:lnTo>
                  <a:lnTo>
                    <a:pt x="101433" y="450290"/>
                  </a:lnTo>
                  <a:lnTo>
                    <a:pt x="109141" y="455431"/>
                  </a:lnTo>
                  <a:lnTo>
                    <a:pt x="107904" y="459334"/>
                  </a:lnTo>
                  <a:lnTo>
                    <a:pt x="111805" y="463237"/>
                  </a:lnTo>
                  <a:lnTo>
                    <a:pt x="100196" y="469710"/>
                  </a:lnTo>
                  <a:lnTo>
                    <a:pt x="98864" y="478754"/>
                  </a:lnTo>
                  <a:lnTo>
                    <a:pt x="106571" y="481325"/>
                  </a:lnTo>
                  <a:lnTo>
                    <a:pt x="107904" y="486465"/>
                  </a:lnTo>
                  <a:lnTo>
                    <a:pt x="104002" y="489036"/>
                  </a:lnTo>
                  <a:lnTo>
                    <a:pt x="104002" y="494177"/>
                  </a:lnTo>
                  <a:lnTo>
                    <a:pt x="100196" y="496842"/>
                  </a:lnTo>
                  <a:lnTo>
                    <a:pt x="104002" y="504553"/>
                  </a:lnTo>
                  <a:lnTo>
                    <a:pt x="101433" y="507123"/>
                  </a:lnTo>
                  <a:lnTo>
                    <a:pt x="104002" y="511027"/>
                  </a:lnTo>
                  <a:lnTo>
                    <a:pt x="91156" y="530066"/>
                  </a:lnTo>
                  <a:lnTo>
                    <a:pt x="93726" y="532637"/>
                  </a:lnTo>
                  <a:lnTo>
                    <a:pt x="92393" y="543013"/>
                  </a:lnTo>
                  <a:lnTo>
                    <a:pt x="83354" y="546821"/>
                  </a:lnTo>
                  <a:lnTo>
                    <a:pt x="80785" y="554628"/>
                  </a:lnTo>
                  <a:lnTo>
                    <a:pt x="78311" y="554628"/>
                  </a:lnTo>
                  <a:lnTo>
                    <a:pt x="78311" y="559768"/>
                  </a:lnTo>
                  <a:lnTo>
                    <a:pt x="82212" y="563671"/>
                  </a:lnTo>
                  <a:lnTo>
                    <a:pt x="72697" y="566242"/>
                  </a:lnTo>
                  <a:lnTo>
                    <a:pt x="70128" y="575286"/>
                  </a:lnTo>
                  <a:lnTo>
                    <a:pt x="75266" y="580427"/>
                  </a:lnTo>
                  <a:lnTo>
                    <a:pt x="73934" y="588138"/>
                  </a:lnTo>
                  <a:lnTo>
                    <a:pt x="77835" y="598514"/>
                  </a:lnTo>
                  <a:lnTo>
                    <a:pt x="68796" y="607558"/>
                  </a:lnTo>
                  <a:lnTo>
                    <a:pt x="66226" y="620410"/>
                  </a:lnTo>
                  <a:lnTo>
                    <a:pt x="70128" y="628216"/>
                  </a:lnTo>
                  <a:lnTo>
                    <a:pt x="77835" y="632024"/>
                  </a:lnTo>
                  <a:lnTo>
                    <a:pt x="76503" y="643638"/>
                  </a:lnTo>
                  <a:lnTo>
                    <a:pt x="75266" y="652682"/>
                  </a:lnTo>
                  <a:lnTo>
                    <a:pt x="79168" y="664297"/>
                  </a:lnTo>
                  <a:lnTo>
                    <a:pt x="81736" y="665629"/>
                  </a:lnTo>
                  <a:lnTo>
                    <a:pt x="79168" y="666962"/>
                  </a:lnTo>
                  <a:lnTo>
                    <a:pt x="75266" y="677243"/>
                  </a:lnTo>
                  <a:lnTo>
                    <a:pt x="76503" y="684955"/>
                  </a:lnTo>
                  <a:lnTo>
                    <a:pt x="64895" y="701805"/>
                  </a:lnTo>
                  <a:lnTo>
                    <a:pt x="68796" y="703043"/>
                  </a:lnTo>
                  <a:lnTo>
                    <a:pt x="70128" y="705708"/>
                  </a:lnTo>
                  <a:lnTo>
                    <a:pt x="70128" y="708183"/>
                  </a:lnTo>
                  <a:lnTo>
                    <a:pt x="68796" y="713419"/>
                  </a:lnTo>
                  <a:lnTo>
                    <a:pt x="67559" y="721130"/>
                  </a:lnTo>
                  <a:lnTo>
                    <a:pt x="63658" y="731507"/>
                  </a:lnTo>
                  <a:lnTo>
                    <a:pt x="62325" y="732744"/>
                  </a:lnTo>
                  <a:lnTo>
                    <a:pt x="62325" y="734077"/>
                  </a:lnTo>
                  <a:lnTo>
                    <a:pt x="52049" y="737885"/>
                  </a:lnTo>
                  <a:lnTo>
                    <a:pt x="41677" y="741788"/>
                  </a:lnTo>
                  <a:lnTo>
                    <a:pt x="41677" y="744549"/>
                  </a:lnTo>
                  <a:lnTo>
                    <a:pt x="45578" y="748452"/>
                  </a:lnTo>
                  <a:lnTo>
                    <a:pt x="49479" y="754926"/>
                  </a:lnTo>
                  <a:lnTo>
                    <a:pt x="54618" y="765207"/>
                  </a:lnTo>
                  <a:lnTo>
                    <a:pt x="55950" y="766540"/>
                  </a:lnTo>
                  <a:lnTo>
                    <a:pt x="57187" y="766540"/>
                  </a:lnTo>
                  <a:lnTo>
                    <a:pt x="76218" y="753593"/>
                  </a:lnTo>
                  <a:lnTo>
                    <a:pt x="90491" y="748452"/>
                  </a:lnTo>
                  <a:lnTo>
                    <a:pt x="104669" y="748452"/>
                  </a:lnTo>
                  <a:lnTo>
                    <a:pt x="126649" y="747120"/>
                  </a:lnTo>
                  <a:lnTo>
                    <a:pt x="138162" y="749785"/>
                  </a:lnTo>
                  <a:lnTo>
                    <a:pt x="149866" y="748452"/>
                  </a:lnTo>
                  <a:lnTo>
                    <a:pt x="152435" y="748452"/>
                  </a:lnTo>
                  <a:lnTo>
                    <a:pt x="169182" y="744549"/>
                  </a:lnTo>
                  <a:lnTo>
                    <a:pt x="184692" y="744549"/>
                  </a:lnTo>
                  <a:lnTo>
                    <a:pt x="196301" y="748452"/>
                  </a:lnTo>
                  <a:lnTo>
                    <a:pt x="238835" y="762637"/>
                  </a:lnTo>
                  <a:lnTo>
                    <a:pt x="285365" y="781677"/>
                  </a:lnTo>
                  <a:lnTo>
                    <a:pt x="320191" y="789483"/>
                  </a:lnTo>
                  <a:lnTo>
                    <a:pt x="357586" y="793386"/>
                  </a:lnTo>
                  <a:lnTo>
                    <a:pt x="367862" y="790720"/>
                  </a:lnTo>
                  <a:lnTo>
                    <a:pt x="385942" y="780439"/>
                  </a:lnTo>
                  <a:lnTo>
                    <a:pt x="389843" y="779106"/>
                  </a:lnTo>
                  <a:lnTo>
                    <a:pt x="394981" y="779106"/>
                  </a:lnTo>
                  <a:lnTo>
                    <a:pt x="405353" y="780439"/>
                  </a:lnTo>
                  <a:lnTo>
                    <a:pt x="407922" y="779106"/>
                  </a:lnTo>
                  <a:lnTo>
                    <a:pt x="407922" y="777869"/>
                  </a:lnTo>
                  <a:lnTo>
                    <a:pt x="405353" y="775298"/>
                  </a:lnTo>
                  <a:lnTo>
                    <a:pt x="404021" y="775298"/>
                  </a:lnTo>
                  <a:lnTo>
                    <a:pt x="404021" y="773966"/>
                  </a:lnTo>
                  <a:lnTo>
                    <a:pt x="406590" y="772728"/>
                  </a:lnTo>
                  <a:lnTo>
                    <a:pt x="409159" y="771395"/>
                  </a:lnTo>
                  <a:lnTo>
                    <a:pt x="409159" y="768825"/>
                  </a:lnTo>
                  <a:lnTo>
                    <a:pt x="407922" y="767492"/>
                  </a:lnTo>
                  <a:lnTo>
                    <a:pt x="406590" y="767492"/>
                  </a:lnTo>
                  <a:lnTo>
                    <a:pt x="404021" y="768825"/>
                  </a:lnTo>
                  <a:lnTo>
                    <a:pt x="398882" y="770158"/>
                  </a:lnTo>
                  <a:lnTo>
                    <a:pt x="397550" y="771395"/>
                  </a:lnTo>
                  <a:lnTo>
                    <a:pt x="394981" y="770158"/>
                  </a:lnTo>
                  <a:lnTo>
                    <a:pt x="392412" y="767492"/>
                  </a:lnTo>
                  <a:lnTo>
                    <a:pt x="389843" y="763589"/>
                  </a:lnTo>
                  <a:lnTo>
                    <a:pt x="388511" y="759781"/>
                  </a:lnTo>
                  <a:lnTo>
                    <a:pt x="388511" y="758448"/>
                  </a:lnTo>
                  <a:lnTo>
                    <a:pt x="385942" y="757211"/>
                  </a:lnTo>
                  <a:lnTo>
                    <a:pt x="383372" y="758448"/>
                  </a:lnTo>
                  <a:lnTo>
                    <a:pt x="379471" y="755878"/>
                  </a:lnTo>
                  <a:lnTo>
                    <a:pt x="376902" y="753307"/>
                  </a:lnTo>
                  <a:lnTo>
                    <a:pt x="375665" y="748167"/>
                  </a:lnTo>
                  <a:lnTo>
                    <a:pt x="375665" y="743026"/>
                  </a:lnTo>
                  <a:lnTo>
                    <a:pt x="378234" y="740456"/>
                  </a:lnTo>
                  <a:lnTo>
                    <a:pt x="380803" y="739123"/>
                  </a:lnTo>
                  <a:lnTo>
                    <a:pt x="385942" y="739123"/>
                  </a:lnTo>
                  <a:lnTo>
                    <a:pt x="388511" y="740456"/>
                  </a:lnTo>
                  <a:lnTo>
                    <a:pt x="389843" y="740456"/>
                  </a:lnTo>
                  <a:lnTo>
                    <a:pt x="388511" y="743026"/>
                  </a:lnTo>
                  <a:lnTo>
                    <a:pt x="387273" y="748167"/>
                  </a:lnTo>
                  <a:lnTo>
                    <a:pt x="387273" y="749500"/>
                  </a:lnTo>
                  <a:lnTo>
                    <a:pt x="389843" y="749500"/>
                  </a:lnTo>
                  <a:lnTo>
                    <a:pt x="398882" y="744263"/>
                  </a:lnTo>
                  <a:lnTo>
                    <a:pt x="409159" y="739123"/>
                  </a:lnTo>
                  <a:lnTo>
                    <a:pt x="418675" y="732649"/>
                  </a:lnTo>
                  <a:lnTo>
                    <a:pt x="420006" y="731412"/>
                  </a:lnTo>
                  <a:lnTo>
                    <a:pt x="418675" y="727509"/>
                  </a:lnTo>
                  <a:lnTo>
                    <a:pt x="420006" y="723605"/>
                  </a:lnTo>
                  <a:lnTo>
                    <a:pt x="421339" y="722368"/>
                  </a:lnTo>
                  <a:lnTo>
                    <a:pt x="422576" y="723605"/>
                  </a:lnTo>
                  <a:lnTo>
                    <a:pt x="425145" y="724938"/>
                  </a:lnTo>
                  <a:lnTo>
                    <a:pt x="427714" y="727509"/>
                  </a:lnTo>
                  <a:lnTo>
                    <a:pt x="432852" y="724938"/>
                  </a:lnTo>
                  <a:lnTo>
                    <a:pt x="435516" y="722368"/>
                  </a:lnTo>
                  <a:lnTo>
                    <a:pt x="441892" y="721035"/>
                  </a:lnTo>
                  <a:lnTo>
                    <a:pt x="448362" y="722368"/>
                  </a:lnTo>
                  <a:lnTo>
                    <a:pt x="449695" y="723605"/>
                  </a:lnTo>
                  <a:lnTo>
                    <a:pt x="449695" y="732649"/>
                  </a:lnTo>
                  <a:lnTo>
                    <a:pt x="448362" y="733982"/>
                  </a:lnTo>
                  <a:lnTo>
                    <a:pt x="448362" y="735220"/>
                  </a:lnTo>
                  <a:lnTo>
                    <a:pt x="443224" y="735220"/>
                  </a:lnTo>
                  <a:lnTo>
                    <a:pt x="438086" y="739123"/>
                  </a:lnTo>
                  <a:lnTo>
                    <a:pt x="438086" y="744549"/>
                  </a:lnTo>
                  <a:lnTo>
                    <a:pt x="440655" y="748452"/>
                  </a:lnTo>
                  <a:lnTo>
                    <a:pt x="441892" y="749785"/>
                  </a:lnTo>
                  <a:lnTo>
                    <a:pt x="445793" y="751022"/>
                  </a:lnTo>
                  <a:lnTo>
                    <a:pt x="447125" y="749785"/>
                  </a:lnTo>
                  <a:lnTo>
                    <a:pt x="448362" y="747120"/>
                  </a:lnTo>
                  <a:lnTo>
                    <a:pt x="450931" y="745882"/>
                  </a:lnTo>
                  <a:lnTo>
                    <a:pt x="459971" y="741978"/>
                  </a:lnTo>
                  <a:lnTo>
                    <a:pt x="462540" y="740741"/>
                  </a:lnTo>
                  <a:lnTo>
                    <a:pt x="471580" y="743311"/>
                  </a:lnTo>
                  <a:lnTo>
                    <a:pt x="481095" y="743311"/>
                  </a:lnTo>
                  <a:lnTo>
                    <a:pt x="488898" y="740741"/>
                  </a:lnTo>
                  <a:lnTo>
                    <a:pt x="490135" y="739409"/>
                  </a:lnTo>
                  <a:lnTo>
                    <a:pt x="491466" y="740741"/>
                  </a:lnTo>
                  <a:lnTo>
                    <a:pt x="491466" y="741978"/>
                  </a:lnTo>
                  <a:lnTo>
                    <a:pt x="492703" y="745882"/>
                  </a:lnTo>
                  <a:lnTo>
                    <a:pt x="492703" y="751022"/>
                  </a:lnTo>
                  <a:lnTo>
                    <a:pt x="491466" y="754926"/>
                  </a:lnTo>
                  <a:lnTo>
                    <a:pt x="490135" y="757496"/>
                  </a:lnTo>
                  <a:lnTo>
                    <a:pt x="487565" y="760066"/>
                  </a:lnTo>
                  <a:lnTo>
                    <a:pt x="486328" y="761304"/>
                  </a:lnTo>
                  <a:lnTo>
                    <a:pt x="486328" y="765207"/>
                  </a:lnTo>
                  <a:lnTo>
                    <a:pt x="487565" y="766540"/>
                  </a:lnTo>
                  <a:lnTo>
                    <a:pt x="491466" y="766540"/>
                  </a:lnTo>
                  <a:lnTo>
                    <a:pt x="499174" y="765207"/>
                  </a:lnTo>
                  <a:lnTo>
                    <a:pt x="506976" y="765207"/>
                  </a:lnTo>
                  <a:lnTo>
                    <a:pt x="506976" y="767778"/>
                  </a:lnTo>
                  <a:lnTo>
                    <a:pt x="509546" y="774251"/>
                  </a:lnTo>
                  <a:lnTo>
                    <a:pt x="510783" y="778154"/>
                  </a:lnTo>
                  <a:lnTo>
                    <a:pt x="510783" y="783295"/>
                  </a:lnTo>
                  <a:lnTo>
                    <a:pt x="509546" y="784533"/>
                  </a:lnTo>
                  <a:lnTo>
                    <a:pt x="506976" y="788436"/>
                  </a:lnTo>
                  <a:lnTo>
                    <a:pt x="506976" y="789768"/>
                  </a:lnTo>
                  <a:lnTo>
                    <a:pt x="508214" y="789768"/>
                  </a:lnTo>
                  <a:lnTo>
                    <a:pt x="510783" y="788436"/>
                  </a:lnTo>
                  <a:lnTo>
                    <a:pt x="517253" y="787198"/>
                  </a:lnTo>
                  <a:lnTo>
                    <a:pt x="521154" y="784533"/>
                  </a:lnTo>
                  <a:lnTo>
                    <a:pt x="524961" y="783295"/>
                  </a:lnTo>
                  <a:lnTo>
                    <a:pt x="526293" y="780724"/>
                  </a:lnTo>
                  <a:lnTo>
                    <a:pt x="528862" y="779392"/>
                  </a:lnTo>
                  <a:lnTo>
                    <a:pt x="528862" y="771680"/>
                  </a:lnTo>
                  <a:lnTo>
                    <a:pt x="531431" y="765207"/>
                  </a:lnTo>
                  <a:lnTo>
                    <a:pt x="535333" y="758734"/>
                  </a:lnTo>
                  <a:lnTo>
                    <a:pt x="537901" y="758734"/>
                  </a:lnTo>
                  <a:lnTo>
                    <a:pt x="539234" y="762637"/>
                  </a:lnTo>
                  <a:lnTo>
                    <a:pt x="539234" y="769110"/>
                  </a:lnTo>
                  <a:lnTo>
                    <a:pt x="536569" y="775584"/>
                  </a:lnTo>
                  <a:lnTo>
                    <a:pt x="532763" y="781962"/>
                  </a:lnTo>
                  <a:lnTo>
                    <a:pt x="531431" y="788436"/>
                  </a:lnTo>
                  <a:lnTo>
                    <a:pt x="531431" y="789768"/>
                  </a:lnTo>
                  <a:lnTo>
                    <a:pt x="532763" y="791006"/>
                  </a:lnTo>
                  <a:lnTo>
                    <a:pt x="537901" y="791006"/>
                  </a:lnTo>
                  <a:lnTo>
                    <a:pt x="541803" y="788436"/>
                  </a:lnTo>
                  <a:lnTo>
                    <a:pt x="544562" y="788436"/>
                  </a:lnTo>
                  <a:lnTo>
                    <a:pt x="547132" y="789768"/>
                  </a:lnTo>
                  <a:lnTo>
                    <a:pt x="547132" y="791006"/>
                  </a:lnTo>
                  <a:lnTo>
                    <a:pt x="545799" y="792339"/>
                  </a:lnTo>
                  <a:lnTo>
                    <a:pt x="547132" y="794909"/>
                  </a:lnTo>
                  <a:lnTo>
                    <a:pt x="549700" y="794909"/>
                  </a:lnTo>
                  <a:lnTo>
                    <a:pt x="550937" y="793671"/>
                  </a:lnTo>
                  <a:lnTo>
                    <a:pt x="553602" y="789768"/>
                  </a:lnTo>
                  <a:lnTo>
                    <a:pt x="556171" y="787198"/>
                  </a:lnTo>
                  <a:lnTo>
                    <a:pt x="558740" y="784533"/>
                  </a:lnTo>
                  <a:lnTo>
                    <a:pt x="560072" y="780724"/>
                  </a:lnTo>
                  <a:lnTo>
                    <a:pt x="562642" y="780724"/>
                  </a:lnTo>
                  <a:lnTo>
                    <a:pt x="562642" y="779392"/>
                  </a:lnTo>
                  <a:lnTo>
                    <a:pt x="563879" y="775584"/>
                  </a:lnTo>
                  <a:lnTo>
                    <a:pt x="563879" y="770443"/>
                  </a:lnTo>
                  <a:lnTo>
                    <a:pt x="562642" y="767778"/>
                  </a:lnTo>
                  <a:lnTo>
                    <a:pt x="562642" y="765207"/>
                  </a:lnTo>
                  <a:lnTo>
                    <a:pt x="561309" y="763875"/>
                  </a:lnTo>
                  <a:lnTo>
                    <a:pt x="561309" y="761304"/>
                  </a:lnTo>
                  <a:lnTo>
                    <a:pt x="562642" y="758734"/>
                  </a:lnTo>
                  <a:lnTo>
                    <a:pt x="563879" y="757496"/>
                  </a:lnTo>
                  <a:lnTo>
                    <a:pt x="565210" y="754926"/>
                  </a:lnTo>
                  <a:lnTo>
                    <a:pt x="565210" y="754069"/>
                  </a:lnTo>
                  <a:lnTo>
                    <a:pt x="566447" y="752736"/>
                  </a:lnTo>
                  <a:lnTo>
                    <a:pt x="566447" y="748928"/>
                  </a:lnTo>
                  <a:lnTo>
                    <a:pt x="567780" y="747595"/>
                  </a:lnTo>
                  <a:lnTo>
                    <a:pt x="566447" y="745025"/>
                  </a:lnTo>
                  <a:lnTo>
                    <a:pt x="565210" y="743787"/>
                  </a:lnTo>
                  <a:lnTo>
                    <a:pt x="563593" y="743787"/>
                  </a:lnTo>
                  <a:lnTo>
                    <a:pt x="559786" y="741217"/>
                  </a:lnTo>
                  <a:lnTo>
                    <a:pt x="555885" y="739884"/>
                  </a:lnTo>
                  <a:lnTo>
                    <a:pt x="551984" y="738551"/>
                  </a:lnTo>
                  <a:lnTo>
                    <a:pt x="539138" y="738551"/>
                  </a:lnTo>
                  <a:lnTo>
                    <a:pt x="536474" y="737314"/>
                  </a:lnTo>
                  <a:lnTo>
                    <a:pt x="535237" y="735981"/>
                  </a:lnTo>
                  <a:lnTo>
                    <a:pt x="532668" y="729507"/>
                  </a:lnTo>
                  <a:lnTo>
                    <a:pt x="531336" y="725700"/>
                  </a:lnTo>
                  <a:lnTo>
                    <a:pt x="530099" y="720463"/>
                  </a:lnTo>
                  <a:lnTo>
                    <a:pt x="527530" y="715323"/>
                  </a:lnTo>
                  <a:lnTo>
                    <a:pt x="526198" y="712752"/>
                  </a:lnTo>
                  <a:lnTo>
                    <a:pt x="522296" y="710182"/>
                  </a:lnTo>
                  <a:lnTo>
                    <a:pt x="521060" y="708850"/>
                  </a:lnTo>
                  <a:lnTo>
                    <a:pt x="518395" y="708850"/>
                  </a:lnTo>
                  <a:lnTo>
                    <a:pt x="516016" y="706470"/>
                  </a:lnTo>
                  <a:lnTo>
                    <a:pt x="513447" y="705137"/>
                  </a:lnTo>
                  <a:lnTo>
                    <a:pt x="512210" y="705137"/>
                  </a:lnTo>
                  <a:lnTo>
                    <a:pt x="509641" y="703804"/>
                  </a:lnTo>
                  <a:lnTo>
                    <a:pt x="507072" y="702566"/>
                  </a:lnTo>
                  <a:lnTo>
                    <a:pt x="505739" y="702566"/>
                  </a:lnTo>
                  <a:lnTo>
                    <a:pt x="504408" y="699901"/>
                  </a:lnTo>
                  <a:lnTo>
                    <a:pt x="503171" y="699901"/>
                  </a:lnTo>
                  <a:lnTo>
                    <a:pt x="500601" y="698663"/>
                  </a:lnTo>
                  <a:lnTo>
                    <a:pt x="498032" y="697331"/>
                  </a:lnTo>
                  <a:lnTo>
                    <a:pt x="494131" y="697331"/>
                  </a:lnTo>
                  <a:lnTo>
                    <a:pt x="491562" y="696093"/>
                  </a:lnTo>
                  <a:lnTo>
                    <a:pt x="488992" y="694760"/>
                  </a:lnTo>
                  <a:lnTo>
                    <a:pt x="486424" y="692190"/>
                  </a:lnTo>
                  <a:lnTo>
                    <a:pt x="485091" y="690952"/>
                  </a:lnTo>
                  <a:lnTo>
                    <a:pt x="485091" y="688382"/>
                  </a:lnTo>
                  <a:lnTo>
                    <a:pt x="482522" y="685716"/>
                  </a:lnTo>
                  <a:lnTo>
                    <a:pt x="481190" y="684479"/>
                  </a:lnTo>
                  <a:lnTo>
                    <a:pt x="481190" y="683146"/>
                  </a:lnTo>
                  <a:lnTo>
                    <a:pt x="479953" y="679338"/>
                  </a:lnTo>
                  <a:lnTo>
                    <a:pt x="479953" y="676768"/>
                  </a:lnTo>
                  <a:lnTo>
                    <a:pt x="481190" y="675435"/>
                  </a:lnTo>
                  <a:lnTo>
                    <a:pt x="482522" y="674102"/>
                  </a:lnTo>
                  <a:lnTo>
                    <a:pt x="482522" y="667724"/>
                  </a:lnTo>
                  <a:lnTo>
                    <a:pt x="481190" y="666391"/>
                  </a:lnTo>
                  <a:lnTo>
                    <a:pt x="479953" y="665058"/>
                  </a:lnTo>
                  <a:lnTo>
                    <a:pt x="479953" y="659917"/>
                  </a:lnTo>
                  <a:lnTo>
                    <a:pt x="482522" y="659917"/>
                  </a:lnTo>
                  <a:lnTo>
                    <a:pt x="482522" y="662488"/>
                  </a:lnTo>
                  <a:lnTo>
                    <a:pt x="485091" y="663820"/>
                  </a:lnTo>
                  <a:lnTo>
                    <a:pt x="486424" y="665058"/>
                  </a:lnTo>
                  <a:lnTo>
                    <a:pt x="487661" y="667724"/>
                  </a:lnTo>
                  <a:lnTo>
                    <a:pt x="487661" y="675435"/>
                  </a:lnTo>
                  <a:lnTo>
                    <a:pt x="488992" y="676768"/>
                  </a:lnTo>
                  <a:lnTo>
                    <a:pt x="494131" y="676768"/>
                  </a:lnTo>
                  <a:lnTo>
                    <a:pt x="495368" y="678005"/>
                  </a:lnTo>
                  <a:lnTo>
                    <a:pt x="496986" y="678005"/>
                  </a:lnTo>
                  <a:lnTo>
                    <a:pt x="496986" y="679338"/>
                  </a:lnTo>
                  <a:lnTo>
                    <a:pt x="498318" y="680575"/>
                  </a:lnTo>
                  <a:lnTo>
                    <a:pt x="499555" y="681908"/>
                  </a:lnTo>
                  <a:lnTo>
                    <a:pt x="498318" y="684479"/>
                  </a:lnTo>
                  <a:lnTo>
                    <a:pt x="496986" y="684479"/>
                  </a:lnTo>
                  <a:lnTo>
                    <a:pt x="495653" y="685716"/>
                  </a:lnTo>
                  <a:lnTo>
                    <a:pt x="495653" y="688382"/>
                  </a:lnTo>
                  <a:lnTo>
                    <a:pt x="496986" y="687049"/>
                  </a:lnTo>
                  <a:lnTo>
                    <a:pt x="498318" y="687049"/>
                  </a:lnTo>
                  <a:lnTo>
                    <a:pt x="499555" y="688382"/>
                  </a:lnTo>
                  <a:lnTo>
                    <a:pt x="502124" y="687049"/>
                  </a:lnTo>
                  <a:lnTo>
                    <a:pt x="503456" y="687049"/>
                  </a:lnTo>
                  <a:lnTo>
                    <a:pt x="503456" y="681908"/>
                  </a:lnTo>
                  <a:lnTo>
                    <a:pt x="506025" y="681908"/>
                  </a:lnTo>
                  <a:lnTo>
                    <a:pt x="508594" y="683146"/>
                  </a:lnTo>
                  <a:lnTo>
                    <a:pt x="509926" y="685716"/>
                  </a:lnTo>
                  <a:lnTo>
                    <a:pt x="515065" y="685716"/>
                  </a:lnTo>
                  <a:lnTo>
                    <a:pt x="516302" y="687049"/>
                  </a:lnTo>
                  <a:lnTo>
                    <a:pt x="517634" y="688382"/>
                  </a:lnTo>
                  <a:lnTo>
                    <a:pt x="517634" y="692190"/>
                  </a:lnTo>
                  <a:lnTo>
                    <a:pt x="515065" y="693523"/>
                  </a:lnTo>
                  <a:lnTo>
                    <a:pt x="513733" y="693523"/>
                  </a:lnTo>
                  <a:lnTo>
                    <a:pt x="512496" y="694760"/>
                  </a:lnTo>
                  <a:lnTo>
                    <a:pt x="512496" y="696093"/>
                  </a:lnTo>
                  <a:lnTo>
                    <a:pt x="515065" y="697331"/>
                  </a:lnTo>
                  <a:lnTo>
                    <a:pt x="517634" y="698663"/>
                  </a:lnTo>
                  <a:lnTo>
                    <a:pt x="520203" y="701234"/>
                  </a:lnTo>
                  <a:lnTo>
                    <a:pt x="522772" y="702566"/>
                  </a:lnTo>
                  <a:lnTo>
                    <a:pt x="524104" y="702566"/>
                  </a:lnTo>
                  <a:lnTo>
                    <a:pt x="526673" y="705137"/>
                  </a:lnTo>
                  <a:lnTo>
                    <a:pt x="528006" y="706470"/>
                  </a:lnTo>
                  <a:lnTo>
                    <a:pt x="529243" y="707707"/>
                  </a:lnTo>
                  <a:lnTo>
                    <a:pt x="531811" y="706470"/>
                  </a:lnTo>
                  <a:lnTo>
                    <a:pt x="533144" y="703804"/>
                  </a:lnTo>
                  <a:lnTo>
                    <a:pt x="531811" y="702566"/>
                  </a:lnTo>
                  <a:lnTo>
                    <a:pt x="531811" y="698663"/>
                  </a:lnTo>
                  <a:lnTo>
                    <a:pt x="530575" y="697331"/>
                  </a:lnTo>
                  <a:lnTo>
                    <a:pt x="528006" y="694760"/>
                  </a:lnTo>
                  <a:lnTo>
                    <a:pt x="526673" y="693523"/>
                  </a:lnTo>
                  <a:lnTo>
                    <a:pt x="525341" y="692190"/>
                  </a:lnTo>
                  <a:lnTo>
                    <a:pt x="524104" y="690952"/>
                  </a:lnTo>
                  <a:lnTo>
                    <a:pt x="522772" y="687049"/>
                  </a:lnTo>
                  <a:lnTo>
                    <a:pt x="520203" y="683146"/>
                  </a:lnTo>
                  <a:lnTo>
                    <a:pt x="518871" y="680575"/>
                  </a:lnTo>
                  <a:lnTo>
                    <a:pt x="517634" y="678005"/>
                  </a:lnTo>
                  <a:lnTo>
                    <a:pt x="516302" y="675435"/>
                  </a:lnTo>
                  <a:lnTo>
                    <a:pt x="516302" y="672864"/>
                  </a:lnTo>
                  <a:lnTo>
                    <a:pt x="518871" y="672864"/>
                  </a:lnTo>
                  <a:lnTo>
                    <a:pt x="520203" y="674102"/>
                  </a:lnTo>
                  <a:lnTo>
                    <a:pt x="521535" y="675435"/>
                  </a:lnTo>
                  <a:lnTo>
                    <a:pt x="522772" y="676768"/>
                  </a:lnTo>
                  <a:lnTo>
                    <a:pt x="525341" y="678005"/>
                  </a:lnTo>
                  <a:lnTo>
                    <a:pt x="526673" y="680575"/>
                  </a:lnTo>
                  <a:lnTo>
                    <a:pt x="528006" y="683146"/>
                  </a:lnTo>
                  <a:lnTo>
                    <a:pt x="529243" y="685716"/>
                  </a:lnTo>
                  <a:lnTo>
                    <a:pt x="530575" y="688382"/>
                  </a:lnTo>
                  <a:lnTo>
                    <a:pt x="531811" y="690952"/>
                  </a:lnTo>
                  <a:lnTo>
                    <a:pt x="533144" y="693523"/>
                  </a:lnTo>
                  <a:lnTo>
                    <a:pt x="534381" y="694760"/>
                  </a:lnTo>
                  <a:lnTo>
                    <a:pt x="535713" y="696093"/>
                  </a:lnTo>
                  <a:lnTo>
                    <a:pt x="536950" y="697331"/>
                  </a:lnTo>
                  <a:lnTo>
                    <a:pt x="538282" y="701234"/>
                  </a:lnTo>
                  <a:lnTo>
                    <a:pt x="538282" y="703804"/>
                  </a:lnTo>
                  <a:lnTo>
                    <a:pt x="539614" y="706470"/>
                  </a:lnTo>
                  <a:lnTo>
                    <a:pt x="539614" y="707707"/>
                  </a:lnTo>
                  <a:lnTo>
                    <a:pt x="540851" y="711610"/>
                  </a:lnTo>
                  <a:lnTo>
                    <a:pt x="543420" y="711610"/>
                  </a:lnTo>
                  <a:lnTo>
                    <a:pt x="544753" y="712848"/>
                  </a:lnTo>
                  <a:lnTo>
                    <a:pt x="545990" y="716751"/>
                  </a:lnTo>
                  <a:lnTo>
                    <a:pt x="545990" y="723225"/>
                  </a:lnTo>
                  <a:lnTo>
                    <a:pt x="543420" y="724462"/>
                  </a:lnTo>
                  <a:lnTo>
                    <a:pt x="543420" y="728365"/>
                  </a:lnTo>
                  <a:lnTo>
                    <a:pt x="545990" y="729603"/>
                  </a:lnTo>
                  <a:lnTo>
                    <a:pt x="549891" y="728365"/>
                  </a:lnTo>
                  <a:lnTo>
                    <a:pt x="554078" y="728365"/>
                  </a:lnTo>
                  <a:lnTo>
                    <a:pt x="556647" y="729603"/>
                  </a:lnTo>
                  <a:lnTo>
                    <a:pt x="573108" y="729603"/>
                  </a:lnTo>
                  <a:lnTo>
                    <a:pt x="574440" y="730936"/>
                  </a:lnTo>
                  <a:lnTo>
                    <a:pt x="577009" y="732269"/>
                  </a:lnTo>
                  <a:lnTo>
                    <a:pt x="578246" y="733506"/>
                  </a:lnTo>
                  <a:lnTo>
                    <a:pt x="580816" y="733506"/>
                  </a:lnTo>
                  <a:lnTo>
                    <a:pt x="583480" y="732269"/>
                  </a:lnTo>
                  <a:lnTo>
                    <a:pt x="583480" y="729603"/>
                  </a:lnTo>
                  <a:lnTo>
                    <a:pt x="584717" y="728365"/>
                  </a:lnTo>
                  <a:lnTo>
                    <a:pt x="586049" y="725795"/>
                  </a:lnTo>
                  <a:lnTo>
                    <a:pt x="587286" y="724462"/>
                  </a:lnTo>
                  <a:lnTo>
                    <a:pt x="589855" y="724462"/>
                  </a:lnTo>
                  <a:lnTo>
                    <a:pt x="591188" y="725795"/>
                  </a:lnTo>
                  <a:lnTo>
                    <a:pt x="593756" y="727032"/>
                  </a:lnTo>
                  <a:lnTo>
                    <a:pt x="593756" y="730936"/>
                  </a:lnTo>
                  <a:lnTo>
                    <a:pt x="592519" y="732269"/>
                  </a:lnTo>
                  <a:lnTo>
                    <a:pt x="591188" y="734839"/>
                  </a:lnTo>
                  <a:lnTo>
                    <a:pt x="591188" y="738647"/>
                  </a:lnTo>
                  <a:lnTo>
                    <a:pt x="592519" y="739980"/>
                  </a:lnTo>
                  <a:lnTo>
                    <a:pt x="593756" y="742550"/>
                  </a:lnTo>
                  <a:lnTo>
                    <a:pt x="593756" y="744549"/>
                  </a:lnTo>
                  <a:lnTo>
                    <a:pt x="592519" y="748452"/>
                  </a:lnTo>
                  <a:lnTo>
                    <a:pt x="580816" y="748452"/>
                  </a:lnTo>
                  <a:lnTo>
                    <a:pt x="578246" y="745882"/>
                  </a:lnTo>
                  <a:lnTo>
                    <a:pt x="575677" y="744549"/>
                  </a:lnTo>
                  <a:lnTo>
                    <a:pt x="573108" y="744549"/>
                  </a:lnTo>
                  <a:lnTo>
                    <a:pt x="573108" y="749785"/>
                  </a:lnTo>
                  <a:lnTo>
                    <a:pt x="571776" y="751022"/>
                  </a:lnTo>
                  <a:lnTo>
                    <a:pt x="570539" y="753593"/>
                  </a:lnTo>
                  <a:lnTo>
                    <a:pt x="569302" y="756163"/>
                  </a:lnTo>
                  <a:lnTo>
                    <a:pt x="569302" y="763589"/>
                  </a:lnTo>
                  <a:lnTo>
                    <a:pt x="570539" y="764922"/>
                  </a:lnTo>
                  <a:lnTo>
                    <a:pt x="577009" y="764922"/>
                  </a:lnTo>
                  <a:lnTo>
                    <a:pt x="575677" y="767492"/>
                  </a:lnTo>
                  <a:lnTo>
                    <a:pt x="575677" y="768825"/>
                  </a:lnTo>
                  <a:lnTo>
                    <a:pt x="573108" y="771395"/>
                  </a:lnTo>
                  <a:lnTo>
                    <a:pt x="573108" y="777869"/>
                  </a:lnTo>
                  <a:lnTo>
                    <a:pt x="571776" y="779106"/>
                  </a:lnTo>
                  <a:lnTo>
                    <a:pt x="569302" y="780439"/>
                  </a:lnTo>
                  <a:lnTo>
                    <a:pt x="567970" y="781677"/>
                  </a:lnTo>
                  <a:lnTo>
                    <a:pt x="566638" y="781677"/>
                  </a:lnTo>
                  <a:lnTo>
                    <a:pt x="567970" y="783009"/>
                  </a:lnTo>
                  <a:lnTo>
                    <a:pt x="567970" y="786913"/>
                  </a:lnTo>
                  <a:lnTo>
                    <a:pt x="566638" y="792053"/>
                  </a:lnTo>
                  <a:lnTo>
                    <a:pt x="565401" y="793386"/>
                  </a:lnTo>
                  <a:lnTo>
                    <a:pt x="564068" y="795957"/>
                  </a:lnTo>
                  <a:lnTo>
                    <a:pt x="565401" y="801097"/>
                  </a:lnTo>
                  <a:lnTo>
                    <a:pt x="565401" y="803668"/>
                  </a:lnTo>
                  <a:lnTo>
                    <a:pt x="570539" y="803668"/>
                  </a:lnTo>
                  <a:lnTo>
                    <a:pt x="573108" y="805000"/>
                  </a:lnTo>
                  <a:lnTo>
                    <a:pt x="574440" y="807571"/>
                  </a:lnTo>
                  <a:lnTo>
                    <a:pt x="574440" y="808808"/>
                  </a:lnTo>
                  <a:lnTo>
                    <a:pt x="571776" y="810141"/>
                  </a:lnTo>
                  <a:lnTo>
                    <a:pt x="571776" y="812711"/>
                  </a:lnTo>
                  <a:lnTo>
                    <a:pt x="573108" y="813949"/>
                  </a:lnTo>
                  <a:lnTo>
                    <a:pt x="577009" y="817852"/>
                  </a:lnTo>
                  <a:lnTo>
                    <a:pt x="584717" y="820422"/>
                  </a:lnTo>
                  <a:lnTo>
                    <a:pt x="591188" y="825563"/>
                  </a:lnTo>
                  <a:lnTo>
                    <a:pt x="592519" y="826896"/>
                  </a:lnTo>
                  <a:lnTo>
                    <a:pt x="592519" y="828228"/>
                  </a:lnTo>
                  <a:lnTo>
                    <a:pt x="591188" y="830799"/>
                  </a:lnTo>
                  <a:lnTo>
                    <a:pt x="592519" y="833370"/>
                  </a:lnTo>
                  <a:lnTo>
                    <a:pt x="593756" y="834607"/>
                  </a:lnTo>
                  <a:lnTo>
                    <a:pt x="598895" y="834607"/>
                  </a:lnTo>
                  <a:lnTo>
                    <a:pt x="601559" y="833370"/>
                  </a:lnTo>
                  <a:lnTo>
                    <a:pt x="601559" y="832037"/>
                  </a:lnTo>
                  <a:lnTo>
                    <a:pt x="600227" y="829466"/>
                  </a:lnTo>
                  <a:lnTo>
                    <a:pt x="598895" y="826896"/>
                  </a:lnTo>
                  <a:lnTo>
                    <a:pt x="598895" y="824326"/>
                  </a:lnTo>
                  <a:lnTo>
                    <a:pt x="601559" y="822993"/>
                  </a:lnTo>
                  <a:lnTo>
                    <a:pt x="604128" y="821755"/>
                  </a:lnTo>
                  <a:lnTo>
                    <a:pt x="609266" y="821755"/>
                  </a:lnTo>
                  <a:lnTo>
                    <a:pt x="611836" y="822993"/>
                  </a:lnTo>
                  <a:lnTo>
                    <a:pt x="613073" y="824326"/>
                  </a:lnTo>
                  <a:lnTo>
                    <a:pt x="611836" y="825563"/>
                  </a:lnTo>
                  <a:lnTo>
                    <a:pt x="609266" y="826896"/>
                  </a:lnTo>
                  <a:lnTo>
                    <a:pt x="606698" y="826896"/>
                  </a:lnTo>
                  <a:lnTo>
                    <a:pt x="606698" y="830799"/>
                  </a:lnTo>
                  <a:lnTo>
                    <a:pt x="607934" y="832037"/>
                  </a:lnTo>
                  <a:lnTo>
                    <a:pt x="610503" y="832037"/>
                  </a:lnTo>
                  <a:lnTo>
                    <a:pt x="614405" y="830799"/>
                  </a:lnTo>
                  <a:lnTo>
                    <a:pt x="618306" y="828228"/>
                  </a:lnTo>
                  <a:lnTo>
                    <a:pt x="622112" y="825563"/>
                  </a:lnTo>
                  <a:lnTo>
                    <a:pt x="626013" y="824326"/>
                  </a:lnTo>
                  <a:lnTo>
                    <a:pt x="630200" y="824326"/>
                  </a:lnTo>
                  <a:lnTo>
                    <a:pt x="631437" y="826896"/>
                  </a:lnTo>
                  <a:lnTo>
                    <a:pt x="632769" y="829466"/>
                  </a:lnTo>
                  <a:lnTo>
                    <a:pt x="632769" y="838510"/>
                  </a:lnTo>
                  <a:lnTo>
                    <a:pt x="634101" y="841081"/>
                  </a:lnTo>
                  <a:lnTo>
                    <a:pt x="636671" y="842414"/>
                  </a:lnTo>
                  <a:lnTo>
                    <a:pt x="637908" y="841081"/>
                  </a:lnTo>
                  <a:lnTo>
                    <a:pt x="640477" y="839843"/>
                  </a:lnTo>
                  <a:lnTo>
                    <a:pt x="641809" y="842414"/>
                  </a:lnTo>
                  <a:lnTo>
                    <a:pt x="645710" y="843746"/>
                  </a:lnTo>
                  <a:lnTo>
                    <a:pt x="646947" y="842414"/>
                  </a:lnTo>
                  <a:lnTo>
                    <a:pt x="649231" y="842414"/>
                  </a:lnTo>
                  <a:lnTo>
                    <a:pt x="650563" y="843746"/>
                  </a:lnTo>
                  <a:lnTo>
                    <a:pt x="651800" y="844984"/>
                  </a:lnTo>
                  <a:lnTo>
                    <a:pt x="655701" y="846221"/>
                  </a:lnTo>
                  <a:lnTo>
                    <a:pt x="658270" y="847554"/>
                  </a:lnTo>
                  <a:lnTo>
                    <a:pt x="658270" y="851457"/>
                  </a:lnTo>
                  <a:lnTo>
                    <a:pt x="657033" y="852790"/>
                  </a:lnTo>
                  <a:lnTo>
                    <a:pt x="653132" y="854028"/>
                  </a:lnTo>
                  <a:lnTo>
                    <a:pt x="646661" y="855265"/>
                  </a:lnTo>
                  <a:lnTo>
                    <a:pt x="640191" y="854028"/>
                  </a:lnTo>
                  <a:lnTo>
                    <a:pt x="635053" y="855265"/>
                  </a:lnTo>
                  <a:lnTo>
                    <a:pt x="632484" y="859168"/>
                  </a:lnTo>
                  <a:lnTo>
                    <a:pt x="631151" y="863072"/>
                  </a:lnTo>
                  <a:lnTo>
                    <a:pt x="636385" y="868212"/>
                  </a:lnTo>
                  <a:lnTo>
                    <a:pt x="641523" y="872116"/>
                  </a:lnTo>
                  <a:lnTo>
                    <a:pt x="646661" y="872116"/>
                  </a:lnTo>
                  <a:lnTo>
                    <a:pt x="650563" y="868212"/>
                  </a:lnTo>
                  <a:lnTo>
                    <a:pt x="651800" y="866879"/>
                  </a:lnTo>
                  <a:lnTo>
                    <a:pt x="650563" y="864309"/>
                  </a:lnTo>
                  <a:lnTo>
                    <a:pt x="647994" y="863072"/>
                  </a:lnTo>
                  <a:lnTo>
                    <a:pt x="647994" y="859168"/>
                  </a:lnTo>
                  <a:lnTo>
                    <a:pt x="649231" y="859168"/>
                  </a:lnTo>
                  <a:lnTo>
                    <a:pt x="653132" y="860501"/>
                  </a:lnTo>
                  <a:lnTo>
                    <a:pt x="655701" y="864309"/>
                  </a:lnTo>
                  <a:lnTo>
                    <a:pt x="658270" y="864309"/>
                  </a:lnTo>
                  <a:lnTo>
                    <a:pt x="660839" y="863072"/>
                  </a:lnTo>
                  <a:lnTo>
                    <a:pt x="663409" y="863072"/>
                  </a:lnTo>
                  <a:lnTo>
                    <a:pt x="666073" y="864309"/>
                  </a:lnTo>
                  <a:lnTo>
                    <a:pt x="664741" y="865642"/>
                  </a:lnTo>
                  <a:lnTo>
                    <a:pt x="663409" y="868212"/>
                  </a:lnTo>
                  <a:lnTo>
                    <a:pt x="658270" y="869545"/>
                  </a:lnTo>
                  <a:lnTo>
                    <a:pt x="657033" y="869545"/>
                  </a:lnTo>
                  <a:lnTo>
                    <a:pt x="657033" y="870783"/>
                  </a:lnTo>
                  <a:lnTo>
                    <a:pt x="658270" y="873353"/>
                  </a:lnTo>
                  <a:lnTo>
                    <a:pt x="659603" y="874686"/>
                  </a:lnTo>
                  <a:lnTo>
                    <a:pt x="664741" y="875923"/>
                  </a:lnTo>
                  <a:lnTo>
                    <a:pt x="671211" y="875923"/>
                  </a:lnTo>
                  <a:lnTo>
                    <a:pt x="673781" y="874686"/>
                  </a:lnTo>
                  <a:lnTo>
                    <a:pt x="676349" y="873353"/>
                  </a:lnTo>
                  <a:lnTo>
                    <a:pt x="675112" y="870783"/>
                  </a:lnTo>
                  <a:lnTo>
                    <a:pt x="676349" y="869545"/>
                  </a:lnTo>
                  <a:lnTo>
                    <a:pt x="678919" y="869545"/>
                  </a:lnTo>
                  <a:lnTo>
                    <a:pt x="681488" y="870783"/>
                  </a:lnTo>
                  <a:lnTo>
                    <a:pt x="684057" y="870783"/>
                  </a:lnTo>
                  <a:lnTo>
                    <a:pt x="685389" y="869545"/>
                  </a:lnTo>
                  <a:lnTo>
                    <a:pt x="685389" y="868307"/>
                  </a:lnTo>
                  <a:lnTo>
                    <a:pt x="684057" y="864404"/>
                  </a:lnTo>
                  <a:lnTo>
                    <a:pt x="681488" y="860596"/>
                  </a:lnTo>
                  <a:lnTo>
                    <a:pt x="680251" y="860596"/>
                  </a:lnTo>
                  <a:lnTo>
                    <a:pt x="678919" y="863167"/>
                  </a:lnTo>
                  <a:lnTo>
                    <a:pt x="678919" y="864404"/>
                  </a:lnTo>
                  <a:lnTo>
                    <a:pt x="677682" y="863167"/>
                  </a:lnTo>
                  <a:lnTo>
                    <a:pt x="677682" y="858787"/>
                  </a:lnTo>
                  <a:lnTo>
                    <a:pt x="676349" y="856122"/>
                  </a:lnTo>
                  <a:lnTo>
                    <a:pt x="677682" y="854885"/>
                  </a:lnTo>
                  <a:lnTo>
                    <a:pt x="680251" y="854885"/>
                  </a:lnTo>
                  <a:lnTo>
                    <a:pt x="682820" y="856122"/>
                  </a:lnTo>
                  <a:lnTo>
                    <a:pt x="686721" y="860025"/>
                  </a:lnTo>
                  <a:lnTo>
                    <a:pt x="687958" y="865166"/>
                  </a:lnTo>
                  <a:lnTo>
                    <a:pt x="689195" y="867736"/>
                  </a:lnTo>
                  <a:lnTo>
                    <a:pt x="690528" y="867736"/>
                  </a:lnTo>
                  <a:lnTo>
                    <a:pt x="691859" y="866499"/>
                  </a:lnTo>
                  <a:lnTo>
                    <a:pt x="691859" y="863928"/>
                  </a:lnTo>
                  <a:lnTo>
                    <a:pt x="690528" y="860025"/>
                  </a:lnTo>
                  <a:lnTo>
                    <a:pt x="690528" y="853647"/>
                  </a:lnTo>
                  <a:lnTo>
                    <a:pt x="682820" y="843270"/>
                  </a:lnTo>
                  <a:lnTo>
                    <a:pt x="678919" y="838130"/>
                  </a:lnTo>
                  <a:lnTo>
                    <a:pt x="678919" y="836797"/>
                  </a:lnTo>
                  <a:lnTo>
                    <a:pt x="680251" y="835464"/>
                  </a:lnTo>
                  <a:lnTo>
                    <a:pt x="684057" y="836797"/>
                  </a:lnTo>
                  <a:lnTo>
                    <a:pt x="687958" y="840700"/>
                  </a:lnTo>
                  <a:lnTo>
                    <a:pt x="691859" y="844603"/>
                  </a:lnTo>
                  <a:lnTo>
                    <a:pt x="694429" y="847078"/>
                  </a:lnTo>
                  <a:lnTo>
                    <a:pt x="695666" y="849743"/>
                  </a:lnTo>
                  <a:lnTo>
                    <a:pt x="696998" y="850981"/>
                  </a:lnTo>
                  <a:lnTo>
                    <a:pt x="698330" y="850981"/>
                  </a:lnTo>
                  <a:lnTo>
                    <a:pt x="699567" y="849743"/>
                  </a:lnTo>
                  <a:lnTo>
                    <a:pt x="700899" y="847078"/>
                  </a:lnTo>
                  <a:lnTo>
                    <a:pt x="699567" y="844603"/>
                  </a:lnTo>
                  <a:lnTo>
                    <a:pt x="699567" y="843270"/>
                  </a:lnTo>
                  <a:lnTo>
                    <a:pt x="700899" y="839367"/>
                  </a:lnTo>
                  <a:lnTo>
                    <a:pt x="702136" y="836797"/>
                  </a:lnTo>
                  <a:lnTo>
                    <a:pt x="700899" y="835464"/>
                  </a:lnTo>
                  <a:lnTo>
                    <a:pt x="698330" y="835464"/>
                  </a:lnTo>
                  <a:lnTo>
                    <a:pt x="694429" y="834226"/>
                  </a:lnTo>
                  <a:lnTo>
                    <a:pt x="693096" y="830323"/>
                  </a:lnTo>
                  <a:lnTo>
                    <a:pt x="694429" y="827753"/>
                  </a:lnTo>
                  <a:lnTo>
                    <a:pt x="695666" y="826420"/>
                  </a:lnTo>
                  <a:lnTo>
                    <a:pt x="700899" y="826420"/>
                  </a:lnTo>
                  <a:lnTo>
                    <a:pt x="703468" y="827753"/>
                  </a:lnTo>
                  <a:lnTo>
                    <a:pt x="702136" y="830323"/>
                  </a:lnTo>
                  <a:lnTo>
                    <a:pt x="700899" y="831656"/>
                  </a:lnTo>
                  <a:lnTo>
                    <a:pt x="700899" y="832894"/>
                  </a:lnTo>
                  <a:lnTo>
                    <a:pt x="703468" y="832894"/>
                  </a:lnTo>
                  <a:lnTo>
                    <a:pt x="706037" y="834226"/>
                  </a:lnTo>
                  <a:lnTo>
                    <a:pt x="712413" y="834226"/>
                  </a:lnTo>
                  <a:lnTo>
                    <a:pt x="713745" y="832894"/>
                  </a:lnTo>
                  <a:lnTo>
                    <a:pt x="712413" y="831656"/>
                  </a:lnTo>
                  <a:lnTo>
                    <a:pt x="711176" y="829086"/>
                  </a:lnTo>
                  <a:lnTo>
                    <a:pt x="711176" y="817471"/>
                  </a:lnTo>
                  <a:lnTo>
                    <a:pt x="712413" y="816139"/>
                  </a:lnTo>
                  <a:lnTo>
                    <a:pt x="713745" y="816139"/>
                  </a:lnTo>
                  <a:lnTo>
                    <a:pt x="716314" y="817471"/>
                  </a:lnTo>
                  <a:lnTo>
                    <a:pt x="718883" y="820042"/>
                  </a:lnTo>
                  <a:lnTo>
                    <a:pt x="718883" y="825182"/>
                  </a:lnTo>
                  <a:lnTo>
                    <a:pt x="717646" y="827753"/>
                  </a:lnTo>
                  <a:lnTo>
                    <a:pt x="717646" y="830228"/>
                  </a:lnTo>
                  <a:lnTo>
                    <a:pt x="718883" y="832798"/>
                  </a:lnTo>
                  <a:lnTo>
                    <a:pt x="721547" y="832798"/>
                  </a:lnTo>
                  <a:lnTo>
                    <a:pt x="724116" y="827657"/>
                  </a:lnTo>
                  <a:lnTo>
                    <a:pt x="726686" y="825087"/>
                  </a:lnTo>
                  <a:lnTo>
                    <a:pt x="726686" y="823754"/>
                  </a:lnTo>
                  <a:lnTo>
                    <a:pt x="724116" y="821184"/>
                  </a:lnTo>
                  <a:lnTo>
                    <a:pt x="724116" y="818614"/>
                  </a:lnTo>
                  <a:lnTo>
                    <a:pt x="725353" y="816043"/>
                  </a:lnTo>
                  <a:lnTo>
                    <a:pt x="727923" y="816043"/>
                  </a:lnTo>
                  <a:lnTo>
                    <a:pt x="729254" y="817376"/>
                  </a:lnTo>
                  <a:lnTo>
                    <a:pt x="729254" y="819946"/>
                  </a:lnTo>
                  <a:lnTo>
                    <a:pt x="727923" y="822517"/>
                  </a:lnTo>
                  <a:lnTo>
                    <a:pt x="729254" y="823754"/>
                  </a:lnTo>
                  <a:lnTo>
                    <a:pt x="734393" y="823754"/>
                  </a:lnTo>
                  <a:lnTo>
                    <a:pt x="735725" y="825087"/>
                  </a:lnTo>
                  <a:lnTo>
                    <a:pt x="736962" y="826325"/>
                  </a:lnTo>
                  <a:lnTo>
                    <a:pt x="735725" y="828990"/>
                  </a:lnTo>
                  <a:lnTo>
                    <a:pt x="735725" y="834131"/>
                  </a:lnTo>
                  <a:lnTo>
                    <a:pt x="736962" y="836701"/>
                  </a:lnTo>
                  <a:lnTo>
                    <a:pt x="738294" y="836701"/>
                  </a:lnTo>
                  <a:lnTo>
                    <a:pt x="739626" y="835368"/>
                  </a:lnTo>
                  <a:lnTo>
                    <a:pt x="740863" y="834131"/>
                  </a:lnTo>
                  <a:lnTo>
                    <a:pt x="742196" y="828990"/>
                  </a:lnTo>
                  <a:lnTo>
                    <a:pt x="744765" y="826325"/>
                  </a:lnTo>
                  <a:lnTo>
                    <a:pt x="748571" y="826325"/>
                  </a:lnTo>
                  <a:lnTo>
                    <a:pt x="749903" y="827657"/>
                  </a:lnTo>
                  <a:lnTo>
                    <a:pt x="751235" y="830228"/>
                  </a:lnTo>
                  <a:lnTo>
                    <a:pt x="749903" y="832798"/>
                  </a:lnTo>
                  <a:lnTo>
                    <a:pt x="749903" y="834131"/>
                  </a:lnTo>
                  <a:lnTo>
                    <a:pt x="751235" y="835368"/>
                  </a:lnTo>
                  <a:lnTo>
                    <a:pt x="753899" y="835368"/>
                  </a:lnTo>
                  <a:lnTo>
                    <a:pt x="755232" y="838034"/>
                  </a:lnTo>
                  <a:lnTo>
                    <a:pt x="756564" y="840605"/>
                  </a:lnTo>
                  <a:lnTo>
                    <a:pt x="759133" y="844508"/>
                  </a:lnTo>
                  <a:lnTo>
                    <a:pt x="760370" y="844508"/>
                  </a:lnTo>
                  <a:lnTo>
                    <a:pt x="760370" y="839272"/>
                  </a:lnTo>
                  <a:lnTo>
                    <a:pt x="759133" y="834131"/>
                  </a:lnTo>
                  <a:lnTo>
                    <a:pt x="763034" y="834131"/>
                  </a:lnTo>
                  <a:lnTo>
                    <a:pt x="765603" y="836701"/>
                  </a:lnTo>
                  <a:lnTo>
                    <a:pt x="768172" y="838034"/>
                  </a:lnTo>
                  <a:lnTo>
                    <a:pt x="770742" y="839272"/>
                  </a:lnTo>
                  <a:lnTo>
                    <a:pt x="770742" y="840605"/>
                  </a:lnTo>
                  <a:lnTo>
                    <a:pt x="769409" y="843175"/>
                  </a:lnTo>
                  <a:lnTo>
                    <a:pt x="766840" y="844508"/>
                  </a:lnTo>
                  <a:lnTo>
                    <a:pt x="763034" y="846983"/>
                  </a:lnTo>
                  <a:lnTo>
                    <a:pt x="761702" y="849648"/>
                  </a:lnTo>
                  <a:lnTo>
                    <a:pt x="761702" y="853552"/>
                  </a:lnTo>
                  <a:lnTo>
                    <a:pt x="763034" y="854789"/>
                  </a:lnTo>
                  <a:lnTo>
                    <a:pt x="766840" y="856027"/>
                  </a:lnTo>
                  <a:lnTo>
                    <a:pt x="768172" y="857359"/>
                  </a:lnTo>
                  <a:lnTo>
                    <a:pt x="769409" y="859930"/>
                  </a:lnTo>
                  <a:lnTo>
                    <a:pt x="766840" y="859930"/>
                  </a:lnTo>
                  <a:lnTo>
                    <a:pt x="764271" y="861263"/>
                  </a:lnTo>
                  <a:lnTo>
                    <a:pt x="765603" y="861263"/>
                  </a:lnTo>
                  <a:lnTo>
                    <a:pt x="768172" y="863833"/>
                  </a:lnTo>
                  <a:lnTo>
                    <a:pt x="772073" y="863833"/>
                  </a:lnTo>
                  <a:lnTo>
                    <a:pt x="773311" y="866403"/>
                  </a:lnTo>
                  <a:lnTo>
                    <a:pt x="772073" y="868974"/>
                  </a:lnTo>
                  <a:lnTo>
                    <a:pt x="770742" y="868974"/>
                  </a:lnTo>
                  <a:lnTo>
                    <a:pt x="769409" y="870307"/>
                  </a:lnTo>
                  <a:lnTo>
                    <a:pt x="769409" y="871544"/>
                  </a:lnTo>
                  <a:lnTo>
                    <a:pt x="770742" y="872877"/>
                  </a:lnTo>
                  <a:lnTo>
                    <a:pt x="773311" y="874114"/>
                  </a:lnTo>
                  <a:lnTo>
                    <a:pt x="782826" y="868974"/>
                  </a:lnTo>
                  <a:lnTo>
                    <a:pt x="791866" y="862500"/>
                  </a:lnTo>
                  <a:lnTo>
                    <a:pt x="799573" y="856027"/>
                  </a:lnTo>
                  <a:lnTo>
                    <a:pt x="806043" y="850886"/>
                  </a:lnTo>
                  <a:lnTo>
                    <a:pt x="807376" y="849648"/>
                  </a:lnTo>
                  <a:lnTo>
                    <a:pt x="807376" y="846983"/>
                  </a:lnTo>
                  <a:lnTo>
                    <a:pt x="808613" y="844508"/>
                  </a:lnTo>
                  <a:lnTo>
                    <a:pt x="807376" y="843175"/>
                  </a:lnTo>
                  <a:lnTo>
                    <a:pt x="806043" y="841842"/>
                  </a:lnTo>
                  <a:lnTo>
                    <a:pt x="804712" y="841842"/>
                  </a:lnTo>
                  <a:lnTo>
                    <a:pt x="802237" y="843175"/>
                  </a:lnTo>
                  <a:lnTo>
                    <a:pt x="802237" y="845745"/>
                  </a:lnTo>
                  <a:lnTo>
                    <a:pt x="799573" y="845745"/>
                  </a:lnTo>
                  <a:lnTo>
                    <a:pt x="797004" y="841842"/>
                  </a:lnTo>
                  <a:lnTo>
                    <a:pt x="797004" y="838034"/>
                  </a:lnTo>
                  <a:lnTo>
                    <a:pt x="795767" y="835368"/>
                  </a:lnTo>
                  <a:lnTo>
                    <a:pt x="794435" y="831561"/>
                  </a:lnTo>
                  <a:lnTo>
                    <a:pt x="797004" y="830228"/>
                  </a:lnTo>
                  <a:lnTo>
                    <a:pt x="797004" y="827657"/>
                  </a:lnTo>
                  <a:lnTo>
                    <a:pt x="793103" y="826325"/>
                  </a:lnTo>
                  <a:lnTo>
                    <a:pt x="790533" y="823754"/>
                  </a:lnTo>
                  <a:lnTo>
                    <a:pt x="790533" y="822517"/>
                  </a:lnTo>
                  <a:lnTo>
                    <a:pt x="791866" y="821184"/>
                  </a:lnTo>
                  <a:lnTo>
                    <a:pt x="795767" y="821184"/>
                  </a:lnTo>
                  <a:lnTo>
                    <a:pt x="795767" y="818614"/>
                  </a:lnTo>
                  <a:lnTo>
                    <a:pt x="794435" y="817376"/>
                  </a:lnTo>
                  <a:lnTo>
                    <a:pt x="793103" y="814710"/>
                  </a:lnTo>
                  <a:lnTo>
                    <a:pt x="794435" y="814710"/>
                  </a:lnTo>
                  <a:lnTo>
                    <a:pt x="798336" y="816043"/>
                  </a:lnTo>
                  <a:lnTo>
                    <a:pt x="800905" y="817376"/>
                  </a:lnTo>
                  <a:lnTo>
                    <a:pt x="802237" y="818614"/>
                  </a:lnTo>
                  <a:lnTo>
                    <a:pt x="802237" y="819946"/>
                  </a:lnTo>
                  <a:lnTo>
                    <a:pt x="799573" y="822517"/>
                  </a:lnTo>
                  <a:lnTo>
                    <a:pt x="803475" y="825087"/>
                  </a:lnTo>
                  <a:lnTo>
                    <a:pt x="808613" y="826325"/>
                  </a:lnTo>
                  <a:lnTo>
                    <a:pt x="809945" y="825087"/>
                  </a:lnTo>
                  <a:lnTo>
                    <a:pt x="809945" y="823754"/>
                  </a:lnTo>
                  <a:lnTo>
                    <a:pt x="806043" y="818614"/>
                  </a:lnTo>
                  <a:lnTo>
                    <a:pt x="802237" y="814710"/>
                  </a:lnTo>
                  <a:lnTo>
                    <a:pt x="800905" y="812140"/>
                  </a:lnTo>
                  <a:lnTo>
                    <a:pt x="804712" y="812140"/>
                  </a:lnTo>
                  <a:lnTo>
                    <a:pt x="807376" y="814710"/>
                  </a:lnTo>
                  <a:lnTo>
                    <a:pt x="808613" y="813473"/>
                  </a:lnTo>
                  <a:lnTo>
                    <a:pt x="808613" y="805762"/>
                  </a:lnTo>
                  <a:lnTo>
                    <a:pt x="807376" y="805762"/>
                  </a:lnTo>
                  <a:lnTo>
                    <a:pt x="804712" y="806999"/>
                  </a:lnTo>
                  <a:lnTo>
                    <a:pt x="804712" y="801668"/>
                  </a:lnTo>
                  <a:lnTo>
                    <a:pt x="803475" y="796528"/>
                  </a:lnTo>
                  <a:lnTo>
                    <a:pt x="799573" y="796528"/>
                  </a:lnTo>
                  <a:lnTo>
                    <a:pt x="797004" y="793957"/>
                  </a:lnTo>
                  <a:lnTo>
                    <a:pt x="799573" y="791291"/>
                  </a:lnTo>
                  <a:lnTo>
                    <a:pt x="803475" y="791291"/>
                  </a:lnTo>
                  <a:lnTo>
                    <a:pt x="803475" y="793957"/>
                  </a:lnTo>
                  <a:lnTo>
                    <a:pt x="806043" y="797765"/>
                  </a:lnTo>
                  <a:lnTo>
                    <a:pt x="807376" y="797765"/>
                  </a:lnTo>
                  <a:lnTo>
                    <a:pt x="807376" y="796528"/>
                  </a:lnTo>
                  <a:lnTo>
                    <a:pt x="806043" y="791291"/>
                  </a:lnTo>
                  <a:lnTo>
                    <a:pt x="806043" y="788721"/>
                  </a:lnTo>
                  <a:lnTo>
                    <a:pt x="803475" y="787484"/>
                  </a:lnTo>
                  <a:lnTo>
                    <a:pt x="801476" y="787484"/>
                  </a:lnTo>
                  <a:lnTo>
                    <a:pt x="800144" y="788721"/>
                  </a:lnTo>
                  <a:lnTo>
                    <a:pt x="797575" y="791291"/>
                  </a:lnTo>
                  <a:lnTo>
                    <a:pt x="791961" y="791291"/>
                  </a:lnTo>
                  <a:lnTo>
                    <a:pt x="786823" y="790054"/>
                  </a:lnTo>
                  <a:lnTo>
                    <a:pt x="785586" y="788721"/>
                  </a:lnTo>
                  <a:lnTo>
                    <a:pt x="784253" y="786151"/>
                  </a:lnTo>
                  <a:lnTo>
                    <a:pt x="783016" y="784818"/>
                  </a:lnTo>
                  <a:lnTo>
                    <a:pt x="780447" y="783580"/>
                  </a:lnTo>
                  <a:lnTo>
                    <a:pt x="779115" y="784818"/>
                  </a:lnTo>
                  <a:lnTo>
                    <a:pt x="777783" y="784818"/>
                  </a:lnTo>
                  <a:lnTo>
                    <a:pt x="776546" y="783580"/>
                  </a:lnTo>
                  <a:lnTo>
                    <a:pt x="776546" y="781010"/>
                  </a:lnTo>
                  <a:lnTo>
                    <a:pt x="773977" y="779677"/>
                  </a:lnTo>
                  <a:lnTo>
                    <a:pt x="771408" y="779677"/>
                  </a:lnTo>
                  <a:lnTo>
                    <a:pt x="768743" y="778440"/>
                  </a:lnTo>
                  <a:lnTo>
                    <a:pt x="767506" y="777107"/>
                  </a:lnTo>
                  <a:lnTo>
                    <a:pt x="768743" y="777107"/>
                  </a:lnTo>
                  <a:lnTo>
                    <a:pt x="772644" y="775869"/>
                  </a:lnTo>
                  <a:lnTo>
                    <a:pt x="776546" y="777107"/>
                  </a:lnTo>
                  <a:lnTo>
                    <a:pt x="777783" y="775869"/>
                  </a:lnTo>
                  <a:lnTo>
                    <a:pt x="776546" y="773299"/>
                  </a:lnTo>
                  <a:lnTo>
                    <a:pt x="775214" y="773299"/>
                  </a:lnTo>
                  <a:lnTo>
                    <a:pt x="775214" y="771966"/>
                  </a:lnTo>
                  <a:lnTo>
                    <a:pt x="771408" y="773299"/>
                  </a:lnTo>
                  <a:lnTo>
                    <a:pt x="768743" y="774537"/>
                  </a:lnTo>
                  <a:lnTo>
                    <a:pt x="767506" y="773299"/>
                  </a:lnTo>
                  <a:lnTo>
                    <a:pt x="767506" y="770729"/>
                  </a:lnTo>
                  <a:lnTo>
                    <a:pt x="768743" y="769396"/>
                  </a:lnTo>
                  <a:lnTo>
                    <a:pt x="771408" y="765493"/>
                  </a:lnTo>
                  <a:lnTo>
                    <a:pt x="776546" y="762922"/>
                  </a:lnTo>
                  <a:lnTo>
                    <a:pt x="780447" y="760352"/>
                  </a:lnTo>
                  <a:lnTo>
                    <a:pt x="780447" y="760352"/>
                  </a:lnTo>
                  <a:lnTo>
                    <a:pt x="783016" y="759019"/>
                  </a:lnTo>
                  <a:lnTo>
                    <a:pt x="785586" y="759019"/>
                  </a:lnTo>
                  <a:lnTo>
                    <a:pt x="785586" y="761589"/>
                  </a:lnTo>
                  <a:lnTo>
                    <a:pt x="784253" y="762922"/>
                  </a:lnTo>
                  <a:lnTo>
                    <a:pt x="783016" y="764160"/>
                  </a:lnTo>
                  <a:lnTo>
                    <a:pt x="780447" y="765493"/>
                  </a:lnTo>
                  <a:lnTo>
                    <a:pt x="777783" y="765493"/>
                  </a:lnTo>
                  <a:lnTo>
                    <a:pt x="777783" y="768063"/>
                  </a:lnTo>
                  <a:lnTo>
                    <a:pt x="779115" y="770729"/>
                  </a:lnTo>
                  <a:lnTo>
                    <a:pt x="780447" y="774537"/>
                  </a:lnTo>
                  <a:lnTo>
                    <a:pt x="783016" y="775869"/>
                  </a:lnTo>
                  <a:lnTo>
                    <a:pt x="784253" y="775869"/>
                  </a:lnTo>
                  <a:lnTo>
                    <a:pt x="785586" y="777107"/>
                  </a:lnTo>
                  <a:lnTo>
                    <a:pt x="786823" y="775869"/>
                  </a:lnTo>
                  <a:lnTo>
                    <a:pt x="786823" y="773109"/>
                  </a:lnTo>
                  <a:lnTo>
                    <a:pt x="784253" y="773109"/>
                  </a:lnTo>
                  <a:lnTo>
                    <a:pt x="783016" y="770538"/>
                  </a:lnTo>
                  <a:lnTo>
                    <a:pt x="784253" y="769206"/>
                  </a:lnTo>
                  <a:lnTo>
                    <a:pt x="786823" y="767873"/>
                  </a:lnTo>
                  <a:lnTo>
                    <a:pt x="789391" y="767873"/>
                  </a:lnTo>
                  <a:lnTo>
                    <a:pt x="790724" y="769206"/>
                  </a:lnTo>
                  <a:lnTo>
                    <a:pt x="790724" y="771776"/>
                  </a:lnTo>
                  <a:lnTo>
                    <a:pt x="794625" y="773109"/>
                  </a:lnTo>
                  <a:lnTo>
                    <a:pt x="795862" y="771776"/>
                  </a:lnTo>
                  <a:lnTo>
                    <a:pt x="797194" y="773109"/>
                  </a:lnTo>
                  <a:lnTo>
                    <a:pt x="797194" y="774346"/>
                  </a:lnTo>
                  <a:lnTo>
                    <a:pt x="798431" y="775679"/>
                  </a:lnTo>
                  <a:lnTo>
                    <a:pt x="802333" y="775679"/>
                  </a:lnTo>
                  <a:lnTo>
                    <a:pt x="807471" y="776917"/>
                  </a:lnTo>
                  <a:lnTo>
                    <a:pt x="808803" y="778249"/>
                  </a:lnTo>
                  <a:lnTo>
                    <a:pt x="808803" y="780820"/>
                  </a:lnTo>
                  <a:lnTo>
                    <a:pt x="810040" y="782057"/>
                  </a:lnTo>
                  <a:lnTo>
                    <a:pt x="815273" y="782057"/>
                  </a:lnTo>
                  <a:lnTo>
                    <a:pt x="815273" y="780820"/>
                  </a:lnTo>
                  <a:lnTo>
                    <a:pt x="811372" y="778249"/>
                  </a:lnTo>
                  <a:lnTo>
                    <a:pt x="810040" y="775679"/>
                  </a:lnTo>
                  <a:lnTo>
                    <a:pt x="810040" y="774346"/>
                  </a:lnTo>
                  <a:lnTo>
                    <a:pt x="811372" y="773109"/>
                  </a:lnTo>
                  <a:lnTo>
                    <a:pt x="812704" y="773109"/>
                  </a:lnTo>
                  <a:lnTo>
                    <a:pt x="817842" y="776917"/>
                  </a:lnTo>
                  <a:lnTo>
                    <a:pt x="821649" y="782057"/>
                  </a:lnTo>
                  <a:lnTo>
                    <a:pt x="821649" y="783390"/>
                  </a:lnTo>
                  <a:lnTo>
                    <a:pt x="820412" y="784628"/>
                  </a:lnTo>
                  <a:lnTo>
                    <a:pt x="817842" y="783390"/>
                  </a:lnTo>
                  <a:lnTo>
                    <a:pt x="813941" y="783390"/>
                  </a:lnTo>
                  <a:lnTo>
                    <a:pt x="815273" y="784628"/>
                  </a:lnTo>
                  <a:lnTo>
                    <a:pt x="816510" y="785960"/>
                  </a:lnTo>
                  <a:lnTo>
                    <a:pt x="820412" y="787293"/>
                  </a:lnTo>
                  <a:lnTo>
                    <a:pt x="822981" y="785960"/>
                  </a:lnTo>
                  <a:lnTo>
                    <a:pt x="830022" y="785960"/>
                  </a:lnTo>
                  <a:lnTo>
                    <a:pt x="830022" y="784628"/>
                  </a:lnTo>
                  <a:lnTo>
                    <a:pt x="827453" y="783390"/>
                  </a:lnTo>
                  <a:lnTo>
                    <a:pt x="826121" y="783390"/>
                  </a:lnTo>
                  <a:lnTo>
                    <a:pt x="826121" y="782057"/>
                  </a:lnTo>
                  <a:lnTo>
                    <a:pt x="824789" y="779487"/>
                  </a:lnTo>
                  <a:lnTo>
                    <a:pt x="826121" y="776917"/>
                  </a:lnTo>
                  <a:lnTo>
                    <a:pt x="826121" y="775679"/>
                  </a:lnTo>
                  <a:lnTo>
                    <a:pt x="827453" y="774346"/>
                  </a:lnTo>
                  <a:lnTo>
                    <a:pt x="830022" y="774346"/>
                  </a:lnTo>
                  <a:lnTo>
                    <a:pt x="832591" y="775679"/>
                  </a:lnTo>
                  <a:lnTo>
                    <a:pt x="833923" y="776917"/>
                  </a:lnTo>
                  <a:lnTo>
                    <a:pt x="835160" y="779487"/>
                  </a:lnTo>
                  <a:lnTo>
                    <a:pt x="833923" y="780820"/>
                  </a:lnTo>
                  <a:lnTo>
                    <a:pt x="833923" y="783390"/>
                  </a:lnTo>
                  <a:lnTo>
                    <a:pt x="836492" y="782057"/>
                  </a:lnTo>
                  <a:lnTo>
                    <a:pt x="837729" y="782057"/>
                  </a:lnTo>
                  <a:lnTo>
                    <a:pt x="839062" y="779487"/>
                  </a:lnTo>
                  <a:lnTo>
                    <a:pt x="840299" y="779487"/>
                  </a:lnTo>
                  <a:lnTo>
                    <a:pt x="844200" y="780820"/>
                  </a:lnTo>
                  <a:lnTo>
                    <a:pt x="846769" y="782057"/>
                  </a:lnTo>
                  <a:lnTo>
                    <a:pt x="849338" y="783390"/>
                  </a:lnTo>
                  <a:lnTo>
                    <a:pt x="850670" y="784628"/>
                  </a:lnTo>
                  <a:lnTo>
                    <a:pt x="850670" y="785960"/>
                  </a:lnTo>
                  <a:lnTo>
                    <a:pt x="849338" y="787293"/>
                  </a:lnTo>
                  <a:lnTo>
                    <a:pt x="848101" y="787293"/>
                  </a:lnTo>
                  <a:lnTo>
                    <a:pt x="845437" y="785960"/>
                  </a:lnTo>
                  <a:lnTo>
                    <a:pt x="844200" y="787293"/>
                  </a:lnTo>
                  <a:lnTo>
                    <a:pt x="845437" y="787293"/>
                  </a:lnTo>
                  <a:lnTo>
                    <a:pt x="846769" y="788531"/>
                  </a:lnTo>
                  <a:lnTo>
                    <a:pt x="848101" y="789864"/>
                  </a:lnTo>
                  <a:lnTo>
                    <a:pt x="846769" y="791101"/>
                  </a:lnTo>
                  <a:lnTo>
                    <a:pt x="844200" y="792434"/>
                  </a:lnTo>
                  <a:lnTo>
                    <a:pt x="844200" y="795004"/>
                  </a:lnTo>
                  <a:lnTo>
                    <a:pt x="845437" y="796337"/>
                  </a:lnTo>
                  <a:lnTo>
                    <a:pt x="845437" y="798908"/>
                  </a:lnTo>
                  <a:lnTo>
                    <a:pt x="849053" y="798908"/>
                  </a:lnTo>
                  <a:lnTo>
                    <a:pt x="852954" y="795004"/>
                  </a:lnTo>
                  <a:lnTo>
                    <a:pt x="855523" y="793767"/>
                  </a:lnTo>
                  <a:lnTo>
                    <a:pt x="858568" y="793767"/>
                  </a:lnTo>
                  <a:lnTo>
                    <a:pt x="861137" y="797575"/>
                  </a:lnTo>
                  <a:lnTo>
                    <a:pt x="862469" y="805381"/>
                  </a:lnTo>
                  <a:lnTo>
                    <a:pt x="861137" y="809189"/>
                  </a:lnTo>
                  <a:lnTo>
                    <a:pt x="859900" y="811759"/>
                  </a:lnTo>
                  <a:lnTo>
                    <a:pt x="857236" y="813092"/>
                  </a:lnTo>
                  <a:lnTo>
                    <a:pt x="857236" y="815662"/>
                  </a:lnTo>
                  <a:lnTo>
                    <a:pt x="867608" y="815662"/>
                  </a:lnTo>
                  <a:lnTo>
                    <a:pt x="871509" y="818233"/>
                  </a:lnTo>
                  <a:lnTo>
                    <a:pt x="876647" y="819566"/>
                  </a:lnTo>
                  <a:lnTo>
                    <a:pt x="877979" y="818233"/>
                  </a:lnTo>
                  <a:lnTo>
                    <a:pt x="877979" y="816995"/>
                  </a:lnTo>
                  <a:lnTo>
                    <a:pt x="881785" y="814330"/>
                  </a:lnTo>
                  <a:lnTo>
                    <a:pt x="885687" y="811759"/>
                  </a:lnTo>
                  <a:lnTo>
                    <a:pt x="890825" y="811759"/>
                  </a:lnTo>
                  <a:lnTo>
                    <a:pt x="892157" y="813092"/>
                  </a:lnTo>
                  <a:lnTo>
                    <a:pt x="892157" y="814330"/>
                  </a:lnTo>
                  <a:lnTo>
                    <a:pt x="889493" y="815662"/>
                  </a:lnTo>
                  <a:lnTo>
                    <a:pt x="885687" y="816995"/>
                  </a:lnTo>
                  <a:lnTo>
                    <a:pt x="884355" y="818233"/>
                  </a:lnTo>
                  <a:lnTo>
                    <a:pt x="885687" y="819566"/>
                  </a:lnTo>
                  <a:lnTo>
                    <a:pt x="892157" y="820803"/>
                  </a:lnTo>
                  <a:lnTo>
                    <a:pt x="893394" y="822136"/>
                  </a:lnTo>
                  <a:lnTo>
                    <a:pt x="893394" y="823374"/>
                  </a:lnTo>
                  <a:lnTo>
                    <a:pt x="889493" y="824706"/>
                  </a:lnTo>
                  <a:lnTo>
                    <a:pt x="889493" y="825944"/>
                  </a:lnTo>
                  <a:lnTo>
                    <a:pt x="890825" y="827277"/>
                  </a:lnTo>
                  <a:lnTo>
                    <a:pt x="893394" y="827277"/>
                  </a:lnTo>
                  <a:lnTo>
                    <a:pt x="897296" y="828610"/>
                  </a:lnTo>
                  <a:lnTo>
                    <a:pt x="902434" y="831180"/>
                  </a:lnTo>
                  <a:lnTo>
                    <a:pt x="910236" y="833750"/>
                  </a:lnTo>
                  <a:lnTo>
                    <a:pt x="915374" y="833750"/>
                  </a:lnTo>
                  <a:lnTo>
                    <a:pt x="915374" y="831180"/>
                  </a:lnTo>
                  <a:lnTo>
                    <a:pt x="912806" y="828610"/>
                  </a:lnTo>
                  <a:lnTo>
                    <a:pt x="912806" y="825944"/>
                  </a:lnTo>
                  <a:lnTo>
                    <a:pt x="922321" y="825944"/>
                  </a:lnTo>
                  <a:lnTo>
                    <a:pt x="923558" y="827277"/>
                  </a:lnTo>
                  <a:lnTo>
                    <a:pt x="923558" y="828610"/>
                  </a:lnTo>
                  <a:lnTo>
                    <a:pt x="920989" y="829847"/>
                  </a:lnTo>
                  <a:lnTo>
                    <a:pt x="918419" y="829847"/>
                  </a:lnTo>
                  <a:lnTo>
                    <a:pt x="918419" y="831180"/>
                  </a:lnTo>
                  <a:lnTo>
                    <a:pt x="919752" y="832417"/>
                  </a:lnTo>
                  <a:lnTo>
                    <a:pt x="922321" y="836321"/>
                  </a:lnTo>
                  <a:lnTo>
                    <a:pt x="926127" y="842794"/>
                  </a:lnTo>
                  <a:lnTo>
                    <a:pt x="931265" y="850505"/>
                  </a:lnTo>
                  <a:lnTo>
                    <a:pt x="933929" y="851838"/>
                  </a:lnTo>
                  <a:lnTo>
                    <a:pt x="935166" y="854408"/>
                  </a:lnTo>
                  <a:lnTo>
                    <a:pt x="935166" y="862119"/>
                  </a:lnTo>
                  <a:lnTo>
                    <a:pt x="937831" y="863452"/>
                  </a:lnTo>
                  <a:lnTo>
                    <a:pt x="940400" y="862119"/>
                  </a:lnTo>
                  <a:lnTo>
                    <a:pt x="941637" y="856979"/>
                  </a:lnTo>
                  <a:lnTo>
                    <a:pt x="944206" y="854408"/>
                  </a:lnTo>
                  <a:lnTo>
                    <a:pt x="946775" y="854408"/>
                  </a:lnTo>
                  <a:lnTo>
                    <a:pt x="948107" y="856979"/>
                  </a:lnTo>
                  <a:lnTo>
                    <a:pt x="946775" y="860882"/>
                  </a:lnTo>
                  <a:lnTo>
                    <a:pt x="946775" y="863452"/>
                  </a:lnTo>
                  <a:lnTo>
                    <a:pt x="948107" y="863452"/>
                  </a:lnTo>
                  <a:lnTo>
                    <a:pt x="949344" y="862119"/>
                  </a:lnTo>
                  <a:lnTo>
                    <a:pt x="951913" y="858312"/>
                  </a:lnTo>
                  <a:lnTo>
                    <a:pt x="953246" y="854408"/>
                  </a:lnTo>
                  <a:lnTo>
                    <a:pt x="951913" y="849268"/>
                  </a:lnTo>
                  <a:lnTo>
                    <a:pt x="949344" y="846602"/>
                  </a:lnTo>
                  <a:lnTo>
                    <a:pt x="949344" y="841461"/>
                  </a:lnTo>
                  <a:lnTo>
                    <a:pt x="950676" y="840224"/>
                  </a:lnTo>
                  <a:lnTo>
                    <a:pt x="953246" y="841461"/>
                  </a:lnTo>
                  <a:lnTo>
                    <a:pt x="954578" y="844127"/>
                  </a:lnTo>
                  <a:lnTo>
                    <a:pt x="954578" y="845365"/>
                  </a:lnTo>
                  <a:lnTo>
                    <a:pt x="957147" y="846602"/>
                  </a:lnTo>
                  <a:lnTo>
                    <a:pt x="960953" y="846602"/>
                  </a:lnTo>
                  <a:lnTo>
                    <a:pt x="963522" y="847935"/>
                  </a:lnTo>
                  <a:lnTo>
                    <a:pt x="963522" y="849268"/>
                  </a:lnTo>
                  <a:lnTo>
                    <a:pt x="958384" y="859549"/>
                  </a:lnTo>
                  <a:lnTo>
                    <a:pt x="953246" y="867260"/>
                  </a:lnTo>
                  <a:lnTo>
                    <a:pt x="950676" y="867260"/>
                  </a:lnTo>
                  <a:lnTo>
                    <a:pt x="949344" y="866023"/>
                  </a:lnTo>
                  <a:lnTo>
                    <a:pt x="948107" y="866023"/>
                  </a:lnTo>
                  <a:lnTo>
                    <a:pt x="946775" y="867260"/>
                  </a:lnTo>
                  <a:lnTo>
                    <a:pt x="949344" y="871163"/>
                  </a:lnTo>
                  <a:lnTo>
                    <a:pt x="951913" y="872496"/>
                  </a:lnTo>
                  <a:lnTo>
                    <a:pt x="953721" y="872496"/>
                  </a:lnTo>
                  <a:lnTo>
                    <a:pt x="954958" y="871163"/>
                  </a:lnTo>
                  <a:lnTo>
                    <a:pt x="956291" y="871163"/>
                  </a:lnTo>
                  <a:lnTo>
                    <a:pt x="961429" y="869926"/>
                  </a:lnTo>
                  <a:lnTo>
                    <a:pt x="966567" y="867260"/>
                  </a:lnTo>
                  <a:lnTo>
                    <a:pt x="966567" y="864690"/>
                  </a:lnTo>
                  <a:lnTo>
                    <a:pt x="965330" y="860882"/>
                  </a:lnTo>
                  <a:lnTo>
                    <a:pt x="963998" y="855646"/>
                  </a:lnTo>
                  <a:lnTo>
                    <a:pt x="965330" y="854408"/>
                  </a:lnTo>
                  <a:lnTo>
                    <a:pt x="966567" y="855646"/>
                  </a:lnTo>
                  <a:lnTo>
                    <a:pt x="969136" y="856979"/>
                  </a:lnTo>
                  <a:lnTo>
                    <a:pt x="976939" y="868593"/>
                  </a:lnTo>
                  <a:lnTo>
                    <a:pt x="980745" y="873734"/>
                  </a:lnTo>
                  <a:lnTo>
                    <a:pt x="988547" y="881540"/>
                  </a:lnTo>
                  <a:lnTo>
                    <a:pt x="989784" y="881540"/>
                  </a:lnTo>
                  <a:lnTo>
                    <a:pt x="989784" y="880207"/>
                  </a:lnTo>
                  <a:lnTo>
                    <a:pt x="988547" y="876304"/>
                  </a:lnTo>
                  <a:lnTo>
                    <a:pt x="985978" y="872496"/>
                  </a:lnTo>
                  <a:lnTo>
                    <a:pt x="985978" y="871163"/>
                  </a:lnTo>
                  <a:lnTo>
                    <a:pt x="988547" y="869926"/>
                  </a:lnTo>
                  <a:lnTo>
                    <a:pt x="989784" y="869926"/>
                  </a:lnTo>
                  <a:lnTo>
                    <a:pt x="989784" y="868307"/>
                  </a:lnTo>
                  <a:lnTo>
                    <a:pt x="987216" y="864404"/>
                  </a:lnTo>
                  <a:lnTo>
                    <a:pt x="987216" y="860596"/>
                  </a:lnTo>
                  <a:lnTo>
                    <a:pt x="988547" y="858026"/>
                  </a:lnTo>
                  <a:lnTo>
                    <a:pt x="988547" y="855360"/>
                  </a:lnTo>
                  <a:lnTo>
                    <a:pt x="985978" y="851552"/>
                  </a:lnTo>
                  <a:lnTo>
                    <a:pt x="983314" y="848982"/>
                  </a:lnTo>
                  <a:lnTo>
                    <a:pt x="984646" y="847649"/>
                  </a:lnTo>
                  <a:lnTo>
                    <a:pt x="985978" y="846316"/>
                  </a:lnTo>
                  <a:lnTo>
                    <a:pt x="989784" y="847649"/>
                  </a:lnTo>
                  <a:lnTo>
                    <a:pt x="992354" y="850219"/>
                  </a:lnTo>
                  <a:lnTo>
                    <a:pt x="993686" y="855360"/>
                  </a:lnTo>
                  <a:lnTo>
                    <a:pt x="995018" y="859263"/>
                  </a:lnTo>
                  <a:lnTo>
                    <a:pt x="996255" y="861834"/>
                  </a:lnTo>
                  <a:lnTo>
                    <a:pt x="998824" y="863167"/>
                  </a:lnTo>
                  <a:lnTo>
                    <a:pt x="1000156" y="861834"/>
                  </a:lnTo>
                  <a:lnTo>
                    <a:pt x="997587" y="855360"/>
                  </a:lnTo>
                  <a:lnTo>
                    <a:pt x="996255" y="852885"/>
                  </a:lnTo>
                  <a:lnTo>
                    <a:pt x="996255" y="850219"/>
                  </a:lnTo>
                  <a:lnTo>
                    <a:pt x="998824" y="850219"/>
                  </a:lnTo>
                  <a:lnTo>
                    <a:pt x="1000156" y="851552"/>
                  </a:lnTo>
                  <a:lnTo>
                    <a:pt x="1001393" y="855360"/>
                  </a:lnTo>
                  <a:lnTo>
                    <a:pt x="1001393" y="858787"/>
                  </a:lnTo>
                  <a:lnTo>
                    <a:pt x="1002726" y="861358"/>
                  </a:lnTo>
                  <a:lnTo>
                    <a:pt x="1005294" y="861358"/>
                  </a:lnTo>
                  <a:lnTo>
                    <a:pt x="1005294" y="856122"/>
                  </a:lnTo>
                  <a:lnTo>
                    <a:pt x="1004057" y="854885"/>
                  </a:lnTo>
                  <a:lnTo>
                    <a:pt x="1005294" y="850981"/>
                  </a:lnTo>
                  <a:lnTo>
                    <a:pt x="1007864" y="848411"/>
                  </a:lnTo>
                  <a:lnTo>
                    <a:pt x="1009196" y="845841"/>
                  </a:lnTo>
                  <a:lnTo>
                    <a:pt x="1009196" y="844603"/>
                  </a:lnTo>
                  <a:lnTo>
                    <a:pt x="1007864" y="843270"/>
                  </a:lnTo>
                  <a:lnTo>
                    <a:pt x="1004057" y="843270"/>
                  </a:lnTo>
                  <a:lnTo>
                    <a:pt x="1000156" y="844603"/>
                  </a:lnTo>
                  <a:lnTo>
                    <a:pt x="998824" y="845841"/>
                  </a:lnTo>
                  <a:lnTo>
                    <a:pt x="998824" y="847078"/>
                  </a:lnTo>
                  <a:lnTo>
                    <a:pt x="993686" y="847078"/>
                  </a:lnTo>
                  <a:lnTo>
                    <a:pt x="992354" y="844603"/>
                  </a:lnTo>
                  <a:lnTo>
                    <a:pt x="993686" y="843270"/>
                  </a:lnTo>
                  <a:lnTo>
                    <a:pt x="993686" y="841937"/>
                  </a:lnTo>
                  <a:lnTo>
                    <a:pt x="995018" y="840700"/>
                  </a:lnTo>
                  <a:lnTo>
                    <a:pt x="997587" y="841937"/>
                  </a:lnTo>
                  <a:lnTo>
                    <a:pt x="998824" y="843270"/>
                  </a:lnTo>
                  <a:lnTo>
                    <a:pt x="1000156" y="839367"/>
                  </a:lnTo>
                  <a:lnTo>
                    <a:pt x="1000156" y="836797"/>
                  </a:lnTo>
                  <a:lnTo>
                    <a:pt x="1001393" y="835464"/>
                  </a:lnTo>
                  <a:lnTo>
                    <a:pt x="1005294" y="832894"/>
                  </a:lnTo>
                  <a:lnTo>
                    <a:pt x="1007864" y="830323"/>
                  </a:lnTo>
                  <a:lnTo>
                    <a:pt x="1009196" y="829086"/>
                  </a:lnTo>
                  <a:lnTo>
                    <a:pt x="1007864" y="827753"/>
                  </a:lnTo>
                  <a:lnTo>
                    <a:pt x="998824" y="827753"/>
                  </a:lnTo>
                  <a:lnTo>
                    <a:pt x="998824" y="831656"/>
                  </a:lnTo>
                  <a:lnTo>
                    <a:pt x="997587" y="834226"/>
                  </a:lnTo>
                  <a:lnTo>
                    <a:pt x="996255" y="832894"/>
                  </a:lnTo>
                  <a:lnTo>
                    <a:pt x="993686" y="831656"/>
                  </a:lnTo>
                  <a:lnTo>
                    <a:pt x="992354" y="832894"/>
                  </a:lnTo>
                  <a:lnTo>
                    <a:pt x="992354" y="835464"/>
                  </a:lnTo>
                  <a:lnTo>
                    <a:pt x="991117" y="836797"/>
                  </a:lnTo>
                  <a:lnTo>
                    <a:pt x="984646" y="838130"/>
                  </a:lnTo>
                  <a:lnTo>
                    <a:pt x="989784" y="834226"/>
                  </a:lnTo>
                  <a:lnTo>
                    <a:pt x="991117" y="827753"/>
                  </a:lnTo>
                  <a:lnTo>
                    <a:pt x="985978" y="832894"/>
                  </a:lnTo>
                  <a:lnTo>
                    <a:pt x="982077" y="831656"/>
                  </a:lnTo>
                  <a:lnTo>
                    <a:pt x="984646" y="829086"/>
                  </a:lnTo>
                  <a:lnTo>
                    <a:pt x="987216" y="827753"/>
                  </a:lnTo>
                  <a:lnTo>
                    <a:pt x="982077" y="825182"/>
                  </a:lnTo>
                  <a:lnTo>
                    <a:pt x="991117" y="823850"/>
                  </a:lnTo>
                  <a:lnTo>
                    <a:pt x="991117" y="820042"/>
                  </a:lnTo>
                  <a:lnTo>
                    <a:pt x="984646" y="821279"/>
                  </a:lnTo>
                  <a:lnTo>
                    <a:pt x="987216" y="816139"/>
                  </a:lnTo>
                  <a:lnTo>
                    <a:pt x="984646" y="812235"/>
                  </a:lnTo>
                  <a:lnTo>
                    <a:pt x="983314" y="812235"/>
                  </a:lnTo>
                  <a:lnTo>
                    <a:pt x="974369" y="808428"/>
                  </a:lnTo>
                  <a:lnTo>
                    <a:pt x="971801" y="800621"/>
                  </a:lnTo>
                  <a:lnTo>
                    <a:pt x="971801" y="807095"/>
                  </a:lnTo>
                  <a:lnTo>
                    <a:pt x="961429" y="813568"/>
                  </a:lnTo>
                  <a:lnTo>
                    <a:pt x="961429" y="817471"/>
                  </a:lnTo>
                  <a:lnTo>
                    <a:pt x="957528" y="816139"/>
                  </a:lnTo>
                  <a:lnTo>
                    <a:pt x="961429" y="808428"/>
                  </a:lnTo>
                  <a:lnTo>
                    <a:pt x="958859" y="803286"/>
                  </a:lnTo>
                  <a:lnTo>
                    <a:pt x="952389" y="800621"/>
                  </a:lnTo>
                  <a:lnTo>
                    <a:pt x="942874" y="807095"/>
                  </a:lnTo>
                  <a:lnTo>
                    <a:pt x="936499" y="805857"/>
                  </a:lnTo>
                  <a:lnTo>
                    <a:pt x="933834" y="804524"/>
                  </a:lnTo>
                  <a:lnTo>
                    <a:pt x="931265" y="801954"/>
                  </a:lnTo>
                  <a:lnTo>
                    <a:pt x="932598" y="800621"/>
                  </a:lnTo>
                  <a:lnTo>
                    <a:pt x="934691" y="800621"/>
                  </a:lnTo>
                  <a:lnTo>
                    <a:pt x="936023" y="798051"/>
                  </a:lnTo>
                  <a:lnTo>
                    <a:pt x="937355" y="796813"/>
                  </a:lnTo>
                  <a:lnTo>
                    <a:pt x="939924" y="798051"/>
                  </a:lnTo>
                  <a:lnTo>
                    <a:pt x="942493" y="798051"/>
                  </a:lnTo>
                  <a:lnTo>
                    <a:pt x="945063" y="796813"/>
                  </a:lnTo>
                  <a:lnTo>
                    <a:pt x="946299" y="795480"/>
                  </a:lnTo>
                  <a:lnTo>
                    <a:pt x="946299" y="794242"/>
                  </a:lnTo>
                  <a:lnTo>
                    <a:pt x="944206" y="792148"/>
                  </a:lnTo>
                  <a:lnTo>
                    <a:pt x="942874" y="792148"/>
                  </a:lnTo>
                  <a:lnTo>
                    <a:pt x="940305" y="790815"/>
                  </a:lnTo>
                  <a:lnTo>
                    <a:pt x="937736" y="792148"/>
                  </a:lnTo>
                  <a:lnTo>
                    <a:pt x="935166" y="792148"/>
                  </a:lnTo>
                  <a:lnTo>
                    <a:pt x="935166" y="793481"/>
                  </a:lnTo>
                  <a:lnTo>
                    <a:pt x="929933" y="793481"/>
                  </a:lnTo>
                  <a:lnTo>
                    <a:pt x="928696" y="794719"/>
                  </a:lnTo>
                  <a:lnTo>
                    <a:pt x="927364" y="794719"/>
                  </a:lnTo>
                  <a:lnTo>
                    <a:pt x="926127" y="792148"/>
                  </a:lnTo>
                  <a:lnTo>
                    <a:pt x="922226" y="790815"/>
                  </a:lnTo>
                  <a:lnTo>
                    <a:pt x="918419" y="792148"/>
                  </a:lnTo>
                  <a:lnTo>
                    <a:pt x="913186" y="794719"/>
                  </a:lnTo>
                  <a:lnTo>
                    <a:pt x="906716" y="796051"/>
                  </a:lnTo>
                  <a:lnTo>
                    <a:pt x="902909" y="796051"/>
                  </a:lnTo>
                  <a:lnTo>
                    <a:pt x="900341" y="794719"/>
                  </a:lnTo>
                  <a:lnTo>
                    <a:pt x="897771" y="792148"/>
                  </a:lnTo>
                  <a:lnTo>
                    <a:pt x="897771" y="789578"/>
                  </a:lnTo>
                  <a:lnTo>
                    <a:pt x="899008" y="789578"/>
                  </a:lnTo>
                  <a:lnTo>
                    <a:pt x="900341" y="788246"/>
                  </a:lnTo>
                  <a:lnTo>
                    <a:pt x="901578" y="788246"/>
                  </a:lnTo>
                  <a:lnTo>
                    <a:pt x="902909" y="790815"/>
                  </a:lnTo>
                  <a:lnTo>
                    <a:pt x="905479" y="792148"/>
                  </a:lnTo>
                  <a:lnTo>
                    <a:pt x="906716" y="790815"/>
                  </a:lnTo>
                  <a:lnTo>
                    <a:pt x="905479" y="788246"/>
                  </a:lnTo>
                  <a:lnTo>
                    <a:pt x="904242" y="787008"/>
                  </a:lnTo>
                  <a:lnTo>
                    <a:pt x="902909" y="785675"/>
                  </a:lnTo>
                  <a:lnTo>
                    <a:pt x="902909" y="784342"/>
                  </a:lnTo>
                  <a:lnTo>
                    <a:pt x="905479" y="783104"/>
                  </a:lnTo>
                  <a:lnTo>
                    <a:pt x="906716" y="781771"/>
                  </a:lnTo>
                  <a:lnTo>
                    <a:pt x="908048" y="780534"/>
                  </a:lnTo>
                  <a:lnTo>
                    <a:pt x="908048" y="779202"/>
                  </a:lnTo>
                  <a:lnTo>
                    <a:pt x="906145" y="779202"/>
                  </a:lnTo>
                  <a:lnTo>
                    <a:pt x="904908" y="780534"/>
                  </a:lnTo>
                  <a:lnTo>
                    <a:pt x="903575" y="781771"/>
                  </a:lnTo>
                  <a:lnTo>
                    <a:pt x="899674" y="780534"/>
                  </a:lnTo>
                  <a:lnTo>
                    <a:pt x="897105" y="779202"/>
                  </a:lnTo>
                  <a:lnTo>
                    <a:pt x="891967" y="775393"/>
                  </a:lnTo>
                  <a:lnTo>
                    <a:pt x="889302" y="774060"/>
                  </a:lnTo>
                  <a:lnTo>
                    <a:pt x="886734" y="771490"/>
                  </a:lnTo>
                  <a:lnTo>
                    <a:pt x="882927" y="770253"/>
                  </a:lnTo>
                  <a:lnTo>
                    <a:pt x="875220" y="770253"/>
                  </a:lnTo>
                  <a:lnTo>
                    <a:pt x="872555" y="768920"/>
                  </a:lnTo>
                  <a:lnTo>
                    <a:pt x="872555" y="767587"/>
                  </a:lnTo>
                  <a:lnTo>
                    <a:pt x="873888" y="766349"/>
                  </a:lnTo>
                  <a:lnTo>
                    <a:pt x="875220" y="765017"/>
                  </a:lnTo>
                  <a:lnTo>
                    <a:pt x="873888" y="762446"/>
                  </a:lnTo>
                  <a:lnTo>
                    <a:pt x="872555" y="761114"/>
                  </a:lnTo>
                  <a:lnTo>
                    <a:pt x="869987" y="757306"/>
                  </a:lnTo>
                  <a:lnTo>
                    <a:pt x="864848" y="755973"/>
                  </a:lnTo>
                  <a:lnTo>
                    <a:pt x="860947" y="754735"/>
                  </a:lnTo>
                  <a:lnTo>
                    <a:pt x="857046" y="753402"/>
                  </a:lnTo>
                  <a:lnTo>
                    <a:pt x="854477" y="750832"/>
                  </a:lnTo>
                  <a:lnTo>
                    <a:pt x="853240" y="749595"/>
                  </a:lnTo>
                  <a:lnTo>
                    <a:pt x="853240" y="746929"/>
                  </a:lnTo>
                  <a:lnTo>
                    <a:pt x="854477" y="746929"/>
                  </a:lnTo>
                  <a:lnTo>
                    <a:pt x="858378" y="749595"/>
                  </a:lnTo>
                  <a:lnTo>
                    <a:pt x="859710" y="750832"/>
                  </a:lnTo>
                  <a:lnTo>
                    <a:pt x="862279" y="753402"/>
                  </a:lnTo>
                  <a:lnTo>
                    <a:pt x="866180" y="753402"/>
                  </a:lnTo>
                  <a:lnTo>
                    <a:pt x="867417" y="752070"/>
                  </a:lnTo>
                  <a:lnTo>
                    <a:pt x="868750" y="749595"/>
                  </a:lnTo>
                  <a:lnTo>
                    <a:pt x="867417" y="748262"/>
                  </a:lnTo>
                  <a:lnTo>
                    <a:pt x="863516" y="746929"/>
                  </a:lnTo>
                  <a:lnTo>
                    <a:pt x="857046" y="746929"/>
                  </a:lnTo>
                  <a:lnTo>
                    <a:pt x="855809" y="744358"/>
                  </a:lnTo>
                  <a:lnTo>
                    <a:pt x="857046" y="743121"/>
                  </a:lnTo>
                  <a:lnTo>
                    <a:pt x="860947" y="741788"/>
                  </a:lnTo>
                  <a:lnTo>
                    <a:pt x="864848" y="743121"/>
                  </a:lnTo>
                  <a:lnTo>
                    <a:pt x="868750" y="744358"/>
                  </a:lnTo>
                  <a:lnTo>
                    <a:pt x="869987" y="745691"/>
                  </a:lnTo>
                  <a:lnTo>
                    <a:pt x="872555" y="748262"/>
                  </a:lnTo>
                  <a:lnTo>
                    <a:pt x="871319" y="749595"/>
                  </a:lnTo>
                  <a:lnTo>
                    <a:pt x="872555" y="750832"/>
                  </a:lnTo>
                  <a:lnTo>
                    <a:pt x="873888" y="752070"/>
                  </a:lnTo>
                  <a:lnTo>
                    <a:pt x="873888" y="750832"/>
                  </a:lnTo>
                  <a:lnTo>
                    <a:pt x="875220" y="749595"/>
                  </a:lnTo>
                  <a:lnTo>
                    <a:pt x="875220" y="746929"/>
                  </a:lnTo>
                  <a:lnTo>
                    <a:pt x="872555" y="745691"/>
                  </a:lnTo>
                  <a:lnTo>
                    <a:pt x="872555" y="744549"/>
                  </a:lnTo>
                  <a:lnTo>
                    <a:pt x="876457" y="744549"/>
                  </a:lnTo>
                  <a:lnTo>
                    <a:pt x="880358" y="745882"/>
                  </a:lnTo>
                  <a:lnTo>
                    <a:pt x="882927" y="747120"/>
                  </a:lnTo>
                  <a:lnTo>
                    <a:pt x="882927" y="748452"/>
                  </a:lnTo>
                  <a:lnTo>
                    <a:pt x="885497" y="748452"/>
                  </a:lnTo>
                  <a:lnTo>
                    <a:pt x="885497" y="744549"/>
                  </a:lnTo>
                  <a:lnTo>
                    <a:pt x="884164" y="741978"/>
                  </a:lnTo>
                  <a:lnTo>
                    <a:pt x="882927" y="741978"/>
                  </a:lnTo>
                  <a:lnTo>
                    <a:pt x="880358" y="743311"/>
                  </a:lnTo>
                  <a:lnTo>
                    <a:pt x="879026" y="743311"/>
                  </a:lnTo>
                  <a:lnTo>
                    <a:pt x="877789" y="741978"/>
                  </a:lnTo>
                  <a:lnTo>
                    <a:pt x="877789" y="740741"/>
                  </a:lnTo>
                  <a:lnTo>
                    <a:pt x="879026" y="739409"/>
                  </a:lnTo>
                  <a:lnTo>
                    <a:pt x="880358" y="736838"/>
                  </a:lnTo>
                  <a:lnTo>
                    <a:pt x="879026" y="735505"/>
                  </a:lnTo>
                  <a:lnTo>
                    <a:pt x="877599" y="735505"/>
                  </a:lnTo>
                  <a:lnTo>
                    <a:pt x="876266" y="736838"/>
                  </a:lnTo>
                  <a:lnTo>
                    <a:pt x="876266" y="738076"/>
                  </a:lnTo>
                  <a:lnTo>
                    <a:pt x="875029" y="739409"/>
                  </a:lnTo>
                  <a:lnTo>
                    <a:pt x="871128" y="735505"/>
                  </a:lnTo>
                  <a:lnTo>
                    <a:pt x="868559" y="734267"/>
                  </a:lnTo>
                  <a:lnTo>
                    <a:pt x="867227" y="731697"/>
                  </a:lnTo>
                  <a:lnTo>
                    <a:pt x="867227" y="727794"/>
                  </a:lnTo>
                  <a:lnTo>
                    <a:pt x="868083" y="727794"/>
                  </a:lnTo>
                  <a:lnTo>
                    <a:pt x="873221" y="729032"/>
                  </a:lnTo>
                  <a:lnTo>
                    <a:pt x="877123" y="732935"/>
                  </a:lnTo>
                  <a:lnTo>
                    <a:pt x="884830" y="736838"/>
                  </a:lnTo>
                  <a:lnTo>
                    <a:pt x="889969" y="738076"/>
                  </a:lnTo>
                  <a:lnTo>
                    <a:pt x="897771" y="739409"/>
                  </a:lnTo>
                  <a:lnTo>
                    <a:pt x="904242" y="743311"/>
                  </a:lnTo>
                  <a:lnTo>
                    <a:pt x="908048" y="744549"/>
                  </a:lnTo>
                  <a:lnTo>
                    <a:pt x="910617" y="743311"/>
                  </a:lnTo>
                  <a:lnTo>
                    <a:pt x="911949" y="743311"/>
                  </a:lnTo>
                  <a:lnTo>
                    <a:pt x="910617" y="740741"/>
                  </a:lnTo>
                  <a:lnTo>
                    <a:pt x="908048" y="738076"/>
                  </a:lnTo>
                  <a:lnTo>
                    <a:pt x="904242" y="735505"/>
                  </a:lnTo>
                  <a:lnTo>
                    <a:pt x="899008" y="735505"/>
                  </a:lnTo>
                  <a:lnTo>
                    <a:pt x="896439" y="734267"/>
                  </a:lnTo>
                  <a:lnTo>
                    <a:pt x="889969" y="732935"/>
                  </a:lnTo>
                  <a:lnTo>
                    <a:pt x="884830" y="731697"/>
                  </a:lnTo>
                  <a:lnTo>
                    <a:pt x="883498" y="731697"/>
                  </a:lnTo>
                  <a:lnTo>
                    <a:pt x="884830" y="730365"/>
                  </a:lnTo>
                  <a:lnTo>
                    <a:pt x="888636" y="729032"/>
                  </a:lnTo>
                  <a:lnTo>
                    <a:pt x="889969" y="727794"/>
                  </a:lnTo>
                  <a:lnTo>
                    <a:pt x="889969" y="726461"/>
                  </a:lnTo>
                  <a:lnTo>
                    <a:pt x="884830" y="725223"/>
                  </a:lnTo>
                  <a:lnTo>
                    <a:pt x="878360" y="725223"/>
                  </a:lnTo>
                  <a:lnTo>
                    <a:pt x="875791" y="721321"/>
                  </a:lnTo>
                  <a:lnTo>
                    <a:pt x="873221" y="719988"/>
                  </a:lnTo>
                  <a:lnTo>
                    <a:pt x="873221" y="717418"/>
                  </a:lnTo>
                  <a:lnTo>
                    <a:pt x="874554" y="716180"/>
                  </a:lnTo>
                  <a:lnTo>
                    <a:pt x="877123" y="711039"/>
                  </a:lnTo>
                  <a:lnTo>
                    <a:pt x="877123" y="708374"/>
                  </a:lnTo>
                  <a:lnTo>
                    <a:pt x="878360" y="707136"/>
                  </a:lnTo>
                  <a:lnTo>
                    <a:pt x="880929" y="708374"/>
                  </a:lnTo>
                  <a:lnTo>
                    <a:pt x="882261" y="709707"/>
                  </a:lnTo>
                  <a:lnTo>
                    <a:pt x="883498" y="711039"/>
                  </a:lnTo>
                  <a:lnTo>
                    <a:pt x="884830" y="712277"/>
                  </a:lnTo>
                  <a:lnTo>
                    <a:pt x="883498" y="713609"/>
                  </a:lnTo>
                  <a:lnTo>
                    <a:pt x="882261" y="714847"/>
                  </a:lnTo>
                  <a:lnTo>
                    <a:pt x="880929" y="714847"/>
                  </a:lnTo>
                  <a:lnTo>
                    <a:pt x="882261" y="716180"/>
                  </a:lnTo>
                  <a:lnTo>
                    <a:pt x="882261" y="717418"/>
                  </a:lnTo>
                  <a:lnTo>
                    <a:pt x="883498" y="718750"/>
                  </a:lnTo>
                  <a:lnTo>
                    <a:pt x="886068" y="718750"/>
                  </a:lnTo>
                  <a:lnTo>
                    <a:pt x="888636" y="716180"/>
                  </a:lnTo>
                  <a:lnTo>
                    <a:pt x="891301" y="714847"/>
                  </a:lnTo>
                  <a:lnTo>
                    <a:pt x="892538" y="716180"/>
                  </a:lnTo>
                  <a:lnTo>
                    <a:pt x="895107" y="718750"/>
                  </a:lnTo>
                  <a:lnTo>
                    <a:pt x="897771" y="718750"/>
                  </a:lnTo>
                  <a:lnTo>
                    <a:pt x="901578" y="717418"/>
                  </a:lnTo>
                  <a:lnTo>
                    <a:pt x="902909" y="716180"/>
                  </a:lnTo>
                  <a:lnTo>
                    <a:pt x="904242" y="713609"/>
                  </a:lnTo>
                  <a:lnTo>
                    <a:pt x="901578" y="711039"/>
                  </a:lnTo>
                  <a:lnTo>
                    <a:pt x="899008" y="711039"/>
                  </a:lnTo>
                  <a:lnTo>
                    <a:pt x="897771" y="708374"/>
                  </a:lnTo>
                  <a:lnTo>
                    <a:pt x="899008" y="705898"/>
                  </a:lnTo>
                  <a:lnTo>
                    <a:pt x="900341" y="705898"/>
                  </a:lnTo>
                  <a:lnTo>
                    <a:pt x="901578" y="708374"/>
                  </a:lnTo>
                  <a:lnTo>
                    <a:pt x="902909" y="709707"/>
                  </a:lnTo>
                  <a:lnTo>
                    <a:pt x="905479" y="708374"/>
                  </a:lnTo>
                  <a:lnTo>
                    <a:pt x="905479" y="701995"/>
                  </a:lnTo>
                  <a:lnTo>
                    <a:pt x="904242" y="701995"/>
                  </a:lnTo>
                  <a:lnTo>
                    <a:pt x="901578" y="703233"/>
                  </a:lnTo>
                  <a:lnTo>
                    <a:pt x="897771" y="703233"/>
                  </a:lnTo>
                  <a:lnTo>
                    <a:pt x="896439" y="701995"/>
                  </a:lnTo>
                  <a:lnTo>
                    <a:pt x="897771" y="699330"/>
                  </a:lnTo>
                  <a:lnTo>
                    <a:pt x="899008" y="695522"/>
                  </a:lnTo>
                  <a:lnTo>
                    <a:pt x="901578" y="692951"/>
                  </a:lnTo>
                  <a:lnTo>
                    <a:pt x="902909" y="694189"/>
                  </a:lnTo>
                  <a:lnTo>
                    <a:pt x="904242" y="695522"/>
                  </a:lnTo>
                  <a:lnTo>
                    <a:pt x="906716" y="696759"/>
                  </a:lnTo>
                  <a:lnTo>
                    <a:pt x="911949" y="696759"/>
                  </a:lnTo>
                  <a:lnTo>
                    <a:pt x="914518" y="698092"/>
                  </a:lnTo>
                  <a:lnTo>
                    <a:pt x="917088" y="700663"/>
                  </a:lnTo>
                  <a:lnTo>
                    <a:pt x="917088" y="704565"/>
                  </a:lnTo>
                  <a:lnTo>
                    <a:pt x="918419" y="707136"/>
                  </a:lnTo>
                  <a:lnTo>
                    <a:pt x="919656" y="707136"/>
                  </a:lnTo>
                  <a:lnTo>
                    <a:pt x="920989" y="705898"/>
                  </a:lnTo>
                  <a:lnTo>
                    <a:pt x="922226" y="705898"/>
                  </a:lnTo>
                  <a:lnTo>
                    <a:pt x="922226" y="709707"/>
                  </a:lnTo>
                  <a:lnTo>
                    <a:pt x="923558" y="712277"/>
                  </a:lnTo>
                  <a:lnTo>
                    <a:pt x="925175" y="712277"/>
                  </a:lnTo>
                  <a:lnTo>
                    <a:pt x="926508" y="707136"/>
                  </a:lnTo>
                  <a:lnTo>
                    <a:pt x="929076" y="705898"/>
                  </a:lnTo>
                  <a:lnTo>
                    <a:pt x="930313" y="705898"/>
                  </a:lnTo>
                  <a:lnTo>
                    <a:pt x="931646" y="707136"/>
                  </a:lnTo>
                  <a:lnTo>
                    <a:pt x="936879" y="707136"/>
                  </a:lnTo>
                  <a:lnTo>
                    <a:pt x="938116" y="705898"/>
                  </a:lnTo>
                  <a:lnTo>
                    <a:pt x="936879" y="704565"/>
                  </a:lnTo>
                  <a:lnTo>
                    <a:pt x="934215" y="701995"/>
                  </a:lnTo>
                  <a:lnTo>
                    <a:pt x="931646" y="700663"/>
                  </a:lnTo>
                  <a:lnTo>
                    <a:pt x="929076" y="699330"/>
                  </a:lnTo>
                  <a:lnTo>
                    <a:pt x="922606" y="699330"/>
                  </a:lnTo>
                  <a:lnTo>
                    <a:pt x="920037" y="698092"/>
                  </a:lnTo>
                  <a:lnTo>
                    <a:pt x="920037" y="695522"/>
                  </a:lnTo>
                  <a:lnTo>
                    <a:pt x="921369" y="694189"/>
                  </a:lnTo>
                  <a:lnTo>
                    <a:pt x="920037" y="692951"/>
                  </a:lnTo>
                  <a:lnTo>
                    <a:pt x="918800" y="692951"/>
                  </a:lnTo>
                  <a:lnTo>
                    <a:pt x="917468" y="690381"/>
                  </a:lnTo>
                  <a:lnTo>
                    <a:pt x="917468" y="689048"/>
                  </a:lnTo>
                  <a:lnTo>
                    <a:pt x="921369" y="689048"/>
                  </a:lnTo>
                  <a:lnTo>
                    <a:pt x="920037" y="686478"/>
                  </a:lnTo>
                  <a:lnTo>
                    <a:pt x="918800" y="685145"/>
                  </a:lnTo>
                  <a:lnTo>
                    <a:pt x="916136" y="681337"/>
                  </a:lnTo>
                  <a:lnTo>
                    <a:pt x="913567" y="677434"/>
                  </a:lnTo>
                  <a:lnTo>
                    <a:pt x="912330" y="674864"/>
                  </a:lnTo>
                  <a:lnTo>
                    <a:pt x="912330" y="673531"/>
                  </a:lnTo>
                  <a:lnTo>
                    <a:pt x="913567" y="672293"/>
                  </a:lnTo>
                  <a:lnTo>
                    <a:pt x="914899" y="672293"/>
                  </a:lnTo>
                  <a:lnTo>
                    <a:pt x="918800" y="670960"/>
                  </a:lnTo>
                  <a:lnTo>
                    <a:pt x="926508" y="670960"/>
                  </a:lnTo>
                  <a:lnTo>
                    <a:pt x="927745" y="669628"/>
                  </a:lnTo>
                  <a:lnTo>
                    <a:pt x="927745" y="664487"/>
                  </a:lnTo>
                  <a:lnTo>
                    <a:pt x="922606" y="663249"/>
                  </a:lnTo>
                  <a:lnTo>
                    <a:pt x="920037" y="664487"/>
                  </a:lnTo>
                  <a:lnTo>
                    <a:pt x="914899" y="667152"/>
                  </a:lnTo>
                  <a:lnTo>
                    <a:pt x="912330" y="668390"/>
                  </a:lnTo>
                  <a:lnTo>
                    <a:pt x="909761" y="668390"/>
                  </a:lnTo>
                  <a:lnTo>
                    <a:pt x="908428" y="667152"/>
                  </a:lnTo>
                  <a:lnTo>
                    <a:pt x="907096" y="667152"/>
                  </a:lnTo>
                  <a:lnTo>
                    <a:pt x="907096" y="661917"/>
                  </a:lnTo>
                  <a:lnTo>
                    <a:pt x="912330" y="663249"/>
                  </a:lnTo>
                  <a:lnTo>
                    <a:pt x="914899" y="661917"/>
                  </a:lnTo>
                  <a:lnTo>
                    <a:pt x="916136" y="661917"/>
                  </a:lnTo>
                  <a:lnTo>
                    <a:pt x="916136" y="658109"/>
                  </a:lnTo>
                  <a:lnTo>
                    <a:pt x="912330" y="659346"/>
                  </a:lnTo>
                  <a:lnTo>
                    <a:pt x="909761" y="660679"/>
                  </a:lnTo>
                  <a:lnTo>
                    <a:pt x="908428" y="659346"/>
                  </a:lnTo>
                  <a:lnTo>
                    <a:pt x="908428" y="658109"/>
                  </a:lnTo>
                  <a:lnTo>
                    <a:pt x="909761" y="655538"/>
                  </a:lnTo>
                  <a:lnTo>
                    <a:pt x="912330" y="651635"/>
                  </a:lnTo>
                  <a:lnTo>
                    <a:pt x="914899" y="650302"/>
                  </a:lnTo>
                  <a:lnTo>
                    <a:pt x="916136" y="647732"/>
                  </a:lnTo>
                  <a:lnTo>
                    <a:pt x="916136" y="645162"/>
                  </a:lnTo>
                  <a:lnTo>
                    <a:pt x="913567" y="643829"/>
                  </a:lnTo>
                  <a:lnTo>
                    <a:pt x="912330" y="643829"/>
                  </a:lnTo>
                  <a:lnTo>
                    <a:pt x="909761" y="646494"/>
                  </a:lnTo>
                  <a:lnTo>
                    <a:pt x="908428" y="650302"/>
                  </a:lnTo>
                  <a:lnTo>
                    <a:pt x="907096" y="652873"/>
                  </a:lnTo>
                  <a:lnTo>
                    <a:pt x="904623" y="654206"/>
                  </a:lnTo>
                  <a:lnTo>
                    <a:pt x="903290" y="654206"/>
                  </a:lnTo>
                  <a:lnTo>
                    <a:pt x="901958" y="652873"/>
                  </a:lnTo>
                  <a:lnTo>
                    <a:pt x="896820" y="655538"/>
                  </a:lnTo>
                  <a:lnTo>
                    <a:pt x="892918" y="658109"/>
                  </a:lnTo>
                  <a:lnTo>
                    <a:pt x="890350" y="659346"/>
                  </a:lnTo>
                  <a:lnTo>
                    <a:pt x="890350" y="660679"/>
                  </a:lnTo>
                  <a:lnTo>
                    <a:pt x="889017" y="661917"/>
                  </a:lnTo>
                  <a:lnTo>
                    <a:pt x="890350" y="664487"/>
                  </a:lnTo>
                  <a:lnTo>
                    <a:pt x="890350" y="667152"/>
                  </a:lnTo>
                  <a:lnTo>
                    <a:pt x="889017" y="676196"/>
                  </a:lnTo>
                  <a:lnTo>
                    <a:pt x="886448" y="685145"/>
                  </a:lnTo>
                  <a:lnTo>
                    <a:pt x="883879" y="687811"/>
                  </a:lnTo>
                  <a:lnTo>
                    <a:pt x="881310" y="689048"/>
                  </a:lnTo>
                  <a:lnTo>
                    <a:pt x="877503" y="691619"/>
                  </a:lnTo>
                  <a:lnTo>
                    <a:pt x="867988" y="689048"/>
                  </a:lnTo>
                  <a:lnTo>
                    <a:pt x="861518" y="686478"/>
                  </a:lnTo>
                  <a:lnTo>
                    <a:pt x="858948" y="683908"/>
                  </a:lnTo>
                  <a:lnTo>
                    <a:pt x="857617" y="681337"/>
                  </a:lnTo>
                  <a:lnTo>
                    <a:pt x="857617" y="677910"/>
                  </a:lnTo>
                  <a:lnTo>
                    <a:pt x="860186" y="677910"/>
                  </a:lnTo>
                  <a:lnTo>
                    <a:pt x="861518" y="676672"/>
                  </a:lnTo>
                  <a:lnTo>
                    <a:pt x="862755" y="675340"/>
                  </a:lnTo>
                  <a:lnTo>
                    <a:pt x="861518" y="672769"/>
                  </a:lnTo>
                  <a:lnTo>
                    <a:pt x="860186" y="671437"/>
                  </a:lnTo>
                  <a:lnTo>
                    <a:pt x="855047" y="671437"/>
                  </a:lnTo>
                  <a:lnTo>
                    <a:pt x="851146" y="674007"/>
                  </a:lnTo>
                  <a:lnTo>
                    <a:pt x="846008" y="676672"/>
                  </a:lnTo>
                  <a:lnTo>
                    <a:pt x="842107" y="677910"/>
                  </a:lnTo>
                  <a:lnTo>
                    <a:pt x="839537" y="676672"/>
                  </a:lnTo>
                  <a:lnTo>
                    <a:pt x="836968" y="674007"/>
                  </a:lnTo>
                  <a:lnTo>
                    <a:pt x="834399" y="668866"/>
                  </a:lnTo>
                  <a:lnTo>
                    <a:pt x="833162" y="663725"/>
                  </a:lnTo>
                  <a:lnTo>
                    <a:pt x="835731" y="659822"/>
                  </a:lnTo>
                  <a:lnTo>
                    <a:pt x="838300" y="657252"/>
                  </a:lnTo>
                  <a:lnTo>
                    <a:pt x="843438" y="653349"/>
                  </a:lnTo>
                  <a:lnTo>
                    <a:pt x="847340" y="653349"/>
                  </a:lnTo>
                  <a:lnTo>
                    <a:pt x="851146" y="654681"/>
                  </a:lnTo>
                  <a:lnTo>
                    <a:pt x="858568" y="654681"/>
                  </a:lnTo>
                  <a:lnTo>
                    <a:pt x="859900" y="653349"/>
                  </a:lnTo>
                  <a:lnTo>
                    <a:pt x="858568" y="650778"/>
                  </a:lnTo>
                  <a:lnTo>
                    <a:pt x="859900" y="649446"/>
                  </a:lnTo>
                  <a:lnTo>
                    <a:pt x="859900" y="648208"/>
                  </a:lnTo>
                  <a:lnTo>
                    <a:pt x="866371" y="648208"/>
                  </a:lnTo>
                  <a:lnTo>
                    <a:pt x="867608" y="645637"/>
                  </a:lnTo>
                  <a:lnTo>
                    <a:pt x="867608" y="641830"/>
                  </a:lnTo>
                  <a:lnTo>
                    <a:pt x="868940" y="637926"/>
                  </a:lnTo>
                  <a:lnTo>
                    <a:pt x="871509" y="634023"/>
                  </a:lnTo>
                  <a:lnTo>
                    <a:pt x="874078" y="631453"/>
                  </a:lnTo>
                  <a:lnTo>
                    <a:pt x="874078" y="630120"/>
                  </a:lnTo>
                  <a:lnTo>
                    <a:pt x="872746" y="628883"/>
                  </a:lnTo>
                  <a:lnTo>
                    <a:pt x="871509" y="627550"/>
                  </a:lnTo>
                  <a:lnTo>
                    <a:pt x="870176" y="626312"/>
                  </a:lnTo>
                  <a:lnTo>
                    <a:pt x="870176" y="624979"/>
                  </a:lnTo>
                  <a:lnTo>
                    <a:pt x="871509" y="623742"/>
                  </a:lnTo>
                  <a:lnTo>
                    <a:pt x="874078" y="622409"/>
                  </a:lnTo>
                  <a:lnTo>
                    <a:pt x="877599" y="620791"/>
                  </a:lnTo>
                  <a:lnTo>
                    <a:pt x="881405" y="619553"/>
                  </a:lnTo>
                  <a:lnTo>
                    <a:pt x="885306" y="618220"/>
                  </a:lnTo>
                  <a:lnTo>
                    <a:pt x="869796" y="596325"/>
                  </a:lnTo>
                  <a:close/>
                  <a:moveTo>
                    <a:pt x="850385" y="620791"/>
                  </a:moveTo>
                  <a:lnTo>
                    <a:pt x="850385" y="622124"/>
                  </a:lnTo>
                  <a:lnTo>
                    <a:pt x="851622" y="622124"/>
                  </a:lnTo>
                  <a:lnTo>
                    <a:pt x="851622" y="628597"/>
                  </a:lnTo>
                  <a:lnTo>
                    <a:pt x="850385" y="629835"/>
                  </a:lnTo>
                  <a:lnTo>
                    <a:pt x="850385" y="631167"/>
                  </a:lnTo>
                  <a:lnTo>
                    <a:pt x="849053" y="631167"/>
                  </a:lnTo>
                  <a:lnTo>
                    <a:pt x="849053" y="633738"/>
                  </a:lnTo>
                  <a:lnTo>
                    <a:pt x="847816" y="635071"/>
                  </a:lnTo>
                  <a:lnTo>
                    <a:pt x="846483" y="636308"/>
                  </a:lnTo>
                  <a:lnTo>
                    <a:pt x="845152" y="637641"/>
                  </a:lnTo>
                  <a:lnTo>
                    <a:pt x="843915" y="637641"/>
                  </a:lnTo>
                  <a:lnTo>
                    <a:pt x="843915" y="639830"/>
                  </a:lnTo>
                  <a:lnTo>
                    <a:pt x="845152" y="639830"/>
                  </a:lnTo>
                  <a:lnTo>
                    <a:pt x="845152" y="642401"/>
                  </a:lnTo>
                  <a:lnTo>
                    <a:pt x="840013" y="642401"/>
                  </a:lnTo>
                  <a:lnTo>
                    <a:pt x="838776" y="641163"/>
                  </a:lnTo>
                  <a:lnTo>
                    <a:pt x="837444" y="639830"/>
                  </a:lnTo>
                  <a:lnTo>
                    <a:pt x="836207" y="639830"/>
                  </a:lnTo>
                  <a:lnTo>
                    <a:pt x="834875" y="638498"/>
                  </a:lnTo>
                  <a:lnTo>
                    <a:pt x="834875" y="637260"/>
                  </a:lnTo>
                  <a:lnTo>
                    <a:pt x="833638" y="635927"/>
                  </a:lnTo>
                  <a:lnTo>
                    <a:pt x="832306" y="635927"/>
                  </a:lnTo>
                  <a:lnTo>
                    <a:pt x="832306" y="629454"/>
                  </a:lnTo>
                  <a:lnTo>
                    <a:pt x="830022" y="629454"/>
                  </a:lnTo>
                  <a:lnTo>
                    <a:pt x="830022" y="630786"/>
                  </a:lnTo>
                  <a:lnTo>
                    <a:pt x="828690" y="630786"/>
                  </a:lnTo>
                  <a:lnTo>
                    <a:pt x="828690" y="629454"/>
                  </a:lnTo>
                  <a:lnTo>
                    <a:pt x="826121" y="629454"/>
                  </a:lnTo>
                  <a:lnTo>
                    <a:pt x="824789" y="630786"/>
                  </a:lnTo>
                  <a:lnTo>
                    <a:pt x="823552" y="632024"/>
                  </a:lnTo>
                  <a:lnTo>
                    <a:pt x="823552" y="634690"/>
                  </a:lnTo>
                  <a:lnTo>
                    <a:pt x="822219" y="635927"/>
                  </a:lnTo>
                  <a:lnTo>
                    <a:pt x="820982" y="637260"/>
                  </a:lnTo>
                  <a:lnTo>
                    <a:pt x="820982" y="638498"/>
                  </a:lnTo>
                  <a:lnTo>
                    <a:pt x="819650" y="639830"/>
                  </a:lnTo>
                  <a:lnTo>
                    <a:pt x="818414" y="641163"/>
                  </a:lnTo>
                  <a:lnTo>
                    <a:pt x="817081" y="642401"/>
                  </a:lnTo>
                  <a:lnTo>
                    <a:pt x="815844" y="642401"/>
                  </a:lnTo>
                  <a:lnTo>
                    <a:pt x="815844" y="643638"/>
                  </a:lnTo>
                  <a:lnTo>
                    <a:pt x="814512" y="644971"/>
                  </a:lnTo>
                  <a:lnTo>
                    <a:pt x="813275" y="646304"/>
                  </a:lnTo>
                  <a:lnTo>
                    <a:pt x="810611" y="648779"/>
                  </a:lnTo>
                  <a:lnTo>
                    <a:pt x="809374" y="648779"/>
                  </a:lnTo>
                  <a:lnTo>
                    <a:pt x="809374" y="650112"/>
                  </a:lnTo>
                  <a:lnTo>
                    <a:pt x="808042" y="651445"/>
                  </a:lnTo>
                  <a:lnTo>
                    <a:pt x="808042" y="652682"/>
                  </a:lnTo>
                  <a:lnTo>
                    <a:pt x="806805" y="652682"/>
                  </a:lnTo>
                  <a:lnTo>
                    <a:pt x="805472" y="654015"/>
                  </a:lnTo>
                  <a:lnTo>
                    <a:pt x="804141" y="654015"/>
                  </a:lnTo>
                  <a:lnTo>
                    <a:pt x="802904" y="655348"/>
                  </a:lnTo>
                  <a:lnTo>
                    <a:pt x="801476" y="655348"/>
                  </a:lnTo>
                  <a:lnTo>
                    <a:pt x="800144" y="656586"/>
                  </a:lnTo>
                  <a:lnTo>
                    <a:pt x="798812" y="656586"/>
                  </a:lnTo>
                  <a:lnTo>
                    <a:pt x="798812" y="657918"/>
                  </a:lnTo>
                  <a:lnTo>
                    <a:pt x="797575" y="656586"/>
                  </a:lnTo>
                  <a:lnTo>
                    <a:pt x="795006" y="656586"/>
                  </a:lnTo>
                  <a:lnTo>
                    <a:pt x="795006" y="657918"/>
                  </a:lnTo>
                  <a:lnTo>
                    <a:pt x="789772" y="657918"/>
                  </a:lnTo>
                  <a:lnTo>
                    <a:pt x="789772" y="659156"/>
                  </a:lnTo>
                  <a:lnTo>
                    <a:pt x="779496" y="659156"/>
                  </a:lnTo>
                  <a:lnTo>
                    <a:pt x="779496" y="660489"/>
                  </a:lnTo>
                  <a:lnTo>
                    <a:pt x="778163" y="660489"/>
                  </a:lnTo>
                  <a:lnTo>
                    <a:pt x="776926" y="661726"/>
                  </a:lnTo>
                  <a:lnTo>
                    <a:pt x="766555" y="661726"/>
                  </a:lnTo>
                  <a:lnTo>
                    <a:pt x="763986" y="660489"/>
                  </a:lnTo>
                  <a:lnTo>
                    <a:pt x="762749" y="660489"/>
                  </a:lnTo>
                  <a:lnTo>
                    <a:pt x="761416" y="659156"/>
                  </a:lnTo>
                  <a:lnTo>
                    <a:pt x="758848" y="659156"/>
                  </a:lnTo>
                  <a:lnTo>
                    <a:pt x="757515" y="657918"/>
                  </a:lnTo>
                  <a:lnTo>
                    <a:pt x="753899" y="657918"/>
                  </a:lnTo>
                  <a:lnTo>
                    <a:pt x="751425" y="656586"/>
                  </a:lnTo>
                  <a:lnTo>
                    <a:pt x="746192" y="656586"/>
                  </a:lnTo>
                  <a:lnTo>
                    <a:pt x="743623" y="655348"/>
                  </a:lnTo>
                  <a:lnTo>
                    <a:pt x="739817" y="655348"/>
                  </a:lnTo>
                  <a:lnTo>
                    <a:pt x="738485" y="656586"/>
                  </a:lnTo>
                  <a:lnTo>
                    <a:pt x="735915" y="656586"/>
                  </a:lnTo>
                  <a:lnTo>
                    <a:pt x="734583" y="655348"/>
                  </a:lnTo>
                  <a:lnTo>
                    <a:pt x="732014" y="655348"/>
                  </a:lnTo>
                  <a:lnTo>
                    <a:pt x="729445" y="654015"/>
                  </a:lnTo>
                  <a:lnTo>
                    <a:pt x="728113" y="652682"/>
                  </a:lnTo>
                  <a:lnTo>
                    <a:pt x="726876" y="651445"/>
                  </a:lnTo>
                  <a:lnTo>
                    <a:pt x="725353" y="651445"/>
                  </a:lnTo>
                  <a:lnTo>
                    <a:pt x="722784" y="648779"/>
                  </a:lnTo>
                  <a:lnTo>
                    <a:pt x="722784" y="647542"/>
                  </a:lnTo>
                  <a:lnTo>
                    <a:pt x="721547" y="646304"/>
                  </a:lnTo>
                  <a:lnTo>
                    <a:pt x="720215" y="644971"/>
                  </a:lnTo>
                  <a:lnTo>
                    <a:pt x="720215" y="643638"/>
                  </a:lnTo>
                  <a:lnTo>
                    <a:pt x="718883" y="642401"/>
                  </a:lnTo>
                  <a:lnTo>
                    <a:pt x="718883" y="638498"/>
                  </a:lnTo>
                  <a:lnTo>
                    <a:pt x="717646" y="635927"/>
                  </a:lnTo>
                  <a:lnTo>
                    <a:pt x="717646" y="633357"/>
                  </a:lnTo>
                  <a:lnTo>
                    <a:pt x="718883" y="630786"/>
                  </a:lnTo>
                  <a:lnTo>
                    <a:pt x="720215" y="626884"/>
                  </a:lnTo>
                  <a:lnTo>
                    <a:pt x="721547" y="624313"/>
                  </a:lnTo>
                  <a:lnTo>
                    <a:pt x="722784" y="623075"/>
                  </a:lnTo>
                  <a:lnTo>
                    <a:pt x="722784" y="621743"/>
                  </a:lnTo>
                  <a:lnTo>
                    <a:pt x="724116" y="621743"/>
                  </a:lnTo>
                  <a:lnTo>
                    <a:pt x="725353" y="620791"/>
                  </a:lnTo>
                  <a:lnTo>
                    <a:pt x="727923" y="618220"/>
                  </a:lnTo>
                  <a:lnTo>
                    <a:pt x="731824" y="615650"/>
                  </a:lnTo>
                  <a:lnTo>
                    <a:pt x="733156" y="614412"/>
                  </a:lnTo>
                  <a:lnTo>
                    <a:pt x="734393" y="614412"/>
                  </a:lnTo>
                  <a:lnTo>
                    <a:pt x="734393" y="613080"/>
                  </a:lnTo>
                  <a:lnTo>
                    <a:pt x="735725" y="611747"/>
                  </a:lnTo>
                  <a:lnTo>
                    <a:pt x="738294" y="607939"/>
                  </a:lnTo>
                  <a:lnTo>
                    <a:pt x="738294" y="605369"/>
                  </a:lnTo>
                  <a:lnTo>
                    <a:pt x="739626" y="604036"/>
                  </a:lnTo>
                  <a:lnTo>
                    <a:pt x="739626" y="602798"/>
                  </a:lnTo>
                  <a:lnTo>
                    <a:pt x="740863" y="602798"/>
                  </a:lnTo>
                  <a:lnTo>
                    <a:pt x="742196" y="601465"/>
                  </a:lnTo>
                  <a:lnTo>
                    <a:pt x="742196" y="597562"/>
                  </a:lnTo>
                  <a:lnTo>
                    <a:pt x="744765" y="594992"/>
                  </a:lnTo>
                  <a:lnTo>
                    <a:pt x="746002" y="592421"/>
                  </a:lnTo>
                  <a:lnTo>
                    <a:pt x="747334" y="591089"/>
                  </a:lnTo>
                  <a:lnTo>
                    <a:pt x="748571" y="589851"/>
                  </a:lnTo>
                  <a:lnTo>
                    <a:pt x="748571" y="588518"/>
                  </a:lnTo>
                  <a:lnTo>
                    <a:pt x="749903" y="587281"/>
                  </a:lnTo>
                  <a:lnTo>
                    <a:pt x="749903" y="585948"/>
                  </a:lnTo>
                  <a:lnTo>
                    <a:pt x="753709" y="583378"/>
                  </a:lnTo>
                  <a:lnTo>
                    <a:pt x="756374" y="582045"/>
                  </a:lnTo>
                  <a:lnTo>
                    <a:pt x="760179" y="582045"/>
                  </a:lnTo>
                  <a:lnTo>
                    <a:pt x="761512" y="580807"/>
                  </a:lnTo>
                  <a:lnTo>
                    <a:pt x="764081" y="580807"/>
                  </a:lnTo>
                  <a:lnTo>
                    <a:pt x="764081" y="582045"/>
                  </a:lnTo>
                  <a:lnTo>
                    <a:pt x="770551" y="582045"/>
                  </a:lnTo>
                  <a:lnTo>
                    <a:pt x="771884" y="583378"/>
                  </a:lnTo>
                  <a:lnTo>
                    <a:pt x="775689" y="583378"/>
                  </a:lnTo>
                  <a:lnTo>
                    <a:pt x="777022" y="584710"/>
                  </a:lnTo>
                  <a:lnTo>
                    <a:pt x="782445" y="584710"/>
                  </a:lnTo>
                  <a:lnTo>
                    <a:pt x="785015" y="585948"/>
                  </a:lnTo>
                  <a:lnTo>
                    <a:pt x="786346" y="585948"/>
                  </a:lnTo>
                  <a:lnTo>
                    <a:pt x="786346" y="587281"/>
                  </a:lnTo>
                  <a:lnTo>
                    <a:pt x="788916" y="587281"/>
                  </a:lnTo>
                  <a:lnTo>
                    <a:pt x="790153" y="588518"/>
                  </a:lnTo>
                  <a:lnTo>
                    <a:pt x="791485" y="588518"/>
                  </a:lnTo>
                  <a:lnTo>
                    <a:pt x="791485" y="591089"/>
                  </a:lnTo>
                  <a:lnTo>
                    <a:pt x="791961" y="591089"/>
                  </a:lnTo>
                  <a:lnTo>
                    <a:pt x="791961" y="592231"/>
                  </a:lnTo>
                  <a:lnTo>
                    <a:pt x="794625" y="592231"/>
                  </a:lnTo>
                  <a:lnTo>
                    <a:pt x="797194" y="593564"/>
                  </a:lnTo>
                  <a:lnTo>
                    <a:pt x="798431" y="593564"/>
                  </a:lnTo>
                  <a:lnTo>
                    <a:pt x="799763" y="594801"/>
                  </a:lnTo>
                  <a:lnTo>
                    <a:pt x="801096" y="596134"/>
                  </a:lnTo>
                  <a:lnTo>
                    <a:pt x="802333" y="596134"/>
                  </a:lnTo>
                  <a:lnTo>
                    <a:pt x="802333" y="597372"/>
                  </a:lnTo>
                  <a:lnTo>
                    <a:pt x="803569" y="599942"/>
                  </a:lnTo>
                  <a:lnTo>
                    <a:pt x="803569" y="606416"/>
                  </a:lnTo>
                  <a:lnTo>
                    <a:pt x="804901" y="606416"/>
                  </a:lnTo>
                  <a:lnTo>
                    <a:pt x="804901" y="607749"/>
                  </a:lnTo>
                  <a:lnTo>
                    <a:pt x="807471" y="607749"/>
                  </a:lnTo>
                  <a:lnTo>
                    <a:pt x="808803" y="606416"/>
                  </a:lnTo>
                  <a:lnTo>
                    <a:pt x="811372" y="606416"/>
                  </a:lnTo>
                  <a:lnTo>
                    <a:pt x="811372" y="606416"/>
                  </a:lnTo>
                  <a:lnTo>
                    <a:pt x="813941" y="606416"/>
                  </a:lnTo>
                  <a:lnTo>
                    <a:pt x="813941" y="607749"/>
                  </a:lnTo>
                  <a:lnTo>
                    <a:pt x="816510" y="607749"/>
                  </a:lnTo>
                  <a:lnTo>
                    <a:pt x="817842" y="606416"/>
                  </a:lnTo>
                  <a:lnTo>
                    <a:pt x="820507" y="606416"/>
                  </a:lnTo>
                  <a:lnTo>
                    <a:pt x="821744" y="605178"/>
                  </a:lnTo>
                  <a:lnTo>
                    <a:pt x="823076" y="606416"/>
                  </a:lnTo>
                  <a:lnTo>
                    <a:pt x="828214" y="606416"/>
                  </a:lnTo>
                  <a:lnTo>
                    <a:pt x="828214" y="607749"/>
                  </a:lnTo>
                  <a:lnTo>
                    <a:pt x="829546" y="608986"/>
                  </a:lnTo>
                  <a:lnTo>
                    <a:pt x="829546" y="610319"/>
                  </a:lnTo>
                  <a:lnTo>
                    <a:pt x="830783" y="611556"/>
                  </a:lnTo>
                  <a:lnTo>
                    <a:pt x="832115" y="611556"/>
                  </a:lnTo>
                  <a:lnTo>
                    <a:pt x="833447" y="612889"/>
                  </a:lnTo>
                  <a:lnTo>
                    <a:pt x="838586" y="612889"/>
                  </a:lnTo>
                  <a:lnTo>
                    <a:pt x="839823" y="611556"/>
                  </a:lnTo>
                  <a:lnTo>
                    <a:pt x="841155" y="610319"/>
                  </a:lnTo>
                  <a:lnTo>
                    <a:pt x="841155" y="608986"/>
                  </a:lnTo>
                  <a:lnTo>
                    <a:pt x="842392" y="608986"/>
                  </a:lnTo>
                  <a:lnTo>
                    <a:pt x="842392" y="607749"/>
                  </a:lnTo>
                  <a:lnTo>
                    <a:pt x="844961" y="607749"/>
                  </a:lnTo>
                  <a:lnTo>
                    <a:pt x="844961" y="608986"/>
                  </a:lnTo>
                  <a:lnTo>
                    <a:pt x="846294" y="610319"/>
                  </a:lnTo>
                  <a:lnTo>
                    <a:pt x="847625" y="608986"/>
                  </a:lnTo>
                  <a:lnTo>
                    <a:pt x="849053" y="608986"/>
                  </a:lnTo>
                  <a:lnTo>
                    <a:pt x="849053" y="611271"/>
                  </a:lnTo>
                  <a:lnTo>
                    <a:pt x="850385" y="612604"/>
                  </a:lnTo>
                  <a:lnTo>
                    <a:pt x="850385" y="616412"/>
                  </a:lnTo>
                  <a:lnTo>
                    <a:pt x="851622" y="617744"/>
                  </a:lnTo>
                  <a:lnTo>
                    <a:pt x="850385" y="619077"/>
                  </a:lnTo>
                  <a:lnTo>
                    <a:pt x="849053" y="62079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4148BDAE-C8E5-0F40-8561-AAFB6F164951}"/>
                </a:ext>
              </a:extLst>
            </p:cNvPr>
            <p:cNvSpPr/>
            <p:nvPr/>
          </p:nvSpPr>
          <p:spPr>
            <a:xfrm>
              <a:off x="6001697" y="5086911"/>
              <a:ext cx="2212116" cy="2155144"/>
            </a:xfrm>
            <a:custGeom>
              <a:avLst/>
              <a:gdLst>
                <a:gd name="connsiteX0" fmla="*/ 2478934 w 2515092"/>
                <a:gd name="connsiteY0" fmla="*/ 1492430 h 2450319"/>
                <a:gd name="connsiteX1" fmla="*/ 2482835 w 2515092"/>
                <a:gd name="connsiteY1" fmla="*/ 1482149 h 2450319"/>
                <a:gd name="connsiteX2" fmla="*/ 2485404 w 2515092"/>
                <a:gd name="connsiteY2" fmla="*/ 1480816 h 2450319"/>
                <a:gd name="connsiteX3" fmla="*/ 2482835 w 2515092"/>
                <a:gd name="connsiteY3" fmla="*/ 1479483 h 2450319"/>
                <a:gd name="connsiteX4" fmla="*/ 2478934 w 2515092"/>
                <a:gd name="connsiteY4" fmla="*/ 1467869 h 2450319"/>
                <a:gd name="connsiteX5" fmla="*/ 2480171 w 2515092"/>
                <a:gd name="connsiteY5" fmla="*/ 1458920 h 2450319"/>
                <a:gd name="connsiteX6" fmla="*/ 2481503 w 2515092"/>
                <a:gd name="connsiteY6" fmla="*/ 1447211 h 2450319"/>
                <a:gd name="connsiteX7" fmla="*/ 2473795 w 2515092"/>
                <a:gd name="connsiteY7" fmla="*/ 1443403 h 2450319"/>
                <a:gd name="connsiteX8" fmla="*/ 2469894 w 2515092"/>
                <a:gd name="connsiteY8" fmla="*/ 1435596 h 2450319"/>
                <a:gd name="connsiteX9" fmla="*/ 2472464 w 2515092"/>
                <a:gd name="connsiteY9" fmla="*/ 1422745 h 2450319"/>
                <a:gd name="connsiteX10" fmla="*/ 2481503 w 2515092"/>
                <a:gd name="connsiteY10" fmla="*/ 1413701 h 2450319"/>
                <a:gd name="connsiteX11" fmla="*/ 2477602 w 2515092"/>
                <a:gd name="connsiteY11" fmla="*/ 1403324 h 2450319"/>
                <a:gd name="connsiteX12" fmla="*/ 2478934 w 2515092"/>
                <a:gd name="connsiteY12" fmla="*/ 1395613 h 2450319"/>
                <a:gd name="connsiteX13" fmla="*/ 2473795 w 2515092"/>
                <a:gd name="connsiteY13" fmla="*/ 1390472 h 2450319"/>
                <a:gd name="connsiteX14" fmla="*/ 2476365 w 2515092"/>
                <a:gd name="connsiteY14" fmla="*/ 1381428 h 2450319"/>
                <a:gd name="connsiteX15" fmla="*/ 2485404 w 2515092"/>
                <a:gd name="connsiteY15" fmla="*/ 1378858 h 2450319"/>
                <a:gd name="connsiteX16" fmla="*/ 2481503 w 2515092"/>
                <a:gd name="connsiteY16" fmla="*/ 1374955 h 2450319"/>
                <a:gd name="connsiteX17" fmla="*/ 2481503 w 2515092"/>
                <a:gd name="connsiteY17" fmla="*/ 1369814 h 2450319"/>
                <a:gd name="connsiteX18" fmla="*/ 2484072 w 2515092"/>
                <a:gd name="connsiteY18" fmla="*/ 1369814 h 2450319"/>
                <a:gd name="connsiteX19" fmla="*/ 2486641 w 2515092"/>
                <a:gd name="connsiteY19" fmla="*/ 1362008 h 2450319"/>
                <a:gd name="connsiteX20" fmla="*/ 2495681 w 2515092"/>
                <a:gd name="connsiteY20" fmla="*/ 1358200 h 2450319"/>
                <a:gd name="connsiteX21" fmla="*/ 2497013 w 2515092"/>
                <a:gd name="connsiteY21" fmla="*/ 1347823 h 2450319"/>
                <a:gd name="connsiteX22" fmla="*/ 2494444 w 2515092"/>
                <a:gd name="connsiteY22" fmla="*/ 1345253 h 2450319"/>
                <a:gd name="connsiteX23" fmla="*/ 2507290 w 2515092"/>
                <a:gd name="connsiteY23" fmla="*/ 1325928 h 2450319"/>
                <a:gd name="connsiteX24" fmla="*/ 2504720 w 2515092"/>
                <a:gd name="connsiteY24" fmla="*/ 1322024 h 2450319"/>
                <a:gd name="connsiteX25" fmla="*/ 2507290 w 2515092"/>
                <a:gd name="connsiteY25" fmla="*/ 1319454 h 2450319"/>
                <a:gd name="connsiteX26" fmla="*/ 2503483 w 2515092"/>
                <a:gd name="connsiteY26" fmla="*/ 1311743 h 2450319"/>
                <a:gd name="connsiteX27" fmla="*/ 2507290 w 2515092"/>
                <a:gd name="connsiteY27" fmla="*/ 1309078 h 2450319"/>
                <a:gd name="connsiteX28" fmla="*/ 2507290 w 2515092"/>
                <a:gd name="connsiteY28" fmla="*/ 1303937 h 2450319"/>
                <a:gd name="connsiteX29" fmla="*/ 2511191 w 2515092"/>
                <a:gd name="connsiteY29" fmla="*/ 1301367 h 2450319"/>
                <a:gd name="connsiteX30" fmla="*/ 2509859 w 2515092"/>
                <a:gd name="connsiteY30" fmla="*/ 1296226 h 2450319"/>
                <a:gd name="connsiteX31" fmla="*/ 2502151 w 2515092"/>
                <a:gd name="connsiteY31" fmla="*/ 1293560 h 2450319"/>
                <a:gd name="connsiteX32" fmla="*/ 2503483 w 2515092"/>
                <a:gd name="connsiteY32" fmla="*/ 1284611 h 2450319"/>
                <a:gd name="connsiteX33" fmla="*/ 2515092 w 2515092"/>
                <a:gd name="connsiteY33" fmla="*/ 1278138 h 2450319"/>
                <a:gd name="connsiteX34" fmla="*/ 2511191 w 2515092"/>
                <a:gd name="connsiteY34" fmla="*/ 1274235 h 2450319"/>
                <a:gd name="connsiteX35" fmla="*/ 2512428 w 2515092"/>
                <a:gd name="connsiteY35" fmla="*/ 1270332 h 2450319"/>
                <a:gd name="connsiteX36" fmla="*/ 2504720 w 2515092"/>
                <a:gd name="connsiteY36" fmla="*/ 1265191 h 2450319"/>
                <a:gd name="connsiteX37" fmla="*/ 2509859 w 2515092"/>
                <a:gd name="connsiteY37" fmla="*/ 1260050 h 2450319"/>
                <a:gd name="connsiteX38" fmla="*/ 2507290 w 2515092"/>
                <a:gd name="connsiteY38" fmla="*/ 1251006 h 2450319"/>
                <a:gd name="connsiteX39" fmla="*/ 2509859 w 2515092"/>
                <a:gd name="connsiteY39" fmla="*/ 1251006 h 2450319"/>
                <a:gd name="connsiteX40" fmla="*/ 2509859 w 2515092"/>
                <a:gd name="connsiteY40" fmla="*/ 1245866 h 2450319"/>
                <a:gd name="connsiteX41" fmla="*/ 2506053 w 2515092"/>
                <a:gd name="connsiteY41" fmla="*/ 1244533 h 2450319"/>
                <a:gd name="connsiteX42" fmla="*/ 2500914 w 2515092"/>
                <a:gd name="connsiteY42" fmla="*/ 1248436 h 2450319"/>
                <a:gd name="connsiteX43" fmla="*/ 2497013 w 2515092"/>
                <a:gd name="connsiteY43" fmla="*/ 1247103 h 2450319"/>
                <a:gd name="connsiteX44" fmla="*/ 2497013 w 2515092"/>
                <a:gd name="connsiteY44" fmla="*/ 1235489 h 2450319"/>
                <a:gd name="connsiteX45" fmla="*/ 2493112 w 2515092"/>
                <a:gd name="connsiteY45" fmla="*/ 1232919 h 2450319"/>
                <a:gd name="connsiteX46" fmla="*/ 2493112 w 2515092"/>
                <a:gd name="connsiteY46" fmla="*/ 1226540 h 2450319"/>
                <a:gd name="connsiteX47" fmla="*/ 2478934 w 2515092"/>
                <a:gd name="connsiteY47" fmla="*/ 1217401 h 2450319"/>
                <a:gd name="connsiteX48" fmla="*/ 2487973 w 2515092"/>
                <a:gd name="connsiteY48" fmla="*/ 1203216 h 2450319"/>
                <a:gd name="connsiteX49" fmla="*/ 2482835 w 2515092"/>
                <a:gd name="connsiteY49" fmla="*/ 1203216 h 2450319"/>
                <a:gd name="connsiteX50" fmla="*/ 2482835 w 2515092"/>
                <a:gd name="connsiteY50" fmla="*/ 1198076 h 2450319"/>
                <a:gd name="connsiteX51" fmla="*/ 2476365 w 2515092"/>
                <a:gd name="connsiteY51" fmla="*/ 1194173 h 2450319"/>
                <a:gd name="connsiteX52" fmla="*/ 2475032 w 2515092"/>
                <a:gd name="connsiteY52" fmla="*/ 1183891 h 2450319"/>
                <a:gd name="connsiteX53" fmla="*/ 2469894 w 2515092"/>
                <a:gd name="connsiteY53" fmla="*/ 1183891 h 2450319"/>
                <a:gd name="connsiteX54" fmla="*/ 2464756 w 2515092"/>
                <a:gd name="connsiteY54" fmla="*/ 1178751 h 2450319"/>
                <a:gd name="connsiteX55" fmla="*/ 2471227 w 2515092"/>
                <a:gd name="connsiteY55" fmla="*/ 1176180 h 2450319"/>
                <a:gd name="connsiteX56" fmla="*/ 2473795 w 2515092"/>
                <a:gd name="connsiteY56" fmla="*/ 1170944 h 2450319"/>
                <a:gd name="connsiteX57" fmla="*/ 2465993 w 2515092"/>
                <a:gd name="connsiteY57" fmla="*/ 1167136 h 2450319"/>
                <a:gd name="connsiteX58" fmla="*/ 2459618 w 2515092"/>
                <a:gd name="connsiteY58" fmla="*/ 1168374 h 2450319"/>
                <a:gd name="connsiteX59" fmla="*/ 2447914 w 2515092"/>
                <a:gd name="connsiteY59" fmla="*/ 1154189 h 2450319"/>
                <a:gd name="connsiteX60" fmla="*/ 2455717 w 2515092"/>
                <a:gd name="connsiteY60" fmla="*/ 1128390 h 2450319"/>
                <a:gd name="connsiteX61" fmla="*/ 2451815 w 2515092"/>
                <a:gd name="connsiteY61" fmla="*/ 1127057 h 2450319"/>
                <a:gd name="connsiteX62" fmla="*/ 2447914 w 2515092"/>
                <a:gd name="connsiteY62" fmla="*/ 1107732 h 2450319"/>
                <a:gd name="connsiteX63" fmla="*/ 2441539 w 2515092"/>
                <a:gd name="connsiteY63" fmla="*/ 1103829 h 2450319"/>
                <a:gd name="connsiteX64" fmla="*/ 2435068 w 2515092"/>
                <a:gd name="connsiteY64" fmla="*/ 1087074 h 2450319"/>
                <a:gd name="connsiteX65" fmla="*/ 2429930 w 2515092"/>
                <a:gd name="connsiteY65" fmla="*/ 1087074 h 2450319"/>
                <a:gd name="connsiteX66" fmla="*/ 2431167 w 2515092"/>
                <a:gd name="connsiteY66" fmla="*/ 1083171 h 2450319"/>
                <a:gd name="connsiteX67" fmla="*/ 2419559 w 2515092"/>
                <a:gd name="connsiteY67" fmla="*/ 1079268 h 2450319"/>
                <a:gd name="connsiteX68" fmla="*/ 2413088 w 2515092"/>
                <a:gd name="connsiteY68" fmla="*/ 1066416 h 2450319"/>
                <a:gd name="connsiteX69" fmla="*/ 2407949 w 2515092"/>
                <a:gd name="connsiteY69" fmla="*/ 1065083 h 2450319"/>
                <a:gd name="connsiteX70" fmla="*/ 2402811 w 2515092"/>
                <a:gd name="connsiteY70" fmla="*/ 831370 h 2450319"/>
                <a:gd name="connsiteX71" fmla="*/ 2400242 w 2515092"/>
                <a:gd name="connsiteY71" fmla="*/ 709992 h 2450319"/>
                <a:gd name="connsiteX72" fmla="*/ 2391202 w 2515092"/>
                <a:gd name="connsiteY72" fmla="*/ 704756 h 2450319"/>
                <a:gd name="connsiteX73" fmla="*/ 2378262 w 2515092"/>
                <a:gd name="connsiteY73" fmla="*/ 708659 h 2450319"/>
                <a:gd name="connsiteX74" fmla="*/ 2377025 w 2515092"/>
                <a:gd name="connsiteY74" fmla="*/ 702186 h 2450319"/>
                <a:gd name="connsiteX75" fmla="*/ 2369222 w 2515092"/>
                <a:gd name="connsiteY75" fmla="*/ 704756 h 2450319"/>
                <a:gd name="connsiteX76" fmla="*/ 2367985 w 2515092"/>
                <a:gd name="connsiteY76" fmla="*/ 711229 h 2450319"/>
                <a:gd name="connsiteX77" fmla="*/ 2362847 w 2515092"/>
                <a:gd name="connsiteY77" fmla="*/ 709992 h 2450319"/>
                <a:gd name="connsiteX78" fmla="*/ 2365416 w 2515092"/>
                <a:gd name="connsiteY78" fmla="*/ 704756 h 2450319"/>
                <a:gd name="connsiteX79" fmla="*/ 2362847 w 2515092"/>
                <a:gd name="connsiteY79" fmla="*/ 703518 h 2450319"/>
                <a:gd name="connsiteX80" fmla="*/ 2356377 w 2515092"/>
                <a:gd name="connsiteY80" fmla="*/ 709992 h 2450319"/>
                <a:gd name="connsiteX81" fmla="*/ 2355044 w 2515092"/>
                <a:gd name="connsiteY81" fmla="*/ 703518 h 2450319"/>
                <a:gd name="connsiteX82" fmla="*/ 2351143 w 2515092"/>
                <a:gd name="connsiteY82" fmla="*/ 706089 h 2450319"/>
                <a:gd name="connsiteX83" fmla="*/ 2351143 w 2515092"/>
                <a:gd name="connsiteY83" fmla="*/ 711229 h 2450319"/>
                <a:gd name="connsiteX84" fmla="*/ 2346005 w 2515092"/>
                <a:gd name="connsiteY84" fmla="*/ 707422 h 2450319"/>
                <a:gd name="connsiteX85" fmla="*/ 2338297 w 2515092"/>
                <a:gd name="connsiteY85" fmla="*/ 713800 h 2450319"/>
                <a:gd name="connsiteX86" fmla="*/ 2333159 w 2515092"/>
                <a:gd name="connsiteY86" fmla="*/ 711229 h 2450319"/>
                <a:gd name="connsiteX87" fmla="*/ 2338297 w 2515092"/>
                <a:gd name="connsiteY87" fmla="*/ 703518 h 2450319"/>
                <a:gd name="connsiteX88" fmla="*/ 2330495 w 2515092"/>
                <a:gd name="connsiteY88" fmla="*/ 707422 h 2450319"/>
                <a:gd name="connsiteX89" fmla="*/ 2322787 w 2515092"/>
                <a:gd name="connsiteY89" fmla="*/ 700948 h 2450319"/>
                <a:gd name="connsiteX90" fmla="*/ 2325357 w 2515092"/>
                <a:gd name="connsiteY90" fmla="*/ 693142 h 2450319"/>
                <a:gd name="connsiteX91" fmla="*/ 2317649 w 2515092"/>
                <a:gd name="connsiteY91" fmla="*/ 693142 h 2450319"/>
                <a:gd name="connsiteX92" fmla="*/ 2308609 w 2515092"/>
                <a:gd name="connsiteY92" fmla="*/ 697045 h 2450319"/>
                <a:gd name="connsiteX93" fmla="*/ 2309942 w 2515092"/>
                <a:gd name="connsiteY93" fmla="*/ 691904 h 2450319"/>
                <a:gd name="connsiteX94" fmla="*/ 2303471 w 2515092"/>
                <a:gd name="connsiteY94" fmla="*/ 694475 h 2450319"/>
                <a:gd name="connsiteX95" fmla="*/ 2302139 w 2515092"/>
                <a:gd name="connsiteY95" fmla="*/ 693142 h 2450319"/>
                <a:gd name="connsiteX96" fmla="*/ 2306040 w 2515092"/>
                <a:gd name="connsiteY96" fmla="*/ 689334 h 2450319"/>
                <a:gd name="connsiteX97" fmla="*/ 2297001 w 2515092"/>
                <a:gd name="connsiteY97" fmla="*/ 689334 h 2450319"/>
                <a:gd name="connsiteX98" fmla="*/ 2302139 w 2515092"/>
                <a:gd name="connsiteY98" fmla="*/ 686763 h 2450319"/>
                <a:gd name="connsiteX99" fmla="*/ 2297001 w 2515092"/>
                <a:gd name="connsiteY99" fmla="*/ 684193 h 2450319"/>
                <a:gd name="connsiteX100" fmla="*/ 2294432 w 2515092"/>
                <a:gd name="connsiteY100" fmla="*/ 688001 h 2450319"/>
                <a:gd name="connsiteX101" fmla="*/ 2289294 w 2515092"/>
                <a:gd name="connsiteY101" fmla="*/ 682860 h 2450319"/>
                <a:gd name="connsiteX102" fmla="*/ 2286629 w 2515092"/>
                <a:gd name="connsiteY102" fmla="*/ 686763 h 2450319"/>
                <a:gd name="connsiteX103" fmla="*/ 2281491 w 2515092"/>
                <a:gd name="connsiteY103" fmla="*/ 688001 h 2450319"/>
                <a:gd name="connsiteX104" fmla="*/ 2286629 w 2515092"/>
                <a:gd name="connsiteY104" fmla="*/ 685431 h 2450319"/>
                <a:gd name="connsiteX105" fmla="*/ 2284060 w 2515092"/>
                <a:gd name="connsiteY105" fmla="*/ 681528 h 2450319"/>
                <a:gd name="connsiteX106" fmla="*/ 2265981 w 2515092"/>
                <a:gd name="connsiteY106" fmla="*/ 678957 h 2450319"/>
                <a:gd name="connsiteX107" fmla="*/ 2268645 w 2515092"/>
                <a:gd name="connsiteY107" fmla="*/ 676387 h 2450319"/>
                <a:gd name="connsiteX108" fmla="*/ 2264744 w 2515092"/>
                <a:gd name="connsiteY108" fmla="*/ 676387 h 2450319"/>
                <a:gd name="connsiteX109" fmla="*/ 2265981 w 2515092"/>
                <a:gd name="connsiteY109" fmla="*/ 671246 h 2450319"/>
                <a:gd name="connsiteX110" fmla="*/ 2259605 w 2515092"/>
                <a:gd name="connsiteY110" fmla="*/ 671246 h 2450319"/>
                <a:gd name="connsiteX111" fmla="*/ 2263412 w 2515092"/>
                <a:gd name="connsiteY111" fmla="*/ 668676 h 2450319"/>
                <a:gd name="connsiteX112" fmla="*/ 2257037 w 2515092"/>
                <a:gd name="connsiteY112" fmla="*/ 671246 h 2450319"/>
                <a:gd name="connsiteX113" fmla="*/ 2246665 w 2515092"/>
                <a:gd name="connsiteY113" fmla="*/ 668676 h 2450319"/>
                <a:gd name="connsiteX114" fmla="*/ 2235056 w 2515092"/>
                <a:gd name="connsiteY114" fmla="*/ 659632 h 2450319"/>
                <a:gd name="connsiteX115" fmla="*/ 2235056 w 2515092"/>
                <a:gd name="connsiteY115" fmla="*/ 654491 h 2450319"/>
                <a:gd name="connsiteX116" fmla="*/ 2231155 w 2515092"/>
                <a:gd name="connsiteY116" fmla="*/ 654491 h 2450319"/>
                <a:gd name="connsiteX117" fmla="*/ 2231155 w 2515092"/>
                <a:gd name="connsiteY117" fmla="*/ 648018 h 2450319"/>
                <a:gd name="connsiteX118" fmla="*/ 2226016 w 2515092"/>
                <a:gd name="connsiteY118" fmla="*/ 642782 h 2450319"/>
                <a:gd name="connsiteX119" fmla="*/ 2220878 w 2515092"/>
                <a:gd name="connsiteY119" fmla="*/ 645447 h 2450319"/>
                <a:gd name="connsiteX120" fmla="*/ 2211839 w 2515092"/>
                <a:gd name="connsiteY120" fmla="*/ 642782 h 2450319"/>
                <a:gd name="connsiteX121" fmla="*/ 2207937 w 2515092"/>
                <a:gd name="connsiteY121" fmla="*/ 631263 h 2450319"/>
                <a:gd name="connsiteX122" fmla="*/ 2204036 w 2515092"/>
                <a:gd name="connsiteY122" fmla="*/ 637641 h 2450319"/>
                <a:gd name="connsiteX123" fmla="*/ 2204036 w 2515092"/>
                <a:gd name="connsiteY123" fmla="*/ 631263 h 2450319"/>
                <a:gd name="connsiteX124" fmla="*/ 2196329 w 2515092"/>
                <a:gd name="connsiteY124" fmla="*/ 632500 h 2450319"/>
                <a:gd name="connsiteX125" fmla="*/ 2194996 w 2515092"/>
                <a:gd name="connsiteY125" fmla="*/ 626027 h 2450319"/>
                <a:gd name="connsiteX126" fmla="*/ 2191191 w 2515092"/>
                <a:gd name="connsiteY126" fmla="*/ 626027 h 2450319"/>
                <a:gd name="connsiteX127" fmla="*/ 2175681 w 2515092"/>
                <a:gd name="connsiteY127" fmla="*/ 620886 h 2450319"/>
                <a:gd name="connsiteX128" fmla="*/ 2171779 w 2515092"/>
                <a:gd name="connsiteY128" fmla="*/ 635071 h 2450319"/>
                <a:gd name="connsiteX129" fmla="*/ 2167973 w 2515092"/>
                <a:gd name="connsiteY129" fmla="*/ 631263 h 2450319"/>
                <a:gd name="connsiteX130" fmla="*/ 2165404 w 2515092"/>
                <a:gd name="connsiteY130" fmla="*/ 638974 h 2450319"/>
                <a:gd name="connsiteX131" fmla="*/ 2156364 w 2515092"/>
                <a:gd name="connsiteY131" fmla="*/ 636403 h 2450319"/>
                <a:gd name="connsiteX132" fmla="*/ 2156364 w 2515092"/>
                <a:gd name="connsiteY132" fmla="*/ 642782 h 2450319"/>
                <a:gd name="connsiteX133" fmla="*/ 2134384 w 2515092"/>
                <a:gd name="connsiteY133" fmla="*/ 644115 h 2450319"/>
                <a:gd name="connsiteX134" fmla="*/ 2131814 w 2515092"/>
                <a:gd name="connsiteY134" fmla="*/ 638974 h 2450319"/>
                <a:gd name="connsiteX135" fmla="*/ 2126676 w 2515092"/>
                <a:gd name="connsiteY135" fmla="*/ 640211 h 2450319"/>
                <a:gd name="connsiteX136" fmla="*/ 2124107 w 2515092"/>
                <a:gd name="connsiteY136" fmla="*/ 636403 h 2450319"/>
                <a:gd name="connsiteX137" fmla="*/ 2117637 w 2515092"/>
                <a:gd name="connsiteY137" fmla="*/ 638974 h 2450319"/>
                <a:gd name="connsiteX138" fmla="*/ 2122775 w 2515092"/>
                <a:gd name="connsiteY138" fmla="*/ 633738 h 2450319"/>
                <a:gd name="connsiteX139" fmla="*/ 2117637 w 2515092"/>
                <a:gd name="connsiteY139" fmla="*/ 635071 h 2450319"/>
                <a:gd name="connsiteX140" fmla="*/ 2115068 w 2515092"/>
                <a:gd name="connsiteY140" fmla="*/ 628597 h 2450319"/>
                <a:gd name="connsiteX141" fmla="*/ 2106028 w 2515092"/>
                <a:gd name="connsiteY141" fmla="*/ 626027 h 2450319"/>
                <a:gd name="connsiteX142" fmla="*/ 2104696 w 2515092"/>
                <a:gd name="connsiteY142" fmla="*/ 631263 h 2450319"/>
                <a:gd name="connsiteX143" fmla="*/ 2090518 w 2515092"/>
                <a:gd name="connsiteY143" fmla="*/ 636403 h 2450319"/>
                <a:gd name="connsiteX144" fmla="*/ 2078909 w 2515092"/>
                <a:gd name="connsiteY144" fmla="*/ 635071 h 2450319"/>
                <a:gd name="connsiteX145" fmla="*/ 2076340 w 2515092"/>
                <a:gd name="connsiteY145" fmla="*/ 646685 h 2450319"/>
                <a:gd name="connsiteX146" fmla="*/ 2071202 w 2515092"/>
                <a:gd name="connsiteY146" fmla="*/ 644115 h 2450319"/>
                <a:gd name="connsiteX147" fmla="*/ 2064731 w 2515092"/>
                <a:gd name="connsiteY147" fmla="*/ 649255 h 2450319"/>
                <a:gd name="connsiteX148" fmla="*/ 2042751 w 2515092"/>
                <a:gd name="connsiteY148" fmla="*/ 638974 h 2450319"/>
                <a:gd name="connsiteX149" fmla="*/ 2036376 w 2515092"/>
                <a:gd name="connsiteY149" fmla="*/ 645447 h 2450319"/>
                <a:gd name="connsiteX150" fmla="*/ 2032475 w 2515092"/>
                <a:gd name="connsiteY150" fmla="*/ 642782 h 2450319"/>
                <a:gd name="connsiteX151" fmla="*/ 2029810 w 2515092"/>
                <a:gd name="connsiteY151" fmla="*/ 649255 h 2450319"/>
                <a:gd name="connsiteX152" fmla="*/ 2027336 w 2515092"/>
                <a:gd name="connsiteY152" fmla="*/ 646685 h 2450319"/>
                <a:gd name="connsiteX153" fmla="*/ 2011826 w 2515092"/>
                <a:gd name="connsiteY153" fmla="*/ 651921 h 2450319"/>
                <a:gd name="connsiteX154" fmla="*/ 2001455 w 2515092"/>
                <a:gd name="connsiteY154" fmla="*/ 651921 h 2450319"/>
                <a:gd name="connsiteX155" fmla="*/ 1998885 w 2515092"/>
                <a:gd name="connsiteY155" fmla="*/ 656966 h 2450319"/>
                <a:gd name="connsiteX156" fmla="*/ 2006688 w 2515092"/>
                <a:gd name="connsiteY156" fmla="*/ 654491 h 2450319"/>
                <a:gd name="connsiteX157" fmla="*/ 2001455 w 2515092"/>
                <a:gd name="connsiteY157" fmla="*/ 666010 h 2450319"/>
                <a:gd name="connsiteX158" fmla="*/ 1992415 w 2515092"/>
                <a:gd name="connsiteY158" fmla="*/ 668676 h 2450319"/>
                <a:gd name="connsiteX159" fmla="*/ 1980806 w 2515092"/>
                <a:gd name="connsiteY159" fmla="*/ 664772 h 2450319"/>
                <a:gd name="connsiteX160" fmla="*/ 1977000 w 2515092"/>
                <a:gd name="connsiteY160" fmla="*/ 677720 h 2450319"/>
                <a:gd name="connsiteX161" fmla="*/ 1973099 w 2515092"/>
                <a:gd name="connsiteY161" fmla="*/ 681528 h 2450319"/>
                <a:gd name="connsiteX162" fmla="*/ 1967961 w 2515092"/>
                <a:gd name="connsiteY162" fmla="*/ 680290 h 2450319"/>
                <a:gd name="connsiteX163" fmla="*/ 1953783 w 2515092"/>
                <a:gd name="connsiteY163" fmla="*/ 660869 h 2450319"/>
                <a:gd name="connsiteX164" fmla="*/ 1942174 w 2515092"/>
                <a:gd name="connsiteY164" fmla="*/ 663440 h 2450319"/>
                <a:gd name="connsiteX165" fmla="*/ 1936941 w 2515092"/>
                <a:gd name="connsiteY165" fmla="*/ 654491 h 2450319"/>
                <a:gd name="connsiteX166" fmla="*/ 1920194 w 2515092"/>
                <a:gd name="connsiteY166" fmla="*/ 649255 h 2450319"/>
                <a:gd name="connsiteX167" fmla="*/ 1917624 w 2515092"/>
                <a:gd name="connsiteY167" fmla="*/ 644115 h 2450319"/>
                <a:gd name="connsiteX168" fmla="*/ 1924095 w 2515092"/>
                <a:gd name="connsiteY168" fmla="*/ 636403 h 2450319"/>
                <a:gd name="connsiteX169" fmla="*/ 1908585 w 2515092"/>
                <a:gd name="connsiteY169" fmla="*/ 632500 h 2450319"/>
                <a:gd name="connsiteX170" fmla="*/ 1903447 w 2515092"/>
                <a:gd name="connsiteY170" fmla="*/ 648018 h 2450319"/>
                <a:gd name="connsiteX171" fmla="*/ 1893075 w 2515092"/>
                <a:gd name="connsiteY171" fmla="*/ 650588 h 2450319"/>
                <a:gd name="connsiteX172" fmla="*/ 1884035 w 2515092"/>
                <a:gd name="connsiteY172" fmla="*/ 642782 h 2450319"/>
                <a:gd name="connsiteX173" fmla="*/ 1872427 w 2515092"/>
                <a:gd name="connsiteY173" fmla="*/ 644115 h 2450319"/>
                <a:gd name="connsiteX174" fmla="*/ 1864719 w 2515092"/>
                <a:gd name="connsiteY174" fmla="*/ 623456 h 2450319"/>
                <a:gd name="connsiteX175" fmla="*/ 1859581 w 2515092"/>
                <a:gd name="connsiteY175" fmla="*/ 620886 h 2450319"/>
                <a:gd name="connsiteX176" fmla="*/ 1853111 w 2515092"/>
                <a:gd name="connsiteY176" fmla="*/ 626027 h 2450319"/>
                <a:gd name="connsiteX177" fmla="*/ 1847972 w 2515092"/>
                <a:gd name="connsiteY177" fmla="*/ 624789 h 2450319"/>
                <a:gd name="connsiteX178" fmla="*/ 1847972 w 2515092"/>
                <a:gd name="connsiteY178" fmla="*/ 640211 h 2450319"/>
                <a:gd name="connsiteX179" fmla="*/ 1845403 w 2515092"/>
                <a:gd name="connsiteY179" fmla="*/ 646685 h 2450319"/>
                <a:gd name="connsiteX180" fmla="*/ 1841502 w 2515092"/>
                <a:gd name="connsiteY180" fmla="*/ 648018 h 2450319"/>
                <a:gd name="connsiteX181" fmla="*/ 1831130 w 2515092"/>
                <a:gd name="connsiteY181" fmla="*/ 646685 h 2450319"/>
                <a:gd name="connsiteX182" fmla="*/ 1836363 w 2515092"/>
                <a:gd name="connsiteY182" fmla="*/ 651921 h 2450319"/>
                <a:gd name="connsiteX183" fmla="*/ 1828561 w 2515092"/>
                <a:gd name="connsiteY183" fmla="*/ 656966 h 2450319"/>
                <a:gd name="connsiteX184" fmla="*/ 1828561 w 2515092"/>
                <a:gd name="connsiteY184" fmla="*/ 673816 h 2450319"/>
                <a:gd name="connsiteX185" fmla="*/ 1818284 w 2515092"/>
                <a:gd name="connsiteY185" fmla="*/ 673816 h 2450319"/>
                <a:gd name="connsiteX186" fmla="*/ 1810482 w 2515092"/>
                <a:gd name="connsiteY186" fmla="*/ 668676 h 2450319"/>
                <a:gd name="connsiteX187" fmla="*/ 1806676 w 2515092"/>
                <a:gd name="connsiteY187" fmla="*/ 656966 h 2450319"/>
                <a:gd name="connsiteX188" fmla="*/ 1807913 w 2515092"/>
                <a:gd name="connsiteY188" fmla="*/ 650588 h 2450319"/>
                <a:gd name="connsiteX189" fmla="*/ 1815620 w 2515092"/>
                <a:gd name="connsiteY189" fmla="*/ 644115 h 2450319"/>
                <a:gd name="connsiteX190" fmla="*/ 1809245 w 2515092"/>
                <a:gd name="connsiteY190" fmla="*/ 633738 h 2450319"/>
                <a:gd name="connsiteX191" fmla="*/ 1800205 w 2515092"/>
                <a:gd name="connsiteY191" fmla="*/ 636403 h 2450319"/>
                <a:gd name="connsiteX192" fmla="*/ 1796304 w 2515092"/>
                <a:gd name="connsiteY192" fmla="*/ 644115 h 2450319"/>
                <a:gd name="connsiteX193" fmla="*/ 1787264 w 2515092"/>
                <a:gd name="connsiteY193" fmla="*/ 635071 h 2450319"/>
                <a:gd name="connsiteX194" fmla="*/ 1787264 w 2515092"/>
                <a:gd name="connsiteY194" fmla="*/ 641544 h 2450319"/>
                <a:gd name="connsiteX195" fmla="*/ 1782126 w 2515092"/>
                <a:gd name="connsiteY195" fmla="*/ 642782 h 2450319"/>
                <a:gd name="connsiteX196" fmla="*/ 1778225 w 2515092"/>
                <a:gd name="connsiteY196" fmla="*/ 650588 h 2450319"/>
                <a:gd name="connsiteX197" fmla="*/ 1767853 w 2515092"/>
                <a:gd name="connsiteY197" fmla="*/ 651921 h 2450319"/>
                <a:gd name="connsiteX198" fmla="*/ 1761478 w 2515092"/>
                <a:gd name="connsiteY198" fmla="*/ 648018 h 2450319"/>
                <a:gd name="connsiteX199" fmla="*/ 1760146 w 2515092"/>
                <a:gd name="connsiteY199" fmla="*/ 633738 h 2450319"/>
                <a:gd name="connsiteX200" fmla="*/ 1749774 w 2515092"/>
                <a:gd name="connsiteY200" fmla="*/ 629930 h 2450319"/>
                <a:gd name="connsiteX201" fmla="*/ 1738260 w 2515092"/>
                <a:gd name="connsiteY201" fmla="*/ 632500 h 2450319"/>
                <a:gd name="connsiteX202" fmla="*/ 1734359 w 2515092"/>
                <a:gd name="connsiteY202" fmla="*/ 618316 h 2450319"/>
                <a:gd name="connsiteX203" fmla="*/ 1721418 w 2515092"/>
                <a:gd name="connsiteY203" fmla="*/ 613175 h 2450319"/>
                <a:gd name="connsiteX204" fmla="*/ 1686592 w 2515092"/>
                <a:gd name="connsiteY204" fmla="*/ 642782 h 2450319"/>
                <a:gd name="connsiteX205" fmla="*/ 1667276 w 2515092"/>
                <a:gd name="connsiteY205" fmla="*/ 636403 h 2450319"/>
                <a:gd name="connsiteX206" fmla="*/ 1663375 w 2515092"/>
                <a:gd name="connsiteY206" fmla="*/ 629930 h 2450319"/>
                <a:gd name="connsiteX207" fmla="*/ 1668513 w 2515092"/>
                <a:gd name="connsiteY207" fmla="*/ 624789 h 2450319"/>
                <a:gd name="connsiteX208" fmla="*/ 1667276 w 2515092"/>
                <a:gd name="connsiteY208" fmla="*/ 620886 h 2450319"/>
                <a:gd name="connsiteX209" fmla="*/ 1668513 w 2515092"/>
                <a:gd name="connsiteY209" fmla="*/ 615745 h 2450319"/>
                <a:gd name="connsiteX210" fmla="*/ 1663375 w 2515092"/>
                <a:gd name="connsiteY210" fmla="*/ 609272 h 2450319"/>
                <a:gd name="connsiteX211" fmla="*/ 1655667 w 2515092"/>
                <a:gd name="connsiteY211" fmla="*/ 611842 h 2450319"/>
                <a:gd name="connsiteX212" fmla="*/ 1643964 w 2515092"/>
                <a:gd name="connsiteY212" fmla="*/ 607939 h 2450319"/>
                <a:gd name="connsiteX213" fmla="*/ 1640157 w 2515092"/>
                <a:gd name="connsiteY213" fmla="*/ 593754 h 2450319"/>
                <a:gd name="connsiteX214" fmla="*/ 1642727 w 2515092"/>
                <a:gd name="connsiteY214" fmla="*/ 578237 h 2450319"/>
                <a:gd name="connsiteX215" fmla="*/ 1638825 w 2515092"/>
                <a:gd name="connsiteY215" fmla="*/ 575667 h 2450319"/>
                <a:gd name="connsiteX216" fmla="*/ 1635019 w 2515092"/>
                <a:gd name="connsiteY216" fmla="*/ 578237 h 2450319"/>
                <a:gd name="connsiteX217" fmla="*/ 1628549 w 2515092"/>
                <a:gd name="connsiteY217" fmla="*/ 582140 h 2450319"/>
                <a:gd name="connsiteX218" fmla="*/ 1594960 w 2515092"/>
                <a:gd name="connsiteY218" fmla="*/ 575667 h 2450319"/>
                <a:gd name="connsiteX219" fmla="*/ 1582114 w 2515092"/>
                <a:gd name="connsiteY219" fmla="*/ 592517 h 2450319"/>
                <a:gd name="connsiteX220" fmla="*/ 1576881 w 2515092"/>
                <a:gd name="connsiteY220" fmla="*/ 595087 h 2450319"/>
                <a:gd name="connsiteX221" fmla="*/ 1567841 w 2515092"/>
                <a:gd name="connsiteY221" fmla="*/ 592517 h 2450319"/>
                <a:gd name="connsiteX222" fmla="*/ 1556232 w 2515092"/>
                <a:gd name="connsiteY222" fmla="*/ 583473 h 2450319"/>
                <a:gd name="connsiteX223" fmla="*/ 1553663 w 2515092"/>
                <a:gd name="connsiteY223" fmla="*/ 574429 h 2450319"/>
                <a:gd name="connsiteX224" fmla="*/ 1544623 w 2515092"/>
                <a:gd name="connsiteY224" fmla="*/ 570526 h 2450319"/>
                <a:gd name="connsiteX225" fmla="*/ 1534347 w 2515092"/>
                <a:gd name="connsiteY225" fmla="*/ 571763 h 2450319"/>
                <a:gd name="connsiteX226" fmla="*/ 1529114 w 2515092"/>
                <a:gd name="connsiteY226" fmla="*/ 576999 h 2450319"/>
                <a:gd name="connsiteX227" fmla="*/ 1516268 w 2515092"/>
                <a:gd name="connsiteY227" fmla="*/ 575667 h 2450319"/>
                <a:gd name="connsiteX228" fmla="*/ 1495620 w 2515092"/>
                <a:gd name="connsiteY228" fmla="*/ 569193 h 2450319"/>
                <a:gd name="connsiteX229" fmla="*/ 1477540 w 2515092"/>
                <a:gd name="connsiteY229" fmla="*/ 557579 h 2450319"/>
                <a:gd name="connsiteX230" fmla="*/ 1469833 w 2515092"/>
                <a:gd name="connsiteY230" fmla="*/ 558912 h 2450319"/>
                <a:gd name="connsiteX231" fmla="*/ 1445284 w 2515092"/>
                <a:gd name="connsiteY231" fmla="*/ 556341 h 2450319"/>
                <a:gd name="connsiteX232" fmla="*/ 1438813 w 2515092"/>
                <a:gd name="connsiteY232" fmla="*/ 548535 h 2450319"/>
                <a:gd name="connsiteX233" fmla="*/ 1437576 w 2515092"/>
                <a:gd name="connsiteY233" fmla="*/ 527877 h 2450319"/>
                <a:gd name="connsiteX234" fmla="*/ 1429774 w 2515092"/>
                <a:gd name="connsiteY234" fmla="*/ 518928 h 2450319"/>
                <a:gd name="connsiteX235" fmla="*/ 1427204 w 2515092"/>
                <a:gd name="connsiteY235" fmla="*/ 512455 h 2450319"/>
                <a:gd name="connsiteX236" fmla="*/ 1416928 w 2515092"/>
                <a:gd name="connsiteY236" fmla="*/ 508551 h 2450319"/>
                <a:gd name="connsiteX237" fmla="*/ 1410458 w 2515092"/>
                <a:gd name="connsiteY237" fmla="*/ 500840 h 2450319"/>
                <a:gd name="connsiteX238" fmla="*/ 1405319 w 2515092"/>
                <a:gd name="connsiteY238" fmla="*/ 502078 h 2450319"/>
                <a:gd name="connsiteX239" fmla="*/ 1398849 w 2515092"/>
                <a:gd name="connsiteY239" fmla="*/ 518928 h 2450319"/>
                <a:gd name="connsiteX240" fmla="*/ 1374299 w 2515092"/>
                <a:gd name="connsiteY240" fmla="*/ 507314 h 2450319"/>
                <a:gd name="connsiteX241" fmla="*/ 1369161 w 2515092"/>
                <a:gd name="connsiteY241" fmla="*/ 508551 h 2450319"/>
                <a:gd name="connsiteX242" fmla="*/ 1365260 w 2515092"/>
                <a:gd name="connsiteY242" fmla="*/ 517595 h 2450319"/>
                <a:gd name="connsiteX243" fmla="*/ 1353651 w 2515092"/>
                <a:gd name="connsiteY243" fmla="*/ 516358 h 2450319"/>
                <a:gd name="connsiteX244" fmla="*/ 1336904 w 2515092"/>
                <a:gd name="connsiteY244" fmla="*/ 503411 h 2450319"/>
                <a:gd name="connsiteX245" fmla="*/ 1314924 w 2515092"/>
                <a:gd name="connsiteY245" fmla="*/ 473709 h 2450319"/>
                <a:gd name="connsiteX246" fmla="*/ 1305979 w 2515092"/>
                <a:gd name="connsiteY246" fmla="*/ 467235 h 2450319"/>
                <a:gd name="connsiteX247" fmla="*/ 1293038 w 2515092"/>
                <a:gd name="connsiteY247" fmla="*/ 469806 h 2450319"/>
                <a:gd name="connsiteX248" fmla="*/ 1311117 w 2515092"/>
                <a:gd name="connsiteY248" fmla="*/ 30940 h 2450319"/>
                <a:gd name="connsiteX249" fmla="*/ 1114911 w 2515092"/>
                <a:gd name="connsiteY249" fmla="*/ 23229 h 2450319"/>
                <a:gd name="connsiteX250" fmla="*/ 770456 w 2515092"/>
                <a:gd name="connsiteY250" fmla="*/ 0 h 2450319"/>
                <a:gd name="connsiteX251" fmla="*/ 765223 w 2515092"/>
                <a:gd name="connsiteY251" fmla="*/ 0 h 2450319"/>
                <a:gd name="connsiteX252" fmla="*/ 736867 w 2515092"/>
                <a:gd name="connsiteY252" fmla="*/ 394979 h 2450319"/>
                <a:gd name="connsiteX253" fmla="*/ 685199 w 2515092"/>
                <a:gd name="connsiteY253" fmla="*/ 1017389 h 2450319"/>
                <a:gd name="connsiteX254" fmla="*/ 356159 w 2515092"/>
                <a:gd name="connsiteY254" fmla="*/ 988924 h 2450319"/>
                <a:gd name="connsiteX255" fmla="*/ 6470 w 2515092"/>
                <a:gd name="connsiteY255" fmla="*/ 954081 h 2450319"/>
                <a:gd name="connsiteX256" fmla="*/ 1332 w 2515092"/>
                <a:gd name="connsiteY256" fmla="*/ 959222 h 2450319"/>
                <a:gd name="connsiteX257" fmla="*/ 3901 w 2515092"/>
                <a:gd name="connsiteY257" fmla="*/ 960555 h 2450319"/>
                <a:gd name="connsiteX258" fmla="*/ 0 w 2515092"/>
                <a:gd name="connsiteY258" fmla="*/ 977310 h 2450319"/>
                <a:gd name="connsiteX259" fmla="*/ 3901 w 2515092"/>
                <a:gd name="connsiteY259" fmla="*/ 994065 h 2450319"/>
                <a:gd name="connsiteX260" fmla="*/ 16842 w 2515092"/>
                <a:gd name="connsiteY260" fmla="*/ 1003109 h 2450319"/>
                <a:gd name="connsiteX261" fmla="*/ 25882 w 2515092"/>
                <a:gd name="connsiteY261" fmla="*/ 1013485 h 2450319"/>
                <a:gd name="connsiteX262" fmla="*/ 36158 w 2515092"/>
                <a:gd name="connsiteY262" fmla="*/ 1009582 h 2450319"/>
                <a:gd name="connsiteX263" fmla="*/ 45198 w 2515092"/>
                <a:gd name="connsiteY263" fmla="*/ 1018626 h 2450319"/>
                <a:gd name="connsiteX264" fmla="*/ 60708 w 2515092"/>
                <a:gd name="connsiteY264" fmla="*/ 1057372 h 2450319"/>
                <a:gd name="connsiteX265" fmla="*/ 68415 w 2515092"/>
                <a:gd name="connsiteY265" fmla="*/ 1063846 h 2450319"/>
                <a:gd name="connsiteX266" fmla="*/ 72317 w 2515092"/>
                <a:gd name="connsiteY266" fmla="*/ 1080601 h 2450319"/>
                <a:gd name="connsiteX267" fmla="*/ 94202 w 2515092"/>
                <a:gd name="connsiteY267" fmla="*/ 1097355 h 2450319"/>
                <a:gd name="connsiteX268" fmla="*/ 111044 w 2515092"/>
                <a:gd name="connsiteY268" fmla="*/ 1103829 h 2450319"/>
                <a:gd name="connsiteX269" fmla="*/ 118751 w 2515092"/>
                <a:gd name="connsiteY269" fmla="*/ 1110303 h 2450319"/>
                <a:gd name="connsiteX270" fmla="*/ 120083 w 2515092"/>
                <a:gd name="connsiteY270" fmla="*/ 1120584 h 2450319"/>
                <a:gd name="connsiteX271" fmla="*/ 132929 w 2515092"/>
                <a:gd name="connsiteY271" fmla="*/ 1129628 h 2450319"/>
                <a:gd name="connsiteX272" fmla="*/ 149771 w 2515092"/>
                <a:gd name="connsiteY272" fmla="*/ 1158092 h 2450319"/>
                <a:gd name="connsiteX273" fmla="*/ 179459 w 2515092"/>
                <a:gd name="connsiteY273" fmla="*/ 1179988 h 2450319"/>
                <a:gd name="connsiteX274" fmla="*/ 187167 w 2515092"/>
                <a:gd name="connsiteY274" fmla="*/ 1200646 h 2450319"/>
                <a:gd name="connsiteX275" fmla="*/ 212953 w 2515092"/>
                <a:gd name="connsiteY275" fmla="*/ 1225208 h 2450319"/>
                <a:gd name="connsiteX276" fmla="*/ 214285 w 2515092"/>
                <a:gd name="connsiteY276" fmla="*/ 1230348 h 2450319"/>
                <a:gd name="connsiteX277" fmla="*/ 215522 w 2515092"/>
                <a:gd name="connsiteY277" fmla="*/ 1236822 h 2450319"/>
                <a:gd name="connsiteX278" fmla="*/ 227131 w 2515092"/>
                <a:gd name="connsiteY278" fmla="*/ 1243295 h 2450319"/>
                <a:gd name="connsiteX279" fmla="*/ 229700 w 2515092"/>
                <a:gd name="connsiteY279" fmla="*/ 1247103 h 2450319"/>
                <a:gd name="connsiteX280" fmla="*/ 233601 w 2515092"/>
                <a:gd name="connsiteY280" fmla="*/ 1247103 h 2450319"/>
                <a:gd name="connsiteX281" fmla="*/ 240072 w 2515092"/>
                <a:gd name="connsiteY281" fmla="*/ 1252339 h 2450319"/>
                <a:gd name="connsiteX282" fmla="*/ 245210 w 2515092"/>
                <a:gd name="connsiteY282" fmla="*/ 1252339 h 2450319"/>
                <a:gd name="connsiteX283" fmla="*/ 247779 w 2515092"/>
                <a:gd name="connsiteY283" fmla="*/ 1254909 h 2450319"/>
                <a:gd name="connsiteX284" fmla="*/ 251681 w 2515092"/>
                <a:gd name="connsiteY284" fmla="*/ 1254909 h 2450319"/>
                <a:gd name="connsiteX285" fmla="*/ 259388 w 2515092"/>
                <a:gd name="connsiteY285" fmla="*/ 1263953 h 2450319"/>
                <a:gd name="connsiteX286" fmla="*/ 265858 w 2515092"/>
                <a:gd name="connsiteY286" fmla="*/ 1266524 h 2450319"/>
                <a:gd name="connsiteX287" fmla="*/ 274898 w 2515092"/>
                <a:gd name="connsiteY287" fmla="*/ 1280708 h 2450319"/>
                <a:gd name="connsiteX288" fmla="*/ 285270 w 2515092"/>
                <a:gd name="connsiteY288" fmla="*/ 1284611 h 2450319"/>
                <a:gd name="connsiteX289" fmla="*/ 289076 w 2515092"/>
                <a:gd name="connsiteY289" fmla="*/ 1292323 h 2450319"/>
                <a:gd name="connsiteX290" fmla="*/ 291645 w 2515092"/>
                <a:gd name="connsiteY290" fmla="*/ 1298796 h 2450319"/>
                <a:gd name="connsiteX291" fmla="*/ 300685 w 2515092"/>
                <a:gd name="connsiteY291" fmla="*/ 1302699 h 2450319"/>
                <a:gd name="connsiteX292" fmla="*/ 305823 w 2515092"/>
                <a:gd name="connsiteY292" fmla="*/ 1310410 h 2450319"/>
                <a:gd name="connsiteX293" fmla="*/ 309724 w 2515092"/>
                <a:gd name="connsiteY293" fmla="*/ 1328498 h 2450319"/>
                <a:gd name="connsiteX294" fmla="*/ 308487 w 2515092"/>
                <a:gd name="connsiteY294" fmla="*/ 1338780 h 2450319"/>
                <a:gd name="connsiteX295" fmla="*/ 312293 w 2515092"/>
                <a:gd name="connsiteY295" fmla="*/ 1345253 h 2450319"/>
                <a:gd name="connsiteX296" fmla="*/ 312293 w 2515092"/>
                <a:gd name="connsiteY296" fmla="*/ 1350489 h 2450319"/>
                <a:gd name="connsiteX297" fmla="*/ 314862 w 2515092"/>
                <a:gd name="connsiteY297" fmla="*/ 1355630 h 2450319"/>
                <a:gd name="connsiteX298" fmla="*/ 316195 w 2515092"/>
                <a:gd name="connsiteY298" fmla="*/ 1360770 h 2450319"/>
                <a:gd name="connsiteX299" fmla="*/ 325234 w 2515092"/>
                <a:gd name="connsiteY299" fmla="*/ 1372385 h 2450319"/>
                <a:gd name="connsiteX300" fmla="*/ 325234 w 2515092"/>
                <a:gd name="connsiteY300" fmla="*/ 1377525 h 2450319"/>
                <a:gd name="connsiteX301" fmla="*/ 335511 w 2515092"/>
                <a:gd name="connsiteY301" fmla="*/ 1387902 h 2450319"/>
                <a:gd name="connsiteX302" fmla="*/ 339412 w 2515092"/>
                <a:gd name="connsiteY302" fmla="*/ 1408560 h 2450319"/>
                <a:gd name="connsiteX303" fmla="*/ 332941 w 2515092"/>
                <a:gd name="connsiteY303" fmla="*/ 1429218 h 2450319"/>
                <a:gd name="connsiteX304" fmla="*/ 332941 w 2515092"/>
                <a:gd name="connsiteY304" fmla="*/ 1445973 h 2450319"/>
                <a:gd name="connsiteX305" fmla="*/ 336843 w 2515092"/>
                <a:gd name="connsiteY305" fmla="*/ 1451114 h 2450319"/>
                <a:gd name="connsiteX306" fmla="*/ 338175 w 2515092"/>
                <a:gd name="connsiteY306" fmla="*/ 1461491 h 2450319"/>
                <a:gd name="connsiteX307" fmla="*/ 343313 w 2515092"/>
                <a:gd name="connsiteY307" fmla="*/ 1471772 h 2450319"/>
                <a:gd name="connsiteX308" fmla="*/ 347119 w 2515092"/>
                <a:gd name="connsiteY308" fmla="*/ 1479483 h 2450319"/>
                <a:gd name="connsiteX309" fmla="*/ 351021 w 2515092"/>
                <a:gd name="connsiteY309" fmla="*/ 1487290 h 2450319"/>
                <a:gd name="connsiteX310" fmla="*/ 358728 w 2515092"/>
                <a:gd name="connsiteY310" fmla="*/ 1513088 h 2450319"/>
                <a:gd name="connsiteX311" fmla="*/ 384610 w 2515092"/>
                <a:gd name="connsiteY311" fmla="*/ 1547931 h 2450319"/>
                <a:gd name="connsiteX312" fmla="*/ 393649 w 2515092"/>
                <a:gd name="connsiteY312" fmla="*/ 1554404 h 2450319"/>
                <a:gd name="connsiteX313" fmla="*/ 397455 w 2515092"/>
                <a:gd name="connsiteY313" fmla="*/ 1554404 h 2450319"/>
                <a:gd name="connsiteX314" fmla="*/ 410396 w 2515092"/>
                <a:gd name="connsiteY314" fmla="*/ 1567256 h 2450319"/>
                <a:gd name="connsiteX315" fmla="*/ 415535 w 2515092"/>
                <a:gd name="connsiteY315" fmla="*/ 1572492 h 2450319"/>
                <a:gd name="connsiteX316" fmla="*/ 419436 w 2515092"/>
                <a:gd name="connsiteY316" fmla="*/ 1578870 h 2450319"/>
                <a:gd name="connsiteX317" fmla="*/ 423337 w 2515092"/>
                <a:gd name="connsiteY317" fmla="*/ 1585439 h 2450319"/>
                <a:gd name="connsiteX318" fmla="*/ 445222 w 2515092"/>
                <a:gd name="connsiteY318" fmla="*/ 1603432 h 2450319"/>
                <a:gd name="connsiteX319" fmla="*/ 495558 w 2515092"/>
                <a:gd name="connsiteY319" fmla="*/ 1621520 h 2450319"/>
                <a:gd name="connsiteX320" fmla="*/ 498128 w 2515092"/>
                <a:gd name="connsiteY320" fmla="*/ 1621520 h 2450319"/>
                <a:gd name="connsiteX321" fmla="*/ 499460 w 2515092"/>
                <a:gd name="connsiteY321" fmla="*/ 1624090 h 2450319"/>
                <a:gd name="connsiteX322" fmla="*/ 500697 w 2515092"/>
                <a:gd name="connsiteY322" fmla="*/ 1626660 h 2450319"/>
                <a:gd name="connsiteX323" fmla="*/ 500697 w 2515092"/>
                <a:gd name="connsiteY323" fmla="*/ 1627993 h 2450319"/>
                <a:gd name="connsiteX324" fmla="*/ 502029 w 2515092"/>
                <a:gd name="connsiteY324" fmla="*/ 1627993 h 2450319"/>
                <a:gd name="connsiteX325" fmla="*/ 502029 w 2515092"/>
                <a:gd name="connsiteY325" fmla="*/ 1630563 h 2450319"/>
                <a:gd name="connsiteX326" fmla="*/ 503266 w 2515092"/>
                <a:gd name="connsiteY326" fmla="*/ 1631896 h 2450319"/>
                <a:gd name="connsiteX327" fmla="*/ 504598 w 2515092"/>
                <a:gd name="connsiteY327" fmla="*/ 1633134 h 2450319"/>
                <a:gd name="connsiteX328" fmla="*/ 507167 w 2515092"/>
                <a:gd name="connsiteY328" fmla="*/ 1633134 h 2450319"/>
                <a:gd name="connsiteX329" fmla="*/ 509736 w 2515092"/>
                <a:gd name="connsiteY329" fmla="*/ 1634467 h 2450319"/>
                <a:gd name="connsiteX330" fmla="*/ 509736 w 2515092"/>
                <a:gd name="connsiteY330" fmla="*/ 1637037 h 2450319"/>
                <a:gd name="connsiteX331" fmla="*/ 512305 w 2515092"/>
                <a:gd name="connsiteY331" fmla="*/ 1639607 h 2450319"/>
                <a:gd name="connsiteX332" fmla="*/ 517444 w 2515092"/>
                <a:gd name="connsiteY332" fmla="*/ 1642178 h 2450319"/>
                <a:gd name="connsiteX333" fmla="*/ 520108 w 2515092"/>
                <a:gd name="connsiteY333" fmla="*/ 1643511 h 2450319"/>
                <a:gd name="connsiteX334" fmla="*/ 521345 w 2515092"/>
                <a:gd name="connsiteY334" fmla="*/ 1644748 h 2450319"/>
                <a:gd name="connsiteX335" fmla="*/ 526483 w 2515092"/>
                <a:gd name="connsiteY335" fmla="*/ 1646081 h 2450319"/>
                <a:gd name="connsiteX336" fmla="*/ 530384 w 2515092"/>
                <a:gd name="connsiteY336" fmla="*/ 1647318 h 2450319"/>
                <a:gd name="connsiteX337" fmla="*/ 536855 w 2515092"/>
                <a:gd name="connsiteY337" fmla="*/ 1648651 h 2450319"/>
                <a:gd name="connsiteX338" fmla="*/ 539424 w 2515092"/>
                <a:gd name="connsiteY338" fmla="*/ 1649889 h 2450319"/>
                <a:gd name="connsiteX339" fmla="*/ 540756 w 2515092"/>
                <a:gd name="connsiteY339" fmla="*/ 1649889 h 2450319"/>
                <a:gd name="connsiteX340" fmla="*/ 544562 w 2515092"/>
                <a:gd name="connsiteY340" fmla="*/ 1652555 h 2450319"/>
                <a:gd name="connsiteX341" fmla="*/ 547132 w 2515092"/>
                <a:gd name="connsiteY341" fmla="*/ 1655125 h 2450319"/>
                <a:gd name="connsiteX342" fmla="*/ 552365 w 2515092"/>
                <a:gd name="connsiteY342" fmla="*/ 1660266 h 2450319"/>
                <a:gd name="connsiteX343" fmla="*/ 554934 w 2515092"/>
                <a:gd name="connsiteY343" fmla="*/ 1662836 h 2450319"/>
                <a:gd name="connsiteX344" fmla="*/ 557503 w 2515092"/>
                <a:gd name="connsiteY344" fmla="*/ 1666739 h 2450319"/>
                <a:gd name="connsiteX345" fmla="*/ 561404 w 2515092"/>
                <a:gd name="connsiteY345" fmla="*/ 1670547 h 2450319"/>
                <a:gd name="connsiteX346" fmla="*/ 565211 w 2515092"/>
                <a:gd name="connsiteY346" fmla="*/ 1677020 h 2450319"/>
                <a:gd name="connsiteX347" fmla="*/ 573013 w 2515092"/>
                <a:gd name="connsiteY347" fmla="*/ 1680924 h 2450319"/>
                <a:gd name="connsiteX348" fmla="*/ 576819 w 2515092"/>
                <a:gd name="connsiteY348" fmla="*/ 1680924 h 2450319"/>
                <a:gd name="connsiteX349" fmla="*/ 578152 w 2515092"/>
                <a:gd name="connsiteY349" fmla="*/ 1682161 h 2450319"/>
                <a:gd name="connsiteX350" fmla="*/ 579389 w 2515092"/>
                <a:gd name="connsiteY350" fmla="*/ 1682161 h 2450319"/>
                <a:gd name="connsiteX351" fmla="*/ 580721 w 2515092"/>
                <a:gd name="connsiteY351" fmla="*/ 1682161 h 2450319"/>
                <a:gd name="connsiteX352" fmla="*/ 583290 w 2515092"/>
                <a:gd name="connsiteY352" fmla="*/ 1683494 h 2450319"/>
                <a:gd name="connsiteX353" fmla="*/ 583290 w 2515092"/>
                <a:gd name="connsiteY353" fmla="*/ 1684827 h 2450319"/>
                <a:gd name="connsiteX354" fmla="*/ 588428 w 2515092"/>
                <a:gd name="connsiteY354" fmla="*/ 1688635 h 2450319"/>
                <a:gd name="connsiteX355" fmla="*/ 592329 w 2515092"/>
                <a:gd name="connsiteY355" fmla="*/ 1691205 h 2450319"/>
                <a:gd name="connsiteX356" fmla="*/ 594898 w 2515092"/>
                <a:gd name="connsiteY356" fmla="*/ 1691205 h 2450319"/>
                <a:gd name="connsiteX357" fmla="*/ 597468 w 2515092"/>
                <a:gd name="connsiteY357" fmla="*/ 1692538 h 2450319"/>
                <a:gd name="connsiteX358" fmla="*/ 605270 w 2515092"/>
                <a:gd name="connsiteY358" fmla="*/ 1693871 h 2450319"/>
                <a:gd name="connsiteX359" fmla="*/ 614310 w 2515092"/>
                <a:gd name="connsiteY359" fmla="*/ 1693871 h 2450319"/>
                <a:gd name="connsiteX360" fmla="*/ 618116 w 2515092"/>
                <a:gd name="connsiteY360" fmla="*/ 1693871 h 2450319"/>
                <a:gd name="connsiteX361" fmla="*/ 623349 w 2515092"/>
                <a:gd name="connsiteY361" fmla="*/ 1691205 h 2450319"/>
                <a:gd name="connsiteX362" fmla="*/ 624586 w 2515092"/>
                <a:gd name="connsiteY362" fmla="*/ 1691205 h 2450319"/>
                <a:gd name="connsiteX363" fmla="*/ 625918 w 2515092"/>
                <a:gd name="connsiteY363" fmla="*/ 1689968 h 2450319"/>
                <a:gd name="connsiteX364" fmla="*/ 628487 w 2515092"/>
                <a:gd name="connsiteY364" fmla="*/ 1687397 h 2450319"/>
                <a:gd name="connsiteX365" fmla="*/ 629724 w 2515092"/>
                <a:gd name="connsiteY365" fmla="*/ 1684827 h 2450319"/>
                <a:gd name="connsiteX366" fmla="*/ 633626 w 2515092"/>
                <a:gd name="connsiteY366" fmla="*/ 1675783 h 2450319"/>
                <a:gd name="connsiteX367" fmla="*/ 641333 w 2515092"/>
                <a:gd name="connsiteY367" fmla="*/ 1669309 h 2450319"/>
                <a:gd name="connsiteX368" fmla="*/ 649136 w 2515092"/>
                <a:gd name="connsiteY368" fmla="*/ 1656362 h 2450319"/>
                <a:gd name="connsiteX369" fmla="*/ 652942 w 2515092"/>
                <a:gd name="connsiteY369" fmla="*/ 1653792 h 2450319"/>
                <a:gd name="connsiteX370" fmla="*/ 663314 w 2515092"/>
                <a:gd name="connsiteY370" fmla="*/ 1651222 h 2450319"/>
                <a:gd name="connsiteX371" fmla="*/ 665883 w 2515092"/>
                <a:gd name="connsiteY371" fmla="*/ 1649889 h 2450319"/>
                <a:gd name="connsiteX372" fmla="*/ 669784 w 2515092"/>
                <a:gd name="connsiteY372" fmla="*/ 1646081 h 2450319"/>
                <a:gd name="connsiteX373" fmla="*/ 674922 w 2515092"/>
                <a:gd name="connsiteY373" fmla="*/ 1644748 h 2450319"/>
                <a:gd name="connsiteX374" fmla="*/ 678824 w 2515092"/>
                <a:gd name="connsiteY374" fmla="*/ 1643511 h 2450319"/>
                <a:gd name="connsiteX375" fmla="*/ 680061 w 2515092"/>
                <a:gd name="connsiteY375" fmla="*/ 1642178 h 2450319"/>
                <a:gd name="connsiteX376" fmla="*/ 680061 w 2515092"/>
                <a:gd name="connsiteY376" fmla="*/ 1639607 h 2450319"/>
                <a:gd name="connsiteX377" fmla="*/ 674922 w 2515092"/>
                <a:gd name="connsiteY377" fmla="*/ 1633134 h 2450319"/>
                <a:gd name="connsiteX378" fmla="*/ 674922 w 2515092"/>
                <a:gd name="connsiteY378" fmla="*/ 1630563 h 2450319"/>
                <a:gd name="connsiteX379" fmla="*/ 673685 w 2515092"/>
                <a:gd name="connsiteY379" fmla="*/ 1627993 h 2450319"/>
                <a:gd name="connsiteX380" fmla="*/ 673685 w 2515092"/>
                <a:gd name="connsiteY380" fmla="*/ 1622852 h 2450319"/>
                <a:gd name="connsiteX381" fmla="*/ 677492 w 2515092"/>
                <a:gd name="connsiteY381" fmla="*/ 1617712 h 2450319"/>
                <a:gd name="connsiteX382" fmla="*/ 680061 w 2515092"/>
                <a:gd name="connsiteY382" fmla="*/ 1612476 h 2450319"/>
                <a:gd name="connsiteX383" fmla="*/ 681393 w 2515092"/>
                <a:gd name="connsiteY383" fmla="*/ 1612476 h 2450319"/>
                <a:gd name="connsiteX384" fmla="*/ 681393 w 2515092"/>
                <a:gd name="connsiteY384" fmla="*/ 1611238 h 2450319"/>
                <a:gd name="connsiteX385" fmla="*/ 681393 w 2515092"/>
                <a:gd name="connsiteY385" fmla="*/ 1609905 h 2450319"/>
                <a:gd name="connsiteX386" fmla="*/ 687863 w 2515092"/>
                <a:gd name="connsiteY386" fmla="*/ 1603432 h 2450319"/>
                <a:gd name="connsiteX387" fmla="*/ 693001 w 2515092"/>
                <a:gd name="connsiteY387" fmla="*/ 1577633 h 2450319"/>
                <a:gd name="connsiteX388" fmla="*/ 699472 w 2515092"/>
                <a:gd name="connsiteY388" fmla="*/ 1572492 h 2450319"/>
                <a:gd name="connsiteX389" fmla="*/ 702041 w 2515092"/>
                <a:gd name="connsiteY389" fmla="*/ 1562116 h 2450319"/>
                <a:gd name="connsiteX390" fmla="*/ 705942 w 2515092"/>
                <a:gd name="connsiteY390" fmla="*/ 1562116 h 2450319"/>
                <a:gd name="connsiteX391" fmla="*/ 708511 w 2515092"/>
                <a:gd name="connsiteY391" fmla="*/ 1551834 h 2450319"/>
                <a:gd name="connsiteX392" fmla="*/ 716219 w 2515092"/>
                <a:gd name="connsiteY392" fmla="*/ 1546693 h 2450319"/>
                <a:gd name="connsiteX393" fmla="*/ 723926 w 2515092"/>
                <a:gd name="connsiteY393" fmla="*/ 1536317 h 2450319"/>
                <a:gd name="connsiteX394" fmla="*/ 729160 w 2515092"/>
                <a:gd name="connsiteY394" fmla="*/ 1533746 h 2450319"/>
                <a:gd name="connsiteX395" fmla="*/ 734298 w 2515092"/>
                <a:gd name="connsiteY395" fmla="*/ 1531176 h 2450319"/>
                <a:gd name="connsiteX396" fmla="*/ 738199 w 2515092"/>
                <a:gd name="connsiteY396" fmla="*/ 1531176 h 2450319"/>
                <a:gd name="connsiteX397" fmla="*/ 742006 w 2515092"/>
                <a:gd name="connsiteY397" fmla="*/ 1529843 h 2450319"/>
                <a:gd name="connsiteX398" fmla="*/ 745907 w 2515092"/>
                <a:gd name="connsiteY398" fmla="*/ 1531176 h 2450319"/>
                <a:gd name="connsiteX399" fmla="*/ 753614 w 2515092"/>
                <a:gd name="connsiteY399" fmla="*/ 1529843 h 2450319"/>
                <a:gd name="connsiteX400" fmla="*/ 754946 w 2515092"/>
                <a:gd name="connsiteY400" fmla="*/ 1528606 h 2450319"/>
                <a:gd name="connsiteX401" fmla="*/ 757515 w 2515092"/>
                <a:gd name="connsiteY401" fmla="*/ 1527273 h 2450319"/>
                <a:gd name="connsiteX402" fmla="*/ 779496 w 2515092"/>
                <a:gd name="connsiteY402" fmla="*/ 1529843 h 2450319"/>
                <a:gd name="connsiteX403" fmla="*/ 779496 w 2515092"/>
                <a:gd name="connsiteY403" fmla="*/ 1526035 h 2450319"/>
                <a:gd name="connsiteX404" fmla="*/ 780733 w 2515092"/>
                <a:gd name="connsiteY404" fmla="*/ 1524702 h 2450319"/>
                <a:gd name="connsiteX405" fmla="*/ 784634 w 2515092"/>
                <a:gd name="connsiteY405" fmla="*/ 1513088 h 2450319"/>
                <a:gd name="connsiteX406" fmla="*/ 793674 w 2515092"/>
                <a:gd name="connsiteY406" fmla="*/ 1505377 h 2450319"/>
                <a:gd name="connsiteX407" fmla="*/ 798812 w 2515092"/>
                <a:gd name="connsiteY407" fmla="*/ 1506615 h 2450319"/>
                <a:gd name="connsiteX408" fmla="*/ 801381 w 2515092"/>
                <a:gd name="connsiteY408" fmla="*/ 1509280 h 2450319"/>
                <a:gd name="connsiteX409" fmla="*/ 802713 w 2515092"/>
                <a:gd name="connsiteY409" fmla="*/ 1510518 h 2450319"/>
                <a:gd name="connsiteX410" fmla="*/ 805282 w 2515092"/>
                <a:gd name="connsiteY410" fmla="*/ 1511755 h 2450319"/>
                <a:gd name="connsiteX411" fmla="*/ 806519 w 2515092"/>
                <a:gd name="connsiteY411" fmla="*/ 1511755 h 2450319"/>
                <a:gd name="connsiteX412" fmla="*/ 809089 w 2515092"/>
                <a:gd name="connsiteY412" fmla="*/ 1513088 h 2450319"/>
                <a:gd name="connsiteX413" fmla="*/ 815559 w 2515092"/>
                <a:gd name="connsiteY413" fmla="*/ 1515659 h 2450319"/>
                <a:gd name="connsiteX414" fmla="*/ 819460 w 2515092"/>
                <a:gd name="connsiteY414" fmla="*/ 1516992 h 2450319"/>
                <a:gd name="connsiteX415" fmla="*/ 825931 w 2515092"/>
                <a:gd name="connsiteY415" fmla="*/ 1524702 h 2450319"/>
                <a:gd name="connsiteX416" fmla="*/ 842678 w 2515092"/>
                <a:gd name="connsiteY416" fmla="*/ 1529843 h 2450319"/>
                <a:gd name="connsiteX417" fmla="*/ 847816 w 2515092"/>
                <a:gd name="connsiteY417" fmla="*/ 1529843 h 2450319"/>
                <a:gd name="connsiteX418" fmla="*/ 849148 w 2515092"/>
                <a:gd name="connsiteY418" fmla="*/ 1527273 h 2450319"/>
                <a:gd name="connsiteX419" fmla="*/ 858188 w 2515092"/>
                <a:gd name="connsiteY419" fmla="*/ 1528606 h 2450319"/>
                <a:gd name="connsiteX420" fmla="*/ 861994 w 2515092"/>
                <a:gd name="connsiteY420" fmla="*/ 1526035 h 2450319"/>
                <a:gd name="connsiteX421" fmla="*/ 869796 w 2515092"/>
                <a:gd name="connsiteY421" fmla="*/ 1531176 h 2450319"/>
                <a:gd name="connsiteX422" fmla="*/ 883974 w 2515092"/>
                <a:gd name="connsiteY422" fmla="*/ 1529843 h 2450319"/>
                <a:gd name="connsiteX423" fmla="*/ 889112 w 2515092"/>
                <a:gd name="connsiteY423" fmla="*/ 1531176 h 2450319"/>
                <a:gd name="connsiteX424" fmla="*/ 890444 w 2515092"/>
                <a:gd name="connsiteY424" fmla="*/ 1529843 h 2450319"/>
                <a:gd name="connsiteX425" fmla="*/ 893014 w 2515092"/>
                <a:gd name="connsiteY425" fmla="*/ 1529843 h 2450319"/>
                <a:gd name="connsiteX426" fmla="*/ 893014 w 2515092"/>
                <a:gd name="connsiteY426" fmla="*/ 1533746 h 2450319"/>
                <a:gd name="connsiteX427" fmla="*/ 900721 w 2515092"/>
                <a:gd name="connsiteY427" fmla="*/ 1533746 h 2450319"/>
                <a:gd name="connsiteX428" fmla="*/ 905860 w 2515092"/>
                <a:gd name="connsiteY428" fmla="*/ 1534984 h 2450319"/>
                <a:gd name="connsiteX429" fmla="*/ 925271 w 2515092"/>
                <a:gd name="connsiteY429" fmla="*/ 1541457 h 2450319"/>
                <a:gd name="connsiteX430" fmla="*/ 929077 w 2515092"/>
                <a:gd name="connsiteY430" fmla="*/ 1538887 h 2450319"/>
                <a:gd name="connsiteX431" fmla="*/ 936879 w 2515092"/>
                <a:gd name="connsiteY431" fmla="*/ 1537650 h 2450319"/>
                <a:gd name="connsiteX432" fmla="*/ 940781 w 2515092"/>
                <a:gd name="connsiteY432" fmla="*/ 1534984 h 2450319"/>
                <a:gd name="connsiteX433" fmla="*/ 945919 w 2515092"/>
                <a:gd name="connsiteY433" fmla="*/ 1534984 h 2450319"/>
                <a:gd name="connsiteX434" fmla="*/ 948488 w 2515092"/>
                <a:gd name="connsiteY434" fmla="*/ 1536317 h 2450319"/>
                <a:gd name="connsiteX435" fmla="*/ 951057 w 2515092"/>
                <a:gd name="connsiteY435" fmla="*/ 1540220 h 2450319"/>
                <a:gd name="connsiteX436" fmla="*/ 958765 w 2515092"/>
                <a:gd name="connsiteY436" fmla="*/ 1537650 h 2450319"/>
                <a:gd name="connsiteX437" fmla="*/ 963998 w 2515092"/>
                <a:gd name="connsiteY437" fmla="*/ 1540220 h 2450319"/>
                <a:gd name="connsiteX438" fmla="*/ 971705 w 2515092"/>
                <a:gd name="connsiteY438" fmla="*/ 1545361 h 2450319"/>
                <a:gd name="connsiteX439" fmla="*/ 979508 w 2515092"/>
                <a:gd name="connsiteY439" fmla="*/ 1550501 h 2450319"/>
                <a:gd name="connsiteX440" fmla="*/ 980745 w 2515092"/>
                <a:gd name="connsiteY440" fmla="*/ 1554404 h 2450319"/>
                <a:gd name="connsiteX441" fmla="*/ 980745 w 2515092"/>
                <a:gd name="connsiteY441" fmla="*/ 1560878 h 2450319"/>
                <a:gd name="connsiteX442" fmla="*/ 984646 w 2515092"/>
                <a:gd name="connsiteY442" fmla="*/ 1563448 h 2450319"/>
                <a:gd name="connsiteX443" fmla="*/ 988453 w 2515092"/>
                <a:gd name="connsiteY443" fmla="*/ 1564781 h 2450319"/>
                <a:gd name="connsiteX444" fmla="*/ 991022 w 2515092"/>
                <a:gd name="connsiteY444" fmla="*/ 1567256 h 2450319"/>
                <a:gd name="connsiteX445" fmla="*/ 989785 w 2515092"/>
                <a:gd name="connsiteY445" fmla="*/ 1580203 h 2450319"/>
                <a:gd name="connsiteX446" fmla="*/ 991022 w 2515092"/>
                <a:gd name="connsiteY446" fmla="*/ 1581536 h 2450319"/>
                <a:gd name="connsiteX447" fmla="*/ 994923 w 2515092"/>
                <a:gd name="connsiteY447" fmla="*/ 1581536 h 2450319"/>
                <a:gd name="connsiteX448" fmla="*/ 998824 w 2515092"/>
                <a:gd name="connsiteY448" fmla="*/ 1573730 h 2450319"/>
                <a:gd name="connsiteX449" fmla="*/ 1001393 w 2515092"/>
                <a:gd name="connsiteY449" fmla="*/ 1573730 h 2450319"/>
                <a:gd name="connsiteX450" fmla="*/ 1002726 w 2515092"/>
                <a:gd name="connsiteY450" fmla="*/ 1573730 h 2450319"/>
                <a:gd name="connsiteX451" fmla="*/ 1002726 w 2515092"/>
                <a:gd name="connsiteY451" fmla="*/ 1575063 h 2450319"/>
                <a:gd name="connsiteX452" fmla="*/ 1002726 w 2515092"/>
                <a:gd name="connsiteY452" fmla="*/ 1578870 h 2450319"/>
                <a:gd name="connsiteX453" fmla="*/ 1001393 w 2515092"/>
                <a:gd name="connsiteY453" fmla="*/ 1582774 h 2450319"/>
                <a:gd name="connsiteX454" fmla="*/ 1000061 w 2515092"/>
                <a:gd name="connsiteY454" fmla="*/ 1585439 h 2450319"/>
                <a:gd name="connsiteX455" fmla="*/ 1000061 w 2515092"/>
                <a:gd name="connsiteY455" fmla="*/ 1588010 h 2450319"/>
                <a:gd name="connsiteX456" fmla="*/ 998824 w 2515092"/>
                <a:gd name="connsiteY456" fmla="*/ 1590580 h 2450319"/>
                <a:gd name="connsiteX457" fmla="*/ 1000061 w 2515092"/>
                <a:gd name="connsiteY457" fmla="*/ 1593150 h 2450319"/>
                <a:gd name="connsiteX458" fmla="*/ 1001393 w 2515092"/>
                <a:gd name="connsiteY458" fmla="*/ 1595721 h 2450319"/>
                <a:gd name="connsiteX459" fmla="*/ 1007864 w 2515092"/>
                <a:gd name="connsiteY459" fmla="*/ 1596958 h 2450319"/>
                <a:gd name="connsiteX460" fmla="*/ 1011670 w 2515092"/>
                <a:gd name="connsiteY460" fmla="*/ 1598291 h 2450319"/>
                <a:gd name="connsiteX461" fmla="*/ 1014334 w 2515092"/>
                <a:gd name="connsiteY461" fmla="*/ 1602194 h 2450319"/>
                <a:gd name="connsiteX462" fmla="*/ 1016903 w 2515092"/>
                <a:gd name="connsiteY462" fmla="*/ 1603432 h 2450319"/>
                <a:gd name="connsiteX463" fmla="*/ 1022042 w 2515092"/>
                <a:gd name="connsiteY463" fmla="*/ 1606002 h 2450319"/>
                <a:gd name="connsiteX464" fmla="*/ 1034982 w 2515092"/>
                <a:gd name="connsiteY464" fmla="*/ 1611238 h 2450319"/>
                <a:gd name="connsiteX465" fmla="*/ 1043927 w 2515092"/>
                <a:gd name="connsiteY465" fmla="*/ 1634467 h 2450319"/>
                <a:gd name="connsiteX466" fmla="*/ 1064575 w 2515092"/>
                <a:gd name="connsiteY466" fmla="*/ 1647318 h 2450319"/>
                <a:gd name="connsiteX467" fmla="*/ 1069809 w 2515092"/>
                <a:gd name="connsiteY467" fmla="*/ 1656362 h 2450319"/>
                <a:gd name="connsiteX468" fmla="*/ 1083987 w 2515092"/>
                <a:gd name="connsiteY468" fmla="*/ 1664169 h 2450319"/>
                <a:gd name="connsiteX469" fmla="*/ 1089125 w 2515092"/>
                <a:gd name="connsiteY469" fmla="*/ 1671880 h 2450319"/>
                <a:gd name="connsiteX470" fmla="*/ 1089125 w 2515092"/>
                <a:gd name="connsiteY470" fmla="*/ 1683494 h 2450319"/>
                <a:gd name="connsiteX471" fmla="*/ 1104635 w 2515092"/>
                <a:gd name="connsiteY471" fmla="*/ 1696441 h 2450319"/>
                <a:gd name="connsiteX472" fmla="*/ 1108536 w 2515092"/>
                <a:gd name="connsiteY472" fmla="*/ 1704152 h 2450319"/>
                <a:gd name="connsiteX473" fmla="*/ 1109773 w 2515092"/>
                <a:gd name="connsiteY473" fmla="*/ 1731284 h 2450319"/>
                <a:gd name="connsiteX474" fmla="*/ 1111105 w 2515092"/>
                <a:gd name="connsiteY474" fmla="*/ 1736425 h 2450319"/>
                <a:gd name="connsiteX475" fmla="*/ 1111105 w 2515092"/>
                <a:gd name="connsiteY475" fmla="*/ 1740328 h 2450319"/>
                <a:gd name="connsiteX476" fmla="*/ 1116243 w 2515092"/>
                <a:gd name="connsiteY476" fmla="*/ 1745468 h 2450319"/>
                <a:gd name="connsiteX477" fmla="*/ 1118812 w 2515092"/>
                <a:gd name="connsiteY477" fmla="*/ 1749372 h 2450319"/>
                <a:gd name="connsiteX478" fmla="*/ 1122714 w 2515092"/>
                <a:gd name="connsiteY478" fmla="*/ 1754512 h 2450319"/>
                <a:gd name="connsiteX479" fmla="*/ 1122714 w 2515092"/>
                <a:gd name="connsiteY479" fmla="*/ 1759653 h 2450319"/>
                <a:gd name="connsiteX480" fmla="*/ 1130421 w 2515092"/>
                <a:gd name="connsiteY480" fmla="*/ 1766127 h 2450319"/>
                <a:gd name="connsiteX481" fmla="*/ 1138224 w 2515092"/>
                <a:gd name="connsiteY481" fmla="*/ 1799732 h 2450319"/>
                <a:gd name="connsiteX482" fmla="*/ 1143362 w 2515092"/>
                <a:gd name="connsiteY482" fmla="*/ 1804873 h 2450319"/>
                <a:gd name="connsiteX483" fmla="*/ 1145931 w 2515092"/>
                <a:gd name="connsiteY483" fmla="*/ 1810013 h 2450319"/>
                <a:gd name="connsiteX484" fmla="*/ 1151070 w 2515092"/>
                <a:gd name="connsiteY484" fmla="*/ 1817724 h 2450319"/>
                <a:gd name="connsiteX485" fmla="*/ 1152402 w 2515092"/>
                <a:gd name="connsiteY485" fmla="*/ 1826768 h 2450319"/>
                <a:gd name="connsiteX486" fmla="*/ 1166580 w 2515092"/>
                <a:gd name="connsiteY486" fmla="*/ 1837145 h 2450319"/>
                <a:gd name="connsiteX487" fmla="*/ 1160109 w 2515092"/>
                <a:gd name="connsiteY487" fmla="*/ 1842286 h 2450319"/>
                <a:gd name="connsiteX488" fmla="*/ 1165247 w 2515092"/>
                <a:gd name="connsiteY488" fmla="*/ 1851329 h 2450319"/>
                <a:gd name="connsiteX489" fmla="*/ 1164010 w 2515092"/>
                <a:gd name="connsiteY489" fmla="*/ 1861706 h 2450319"/>
                <a:gd name="connsiteX490" fmla="*/ 1175619 w 2515092"/>
                <a:gd name="connsiteY490" fmla="*/ 1878461 h 2450319"/>
                <a:gd name="connsiteX491" fmla="*/ 1173050 w 2515092"/>
                <a:gd name="connsiteY491" fmla="*/ 1887505 h 2450319"/>
                <a:gd name="connsiteX492" fmla="*/ 1178188 w 2515092"/>
                <a:gd name="connsiteY492" fmla="*/ 1893978 h 2450319"/>
                <a:gd name="connsiteX493" fmla="*/ 1185896 w 2515092"/>
                <a:gd name="connsiteY493" fmla="*/ 1899119 h 2450319"/>
                <a:gd name="connsiteX494" fmla="*/ 1189797 w 2515092"/>
                <a:gd name="connsiteY494" fmla="*/ 1906830 h 2450319"/>
                <a:gd name="connsiteX495" fmla="*/ 1213014 w 2515092"/>
                <a:gd name="connsiteY495" fmla="*/ 1917207 h 2450319"/>
                <a:gd name="connsiteX496" fmla="*/ 1219485 w 2515092"/>
                <a:gd name="connsiteY496" fmla="*/ 1931391 h 2450319"/>
                <a:gd name="connsiteX497" fmla="*/ 1227192 w 2515092"/>
                <a:gd name="connsiteY497" fmla="*/ 1937865 h 2450319"/>
                <a:gd name="connsiteX498" fmla="*/ 1232331 w 2515092"/>
                <a:gd name="connsiteY498" fmla="*/ 1952049 h 2450319"/>
                <a:gd name="connsiteX499" fmla="*/ 1238801 w 2515092"/>
                <a:gd name="connsiteY499" fmla="*/ 1957191 h 2450319"/>
                <a:gd name="connsiteX500" fmla="*/ 1241370 w 2515092"/>
                <a:gd name="connsiteY500" fmla="*/ 1963664 h 2450319"/>
                <a:gd name="connsiteX501" fmla="*/ 1245271 w 2515092"/>
                <a:gd name="connsiteY501" fmla="*/ 1973945 h 2450319"/>
                <a:gd name="connsiteX502" fmla="*/ 1247841 w 2515092"/>
                <a:gd name="connsiteY502" fmla="*/ 1980418 h 2450319"/>
                <a:gd name="connsiteX503" fmla="*/ 1251742 w 2515092"/>
                <a:gd name="connsiteY503" fmla="*/ 1988130 h 2450319"/>
                <a:gd name="connsiteX504" fmla="*/ 1254311 w 2515092"/>
                <a:gd name="connsiteY504" fmla="*/ 1998506 h 2450319"/>
                <a:gd name="connsiteX505" fmla="*/ 1259449 w 2515092"/>
                <a:gd name="connsiteY505" fmla="*/ 2004980 h 2450319"/>
                <a:gd name="connsiteX506" fmla="*/ 1263350 w 2515092"/>
                <a:gd name="connsiteY506" fmla="*/ 2007550 h 2450319"/>
                <a:gd name="connsiteX507" fmla="*/ 1268489 w 2515092"/>
                <a:gd name="connsiteY507" fmla="*/ 2012691 h 2450319"/>
                <a:gd name="connsiteX508" fmla="*/ 1274959 w 2515092"/>
                <a:gd name="connsiteY508" fmla="*/ 2015262 h 2450319"/>
                <a:gd name="connsiteX509" fmla="*/ 1285236 w 2515092"/>
                <a:gd name="connsiteY509" fmla="*/ 2030779 h 2450319"/>
                <a:gd name="connsiteX510" fmla="*/ 1291706 w 2515092"/>
                <a:gd name="connsiteY510" fmla="*/ 2033350 h 2450319"/>
                <a:gd name="connsiteX511" fmla="*/ 1294275 w 2515092"/>
                <a:gd name="connsiteY511" fmla="*/ 2037252 h 2450319"/>
                <a:gd name="connsiteX512" fmla="*/ 1298176 w 2515092"/>
                <a:gd name="connsiteY512" fmla="*/ 2037252 h 2450319"/>
                <a:gd name="connsiteX513" fmla="*/ 1302078 w 2515092"/>
                <a:gd name="connsiteY513" fmla="*/ 2033350 h 2450319"/>
                <a:gd name="connsiteX514" fmla="*/ 1307216 w 2515092"/>
                <a:gd name="connsiteY514" fmla="*/ 2034682 h 2450319"/>
                <a:gd name="connsiteX515" fmla="*/ 1312354 w 2515092"/>
                <a:gd name="connsiteY515" fmla="*/ 2039823 h 2450319"/>
                <a:gd name="connsiteX516" fmla="*/ 1317493 w 2515092"/>
                <a:gd name="connsiteY516" fmla="*/ 2043726 h 2450319"/>
                <a:gd name="connsiteX517" fmla="*/ 1322726 w 2515092"/>
                <a:gd name="connsiteY517" fmla="*/ 2052770 h 2450319"/>
                <a:gd name="connsiteX518" fmla="*/ 1322726 w 2515092"/>
                <a:gd name="connsiteY518" fmla="*/ 2064384 h 2450319"/>
                <a:gd name="connsiteX519" fmla="*/ 1326532 w 2515092"/>
                <a:gd name="connsiteY519" fmla="*/ 2068192 h 2450319"/>
                <a:gd name="connsiteX520" fmla="*/ 1327864 w 2515092"/>
                <a:gd name="connsiteY520" fmla="*/ 2073428 h 2450319"/>
                <a:gd name="connsiteX521" fmla="*/ 1322726 w 2515092"/>
                <a:gd name="connsiteY521" fmla="*/ 2103130 h 2450319"/>
                <a:gd name="connsiteX522" fmla="*/ 1320157 w 2515092"/>
                <a:gd name="connsiteY522" fmla="*/ 2108176 h 2450319"/>
                <a:gd name="connsiteX523" fmla="*/ 1323963 w 2515092"/>
                <a:gd name="connsiteY523" fmla="*/ 2112079 h 2450319"/>
                <a:gd name="connsiteX524" fmla="*/ 1326532 w 2515092"/>
                <a:gd name="connsiteY524" fmla="*/ 2117314 h 2450319"/>
                <a:gd name="connsiteX525" fmla="*/ 1330434 w 2515092"/>
                <a:gd name="connsiteY525" fmla="*/ 2119885 h 2450319"/>
                <a:gd name="connsiteX526" fmla="*/ 1334335 w 2515092"/>
                <a:gd name="connsiteY526" fmla="*/ 2123693 h 2450319"/>
                <a:gd name="connsiteX527" fmla="*/ 1336904 w 2515092"/>
                <a:gd name="connsiteY527" fmla="*/ 2136640 h 2450319"/>
                <a:gd name="connsiteX528" fmla="*/ 1334335 w 2515092"/>
                <a:gd name="connsiteY528" fmla="*/ 2158631 h 2450319"/>
                <a:gd name="connsiteX529" fmla="*/ 1330434 w 2515092"/>
                <a:gd name="connsiteY529" fmla="*/ 2165104 h 2450319"/>
                <a:gd name="connsiteX530" fmla="*/ 1331766 w 2515092"/>
                <a:gd name="connsiteY530" fmla="*/ 2174053 h 2450319"/>
                <a:gd name="connsiteX531" fmla="*/ 1335572 w 2515092"/>
                <a:gd name="connsiteY531" fmla="*/ 2177956 h 2450319"/>
                <a:gd name="connsiteX532" fmla="*/ 1340710 w 2515092"/>
                <a:gd name="connsiteY532" fmla="*/ 2185668 h 2450319"/>
                <a:gd name="connsiteX533" fmla="*/ 1344611 w 2515092"/>
                <a:gd name="connsiteY533" fmla="*/ 2193473 h 2450319"/>
                <a:gd name="connsiteX534" fmla="*/ 1352414 w 2515092"/>
                <a:gd name="connsiteY534" fmla="*/ 2198614 h 2450319"/>
                <a:gd name="connsiteX535" fmla="*/ 1360121 w 2515092"/>
                <a:gd name="connsiteY535" fmla="*/ 2205088 h 2450319"/>
                <a:gd name="connsiteX536" fmla="*/ 1366592 w 2515092"/>
                <a:gd name="connsiteY536" fmla="*/ 2211561 h 2450319"/>
                <a:gd name="connsiteX537" fmla="*/ 1365260 w 2515092"/>
                <a:gd name="connsiteY537" fmla="*/ 2211561 h 2450319"/>
                <a:gd name="connsiteX538" fmla="*/ 1367829 w 2515092"/>
                <a:gd name="connsiteY538" fmla="*/ 2215369 h 2450319"/>
                <a:gd name="connsiteX539" fmla="*/ 1373062 w 2515092"/>
                <a:gd name="connsiteY539" fmla="*/ 2224413 h 2450319"/>
                <a:gd name="connsiteX540" fmla="*/ 1374299 w 2515092"/>
                <a:gd name="connsiteY540" fmla="*/ 2229649 h 2450319"/>
                <a:gd name="connsiteX541" fmla="*/ 1375631 w 2515092"/>
                <a:gd name="connsiteY541" fmla="*/ 2230887 h 2450319"/>
                <a:gd name="connsiteX542" fmla="*/ 1378200 w 2515092"/>
                <a:gd name="connsiteY542" fmla="*/ 2238693 h 2450319"/>
                <a:gd name="connsiteX543" fmla="*/ 1378200 w 2515092"/>
                <a:gd name="connsiteY543" fmla="*/ 2242501 h 2450319"/>
                <a:gd name="connsiteX544" fmla="*/ 1379533 w 2515092"/>
                <a:gd name="connsiteY544" fmla="*/ 2246404 h 2450319"/>
                <a:gd name="connsiteX545" fmla="*/ 1382102 w 2515092"/>
                <a:gd name="connsiteY545" fmla="*/ 2260589 h 2450319"/>
                <a:gd name="connsiteX546" fmla="*/ 1383339 w 2515092"/>
                <a:gd name="connsiteY546" fmla="*/ 2267062 h 2450319"/>
                <a:gd name="connsiteX547" fmla="*/ 1384671 w 2515092"/>
                <a:gd name="connsiteY547" fmla="*/ 2272203 h 2450319"/>
                <a:gd name="connsiteX548" fmla="*/ 1385908 w 2515092"/>
                <a:gd name="connsiteY548" fmla="*/ 2277343 h 2450319"/>
                <a:gd name="connsiteX549" fmla="*/ 1385908 w 2515092"/>
                <a:gd name="connsiteY549" fmla="*/ 2285150 h 2450319"/>
                <a:gd name="connsiteX550" fmla="*/ 1391046 w 2515092"/>
                <a:gd name="connsiteY550" fmla="*/ 2290291 h 2450319"/>
                <a:gd name="connsiteX551" fmla="*/ 1396279 w 2515092"/>
                <a:gd name="connsiteY551" fmla="*/ 2299334 h 2450319"/>
                <a:gd name="connsiteX552" fmla="*/ 1396279 w 2515092"/>
                <a:gd name="connsiteY552" fmla="*/ 2308378 h 2450319"/>
                <a:gd name="connsiteX553" fmla="*/ 1397517 w 2515092"/>
                <a:gd name="connsiteY553" fmla="*/ 2313519 h 2450319"/>
                <a:gd name="connsiteX554" fmla="*/ 1405319 w 2515092"/>
                <a:gd name="connsiteY554" fmla="*/ 2317422 h 2450319"/>
                <a:gd name="connsiteX555" fmla="*/ 1419497 w 2515092"/>
                <a:gd name="connsiteY555" fmla="*/ 2318660 h 2450319"/>
                <a:gd name="connsiteX556" fmla="*/ 1427204 w 2515092"/>
                <a:gd name="connsiteY556" fmla="*/ 2322563 h 2450319"/>
                <a:gd name="connsiteX557" fmla="*/ 1432343 w 2515092"/>
                <a:gd name="connsiteY557" fmla="*/ 2323800 h 2450319"/>
                <a:gd name="connsiteX558" fmla="*/ 1437576 w 2515092"/>
                <a:gd name="connsiteY558" fmla="*/ 2327704 h 2450319"/>
                <a:gd name="connsiteX559" fmla="*/ 1454323 w 2515092"/>
                <a:gd name="connsiteY559" fmla="*/ 2327704 h 2450319"/>
                <a:gd name="connsiteX560" fmla="*/ 1459461 w 2515092"/>
                <a:gd name="connsiteY560" fmla="*/ 2334177 h 2450319"/>
                <a:gd name="connsiteX561" fmla="*/ 1464600 w 2515092"/>
                <a:gd name="connsiteY561" fmla="*/ 2337985 h 2450319"/>
                <a:gd name="connsiteX562" fmla="*/ 1467169 w 2515092"/>
                <a:gd name="connsiteY562" fmla="*/ 2341888 h 2450319"/>
                <a:gd name="connsiteX563" fmla="*/ 1472402 w 2515092"/>
                <a:gd name="connsiteY563" fmla="*/ 2345791 h 2450319"/>
                <a:gd name="connsiteX564" fmla="*/ 1474971 w 2515092"/>
                <a:gd name="connsiteY564" fmla="*/ 2348362 h 2450319"/>
                <a:gd name="connsiteX565" fmla="*/ 1484011 w 2515092"/>
                <a:gd name="connsiteY565" fmla="*/ 2356073 h 2450319"/>
                <a:gd name="connsiteX566" fmla="*/ 1496857 w 2515092"/>
                <a:gd name="connsiteY566" fmla="*/ 2354835 h 2450319"/>
                <a:gd name="connsiteX567" fmla="*/ 1500758 w 2515092"/>
                <a:gd name="connsiteY567" fmla="*/ 2356073 h 2450319"/>
                <a:gd name="connsiteX568" fmla="*/ 1507228 w 2515092"/>
                <a:gd name="connsiteY568" fmla="*/ 2357406 h 2450319"/>
                <a:gd name="connsiteX569" fmla="*/ 1508561 w 2515092"/>
                <a:gd name="connsiteY569" fmla="*/ 2357406 h 2450319"/>
                <a:gd name="connsiteX570" fmla="*/ 1522738 w 2515092"/>
                <a:gd name="connsiteY570" fmla="*/ 2365117 h 2450319"/>
                <a:gd name="connsiteX571" fmla="*/ 1523975 w 2515092"/>
                <a:gd name="connsiteY571" fmla="*/ 2365117 h 2450319"/>
                <a:gd name="connsiteX572" fmla="*/ 1529114 w 2515092"/>
                <a:gd name="connsiteY572" fmla="*/ 2365117 h 2450319"/>
                <a:gd name="connsiteX573" fmla="*/ 1531778 w 2515092"/>
                <a:gd name="connsiteY573" fmla="*/ 2366450 h 2450319"/>
                <a:gd name="connsiteX574" fmla="*/ 1543387 w 2515092"/>
                <a:gd name="connsiteY574" fmla="*/ 2376731 h 2450319"/>
                <a:gd name="connsiteX575" fmla="*/ 1545956 w 2515092"/>
                <a:gd name="connsiteY575" fmla="*/ 2376731 h 2450319"/>
                <a:gd name="connsiteX576" fmla="*/ 1551094 w 2515092"/>
                <a:gd name="connsiteY576" fmla="*/ 2380634 h 2450319"/>
                <a:gd name="connsiteX577" fmla="*/ 1554995 w 2515092"/>
                <a:gd name="connsiteY577" fmla="*/ 2387108 h 2450319"/>
                <a:gd name="connsiteX578" fmla="*/ 1558801 w 2515092"/>
                <a:gd name="connsiteY578" fmla="*/ 2388345 h 2450319"/>
                <a:gd name="connsiteX579" fmla="*/ 1562703 w 2515092"/>
                <a:gd name="connsiteY579" fmla="*/ 2389678 h 2450319"/>
                <a:gd name="connsiteX580" fmla="*/ 1579450 w 2515092"/>
                <a:gd name="connsiteY580" fmla="*/ 2397389 h 2450319"/>
                <a:gd name="connsiteX581" fmla="*/ 1583351 w 2515092"/>
                <a:gd name="connsiteY581" fmla="*/ 2397389 h 2450319"/>
                <a:gd name="connsiteX582" fmla="*/ 1584683 w 2515092"/>
                <a:gd name="connsiteY582" fmla="*/ 2396152 h 2450319"/>
                <a:gd name="connsiteX583" fmla="*/ 1591058 w 2515092"/>
                <a:gd name="connsiteY583" fmla="*/ 2397389 h 2450319"/>
                <a:gd name="connsiteX584" fmla="*/ 1593723 w 2515092"/>
                <a:gd name="connsiteY584" fmla="*/ 2397389 h 2450319"/>
                <a:gd name="connsiteX585" fmla="*/ 1601430 w 2515092"/>
                <a:gd name="connsiteY585" fmla="*/ 2401292 h 2450319"/>
                <a:gd name="connsiteX586" fmla="*/ 1606568 w 2515092"/>
                <a:gd name="connsiteY586" fmla="*/ 2405196 h 2450319"/>
                <a:gd name="connsiteX587" fmla="*/ 1613039 w 2515092"/>
                <a:gd name="connsiteY587" fmla="*/ 2402625 h 2450319"/>
                <a:gd name="connsiteX588" fmla="*/ 1614371 w 2515092"/>
                <a:gd name="connsiteY588" fmla="*/ 2400055 h 2450319"/>
                <a:gd name="connsiteX589" fmla="*/ 1649197 w 2515092"/>
                <a:gd name="connsiteY589" fmla="*/ 2400055 h 2450319"/>
                <a:gd name="connsiteX590" fmla="*/ 1659474 w 2515092"/>
                <a:gd name="connsiteY590" fmla="*/ 2402625 h 2450319"/>
                <a:gd name="connsiteX591" fmla="*/ 1662043 w 2515092"/>
                <a:gd name="connsiteY591" fmla="*/ 2403863 h 2450319"/>
                <a:gd name="connsiteX592" fmla="*/ 1667276 w 2515092"/>
                <a:gd name="connsiteY592" fmla="*/ 2406528 h 2450319"/>
                <a:gd name="connsiteX593" fmla="*/ 1668513 w 2515092"/>
                <a:gd name="connsiteY593" fmla="*/ 2406528 h 2450319"/>
                <a:gd name="connsiteX594" fmla="*/ 1671082 w 2515092"/>
                <a:gd name="connsiteY594" fmla="*/ 2407766 h 2450319"/>
                <a:gd name="connsiteX595" fmla="*/ 1691731 w 2515092"/>
                <a:gd name="connsiteY595" fmla="*/ 2410336 h 2450319"/>
                <a:gd name="connsiteX596" fmla="*/ 1693063 w 2515092"/>
                <a:gd name="connsiteY596" fmla="*/ 2411669 h 2450319"/>
                <a:gd name="connsiteX597" fmla="*/ 1695632 w 2515092"/>
                <a:gd name="connsiteY597" fmla="*/ 2414239 h 2450319"/>
                <a:gd name="connsiteX598" fmla="*/ 1695632 w 2515092"/>
                <a:gd name="connsiteY598" fmla="*/ 2415477 h 2450319"/>
                <a:gd name="connsiteX599" fmla="*/ 1700770 w 2515092"/>
                <a:gd name="connsiteY599" fmla="*/ 2423188 h 2450319"/>
                <a:gd name="connsiteX600" fmla="*/ 1708573 w 2515092"/>
                <a:gd name="connsiteY600" fmla="*/ 2424521 h 2450319"/>
                <a:gd name="connsiteX601" fmla="*/ 1711142 w 2515092"/>
                <a:gd name="connsiteY601" fmla="*/ 2427091 h 2450319"/>
                <a:gd name="connsiteX602" fmla="*/ 1717612 w 2515092"/>
                <a:gd name="connsiteY602" fmla="*/ 2438705 h 2450319"/>
                <a:gd name="connsiteX603" fmla="*/ 1727889 w 2515092"/>
                <a:gd name="connsiteY603" fmla="*/ 2442609 h 2450319"/>
                <a:gd name="connsiteX604" fmla="*/ 1731790 w 2515092"/>
                <a:gd name="connsiteY604" fmla="*/ 2446512 h 2450319"/>
                <a:gd name="connsiteX605" fmla="*/ 1738260 w 2515092"/>
                <a:gd name="connsiteY605" fmla="*/ 2449082 h 2450319"/>
                <a:gd name="connsiteX606" fmla="*/ 1740735 w 2515092"/>
                <a:gd name="connsiteY606" fmla="*/ 2449082 h 2450319"/>
                <a:gd name="connsiteX607" fmla="*/ 1743399 w 2515092"/>
                <a:gd name="connsiteY607" fmla="*/ 2450320 h 2450319"/>
                <a:gd name="connsiteX608" fmla="*/ 1747205 w 2515092"/>
                <a:gd name="connsiteY608" fmla="*/ 2450320 h 2450319"/>
                <a:gd name="connsiteX609" fmla="*/ 1749774 w 2515092"/>
                <a:gd name="connsiteY609" fmla="*/ 2447749 h 2450319"/>
                <a:gd name="connsiteX610" fmla="*/ 1749774 w 2515092"/>
                <a:gd name="connsiteY610" fmla="*/ 2445179 h 2450319"/>
                <a:gd name="connsiteX611" fmla="*/ 1751106 w 2515092"/>
                <a:gd name="connsiteY611" fmla="*/ 2442609 h 2450319"/>
                <a:gd name="connsiteX612" fmla="*/ 1748537 w 2515092"/>
                <a:gd name="connsiteY612" fmla="*/ 2433565 h 2450319"/>
                <a:gd name="connsiteX613" fmla="*/ 1751106 w 2515092"/>
                <a:gd name="connsiteY613" fmla="*/ 2430994 h 2450319"/>
                <a:gd name="connsiteX614" fmla="*/ 1755008 w 2515092"/>
                <a:gd name="connsiteY614" fmla="*/ 2430994 h 2450319"/>
                <a:gd name="connsiteX615" fmla="*/ 1756245 w 2515092"/>
                <a:gd name="connsiteY615" fmla="*/ 2428424 h 2450319"/>
                <a:gd name="connsiteX616" fmla="*/ 1764047 w 2515092"/>
                <a:gd name="connsiteY616" fmla="*/ 2429661 h 2450319"/>
                <a:gd name="connsiteX617" fmla="*/ 1766616 w 2515092"/>
                <a:gd name="connsiteY617" fmla="*/ 2425854 h 2450319"/>
                <a:gd name="connsiteX618" fmla="*/ 1770518 w 2515092"/>
                <a:gd name="connsiteY618" fmla="*/ 2425854 h 2450319"/>
                <a:gd name="connsiteX619" fmla="*/ 1784695 w 2515092"/>
                <a:gd name="connsiteY619" fmla="*/ 2424521 h 2450319"/>
                <a:gd name="connsiteX620" fmla="*/ 1788501 w 2515092"/>
                <a:gd name="connsiteY620" fmla="*/ 2427091 h 2450319"/>
                <a:gd name="connsiteX621" fmla="*/ 1792403 w 2515092"/>
                <a:gd name="connsiteY621" fmla="*/ 2425854 h 2450319"/>
                <a:gd name="connsiteX622" fmla="*/ 1792403 w 2515092"/>
                <a:gd name="connsiteY622" fmla="*/ 2424521 h 2450319"/>
                <a:gd name="connsiteX623" fmla="*/ 1792403 w 2515092"/>
                <a:gd name="connsiteY623" fmla="*/ 2421950 h 2450319"/>
                <a:gd name="connsiteX624" fmla="*/ 1793735 w 2515092"/>
                <a:gd name="connsiteY624" fmla="*/ 2415477 h 2450319"/>
                <a:gd name="connsiteX625" fmla="*/ 1792403 w 2515092"/>
                <a:gd name="connsiteY625" fmla="*/ 2409099 h 2450319"/>
                <a:gd name="connsiteX626" fmla="*/ 1792403 w 2515092"/>
                <a:gd name="connsiteY626" fmla="*/ 2402625 h 2450319"/>
                <a:gd name="connsiteX627" fmla="*/ 1792403 w 2515092"/>
                <a:gd name="connsiteY627" fmla="*/ 2400055 h 2450319"/>
                <a:gd name="connsiteX628" fmla="*/ 1787264 w 2515092"/>
                <a:gd name="connsiteY628" fmla="*/ 2401292 h 2450319"/>
                <a:gd name="connsiteX629" fmla="*/ 1782126 w 2515092"/>
                <a:gd name="connsiteY629" fmla="*/ 2403863 h 2450319"/>
                <a:gd name="connsiteX630" fmla="*/ 1779557 w 2515092"/>
                <a:gd name="connsiteY630" fmla="*/ 2406528 h 2450319"/>
                <a:gd name="connsiteX631" fmla="*/ 1776893 w 2515092"/>
                <a:gd name="connsiteY631" fmla="*/ 2407766 h 2450319"/>
                <a:gd name="connsiteX632" fmla="*/ 1778225 w 2515092"/>
                <a:gd name="connsiteY632" fmla="*/ 2407766 h 2450319"/>
                <a:gd name="connsiteX633" fmla="*/ 1779557 w 2515092"/>
                <a:gd name="connsiteY633" fmla="*/ 2407766 h 2450319"/>
                <a:gd name="connsiteX634" fmla="*/ 1780794 w 2515092"/>
                <a:gd name="connsiteY634" fmla="*/ 2407766 h 2450319"/>
                <a:gd name="connsiteX635" fmla="*/ 1783363 w 2515092"/>
                <a:gd name="connsiteY635" fmla="*/ 2407766 h 2450319"/>
                <a:gd name="connsiteX636" fmla="*/ 1784695 w 2515092"/>
                <a:gd name="connsiteY636" fmla="*/ 2406528 h 2450319"/>
                <a:gd name="connsiteX637" fmla="*/ 1787264 w 2515092"/>
                <a:gd name="connsiteY637" fmla="*/ 2405196 h 2450319"/>
                <a:gd name="connsiteX638" fmla="*/ 1788501 w 2515092"/>
                <a:gd name="connsiteY638" fmla="*/ 2406528 h 2450319"/>
                <a:gd name="connsiteX639" fmla="*/ 1787264 w 2515092"/>
                <a:gd name="connsiteY639" fmla="*/ 2407766 h 2450319"/>
                <a:gd name="connsiteX640" fmla="*/ 1788501 w 2515092"/>
                <a:gd name="connsiteY640" fmla="*/ 2411669 h 2450319"/>
                <a:gd name="connsiteX641" fmla="*/ 1788501 w 2515092"/>
                <a:gd name="connsiteY641" fmla="*/ 2412907 h 2450319"/>
                <a:gd name="connsiteX642" fmla="*/ 1788501 w 2515092"/>
                <a:gd name="connsiteY642" fmla="*/ 2415477 h 2450319"/>
                <a:gd name="connsiteX643" fmla="*/ 1785932 w 2515092"/>
                <a:gd name="connsiteY643" fmla="*/ 2416810 h 2450319"/>
                <a:gd name="connsiteX644" fmla="*/ 1783363 w 2515092"/>
                <a:gd name="connsiteY644" fmla="*/ 2418143 h 2450319"/>
                <a:gd name="connsiteX645" fmla="*/ 1783363 w 2515092"/>
                <a:gd name="connsiteY645" fmla="*/ 2419380 h 2450319"/>
                <a:gd name="connsiteX646" fmla="*/ 1780794 w 2515092"/>
                <a:gd name="connsiteY646" fmla="*/ 2418143 h 2450319"/>
                <a:gd name="connsiteX647" fmla="*/ 1778225 w 2515092"/>
                <a:gd name="connsiteY647" fmla="*/ 2420713 h 2450319"/>
                <a:gd name="connsiteX648" fmla="*/ 1776893 w 2515092"/>
                <a:gd name="connsiteY648" fmla="*/ 2421950 h 2450319"/>
                <a:gd name="connsiteX649" fmla="*/ 1774324 w 2515092"/>
                <a:gd name="connsiteY649" fmla="*/ 2421950 h 2450319"/>
                <a:gd name="connsiteX650" fmla="*/ 1771755 w 2515092"/>
                <a:gd name="connsiteY650" fmla="*/ 2421950 h 2450319"/>
                <a:gd name="connsiteX651" fmla="*/ 1771755 w 2515092"/>
                <a:gd name="connsiteY651" fmla="*/ 2420713 h 2450319"/>
                <a:gd name="connsiteX652" fmla="*/ 1773087 w 2515092"/>
                <a:gd name="connsiteY652" fmla="*/ 2419380 h 2450319"/>
                <a:gd name="connsiteX653" fmla="*/ 1774324 w 2515092"/>
                <a:gd name="connsiteY653" fmla="*/ 2416810 h 2450319"/>
                <a:gd name="connsiteX654" fmla="*/ 1775656 w 2515092"/>
                <a:gd name="connsiteY654" fmla="*/ 2416810 h 2450319"/>
                <a:gd name="connsiteX655" fmla="*/ 1774324 w 2515092"/>
                <a:gd name="connsiteY655" fmla="*/ 2414239 h 2450319"/>
                <a:gd name="connsiteX656" fmla="*/ 1773087 w 2515092"/>
                <a:gd name="connsiteY656" fmla="*/ 2414239 h 2450319"/>
                <a:gd name="connsiteX657" fmla="*/ 1773087 w 2515092"/>
                <a:gd name="connsiteY657" fmla="*/ 2412907 h 2450319"/>
                <a:gd name="connsiteX658" fmla="*/ 1771755 w 2515092"/>
                <a:gd name="connsiteY658" fmla="*/ 2412907 h 2450319"/>
                <a:gd name="connsiteX659" fmla="*/ 1769185 w 2515092"/>
                <a:gd name="connsiteY659" fmla="*/ 2414239 h 2450319"/>
                <a:gd name="connsiteX660" fmla="*/ 1766616 w 2515092"/>
                <a:gd name="connsiteY660" fmla="*/ 2416810 h 2450319"/>
                <a:gd name="connsiteX661" fmla="*/ 1762715 w 2515092"/>
                <a:gd name="connsiteY661" fmla="*/ 2419380 h 2450319"/>
                <a:gd name="connsiteX662" fmla="*/ 1760146 w 2515092"/>
                <a:gd name="connsiteY662" fmla="*/ 2419380 h 2450319"/>
                <a:gd name="connsiteX663" fmla="*/ 1758909 w 2515092"/>
                <a:gd name="connsiteY663" fmla="*/ 2420713 h 2450319"/>
                <a:gd name="connsiteX664" fmla="*/ 1757577 w 2515092"/>
                <a:gd name="connsiteY664" fmla="*/ 2419380 h 2450319"/>
                <a:gd name="connsiteX665" fmla="*/ 1757577 w 2515092"/>
                <a:gd name="connsiteY665" fmla="*/ 2418143 h 2450319"/>
                <a:gd name="connsiteX666" fmla="*/ 1761478 w 2515092"/>
                <a:gd name="connsiteY666" fmla="*/ 2415477 h 2450319"/>
                <a:gd name="connsiteX667" fmla="*/ 1765284 w 2515092"/>
                <a:gd name="connsiteY667" fmla="*/ 2412907 h 2450319"/>
                <a:gd name="connsiteX668" fmla="*/ 1771755 w 2515092"/>
                <a:gd name="connsiteY668" fmla="*/ 2409099 h 2450319"/>
                <a:gd name="connsiteX669" fmla="*/ 1774324 w 2515092"/>
                <a:gd name="connsiteY669" fmla="*/ 2409099 h 2450319"/>
                <a:gd name="connsiteX670" fmla="*/ 1775656 w 2515092"/>
                <a:gd name="connsiteY670" fmla="*/ 2407766 h 2450319"/>
                <a:gd name="connsiteX671" fmla="*/ 1775656 w 2515092"/>
                <a:gd name="connsiteY671" fmla="*/ 2405196 h 2450319"/>
                <a:gd name="connsiteX672" fmla="*/ 1775656 w 2515092"/>
                <a:gd name="connsiteY672" fmla="*/ 2402625 h 2450319"/>
                <a:gd name="connsiteX673" fmla="*/ 1776893 w 2515092"/>
                <a:gd name="connsiteY673" fmla="*/ 2401292 h 2450319"/>
                <a:gd name="connsiteX674" fmla="*/ 1779557 w 2515092"/>
                <a:gd name="connsiteY674" fmla="*/ 2401292 h 2450319"/>
                <a:gd name="connsiteX675" fmla="*/ 1780794 w 2515092"/>
                <a:gd name="connsiteY675" fmla="*/ 2401292 h 2450319"/>
                <a:gd name="connsiteX676" fmla="*/ 1782126 w 2515092"/>
                <a:gd name="connsiteY676" fmla="*/ 2400055 h 2450319"/>
                <a:gd name="connsiteX677" fmla="*/ 1782126 w 2515092"/>
                <a:gd name="connsiteY677" fmla="*/ 2398722 h 2450319"/>
                <a:gd name="connsiteX678" fmla="*/ 1782126 w 2515092"/>
                <a:gd name="connsiteY678" fmla="*/ 2397389 h 2450319"/>
                <a:gd name="connsiteX679" fmla="*/ 1780794 w 2515092"/>
                <a:gd name="connsiteY679" fmla="*/ 2397389 h 2450319"/>
                <a:gd name="connsiteX680" fmla="*/ 1771755 w 2515092"/>
                <a:gd name="connsiteY680" fmla="*/ 2394819 h 2450319"/>
                <a:gd name="connsiteX681" fmla="*/ 1767853 w 2515092"/>
                <a:gd name="connsiteY681" fmla="*/ 2393581 h 2450319"/>
                <a:gd name="connsiteX682" fmla="*/ 1765284 w 2515092"/>
                <a:gd name="connsiteY682" fmla="*/ 2392248 h 2450319"/>
                <a:gd name="connsiteX683" fmla="*/ 1760146 w 2515092"/>
                <a:gd name="connsiteY683" fmla="*/ 2389678 h 2450319"/>
                <a:gd name="connsiteX684" fmla="*/ 1760146 w 2515092"/>
                <a:gd name="connsiteY684" fmla="*/ 2388345 h 2450319"/>
                <a:gd name="connsiteX685" fmla="*/ 1760146 w 2515092"/>
                <a:gd name="connsiteY685" fmla="*/ 2387108 h 2450319"/>
                <a:gd name="connsiteX686" fmla="*/ 1762715 w 2515092"/>
                <a:gd name="connsiteY686" fmla="*/ 2385775 h 2450319"/>
                <a:gd name="connsiteX687" fmla="*/ 1762715 w 2515092"/>
                <a:gd name="connsiteY687" fmla="*/ 2384537 h 2450319"/>
                <a:gd name="connsiteX688" fmla="*/ 1760146 w 2515092"/>
                <a:gd name="connsiteY688" fmla="*/ 2379397 h 2450319"/>
                <a:gd name="connsiteX689" fmla="*/ 1760146 w 2515092"/>
                <a:gd name="connsiteY689" fmla="*/ 2376731 h 2450319"/>
                <a:gd name="connsiteX690" fmla="*/ 1761478 w 2515092"/>
                <a:gd name="connsiteY690" fmla="*/ 2371590 h 2450319"/>
                <a:gd name="connsiteX691" fmla="*/ 1762715 w 2515092"/>
                <a:gd name="connsiteY691" fmla="*/ 2369020 h 2450319"/>
                <a:gd name="connsiteX692" fmla="*/ 1761478 w 2515092"/>
                <a:gd name="connsiteY692" fmla="*/ 2367687 h 2450319"/>
                <a:gd name="connsiteX693" fmla="*/ 1758909 w 2515092"/>
                <a:gd name="connsiteY693" fmla="*/ 2366450 h 2450319"/>
                <a:gd name="connsiteX694" fmla="*/ 1757577 w 2515092"/>
                <a:gd name="connsiteY694" fmla="*/ 2366450 h 2450319"/>
                <a:gd name="connsiteX695" fmla="*/ 1756245 w 2515092"/>
                <a:gd name="connsiteY695" fmla="*/ 2374161 h 2450319"/>
                <a:gd name="connsiteX696" fmla="*/ 1755008 w 2515092"/>
                <a:gd name="connsiteY696" fmla="*/ 2374161 h 2450319"/>
                <a:gd name="connsiteX697" fmla="*/ 1753675 w 2515092"/>
                <a:gd name="connsiteY697" fmla="*/ 2374161 h 2450319"/>
                <a:gd name="connsiteX698" fmla="*/ 1753675 w 2515092"/>
                <a:gd name="connsiteY698" fmla="*/ 2371590 h 2450319"/>
                <a:gd name="connsiteX699" fmla="*/ 1753675 w 2515092"/>
                <a:gd name="connsiteY699" fmla="*/ 2369020 h 2450319"/>
                <a:gd name="connsiteX700" fmla="*/ 1755008 w 2515092"/>
                <a:gd name="connsiteY700" fmla="*/ 2362546 h 2450319"/>
                <a:gd name="connsiteX701" fmla="*/ 1753675 w 2515092"/>
                <a:gd name="connsiteY701" fmla="*/ 2359976 h 2450319"/>
                <a:gd name="connsiteX702" fmla="*/ 1753675 w 2515092"/>
                <a:gd name="connsiteY702" fmla="*/ 2356073 h 2450319"/>
                <a:gd name="connsiteX703" fmla="*/ 1752439 w 2515092"/>
                <a:gd name="connsiteY703" fmla="*/ 2345791 h 2450319"/>
                <a:gd name="connsiteX704" fmla="*/ 1751106 w 2515092"/>
                <a:gd name="connsiteY704" fmla="*/ 2343221 h 2450319"/>
                <a:gd name="connsiteX705" fmla="*/ 1752439 w 2515092"/>
                <a:gd name="connsiteY705" fmla="*/ 2335510 h 2450319"/>
                <a:gd name="connsiteX706" fmla="*/ 1742067 w 2515092"/>
                <a:gd name="connsiteY706" fmla="*/ 2335510 h 2450319"/>
                <a:gd name="connsiteX707" fmla="*/ 1745968 w 2515092"/>
                <a:gd name="connsiteY707" fmla="*/ 2330274 h 2450319"/>
                <a:gd name="connsiteX708" fmla="*/ 1742067 w 2515092"/>
                <a:gd name="connsiteY708" fmla="*/ 2329037 h 2450319"/>
                <a:gd name="connsiteX709" fmla="*/ 1736928 w 2515092"/>
                <a:gd name="connsiteY709" fmla="*/ 2330274 h 2450319"/>
                <a:gd name="connsiteX710" fmla="*/ 1742067 w 2515092"/>
                <a:gd name="connsiteY710" fmla="*/ 2326466 h 2450319"/>
                <a:gd name="connsiteX711" fmla="*/ 1742067 w 2515092"/>
                <a:gd name="connsiteY711" fmla="*/ 2322563 h 2450319"/>
                <a:gd name="connsiteX712" fmla="*/ 1733027 w 2515092"/>
                <a:gd name="connsiteY712" fmla="*/ 2325133 h 2450319"/>
                <a:gd name="connsiteX713" fmla="*/ 1731790 w 2515092"/>
                <a:gd name="connsiteY713" fmla="*/ 2323800 h 2450319"/>
                <a:gd name="connsiteX714" fmla="*/ 1733027 w 2515092"/>
                <a:gd name="connsiteY714" fmla="*/ 2321230 h 2450319"/>
                <a:gd name="connsiteX715" fmla="*/ 1734359 w 2515092"/>
                <a:gd name="connsiteY715" fmla="*/ 2321230 h 2450319"/>
                <a:gd name="connsiteX716" fmla="*/ 1734359 w 2515092"/>
                <a:gd name="connsiteY716" fmla="*/ 2319993 h 2450319"/>
                <a:gd name="connsiteX717" fmla="*/ 1735596 w 2515092"/>
                <a:gd name="connsiteY717" fmla="*/ 2318660 h 2450319"/>
                <a:gd name="connsiteX718" fmla="*/ 1736928 w 2515092"/>
                <a:gd name="connsiteY718" fmla="*/ 2317422 h 2450319"/>
                <a:gd name="connsiteX719" fmla="*/ 1738260 w 2515092"/>
                <a:gd name="connsiteY719" fmla="*/ 2317422 h 2450319"/>
                <a:gd name="connsiteX720" fmla="*/ 1738260 w 2515092"/>
                <a:gd name="connsiteY720" fmla="*/ 2316089 h 2450319"/>
                <a:gd name="connsiteX721" fmla="*/ 1736928 w 2515092"/>
                <a:gd name="connsiteY721" fmla="*/ 2316089 h 2450319"/>
                <a:gd name="connsiteX722" fmla="*/ 1735596 w 2515092"/>
                <a:gd name="connsiteY722" fmla="*/ 2316089 h 2450319"/>
                <a:gd name="connsiteX723" fmla="*/ 1731790 w 2515092"/>
                <a:gd name="connsiteY723" fmla="*/ 2316089 h 2450319"/>
                <a:gd name="connsiteX724" fmla="*/ 1727889 w 2515092"/>
                <a:gd name="connsiteY724" fmla="*/ 2316089 h 2450319"/>
                <a:gd name="connsiteX725" fmla="*/ 1727889 w 2515092"/>
                <a:gd name="connsiteY725" fmla="*/ 2314852 h 2450319"/>
                <a:gd name="connsiteX726" fmla="*/ 1727889 w 2515092"/>
                <a:gd name="connsiteY726" fmla="*/ 2313519 h 2450319"/>
                <a:gd name="connsiteX727" fmla="*/ 1729221 w 2515092"/>
                <a:gd name="connsiteY727" fmla="*/ 2310949 h 2450319"/>
                <a:gd name="connsiteX728" fmla="*/ 1730458 w 2515092"/>
                <a:gd name="connsiteY728" fmla="*/ 2309616 h 2450319"/>
                <a:gd name="connsiteX729" fmla="*/ 1731790 w 2515092"/>
                <a:gd name="connsiteY729" fmla="*/ 2309616 h 2450319"/>
                <a:gd name="connsiteX730" fmla="*/ 1733027 w 2515092"/>
                <a:gd name="connsiteY730" fmla="*/ 2309616 h 2450319"/>
                <a:gd name="connsiteX731" fmla="*/ 1734359 w 2515092"/>
                <a:gd name="connsiteY731" fmla="*/ 2312282 h 2450319"/>
                <a:gd name="connsiteX732" fmla="*/ 1735596 w 2515092"/>
                <a:gd name="connsiteY732" fmla="*/ 2313519 h 2450319"/>
                <a:gd name="connsiteX733" fmla="*/ 1736928 w 2515092"/>
                <a:gd name="connsiteY733" fmla="*/ 2313519 h 2450319"/>
                <a:gd name="connsiteX734" fmla="*/ 1738260 w 2515092"/>
                <a:gd name="connsiteY734" fmla="*/ 2313519 h 2450319"/>
                <a:gd name="connsiteX735" fmla="*/ 1738260 w 2515092"/>
                <a:gd name="connsiteY735" fmla="*/ 2310949 h 2450319"/>
                <a:gd name="connsiteX736" fmla="*/ 1738260 w 2515092"/>
                <a:gd name="connsiteY736" fmla="*/ 2309616 h 2450319"/>
                <a:gd name="connsiteX737" fmla="*/ 1736928 w 2515092"/>
                <a:gd name="connsiteY737" fmla="*/ 2308378 h 2450319"/>
                <a:gd name="connsiteX738" fmla="*/ 1734359 w 2515092"/>
                <a:gd name="connsiteY738" fmla="*/ 2307046 h 2450319"/>
                <a:gd name="connsiteX739" fmla="*/ 1730458 w 2515092"/>
                <a:gd name="connsiteY739" fmla="*/ 2305808 h 2450319"/>
                <a:gd name="connsiteX740" fmla="*/ 1730458 w 2515092"/>
                <a:gd name="connsiteY740" fmla="*/ 2304475 h 2450319"/>
                <a:gd name="connsiteX741" fmla="*/ 1730458 w 2515092"/>
                <a:gd name="connsiteY741" fmla="*/ 2303142 h 2450319"/>
                <a:gd name="connsiteX742" fmla="*/ 1733027 w 2515092"/>
                <a:gd name="connsiteY742" fmla="*/ 2301905 h 2450319"/>
                <a:gd name="connsiteX743" fmla="*/ 1734359 w 2515092"/>
                <a:gd name="connsiteY743" fmla="*/ 2301905 h 2450319"/>
                <a:gd name="connsiteX744" fmla="*/ 1735596 w 2515092"/>
                <a:gd name="connsiteY744" fmla="*/ 2300667 h 2450319"/>
                <a:gd name="connsiteX745" fmla="*/ 1736928 w 2515092"/>
                <a:gd name="connsiteY745" fmla="*/ 2301905 h 2450319"/>
                <a:gd name="connsiteX746" fmla="*/ 1738260 w 2515092"/>
                <a:gd name="connsiteY746" fmla="*/ 2301905 h 2450319"/>
                <a:gd name="connsiteX747" fmla="*/ 1738260 w 2515092"/>
                <a:gd name="connsiteY747" fmla="*/ 2304475 h 2450319"/>
                <a:gd name="connsiteX748" fmla="*/ 1740735 w 2515092"/>
                <a:gd name="connsiteY748" fmla="*/ 2305808 h 2450319"/>
                <a:gd name="connsiteX749" fmla="*/ 1742067 w 2515092"/>
                <a:gd name="connsiteY749" fmla="*/ 2305808 h 2450319"/>
                <a:gd name="connsiteX750" fmla="*/ 1743399 w 2515092"/>
                <a:gd name="connsiteY750" fmla="*/ 2304475 h 2450319"/>
                <a:gd name="connsiteX751" fmla="*/ 1743399 w 2515092"/>
                <a:gd name="connsiteY751" fmla="*/ 2300667 h 2450319"/>
                <a:gd name="connsiteX752" fmla="*/ 1743399 w 2515092"/>
                <a:gd name="connsiteY752" fmla="*/ 2296764 h 2450319"/>
                <a:gd name="connsiteX753" fmla="*/ 1742067 w 2515092"/>
                <a:gd name="connsiteY753" fmla="*/ 2290291 h 2450319"/>
                <a:gd name="connsiteX754" fmla="*/ 1739498 w 2515092"/>
                <a:gd name="connsiteY754" fmla="*/ 2287720 h 2450319"/>
                <a:gd name="connsiteX755" fmla="*/ 1736928 w 2515092"/>
                <a:gd name="connsiteY755" fmla="*/ 2287720 h 2450319"/>
                <a:gd name="connsiteX756" fmla="*/ 1735596 w 2515092"/>
                <a:gd name="connsiteY756" fmla="*/ 2283817 h 2450319"/>
                <a:gd name="connsiteX757" fmla="*/ 1736928 w 2515092"/>
                <a:gd name="connsiteY757" fmla="*/ 2281247 h 2450319"/>
                <a:gd name="connsiteX758" fmla="*/ 1733027 w 2515092"/>
                <a:gd name="connsiteY758" fmla="*/ 2256685 h 2450319"/>
                <a:gd name="connsiteX759" fmla="*/ 1727889 w 2515092"/>
                <a:gd name="connsiteY759" fmla="*/ 2237360 h 2450319"/>
                <a:gd name="connsiteX760" fmla="*/ 1721418 w 2515092"/>
                <a:gd name="connsiteY760" fmla="*/ 2236123 h 2450319"/>
                <a:gd name="connsiteX761" fmla="*/ 1716280 w 2515092"/>
                <a:gd name="connsiteY761" fmla="*/ 2233457 h 2450319"/>
                <a:gd name="connsiteX762" fmla="*/ 1713711 w 2515092"/>
                <a:gd name="connsiteY762" fmla="*/ 2229649 h 2450319"/>
                <a:gd name="connsiteX763" fmla="*/ 1712379 w 2515092"/>
                <a:gd name="connsiteY763" fmla="*/ 2225746 h 2450319"/>
                <a:gd name="connsiteX764" fmla="*/ 1713711 w 2515092"/>
                <a:gd name="connsiteY764" fmla="*/ 2224413 h 2450319"/>
                <a:gd name="connsiteX765" fmla="*/ 1714948 w 2515092"/>
                <a:gd name="connsiteY765" fmla="*/ 2221843 h 2450319"/>
                <a:gd name="connsiteX766" fmla="*/ 1716280 w 2515092"/>
                <a:gd name="connsiteY766" fmla="*/ 2219272 h 2450319"/>
                <a:gd name="connsiteX767" fmla="*/ 1716280 w 2515092"/>
                <a:gd name="connsiteY767" fmla="*/ 2218035 h 2450319"/>
                <a:gd name="connsiteX768" fmla="*/ 1717612 w 2515092"/>
                <a:gd name="connsiteY768" fmla="*/ 2218035 h 2450319"/>
                <a:gd name="connsiteX769" fmla="*/ 1718849 w 2515092"/>
                <a:gd name="connsiteY769" fmla="*/ 2218035 h 2450319"/>
                <a:gd name="connsiteX770" fmla="*/ 1720181 w 2515092"/>
                <a:gd name="connsiteY770" fmla="*/ 2220510 h 2450319"/>
                <a:gd name="connsiteX771" fmla="*/ 1722750 w 2515092"/>
                <a:gd name="connsiteY771" fmla="*/ 2223175 h 2450319"/>
                <a:gd name="connsiteX772" fmla="*/ 1725320 w 2515092"/>
                <a:gd name="connsiteY772" fmla="*/ 2225746 h 2450319"/>
                <a:gd name="connsiteX773" fmla="*/ 1727889 w 2515092"/>
                <a:gd name="connsiteY773" fmla="*/ 2225746 h 2450319"/>
                <a:gd name="connsiteX774" fmla="*/ 1730458 w 2515092"/>
                <a:gd name="connsiteY774" fmla="*/ 2225746 h 2450319"/>
                <a:gd name="connsiteX775" fmla="*/ 1733027 w 2515092"/>
                <a:gd name="connsiteY775" fmla="*/ 2223175 h 2450319"/>
                <a:gd name="connsiteX776" fmla="*/ 1731790 w 2515092"/>
                <a:gd name="connsiteY776" fmla="*/ 2220510 h 2450319"/>
                <a:gd name="connsiteX777" fmla="*/ 1729221 w 2515092"/>
                <a:gd name="connsiteY777" fmla="*/ 2218035 h 2450319"/>
                <a:gd name="connsiteX778" fmla="*/ 1727889 w 2515092"/>
                <a:gd name="connsiteY778" fmla="*/ 2215369 h 2450319"/>
                <a:gd name="connsiteX779" fmla="*/ 1725320 w 2515092"/>
                <a:gd name="connsiteY779" fmla="*/ 2214132 h 2450319"/>
                <a:gd name="connsiteX780" fmla="*/ 1723987 w 2515092"/>
                <a:gd name="connsiteY780" fmla="*/ 2214132 h 2450319"/>
                <a:gd name="connsiteX781" fmla="*/ 1723987 w 2515092"/>
                <a:gd name="connsiteY781" fmla="*/ 2216702 h 2450319"/>
                <a:gd name="connsiteX782" fmla="*/ 1721418 w 2515092"/>
                <a:gd name="connsiteY782" fmla="*/ 2216702 h 2450319"/>
                <a:gd name="connsiteX783" fmla="*/ 1718849 w 2515092"/>
                <a:gd name="connsiteY783" fmla="*/ 2215369 h 2450319"/>
                <a:gd name="connsiteX784" fmla="*/ 1716280 w 2515092"/>
                <a:gd name="connsiteY784" fmla="*/ 2210228 h 2450319"/>
                <a:gd name="connsiteX785" fmla="*/ 1714948 w 2515092"/>
                <a:gd name="connsiteY785" fmla="*/ 2205088 h 2450319"/>
                <a:gd name="connsiteX786" fmla="*/ 1713711 w 2515092"/>
                <a:gd name="connsiteY786" fmla="*/ 2199947 h 2450319"/>
                <a:gd name="connsiteX787" fmla="*/ 1713711 w 2515092"/>
                <a:gd name="connsiteY787" fmla="*/ 2196044 h 2450319"/>
                <a:gd name="connsiteX788" fmla="*/ 1716280 w 2515092"/>
                <a:gd name="connsiteY788" fmla="*/ 2192141 h 2450319"/>
                <a:gd name="connsiteX789" fmla="*/ 1717612 w 2515092"/>
                <a:gd name="connsiteY789" fmla="*/ 2190903 h 2450319"/>
                <a:gd name="connsiteX790" fmla="*/ 1721418 w 2515092"/>
                <a:gd name="connsiteY790" fmla="*/ 2192141 h 2450319"/>
                <a:gd name="connsiteX791" fmla="*/ 1725320 w 2515092"/>
                <a:gd name="connsiteY791" fmla="*/ 2190903 h 2450319"/>
                <a:gd name="connsiteX792" fmla="*/ 1729221 w 2515092"/>
                <a:gd name="connsiteY792" fmla="*/ 2192141 h 2450319"/>
                <a:gd name="connsiteX793" fmla="*/ 1731790 w 2515092"/>
                <a:gd name="connsiteY793" fmla="*/ 2193473 h 2450319"/>
                <a:gd name="connsiteX794" fmla="*/ 1733027 w 2515092"/>
                <a:gd name="connsiteY794" fmla="*/ 2192141 h 2450319"/>
                <a:gd name="connsiteX795" fmla="*/ 1731790 w 2515092"/>
                <a:gd name="connsiteY795" fmla="*/ 2188333 h 2450319"/>
                <a:gd name="connsiteX796" fmla="*/ 1731790 w 2515092"/>
                <a:gd name="connsiteY796" fmla="*/ 2185668 h 2450319"/>
                <a:gd name="connsiteX797" fmla="*/ 1733027 w 2515092"/>
                <a:gd name="connsiteY797" fmla="*/ 2181859 h 2450319"/>
                <a:gd name="connsiteX798" fmla="*/ 1733027 w 2515092"/>
                <a:gd name="connsiteY798" fmla="*/ 2177956 h 2450319"/>
                <a:gd name="connsiteX799" fmla="*/ 1730458 w 2515092"/>
                <a:gd name="connsiteY799" fmla="*/ 2175386 h 2450319"/>
                <a:gd name="connsiteX800" fmla="*/ 1727889 w 2515092"/>
                <a:gd name="connsiteY800" fmla="*/ 2172815 h 2450319"/>
                <a:gd name="connsiteX801" fmla="*/ 1729221 w 2515092"/>
                <a:gd name="connsiteY801" fmla="*/ 2168912 h 2450319"/>
                <a:gd name="connsiteX802" fmla="*/ 1730458 w 2515092"/>
                <a:gd name="connsiteY802" fmla="*/ 2168912 h 2450319"/>
                <a:gd name="connsiteX803" fmla="*/ 1734359 w 2515092"/>
                <a:gd name="connsiteY803" fmla="*/ 2168912 h 2450319"/>
                <a:gd name="connsiteX804" fmla="*/ 1735596 w 2515092"/>
                <a:gd name="connsiteY804" fmla="*/ 2168912 h 2450319"/>
                <a:gd name="connsiteX805" fmla="*/ 1738260 w 2515092"/>
                <a:gd name="connsiteY805" fmla="*/ 2165104 h 2450319"/>
                <a:gd name="connsiteX806" fmla="*/ 1738260 w 2515092"/>
                <a:gd name="connsiteY806" fmla="*/ 2161201 h 2450319"/>
                <a:gd name="connsiteX807" fmla="*/ 1736928 w 2515092"/>
                <a:gd name="connsiteY807" fmla="*/ 2158631 h 2450319"/>
                <a:gd name="connsiteX808" fmla="*/ 1736928 w 2515092"/>
                <a:gd name="connsiteY808" fmla="*/ 2152157 h 2450319"/>
                <a:gd name="connsiteX809" fmla="*/ 1736928 w 2515092"/>
                <a:gd name="connsiteY809" fmla="*/ 2148254 h 2450319"/>
                <a:gd name="connsiteX810" fmla="*/ 1738260 w 2515092"/>
                <a:gd name="connsiteY810" fmla="*/ 2143113 h 2450319"/>
                <a:gd name="connsiteX811" fmla="*/ 1739498 w 2515092"/>
                <a:gd name="connsiteY811" fmla="*/ 2139210 h 2450319"/>
                <a:gd name="connsiteX812" fmla="*/ 1742067 w 2515092"/>
                <a:gd name="connsiteY812" fmla="*/ 2139210 h 2450319"/>
                <a:gd name="connsiteX813" fmla="*/ 1743399 w 2515092"/>
                <a:gd name="connsiteY813" fmla="*/ 2136640 h 2450319"/>
                <a:gd name="connsiteX814" fmla="*/ 1743399 w 2515092"/>
                <a:gd name="connsiteY814" fmla="*/ 2134069 h 2450319"/>
                <a:gd name="connsiteX815" fmla="*/ 1743399 w 2515092"/>
                <a:gd name="connsiteY815" fmla="*/ 2132832 h 2450319"/>
                <a:gd name="connsiteX816" fmla="*/ 1743399 w 2515092"/>
                <a:gd name="connsiteY816" fmla="*/ 2131499 h 2450319"/>
                <a:gd name="connsiteX817" fmla="*/ 1739498 w 2515092"/>
                <a:gd name="connsiteY817" fmla="*/ 2132832 h 2450319"/>
                <a:gd name="connsiteX818" fmla="*/ 1736928 w 2515092"/>
                <a:gd name="connsiteY818" fmla="*/ 2132832 h 2450319"/>
                <a:gd name="connsiteX819" fmla="*/ 1734359 w 2515092"/>
                <a:gd name="connsiteY819" fmla="*/ 2131499 h 2450319"/>
                <a:gd name="connsiteX820" fmla="*/ 1731790 w 2515092"/>
                <a:gd name="connsiteY820" fmla="*/ 2132832 h 2450319"/>
                <a:gd name="connsiteX821" fmla="*/ 1730458 w 2515092"/>
                <a:gd name="connsiteY821" fmla="*/ 2134069 h 2450319"/>
                <a:gd name="connsiteX822" fmla="*/ 1730458 w 2515092"/>
                <a:gd name="connsiteY822" fmla="*/ 2136640 h 2450319"/>
                <a:gd name="connsiteX823" fmla="*/ 1729221 w 2515092"/>
                <a:gd name="connsiteY823" fmla="*/ 2136640 h 2450319"/>
                <a:gd name="connsiteX824" fmla="*/ 1727889 w 2515092"/>
                <a:gd name="connsiteY824" fmla="*/ 2137973 h 2450319"/>
                <a:gd name="connsiteX825" fmla="*/ 1723987 w 2515092"/>
                <a:gd name="connsiteY825" fmla="*/ 2137973 h 2450319"/>
                <a:gd name="connsiteX826" fmla="*/ 1721418 w 2515092"/>
                <a:gd name="connsiteY826" fmla="*/ 2137973 h 2450319"/>
                <a:gd name="connsiteX827" fmla="*/ 1718849 w 2515092"/>
                <a:gd name="connsiteY827" fmla="*/ 2139210 h 2450319"/>
                <a:gd name="connsiteX828" fmla="*/ 1713711 w 2515092"/>
                <a:gd name="connsiteY828" fmla="*/ 2136640 h 2450319"/>
                <a:gd name="connsiteX829" fmla="*/ 1709810 w 2515092"/>
                <a:gd name="connsiteY829" fmla="*/ 2135402 h 2450319"/>
                <a:gd name="connsiteX830" fmla="*/ 1702102 w 2515092"/>
                <a:gd name="connsiteY830" fmla="*/ 2136640 h 2450319"/>
                <a:gd name="connsiteX831" fmla="*/ 1700770 w 2515092"/>
                <a:gd name="connsiteY831" fmla="*/ 2135402 h 2450319"/>
                <a:gd name="connsiteX832" fmla="*/ 1700770 w 2515092"/>
                <a:gd name="connsiteY832" fmla="*/ 2131499 h 2450319"/>
                <a:gd name="connsiteX833" fmla="*/ 1699533 w 2515092"/>
                <a:gd name="connsiteY833" fmla="*/ 2130166 h 2450319"/>
                <a:gd name="connsiteX834" fmla="*/ 1698201 w 2515092"/>
                <a:gd name="connsiteY834" fmla="*/ 2128929 h 2450319"/>
                <a:gd name="connsiteX835" fmla="*/ 1696869 w 2515092"/>
                <a:gd name="connsiteY835" fmla="*/ 2128929 h 2450319"/>
                <a:gd name="connsiteX836" fmla="*/ 1691731 w 2515092"/>
                <a:gd name="connsiteY836" fmla="*/ 2131499 h 2450319"/>
                <a:gd name="connsiteX837" fmla="*/ 1686592 w 2515092"/>
                <a:gd name="connsiteY837" fmla="*/ 2131499 h 2450319"/>
                <a:gd name="connsiteX838" fmla="*/ 1681454 w 2515092"/>
                <a:gd name="connsiteY838" fmla="*/ 2131499 h 2450319"/>
                <a:gd name="connsiteX839" fmla="*/ 1676316 w 2515092"/>
                <a:gd name="connsiteY839" fmla="*/ 2130166 h 2450319"/>
                <a:gd name="connsiteX840" fmla="*/ 1673652 w 2515092"/>
                <a:gd name="connsiteY840" fmla="*/ 2128929 h 2450319"/>
                <a:gd name="connsiteX841" fmla="*/ 1672415 w 2515092"/>
                <a:gd name="connsiteY841" fmla="*/ 2127596 h 2450319"/>
                <a:gd name="connsiteX842" fmla="*/ 1672415 w 2515092"/>
                <a:gd name="connsiteY842" fmla="*/ 2126358 h 2450319"/>
                <a:gd name="connsiteX843" fmla="*/ 1672415 w 2515092"/>
                <a:gd name="connsiteY843" fmla="*/ 2125025 h 2450319"/>
                <a:gd name="connsiteX844" fmla="*/ 1674984 w 2515092"/>
                <a:gd name="connsiteY844" fmla="*/ 2126358 h 2450319"/>
                <a:gd name="connsiteX845" fmla="*/ 1680122 w 2515092"/>
                <a:gd name="connsiteY845" fmla="*/ 2126358 h 2450319"/>
                <a:gd name="connsiteX846" fmla="*/ 1685260 w 2515092"/>
                <a:gd name="connsiteY846" fmla="*/ 2127596 h 2450319"/>
                <a:gd name="connsiteX847" fmla="*/ 1687925 w 2515092"/>
                <a:gd name="connsiteY847" fmla="*/ 2127596 h 2450319"/>
                <a:gd name="connsiteX848" fmla="*/ 1693063 w 2515092"/>
                <a:gd name="connsiteY848" fmla="*/ 2126358 h 2450319"/>
                <a:gd name="connsiteX849" fmla="*/ 1695632 w 2515092"/>
                <a:gd name="connsiteY849" fmla="*/ 2125025 h 2450319"/>
                <a:gd name="connsiteX850" fmla="*/ 1696869 w 2515092"/>
                <a:gd name="connsiteY850" fmla="*/ 2123693 h 2450319"/>
                <a:gd name="connsiteX851" fmla="*/ 1696869 w 2515092"/>
                <a:gd name="connsiteY851" fmla="*/ 2122455 h 2450319"/>
                <a:gd name="connsiteX852" fmla="*/ 1695632 w 2515092"/>
                <a:gd name="connsiteY852" fmla="*/ 2121123 h 2450319"/>
                <a:gd name="connsiteX853" fmla="*/ 1694300 w 2515092"/>
                <a:gd name="connsiteY853" fmla="*/ 2119885 h 2450319"/>
                <a:gd name="connsiteX854" fmla="*/ 1693063 w 2515092"/>
                <a:gd name="connsiteY854" fmla="*/ 2121123 h 2450319"/>
                <a:gd name="connsiteX855" fmla="*/ 1690494 w 2515092"/>
                <a:gd name="connsiteY855" fmla="*/ 2121123 h 2450319"/>
                <a:gd name="connsiteX856" fmla="*/ 1686592 w 2515092"/>
                <a:gd name="connsiteY856" fmla="*/ 2119885 h 2450319"/>
                <a:gd name="connsiteX857" fmla="*/ 1684023 w 2515092"/>
                <a:gd name="connsiteY857" fmla="*/ 2118552 h 2450319"/>
                <a:gd name="connsiteX858" fmla="*/ 1682691 w 2515092"/>
                <a:gd name="connsiteY858" fmla="*/ 2118552 h 2450319"/>
                <a:gd name="connsiteX859" fmla="*/ 1682691 w 2515092"/>
                <a:gd name="connsiteY859" fmla="*/ 2117314 h 2450319"/>
                <a:gd name="connsiteX860" fmla="*/ 1684023 w 2515092"/>
                <a:gd name="connsiteY860" fmla="*/ 2115982 h 2450319"/>
                <a:gd name="connsiteX861" fmla="*/ 1685260 w 2515092"/>
                <a:gd name="connsiteY861" fmla="*/ 2114649 h 2450319"/>
                <a:gd name="connsiteX862" fmla="*/ 1687925 w 2515092"/>
                <a:gd name="connsiteY862" fmla="*/ 2115982 h 2450319"/>
                <a:gd name="connsiteX863" fmla="*/ 1689161 w 2515092"/>
                <a:gd name="connsiteY863" fmla="*/ 2117314 h 2450319"/>
                <a:gd name="connsiteX864" fmla="*/ 1690494 w 2515092"/>
                <a:gd name="connsiteY864" fmla="*/ 2118552 h 2450319"/>
                <a:gd name="connsiteX865" fmla="*/ 1691731 w 2515092"/>
                <a:gd name="connsiteY865" fmla="*/ 2118552 h 2450319"/>
                <a:gd name="connsiteX866" fmla="*/ 1690494 w 2515092"/>
                <a:gd name="connsiteY866" fmla="*/ 2114649 h 2450319"/>
                <a:gd name="connsiteX867" fmla="*/ 1689161 w 2515092"/>
                <a:gd name="connsiteY867" fmla="*/ 2108176 h 2450319"/>
                <a:gd name="connsiteX868" fmla="*/ 1687925 w 2515092"/>
                <a:gd name="connsiteY868" fmla="*/ 2106938 h 2450319"/>
                <a:gd name="connsiteX869" fmla="*/ 1686592 w 2515092"/>
                <a:gd name="connsiteY869" fmla="*/ 2106938 h 2450319"/>
                <a:gd name="connsiteX870" fmla="*/ 1684023 w 2515092"/>
                <a:gd name="connsiteY870" fmla="*/ 2106938 h 2450319"/>
                <a:gd name="connsiteX871" fmla="*/ 1680122 w 2515092"/>
                <a:gd name="connsiteY871" fmla="*/ 2105700 h 2450319"/>
                <a:gd name="connsiteX872" fmla="*/ 1678885 w 2515092"/>
                <a:gd name="connsiteY872" fmla="*/ 2103130 h 2450319"/>
                <a:gd name="connsiteX873" fmla="*/ 1680122 w 2515092"/>
                <a:gd name="connsiteY873" fmla="*/ 2101797 h 2450319"/>
                <a:gd name="connsiteX874" fmla="*/ 1682691 w 2515092"/>
                <a:gd name="connsiteY874" fmla="*/ 2103130 h 2450319"/>
                <a:gd name="connsiteX875" fmla="*/ 1685260 w 2515092"/>
                <a:gd name="connsiteY875" fmla="*/ 2104367 h 2450319"/>
                <a:gd name="connsiteX876" fmla="*/ 1685260 w 2515092"/>
                <a:gd name="connsiteY876" fmla="*/ 2103130 h 2450319"/>
                <a:gd name="connsiteX877" fmla="*/ 1680122 w 2515092"/>
                <a:gd name="connsiteY877" fmla="*/ 2097894 h 2450319"/>
                <a:gd name="connsiteX878" fmla="*/ 1674984 w 2515092"/>
                <a:gd name="connsiteY878" fmla="*/ 2092753 h 2450319"/>
                <a:gd name="connsiteX879" fmla="*/ 1672415 w 2515092"/>
                <a:gd name="connsiteY879" fmla="*/ 2091516 h 2450319"/>
                <a:gd name="connsiteX880" fmla="*/ 1672415 w 2515092"/>
                <a:gd name="connsiteY880" fmla="*/ 2088850 h 2450319"/>
                <a:gd name="connsiteX881" fmla="*/ 1672415 w 2515092"/>
                <a:gd name="connsiteY881" fmla="*/ 2087612 h 2450319"/>
                <a:gd name="connsiteX882" fmla="*/ 1672415 w 2515092"/>
                <a:gd name="connsiteY882" fmla="*/ 2086280 h 2450319"/>
                <a:gd name="connsiteX883" fmla="*/ 1676316 w 2515092"/>
                <a:gd name="connsiteY883" fmla="*/ 2086280 h 2450319"/>
                <a:gd name="connsiteX884" fmla="*/ 1678885 w 2515092"/>
                <a:gd name="connsiteY884" fmla="*/ 2090183 h 2450319"/>
                <a:gd name="connsiteX885" fmla="*/ 1682691 w 2515092"/>
                <a:gd name="connsiteY885" fmla="*/ 2096656 h 2450319"/>
                <a:gd name="connsiteX886" fmla="*/ 1684023 w 2515092"/>
                <a:gd name="connsiteY886" fmla="*/ 2099227 h 2450319"/>
                <a:gd name="connsiteX887" fmla="*/ 1686592 w 2515092"/>
                <a:gd name="connsiteY887" fmla="*/ 2100465 h 2450319"/>
                <a:gd name="connsiteX888" fmla="*/ 1687925 w 2515092"/>
                <a:gd name="connsiteY888" fmla="*/ 2101797 h 2450319"/>
                <a:gd name="connsiteX889" fmla="*/ 1689161 w 2515092"/>
                <a:gd name="connsiteY889" fmla="*/ 2104367 h 2450319"/>
                <a:gd name="connsiteX890" fmla="*/ 1690494 w 2515092"/>
                <a:gd name="connsiteY890" fmla="*/ 2104367 h 2450319"/>
                <a:gd name="connsiteX891" fmla="*/ 1690494 w 2515092"/>
                <a:gd name="connsiteY891" fmla="*/ 2101797 h 2450319"/>
                <a:gd name="connsiteX892" fmla="*/ 1691731 w 2515092"/>
                <a:gd name="connsiteY892" fmla="*/ 2100465 h 2450319"/>
                <a:gd name="connsiteX893" fmla="*/ 1693063 w 2515092"/>
                <a:gd name="connsiteY893" fmla="*/ 2101797 h 2450319"/>
                <a:gd name="connsiteX894" fmla="*/ 1694300 w 2515092"/>
                <a:gd name="connsiteY894" fmla="*/ 2104367 h 2450319"/>
                <a:gd name="connsiteX895" fmla="*/ 1694300 w 2515092"/>
                <a:gd name="connsiteY895" fmla="*/ 2109509 h 2450319"/>
                <a:gd name="connsiteX896" fmla="*/ 1695632 w 2515092"/>
                <a:gd name="connsiteY896" fmla="*/ 2113411 h 2450319"/>
                <a:gd name="connsiteX897" fmla="*/ 1695632 w 2515092"/>
                <a:gd name="connsiteY897" fmla="*/ 2114649 h 2450319"/>
                <a:gd name="connsiteX898" fmla="*/ 1699533 w 2515092"/>
                <a:gd name="connsiteY898" fmla="*/ 2115982 h 2450319"/>
                <a:gd name="connsiteX899" fmla="*/ 1700770 w 2515092"/>
                <a:gd name="connsiteY899" fmla="*/ 2115982 h 2450319"/>
                <a:gd name="connsiteX900" fmla="*/ 1702102 w 2515092"/>
                <a:gd name="connsiteY900" fmla="*/ 2117314 h 2450319"/>
                <a:gd name="connsiteX901" fmla="*/ 1702102 w 2515092"/>
                <a:gd name="connsiteY901" fmla="*/ 2118552 h 2450319"/>
                <a:gd name="connsiteX902" fmla="*/ 1700770 w 2515092"/>
                <a:gd name="connsiteY902" fmla="*/ 2121123 h 2450319"/>
                <a:gd name="connsiteX903" fmla="*/ 1700770 w 2515092"/>
                <a:gd name="connsiteY903" fmla="*/ 2123693 h 2450319"/>
                <a:gd name="connsiteX904" fmla="*/ 1703339 w 2515092"/>
                <a:gd name="connsiteY904" fmla="*/ 2125025 h 2450319"/>
                <a:gd name="connsiteX905" fmla="*/ 1707241 w 2515092"/>
                <a:gd name="connsiteY905" fmla="*/ 2126358 h 2450319"/>
                <a:gd name="connsiteX906" fmla="*/ 1708573 w 2515092"/>
                <a:gd name="connsiteY906" fmla="*/ 2126358 h 2450319"/>
                <a:gd name="connsiteX907" fmla="*/ 1711142 w 2515092"/>
                <a:gd name="connsiteY907" fmla="*/ 2123693 h 2450319"/>
                <a:gd name="connsiteX908" fmla="*/ 1712379 w 2515092"/>
                <a:gd name="connsiteY908" fmla="*/ 2121123 h 2450319"/>
                <a:gd name="connsiteX909" fmla="*/ 1713711 w 2515092"/>
                <a:gd name="connsiteY909" fmla="*/ 2121123 h 2450319"/>
                <a:gd name="connsiteX910" fmla="*/ 1712379 w 2515092"/>
                <a:gd name="connsiteY910" fmla="*/ 2119885 h 2450319"/>
                <a:gd name="connsiteX911" fmla="*/ 1711142 w 2515092"/>
                <a:gd name="connsiteY911" fmla="*/ 2119885 h 2450319"/>
                <a:gd name="connsiteX912" fmla="*/ 1707241 w 2515092"/>
                <a:gd name="connsiteY912" fmla="*/ 2121123 h 2450319"/>
                <a:gd name="connsiteX913" fmla="*/ 1704671 w 2515092"/>
                <a:gd name="connsiteY913" fmla="*/ 2121123 h 2450319"/>
                <a:gd name="connsiteX914" fmla="*/ 1703339 w 2515092"/>
                <a:gd name="connsiteY914" fmla="*/ 2118552 h 2450319"/>
                <a:gd name="connsiteX915" fmla="*/ 1704671 w 2515092"/>
                <a:gd name="connsiteY915" fmla="*/ 2115982 h 2450319"/>
                <a:gd name="connsiteX916" fmla="*/ 1703339 w 2515092"/>
                <a:gd name="connsiteY916" fmla="*/ 2114649 h 2450319"/>
                <a:gd name="connsiteX917" fmla="*/ 1703339 w 2515092"/>
                <a:gd name="connsiteY917" fmla="*/ 2112079 h 2450319"/>
                <a:gd name="connsiteX918" fmla="*/ 1703339 w 2515092"/>
                <a:gd name="connsiteY918" fmla="*/ 2110841 h 2450319"/>
                <a:gd name="connsiteX919" fmla="*/ 1704671 w 2515092"/>
                <a:gd name="connsiteY919" fmla="*/ 2110841 h 2450319"/>
                <a:gd name="connsiteX920" fmla="*/ 1709810 w 2515092"/>
                <a:gd name="connsiteY920" fmla="*/ 2112079 h 2450319"/>
                <a:gd name="connsiteX921" fmla="*/ 1713711 w 2515092"/>
                <a:gd name="connsiteY921" fmla="*/ 2113411 h 2450319"/>
                <a:gd name="connsiteX922" fmla="*/ 1714948 w 2515092"/>
                <a:gd name="connsiteY922" fmla="*/ 2114649 h 2450319"/>
                <a:gd name="connsiteX923" fmla="*/ 1716280 w 2515092"/>
                <a:gd name="connsiteY923" fmla="*/ 2114649 h 2450319"/>
                <a:gd name="connsiteX924" fmla="*/ 1716280 w 2515092"/>
                <a:gd name="connsiteY924" fmla="*/ 2117314 h 2450319"/>
                <a:gd name="connsiteX925" fmla="*/ 1714948 w 2515092"/>
                <a:gd name="connsiteY925" fmla="*/ 2118552 h 2450319"/>
                <a:gd name="connsiteX926" fmla="*/ 1716280 w 2515092"/>
                <a:gd name="connsiteY926" fmla="*/ 2118552 h 2450319"/>
                <a:gd name="connsiteX927" fmla="*/ 1717612 w 2515092"/>
                <a:gd name="connsiteY927" fmla="*/ 2119885 h 2450319"/>
                <a:gd name="connsiteX928" fmla="*/ 1720181 w 2515092"/>
                <a:gd name="connsiteY928" fmla="*/ 2117314 h 2450319"/>
                <a:gd name="connsiteX929" fmla="*/ 1721418 w 2515092"/>
                <a:gd name="connsiteY929" fmla="*/ 2115982 h 2450319"/>
                <a:gd name="connsiteX930" fmla="*/ 1721418 w 2515092"/>
                <a:gd name="connsiteY930" fmla="*/ 2114649 h 2450319"/>
                <a:gd name="connsiteX931" fmla="*/ 1721418 w 2515092"/>
                <a:gd name="connsiteY931" fmla="*/ 2113411 h 2450319"/>
                <a:gd name="connsiteX932" fmla="*/ 1720181 w 2515092"/>
                <a:gd name="connsiteY932" fmla="*/ 2113411 h 2450319"/>
                <a:gd name="connsiteX933" fmla="*/ 1718849 w 2515092"/>
                <a:gd name="connsiteY933" fmla="*/ 2112079 h 2450319"/>
                <a:gd name="connsiteX934" fmla="*/ 1720181 w 2515092"/>
                <a:gd name="connsiteY934" fmla="*/ 2109509 h 2450319"/>
                <a:gd name="connsiteX935" fmla="*/ 1722750 w 2515092"/>
                <a:gd name="connsiteY935" fmla="*/ 2106938 h 2450319"/>
                <a:gd name="connsiteX936" fmla="*/ 1723987 w 2515092"/>
                <a:gd name="connsiteY936" fmla="*/ 2105700 h 2450319"/>
                <a:gd name="connsiteX937" fmla="*/ 1726557 w 2515092"/>
                <a:gd name="connsiteY937" fmla="*/ 2104367 h 2450319"/>
                <a:gd name="connsiteX938" fmla="*/ 1727889 w 2515092"/>
                <a:gd name="connsiteY938" fmla="*/ 2105700 h 2450319"/>
                <a:gd name="connsiteX939" fmla="*/ 1727889 w 2515092"/>
                <a:gd name="connsiteY939" fmla="*/ 2108176 h 2450319"/>
                <a:gd name="connsiteX940" fmla="*/ 1729221 w 2515092"/>
                <a:gd name="connsiteY940" fmla="*/ 2106938 h 2450319"/>
                <a:gd name="connsiteX941" fmla="*/ 1730458 w 2515092"/>
                <a:gd name="connsiteY941" fmla="*/ 2104367 h 2450319"/>
                <a:gd name="connsiteX942" fmla="*/ 1731790 w 2515092"/>
                <a:gd name="connsiteY942" fmla="*/ 2101797 h 2450319"/>
                <a:gd name="connsiteX943" fmla="*/ 1730458 w 2515092"/>
                <a:gd name="connsiteY943" fmla="*/ 2099227 h 2450319"/>
                <a:gd name="connsiteX944" fmla="*/ 1729221 w 2515092"/>
                <a:gd name="connsiteY944" fmla="*/ 2096656 h 2450319"/>
                <a:gd name="connsiteX945" fmla="*/ 1727889 w 2515092"/>
                <a:gd name="connsiteY945" fmla="*/ 2095323 h 2450319"/>
                <a:gd name="connsiteX946" fmla="*/ 1726557 w 2515092"/>
                <a:gd name="connsiteY946" fmla="*/ 2096656 h 2450319"/>
                <a:gd name="connsiteX947" fmla="*/ 1723987 w 2515092"/>
                <a:gd name="connsiteY947" fmla="*/ 2100465 h 2450319"/>
                <a:gd name="connsiteX948" fmla="*/ 1722750 w 2515092"/>
                <a:gd name="connsiteY948" fmla="*/ 2101797 h 2450319"/>
                <a:gd name="connsiteX949" fmla="*/ 1721418 w 2515092"/>
                <a:gd name="connsiteY949" fmla="*/ 2101797 h 2450319"/>
                <a:gd name="connsiteX950" fmla="*/ 1718849 w 2515092"/>
                <a:gd name="connsiteY950" fmla="*/ 2101797 h 2450319"/>
                <a:gd name="connsiteX951" fmla="*/ 1717612 w 2515092"/>
                <a:gd name="connsiteY951" fmla="*/ 2100465 h 2450319"/>
                <a:gd name="connsiteX952" fmla="*/ 1717612 w 2515092"/>
                <a:gd name="connsiteY952" fmla="*/ 2099227 h 2450319"/>
                <a:gd name="connsiteX953" fmla="*/ 1718849 w 2515092"/>
                <a:gd name="connsiteY953" fmla="*/ 2097894 h 2450319"/>
                <a:gd name="connsiteX954" fmla="*/ 1721418 w 2515092"/>
                <a:gd name="connsiteY954" fmla="*/ 2097894 h 2450319"/>
                <a:gd name="connsiteX955" fmla="*/ 1722750 w 2515092"/>
                <a:gd name="connsiteY955" fmla="*/ 2096656 h 2450319"/>
                <a:gd name="connsiteX956" fmla="*/ 1721418 w 2515092"/>
                <a:gd name="connsiteY956" fmla="*/ 2094086 h 2450319"/>
                <a:gd name="connsiteX957" fmla="*/ 1720181 w 2515092"/>
                <a:gd name="connsiteY957" fmla="*/ 2091516 h 2450319"/>
                <a:gd name="connsiteX958" fmla="*/ 1720181 w 2515092"/>
                <a:gd name="connsiteY958" fmla="*/ 2088850 h 2450319"/>
                <a:gd name="connsiteX959" fmla="*/ 1721418 w 2515092"/>
                <a:gd name="connsiteY959" fmla="*/ 2087612 h 2450319"/>
                <a:gd name="connsiteX960" fmla="*/ 1721418 w 2515092"/>
                <a:gd name="connsiteY960" fmla="*/ 2086280 h 2450319"/>
                <a:gd name="connsiteX961" fmla="*/ 1720181 w 2515092"/>
                <a:gd name="connsiteY961" fmla="*/ 2086280 h 2450319"/>
                <a:gd name="connsiteX962" fmla="*/ 1720181 w 2515092"/>
                <a:gd name="connsiteY962" fmla="*/ 2085042 h 2450319"/>
                <a:gd name="connsiteX963" fmla="*/ 1716280 w 2515092"/>
                <a:gd name="connsiteY963" fmla="*/ 2086280 h 2450319"/>
                <a:gd name="connsiteX964" fmla="*/ 1712379 w 2515092"/>
                <a:gd name="connsiteY964" fmla="*/ 2086280 h 2450319"/>
                <a:gd name="connsiteX965" fmla="*/ 1709810 w 2515092"/>
                <a:gd name="connsiteY965" fmla="*/ 2085042 h 2450319"/>
                <a:gd name="connsiteX966" fmla="*/ 1707241 w 2515092"/>
                <a:gd name="connsiteY966" fmla="*/ 2081139 h 2450319"/>
                <a:gd name="connsiteX967" fmla="*/ 1707241 w 2515092"/>
                <a:gd name="connsiteY967" fmla="*/ 2079806 h 2450319"/>
                <a:gd name="connsiteX968" fmla="*/ 1708573 w 2515092"/>
                <a:gd name="connsiteY968" fmla="*/ 2079806 h 2450319"/>
                <a:gd name="connsiteX969" fmla="*/ 1709810 w 2515092"/>
                <a:gd name="connsiteY969" fmla="*/ 2081139 h 2450319"/>
                <a:gd name="connsiteX970" fmla="*/ 1712379 w 2515092"/>
                <a:gd name="connsiteY970" fmla="*/ 2082376 h 2450319"/>
                <a:gd name="connsiteX971" fmla="*/ 1713711 w 2515092"/>
                <a:gd name="connsiteY971" fmla="*/ 2083709 h 2450319"/>
                <a:gd name="connsiteX972" fmla="*/ 1717612 w 2515092"/>
                <a:gd name="connsiteY972" fmla="*/ 2083709 h 2450319"/>
                <a:gd name="connsiteX973" fmla="*/ 1721418 w 2515092"/>
                <a:gd name="connsiteY973" fmla="*/ 2083709 h 2450319"/>
                <a:gd name="connsiteX974" fmla="*/ 1721418 w 2515092"/>
                <a:gd name="connsiteY974" fmla="*/ 2082376 h 2450319"/>
                <a:gd name="connsiteX975" fmla="*/ 1721418 w 2515092"/>
                <a:gd name="connsiteY975" fmla="*/ 2077236 h 2450319"/>
                <a:gd name="connsiteX976" fmla="*/ 1722750 w 2515092"/>
                <a:gd name="connsiteY976" fmla="*/ 2073428 h 2450319"/>
                <a:gd name="connsiteX977" fmla="*/ 1723987 w 2515092"/>
                <a:gd name="connsiteY977" fmla="*/ 2072095 h 2450319"/>
                <a:gd name="connsiteX978" fmla="*/ 1723987 w 2515092"/>
                <a:gd name="connsiteY978" fmla="*/ 2073428 h 2450319"/>
                <a:gd name="connsiteX979" fmla="*/ 1723987 w 2515092"/>
                <a:gd name="connsiteY979" fmla="*/ 2075998 h 2450319"/>
                <a:gd name="connsiteX980" fmla="*/ 1723987 w 2515092"/>
                <a:gd name="connsiteY980" fmla="*/ 2079806 h 2450319"/>
                <a:gd name="connsiteX981" fmla="*/ 1723987 w 2515092"/>
                <a:gd name="connsiteY981" fmla="*/ 2083709 h 2450319"/>
                <a:gd name="connsiteX982" fmla="*/ 1723987 w 2515092"/>
                <a:gd name="connsiteY982" fmla="*/ 2090183 h 2450319"/>
                <a:gd name="connsiteX983" fmla="*/ 1723987 w 2515092"/>
                <a:gd name="connsiteY983" fmla="*/ 2091516 h 2450319"/>
                <a:gd name="connsiteX984" fmla="*/ 1725320 w 2515092"/>
                <a:gd name="connsiteY984" fmla="*/ 2092753 h 2450319"/>
                <a:gd name="connsiteX985" fmla="*/ 1727889 w 2515092"/>
                <a:gd name="connsiteY985" fmla="*/ 2094086 h 2450319"/>
                <a:gd name="connsiteX986" fmla="*/ 1727889 w 2515092"/>
                <a:gd name="connsiteY986" fmla="*/ 2092753 h 2450319"/>
                <a:gd name="connsiteX987" fmla="*/ 1727889 w 2515092"/>
                <a:gd name="connsiteY987" fmla="*/ 2091516 h 2450319"/>
                <a:gd name="connsiteX988" fmla="*/ 1726557 w 2515092"/>
                <a:gd name="connsiteY988" fmla="*/ 2090183 h 2450319"/>
                <a:gd name="connsiteX989" fmla="*/ 1725320 w 2515092"/>
                <a:gd name="connsiteY989" fmla="*/ 2088850 h 2450319"/>
                <a:gd name="connsiteX990" fmla="*/ 1726557 w 2515092"/>
                <a:gd name="connsiteY990" fmla="*/ 2087612 h 2450319"/>
                <a:gd name="connsiteX991" fmla="*/ 1726557 w 2515092"/>
                <a:gd name="connsiteY991" fmla="*/ 2086280 h 2450319"/>
                <a:gd name="connsiteX992" fmla="*/ 1727889 w 2515092"/>
                <a:gd name="connsiteY992" fmla="*/ 2086280 h 2450319"/>
                <a:gd name="connsiteX993" fmla="*/ 1730458 w 2515092"/>
                <a:gd name="connsiteY993" fmla="*/ 2087612 h 2450319"/>
                <a:gd name="connsiteX994" fmla="*/ 1731790 w 2515092"/>
                <a:gd name="connsiteY994" fmla="*/ 2090183 h 2450319"/>
                <a:gd name="connsiteX995" fmla="*/ 1731790 w 2515092"/>
                <a:gd name="connsiteY995" fmla="*/ 2091516 h 2450319"/>
                <a:gd name="connsiteX996" fmla="*/ 1734359 w 2515092"/>
                <a:gd name="connsiteY996" fmla="*/ 2096656 h 2450319"/>
                <a:gd name="connsiteX997" fmla="*/ 1734359 w 2515092"/>
                <a:gd name="connsiteY997" fmla="*/ 2103130 h 2450319"/>
                <a:gd name="connsiteX998" fmla="*/ 1733027 w 2515092"/>
                <a:gd name="connsiteY998" fmla="*/ 2108176 h 2450319"/>
                <a:gd name="connsiteX999" fmla="*/ 1731790 w 2515092"/>
                <a:gd name="connsiteY999" fmla="*/ 2112079 h 2450319"/>
                <a:gd name="connsiteX1000" fmla="*/ 1731790 w 2515092"/>
                <a:gd name="connsiteY1000" fmla="*/ 2113411 h 2450319"/>
                <a:gd name="connsiteX1001" fmla="*/ 1733027 w 2515092"/>
                <a:gd name="connsiteY1001" fmla="*/ 2114649 h 2450319"/>
                <a:gd name="connsiteX1002" fmla="*/ 1734359 w 2515092"/>
                <a:gd name="connsiteY1002" fmla="*/ 2113411 h 2450319"/>
                <a:gd name="connsiteX1003" fmla="*/ 1735596 w 2515092"/>
                <a:gd name="connsiteY1003" fmla="*/ 2113411 h 2450319"/>
                <a:gd name="connsiteX1004" fmla="*/ 1736928 w 2515092"/>
                <a:gd name="connsiteY1004" fmla="*/ 2113411 h 2450319"/>
                <a:gd name="connsiteX1005" fmla="*/ 1738260 w 2515092"/>
                <a:gd name="connsiteY1005" fmla="*/ 2115982 h 2450319"/>
                <a:gd name="connsiteX1006" fmla="*/ 1738260 w 2515092"/>
                <a:gd name="connsiteY1006" fmla="*/ 2118552 h 2450319"/>
                <a:gd name="connsiteX1007" fmla="*/ 1736928 w 2515092"/>
                <a:gd name="connsiteY1007" fmla="*/ 2119885 h 2450319"/>
                <a:gd name="connsiteX1008" fmla="*/ 1735596 w 2515092"/>
                <a:gd name="connsiteY1008" fmla="*/ 2119885 h 2450319"/>
                <a:gd name="connsiteX1009" fmla="*/ 1733027 w 2515092"/>
                <a:gd name="connsiteY1009" fmla="*/ 2118552 h 2450319"/>
                <a:gd name="connsiteX1010" fmla="*/ 1730458 w 2515092"/>
                <a:gd name="connsiteY1010" fmla="*/ 2118552 h 2450319"/>
                <a:gd name="connsiteX1011" fmla="*/ 1729221 w 2515092"/>
                <a:gd name="connsiteY1011" fmla="*/ 2118552 h 2450319"/>
                <a:gd name="connsiteX1012" fmla="*/ 1730458 w 2515092"/>
                <a:gd name="connsiteY1012" fmla="*/ 2121123 h 2450319"/>
                <a:gd name="connsiteX1013" fmla="*/ 1731790 w 2515092"/>
                <a:gd name="connsiteY1013" fmla="*/ 2123693 h 2450319"/>
                <a:gd name="connsiteX1014" fmla="*/ 1733027 w 2515092"/>
                <a:gd name="connsiteY1014" fmla="*/ 2123693 h 2450319"/>
                <a:gd name="connsiteX1015" fmla="*/ 1734359 w 2515092"/>
                <a:gd name="connsiteY1015" fmla="*/ 2123693 h 2450319"/>
                <a:gd name="connsiteX1016" fmla="*/ 1738260 w 2515092"/>
                <a:gd name="connsiteY1016" fmla="*/ 2122455 h 2450319"/>
                <a:gd name="connsiteX1017" fmla="*/ 1740735 w 2515092"/>
                <a:gd name="connsiteY1017" fmla="*/ 2119885 h 2450319"/>
                <a:gd name="connsiteX1018" fmla="*/ 1740735 w 2515092"/>
                <a:gd name="connsiteY1018" fmla="*/ 2118552 h 2450319"/>
                <a:gd name="connsiteX1019" fmla="*/ 1743399 w 2515092"/>
                <a:gd name="connsiteY1019" fmla="*/ 2119885 h 2450319"/>
                <a:gd name="connsiteX1020" fmla="*/ 1747205 w 2515092"/>
                <a:gd name="connsiteY1020" fmla="*/ 2119885 h 2450319"/>
                <a:gd name="connsiteX1021" fmla="*/ 1749774 w 2515092"/>
                <a:gd name="connsiteY1021" fmla="*/ 2108176 h 2450319"/>
                <a:gd name="connsiteX1022" fmla="*/ 1755008 w 2515092"/>
                <a:gd name="connsiteY1022" fmla="*/ 2091516 h 2450319"/>
                <a:gd name="connsiteX1023" fmla="*/ 1758909 w 2515092"/>
                <a:gd name="connsiteY1023" fmla="*/ 2077236 h 2450319"/>
                <a:gd name="connsiteX1024" fmla="*/ 1764047 w 2515092"/>
                <a:gd name="connsiteY1024" fmla="*/ 2066954 h 2450319"/>
                <a:gd name="connsiteX1025" fmla="*/ 1767853 w 2515092"/>
                <a:gd name="connsiteY1025" fmla="*/ 2064384 h 2450319"/>
                <a:gd name="connsiteX1026" fmla="*/ 1770518 w 2515092"/>
                <a:gd name="connsiteY1026" fmla="*/ 2060481 h 2450319"/>
                <a:gd name="connsiteX1027" fmla="*/ 1770518 w 2515092"/>
                <a:gd name="connsiteY1027" fmla="*/ 2054007 h 2450319"/>
                <a:gd name="connsiteX1028" fmla="*/ 1773087 w 2515092"/>
                <a:gd name="connsiteY1028" fmla="*/ 2047534 h 2450319"/>
                <a:gd name="connsiteX1029" fmla="*/ 1776893 w 2515092"/>
                <a:gd name="connsiteY1029" fmla="*/ 2038490 h 2450319"/>
                <a:gd name="connsiteX1030" fmla="*/ 1778225 w 2515092"/>
                <a:gd name="connsiteY1030" fmla="*/ 2037252 h 2450319"/>
                <a:gd name="connsiteX1031" fmla="*/ 1780794 w 2515092"/>
                <a:gd name="connsiteY1031" fmla="*/ 2038490 h 2450319"/>
                <a:gd name="connsiteX1032" fmla="*/ 1780794 w 2515092"/>
                <a:gd name="connsiteY1032" fmla="*/ 2037252 h 2450319"/>
                <a:gd name="connsiteX1033" fmla="*/ 1778225 w 2515092"/>
                <a:gd name="connsiteY1033" fmla="*/ 2035919 h 2450319"/>
                <a:gd name="connsiteX1034" fmla="*/ 1775656 w 2515092"/>
                <a:gd name="connsiteY1034" fmla="*/ 2035919 h 2450319"/>
                <a:gd name="connsiteX1035" fmla="*/ 1774324 w 2515092"/>
                <a:gd name="connsiteY1035" fmla="*/ 2034682 h 2450319"/>
                <a:gd name="connsiteX1036" fmla="*/ 1773087 w 2515092"/>
                <a:gd name="connsiteY1036" fmla="*/ 2033350 h 2450319"/>
                <a:gd name="connsiteX1037" fmla="*/ 1770518 w 2515092"/>
                <a:gd name="connsiteY1037" fmla="*/ 2033350 h 2450319"/>
                <a:gd name="connsiteX1038" fmla="*/ 1769185 w 2515092"/>
                <a:gd name="connsiteY1038" fmla="*/ 2033350 h 2450319"/>
                <a:gd name="connsiteX1039" fmla="*/ 1767853 w 2515092"/>
                <a:gd name="connsiteY1039" fmla="*/ 2033350 h 2450319"/>
                <a:gd name="connsiteX1040" fmla="*/ 1767853 w 2515092"/>
                <a:gd name="connsiteY1040" fmla="*/ 2034682 h 2450319"/>
                <a:gd name="connsiteX1041" fmla="*/ 1766616 w 2515092"/>
                <a:gd name="connsiteY1041" fmla="*/ 2038490 h 2450319"/>
                <a:gd name="connsiteX1042" fmla="*/ 1766616 w 2515092"/>
                <a:gd name="connsiteY1042" fmla="*/ 2043726 h 2450319"/>
                <a:gd name="connsiteX1043" fmla="*/ 1766616 w 2515092"/>
                <a:gd name="connsiteY1043" fmla="*/ 2044963 h 2450319"/>
                <a:gd name="connsiteX1044" fmla="*/ 1765284 w 2515092"/>
                <a:gd name="connsiteY1044" fmla="*/ 2047534 h 2450319"/>
                <a:gd name="connsiteX1045" fmla="*/ 1764047 w 2515092"/>
                <a:gd name="connsiteY1045" fmla="*/ 2048866 h 2450319"/>
                <a:gd name="connsiteX1046" fmla="*/ 1761478 w 2515092"/>
                <a:gd name="connsiteY1046" fmla="*/ 2050104 h 2450319"/>
                <a:gd name="connsiteX1047" fmla="*/ 1760146 w 2515092"/>
                <a:gd name="connsiteY1047" fmla="*/ 2048866 h 2450319"/>
                <a:gd name="connsiteX1048" fmla="*/ 1758909 w 2515092"/>
                <a:gd name="connsiteY1048" fmla="*/ 2046296 h 2450319"/>
                <a:gd name="connsiteX1049" fmla="*/ 1760146 w 2515092"/>
                <a:gd name="connsiteY1049" fmla="*/ 2043726 h 2450319"/>
                <a:gd name="connsiteX1050" fmla="*/ 1760146 w 2515092"/>
                <a:gd name="connsiteY1050" fmla="*/ 2042393 h 2450319"/>
                <a:gd name="connsiteX1051" fmla="*/ 1761478 w 2515092"/>
                <a:gd name="connsiteY1051" fmla="*/ 2042393 h 2450319"/>
                <a:gd name="connsiteX1052" fmla="*/ 1764047 w 2515092"/>
                <a:gd name="connsiteY1052" fmla="*/ 2043726 h 2450319"/>
                <a:gd name="connsiteX1053" fmla="*/ 1764047 w 2515092"/>
                <a:gd name="connsiteY1053" fmla="*/ 2042393 h 2450319"/>
                <a:gd name="connsiteX1054" fmla="*/ 1764047 w 2515092"/>
                <a:gd name="connsiteY1054" fmla="*/ 2038490 h 2450319"/>
                <a:gd name="connsiteX1055" fmla="*/ 1761478 w 2515092"/>
                <a:gd name="connsiteY1055" fmla="*/ 2035919 h 2450319"/>
                <a:gd name="connsiteX1056" fmla="*/ 1761478 w 2515092"/>
                <a:gd name="connsiteY1056" fmla="*/ 2032112 h 2450319"/>
                <a:gd name="connsiteX1057" fmla="*/ 1761478 w 2515092"/>
                <a:gd name="connsiteY1057" fmla="*/ 2030779 h 2450319"/>
                <a:gd name="connsiteX1058" fmla="*/ 1764047 w 2515092"/>
                <a:gd name="connsiteY1058" fmla="*/ 2030779 h 2450319"/>
                <a:gd name="connsiteX1059" fmla="*/ 1764047 w 2515092"/>
                <a:gd name="connsiteY1059" fmla="*/ 2029541 h 2450319"/>
                <a:gd name="connsiteX1060" fmla="*/ 1761478 w 2515092"/>
                <a:gd name="connsiteY1060" fmla="*/ 2026875 h 2450319"/>
                <a:gd name="connsiteX1061" fmla="*/ 1756245 w 2515092"/>
                <a:gd name="connsiteY1061" fmla="*/ 2024306 h 2450319"/>
                <a:gd name="connsiteX1062" fmla="*/ 1751106 w 2515092"/>
                <a:gd name="connsiteY1062" fmla="*/ 2019164 h 2450319"/>
                <a:gd name="connsiteX1063" fmla="*/ 1751106 w 2515092"/>
                <a:gd name="connsiteY1063" fmla="*/ 2015262 h 2450319"/>
                <a:gd name="connsiteX1064" fmla="*/ 1752439 w 2515092"/>
                <a:gd name="connsiteY1064" fmla="*/ 2011453 h 2450319"/>
                <a:gd name="connsiteX1065" fmla="*/ 1753675 w 2515092"/>
                <a:gd name="connsiteY1065" fmla="*/ 2008883 h 2450319"/>
                <a:gd name="connsiteX1066" fmla="*/ 1753675 w 2515092"/>
                <a:gd name="connsiteY1066" fmla="*/ 2006313 h 2450319"/>
                <a:gd name="connsiteX1067" fmla="*/ 1753675 w 2515092"/>
                <a:gd name="connsiteY1067" fmla="*/ 2004980 h 2450319"/>
                <a:gd name="connsiteX1068" fmla="*/ 1752439 w 2515092"/>
                <a:gd name="connsiteY1068" fmla="*/ 2004980 h 2450319"/>
                <a:gd name="connsiteX1069" fmla="*/ 1751106 w 2515092"/>
                <a:gd name="connsiteY1069" fmla="*/ 2004980 h 2450319"/>
                <a:gd name="connsiteX1070" fmla="*/ 1743399 w 2515092"/>
                <a:gd name="connsiteY1070" fmla="*/ 2007550 h 2450319"/>
                <a:gd name="connsiteX1071" fmla="*/ 1735596 w 2515092"/>
                <a:gd name="connsiteY1071" fmla="*/ 2007550 h 2450319"/>
                <a:gd name="connsiteX1072" fmla="*/ 1733027 w 2515092"/>
                <a:gd name="connsiteY1072" fmla="*/ 2006313 h 2450319"/>
                <a:gd name="connsiteX1073" fmla="*/ 1731790 w 2515092"/>
                <a:gd name="connsiteY1073" fmla="*/ 2002410 h 2450319"/>
                <a:gd name="connsiteX1074" fmla="*/ 1730458 w 2515092"/>
                <a:gd name="connsiteY1074" fmla="*/ 2001077 h 2450319"/>
                <a:gd name="connsiteX1075" fmla="*/ 1726557 w 2515092"/>
                <a:gd name="connsiteY1075" fmla="*/ 1999839 h 2450319"/>
                <a:gd name="connsiteX1076" fmla="*/ 1726557 w 2515092"/>
                <a:gd name="connsiteY1076" fmla="*/ 1998506 h 2450319"/>
                <a:gd name="connsiteX1077" fmla="*/ 1727889 w 2515092"/>
                <a:gd name="connsiteY1077" fmla="*/ 1995936 h 2450319"/>
                <a:gd name="connsiteX1078" fmla="*/ 1730458 w 2515092"/>
                <a:gd name="connsiteY1078" fmla="*/ 1995936 h 2450319"/>
                <a:gd name="connsiteX1079" fmla="*/ 1730458 w 2515092"/>
                <a:gd name="connsiteY1079" fmla="*/ 1994604 h 2450319"/>
                <a:gd name="connsiteX1080" fmla="*/ 1733027 w 2515092"/>
                <a:gd name="connsiteY1080" fmla="*/ 1995936 h 2450319"/>
                <a:gd name="connsiteX1081" fmla="*/ 1734359 w 2515092"/>
                <a:gd name="connsiteY1081" fmla="*/ 1998506 h 2450319"/>
                <a:gd name="connsiteX1082" fmla="*/ 1735596 w 2515092"/>
                <a:gd name="connsiteY1082" fmla="*/ 1999839 h 2450319"/>
                <a:gd name="connsiteX1083" fmla="*/ 1736928 w 2515092"/>
                <a:gd name="connsiteY1083" fmla="*/ 2001077 h 2450319"/>
                <a:gd name="connsiteX1084" fmla="*/ 1738260 w 2515092"/>
                <a:gd name="connsiteY1084" fmla="*/ 2001077 h 2450319"/>
                <a:gd name="connsiteX1085" fmla="*/ 1739498 w 2515092"/>
                <a:gd name="connsiteY1085" fmla="*/ 1999839 h 2450319"/>
                <a:gd name="connsiteX1086" fmla="*/ 1738260 w 2515092"/>
                <a:gd name="connsiteY1086" fmla="*/ 1997269 h 2450319"/>
                <a:gd name="connsiteX1087" fmla="*/ 1739498 w 2515092"/>
                <a:gd name="connsiteY1087" fmla="*/ 1997269 h 2450319"/>
                <a:gd name="connsiteX1088" fmla="*/ 1739498 w 2515092"/>
                <a:gd name="connsiteY1088" fmla="*/ 1995936 h 2450319"/>
                <a:gd name="connsiteX1089" fmla="*/ 1744636 w 2515092"/>
                <a:gd name="connsiteY1089" fmla="*/ 1994604 h 2450319"/>
                <a:gd name="connsiteX1090" fmla="*/ 1751106 w 2515092"/>
                <a:gd name="connsiteY1090" fmla="*/ 1994604 h 2450319"/>
                <a:gd name="connsiteX1091" fmla="*/ 1756245 w 2515092"/>
                <a:gd name="connsiteY1091" fmla="*/ 1994604 h 2450319"/>
                <a:gd name="connsiteX1092" fmla="*/ 1762715 w 2515092"/>
                <a:gd name="connsiteY1092" fmla="*/ 1995936 h 2450319"/>
                <a:gd name="connsiteX1093" fmla="*/ 1762715 w 2515092"/>
                <a:gd name="connsiteY1093" fmla="*/ 1997269 h 2450319"/>
                <a:gd name="connsiteX1094" fmla="*/ 1761478 w 2515092"/>
                <a:gd name="connsiteY1094" fmla="*/ 1998506 h 2450319"/>
                <a:gd name="connsiteX1095" fmla="*/ 1758909 w 2515092"/>
                <a:gd name="connsiteY1095" fmla="*/ 1999839 h 2450319"/>
                <a:gd name="connsiteX1096" fmla="*/ 1757577 w 2515092"/>
                <a:gd name="connsiteY1096" fmla="*/ 2002410 h 2450319"/>
                <a:gd name="connsiteX1097" fmla="*/ 1758909 w 2515092"/>
                <a:gd name="connsiteY1097" fmla="*/ 2003647 h 2450319"/>
                <a:gd name="connsiteX1098" fmla="*/ 1762715 w 2515092"/>
                <a:gd name="connsiteY1098" fmla="*/ 2003647 h 2450319"/>
                <a:gd name="connsiteX1099" fmla="*/ 1767853 w 2515092"/>
                <a:gd name="connsiteY1099" fmla="*/ 2001077 h 2450319"/>
                <a:gd name="connsiteX1100" fmla="*/ 1770518 w 2515092"/>
                <a:gd name="connsiteY1100" fmla="*/ 1998506 h 2450319"/>
                <a:gd name="connsiteX1101" fmla="*/ 1774324 w 2515092"/>
                <a:gd name="connsiteY1101" fmla="*/ 1997269 h 2450319"/>
                <a:gd name="connsiteX1102" fmla="*/ 1778225 w 2515092"/>
                <a:gd name="connsiteY1102" fmla="*/ 1997269 h 2450319"/>
                <a:gd name="connsiteX1103" fmla="*/ 1782126 w 2515092"/>
                <a:gd name="connsiteY1103" fmla="*/ 1998506 h 2450319"/>
                <a:gd name="connsiteX1104" fmla="*/ 1785932 w 2515092"/>
                <a:gd name="connsiteY1104" fmla="*/ 2001077 h 2450319"/>
                <a:gd name="connsiteX1105" fmla="*/ 1788501 w 2515092"/>
                <a:gd name="connsiteY1105" fmla="*/ 2004980 h 2450319"/>
                <a:gd name="connsiteX1106" fmla="*/ 1788501 w 2515092"/>
                <a:gd name="connsiteY1106" fmla="*/ 2006313 h 2450319"/>
                <a:gd name="connsiteX1107" fmla="*/ 1782126 w 2515092"/>
                <a:gd name="connsiteY1107" fmla="*/ 2007550 h 2450319"/>
                <a:gd name="connsiteX1108" fmla="*/ 1783363 w 2515092"/>
                <a:gd name="connsiteY1108" fmla="*/ 2008883 h 2450319"/>
                <a:gd name="connsiteX1109" fmla="*/ 1787264 w 2515092"/>
                <a:gd name="connsiteY1109" fmla="*/ 2010121 h 2450319"/>
                <a:gd name="connsiteX1110" fmla="*/ 1792403 w 2515092"/>
                <a:gd name="connsiteY1110" fmla="*/ 2010121 h 2450319"/>
                <a:gd name="connsiteX1111" fmla="*/ 1794972 w 2515092"/>
                <a:gd name="connsiteY1111" fmla="*/ 2007550 h 2450319"/>
                <a:gd name="connsiteX1112" fmla="*/ 1798873 w 2515092"/>
                <a:gd name="connsiteY1112" fmla="*/ 2001077 h 2450319"/>
                <a:gd name="connsiteX1113" fmla="*/ 1804107 w 2515092"/>
                <a:gd name="connsiteY1113" fmla="*/ 1990795 h 2450319"/>
                <a:gd name="connsiteX1114" fmla="*/ 1807913 w 2515092"/>
                <a:gd name="connsiteY1114" fmla="*/ 1982989 h 2450319"/>
                <a:gd name="connsiteX1115" fmla="*/ 1813051 w 2515092"/>
                <a:gd name="connsiteY1115" fmla="*/ 1979181 h 2450319"/>
                <a:gd name="connsiteX1116" fmla="*/ 1815620 w 2515092"/>
                <a:gd name="connsiteY1116" fmla="*/ 1975278 h 2450319"/>
                <a:gd name="connsiteX1117" fmla="*/ 1818284 w 2515092"/>
                <a:gd name="connsiteY1117" fmla="*/ 1975278 h 2450319"/>
                <a:gd name="connsiteX1118" fmla="*/ 1819521 w 2515092"/>
                <a:gd name="connsiteY1118" fmla="*/ 1975278 h 2450319"/>
                <a:gd name="connsiteX1119" fmla="*/ 1819521 w 2515092"/>
                <a:gd name="connsiteY1119" fmla="*/ 1973945 h 2450319"/>
                <a:gd name="connsiteX1120" fmla="*/ 1820853 w 2515092"/>
                <a:gd name="connsiteY1120" fmla="*/ 1971375 h 2450319"/>
                <a:gd name="connsiteX1121" fmla="*/ 1822091 w 2515092"/>
                <a:gd name="connsiteY1121" fmla="*/ 1967567 h 2450319"/>
                <a:gd name="connsiteX1122" fmla="*/ 1822091 w 2515092"/>
                <a:gd name="connsiteY1122" fmla="*/ 1963664 h 2450319"/>
                <a:gd name="connsiteX1123" fmla="*/ 1824660 w 2515092"/>
                <a:gd name="connsiteY1123" fmla="*/ 1962331 h 2450319"/>
                <a:gd name="connsiteX1124" fmla="*/ 1825992 w 2515092"/>
                <a:gd name="connsiteY1124" fmla="*/ 1962331 h 2450319"/>
                <a:gd name="connsiteX1125" fmla="*/ 1825992 w 2515092"/>
                <a:gd name="connsiteY1125" fmla="*/ 1963664 h 2450319"/>
                <a:gd name="connsiteX1126" fmla="*/ 1827229 w 2515092"/>
                <a:gd name="connsiteY1126" fmla="*/ 1963664 h 2450319"/>
                <a:gd name="connsiteX1127" fmla="*/ 1828561 w 2515092"/>
                <a:gd name="connsiteY1127" fmla="*/ 1963664 h 2450319"/>
                <a:gd name="connsiteX1128" fmla="*/ 1828561 w 2515092"/>
                <a:gd name="connsiteY1128" fmla="*/ 1959761 h 2450319"/>
                <a:gd name="connsiteX1129" fmla="*/ 1828561 w 2515092"/>
                <a:gd name="connsiteY1129" fmla="*/ 1953287 h 2450319"/>
                <a:gd name="connsiteX1130" fmla="*/ 1828561 w 2515092"/>
                <a:gd name="connsiteY1130" fmla="*/ 1948147 h 2450319"/>
                <a:gd name="connsiteX1131" fmla="*/ 1828561 w 2515092"/>
                <a:gd name="connsiteY1131" fmla="*/ 1945576 h 2450319"/>
                <a:gd name="connsiteX1132" fmla="*/ 1827229 w 2515092"/>
                <a:gd name="connsiteY1132" fmla="*/ 1944243 h 2450319"/>
                <a:gd name="connsiteX1133" fmla="*/ 1825992 w 2515092"/>
                <a:gd name="connsiteY1133" fmla="*/ 1944243 h 2450319"/>
                <a:gd name="connsiteX1134" fmla="*/ 1823423 w 2515092"/>
                <a:gd name="connsiteY1134" fmla="*/ 1943005 h 2450319"/>
                <a:gd name="connsiteX1135" fmla="*/ 1822091 w 2515092"/>
                <a:gd name="connsiteY1135" fmla="*/ 1943005 h 2450319"/>
                <a:gd name="connsiteX1136" fmla="*/ 1822091 w 2515092"/>
                <a:gd name="connsiteY1136" fmla="*/ 1944243 h 2450319"/>
                <a:gd name="connsiteX1137" fmla="*/ 1820853 w 2515092"/>
                <a:gd name="connsiteY1137" fmla="*/ 1944243 h 2450319"/>
                <a:gd name="connsiteX1138" fmla="*/ 1822091 w 2515092"/>
                <a:gd name="connsiteY1138" fmla="*/ 1948147 h 2450319"/>
                <a:gd name="connsiteX1139" fmla="*/ 1820853 w 2515092"/>
                <a:gd name="connsiteY1139" fmla="*/ 1950717 h 2450319"/>
                <a:gd name="connsiteX1140" fmla="*/ 1818284 w 2515092"/>
                <a:gd name="connsiteY1140" fmla="*/ 1952049 h 2450319"/>
                <a:gd name="connsiteX1141" fmla="*/ 1815620 w 2515092"/>
                <a:gd name="connsiteY1141" fmla="*/ 1952049 h 2450319"/>
                <a:gd name="connsiteX1142" fmla="*/ 1813051 w 2515092"/>
                <a:gd name="connsiteY1142" fmla="*/ 1952049 h 2450319"/>
                <a:gd name="connsiteX1143" fmla="*/ 1810482 w 2515092"/>
                <a:gd name="connsiteY1143" fmla="*/ 1954620 h 2450319"/>
                <a:gd name="connsiteX1144" fmla="*/ 1807913 w 2515092"/>
                <a:gd name="connsiteY1144" fmla="*/ 1955858 h 2450319"/>
                <a:gd name="connsiteX1145" fmla="*/ 1807913 w 2515092"/>
                <a:gd name="connsiteY1145" fmla="*/ 1957191 h 2450319"/>
                <a:gd name="connsiteX1146" fmla="*/ 1809245 w 2515092"/>
                <a:gd name="connsiteY1146" fmla="*/ 1958523 h 2450319"/>
                <a:gd name="connsiteX1147" fmla="*/ 1809245 w 2515092"/>
                <a:gd name="connsiteY1147" fmla="*/ 1961093 h 2450319"/>
                <a:gd name="connsiteX1148" fmla="*/ 1807913 w 2515092"/>
                <a:gd name="connsiteY1148" fmla="*/ 1963664 h 2450319"/>
                <a:gd name="connsiteX1149" fmla="*/ 1807913 w 2515092"/>
                <a:gd name="connsiteY1149" fmla="*/ 1964996 h 2450319"/>
                <a:gd name="connsiteX1150" fmla="*/ 1806676 w 2515092"/>
                <a:gd name="connsiteY1150" fmla="*/ 1964996 h 2450319"/>
                <a:gd name="connsiteX1151" fmla="*/ 1804107 w 2515092"/>
                <a:gd name="connsiteY1151" fmla="*/ 1964996 h 2450319"/>
                <a:gd name="connsiteX1152" fmla="*/ 1802774 w 2515092"/>
                <a:gd name="connsiteY1152" fmla="*/ 1964996 h 2450319"/>
                <a:gd name="connsiteX1153" fmla="*/ 1801442 w 2515092"/>
                <a:gd name="connsiteY1153" fmla="*/ 1971375 h 2450319"/>
                <a:gd name="connsiteX1154" fmla="*/ 1797636 w 2515092"/>
                <a:gd name="connsiteY1154" fmla="*/ 1976516 h 2450319"/>
                <a:gd name="connsiteX1155" fmla="*/ 1796304 w 2515092"/>
                <a:gd name="connsiteY1155" fmla="*/ 1976516 h 2450319"/>
                <a:gd name="connsiteX1156" fmla="*/ 1796304 w 2515092"/>
                <a:gd name="connsiteY1156" fmla="*/ 1975278 h 2450319"/>
                <a:gd name="connsiteX1157" fmla="*/ 1797636 w 2515092"/>
                <a:gd name="connsiteY1157" fmla="*/ 1972707 h 2450319"/>
                <a:gd name="connsiteX1158" fmla="*/ 1797636 w 2515092"/>
                <a:gd name="connsiteY1158" fmla="*/ 1967567 h 2450319"/>
                <a:gd name="connsiteX1159" fmla="*/ 1800205 w 2515092"/>
                <a:gd name="connsiteY1159" fmla="*/ 1963664 h 2450319"/>
                <a:gd name="connsiteX1160" fmla="*/ 1801442 w 2515092"/>
                <a:gd name="connsiteY1160" fmla="*/ 1959761 h 2450319"/>
                <a:gd name="connsiteX1161" fmla="*/ 1801442 w 2515092"/>
                <a:gd name="connsiteY1161" fmla="*/ 1958523 h 2450319"/>
                <a:gd name="connsiteX1162" fmla="*/ 1798873 w 2515092"/>
                <a:gd name="connsiteY1162" fmla="*/ 1957191 h 2450319"/>
                <a:gd name="connsiteX1163" fmla="*/ 1793735 w 2515092"/>
                <a:gd name="connsiteY1163" fmla="*/ 1955858 h 2450319"/>
                <a:gd name="connsiteX1164" fmla="*/ 1791166 w 2515092"/>
                <a:gd name="connsiteY1164" fmla="*/ 1954620 h 2450319"/>
                <a:gd name="connsiteX1165" fmla="*/ 1789834 w 2515092"/>
                <a:gd name="connsiteY1165" fmla="*/ 1954620 h 2450319"/>
                <a:gd name="connsiteX1166" fmla="*/ 1788501 w 2515092"/>
                <a:gd name="connsiteY1166" fmla="*/ 1954620 h 2450319"/>
                <a:gd name="connsiteX1167" fmla="*/ 1788501 w 2515092"/>
                <a:gd name="connsiteY1167" fmla="*/ 1955858 h 2450319"/>
                <a:gd name="connsiteX1168" fmla="*/ 1787264 w 2515092"/>
                <a:gd name="connsiteY1168" fmla="*/ 1957191 h 2450319"/>
                <a:gd name="connsiteX1169" fmla="*/ 1784695 w 2515092"/>
                <a:gd name="connsiteY1169" fmla="*/ 1958523 h 2450319"/>
                <a:gd name="connsiteX1170" fmla="*/ 1782126 w 2515092"/>
                <a:gd name="connsiteY1170" fmla="*/ 1961093 h 2450319"/>
                <a:gd name="connsiteX1171" fmla="*/ 1778225 w 2515092"/>
                <a:gd name="connsiteY1171" fmla="*/ 1962331 h 2450319"/>
                <a:gd name="connsiteX1172" fmla="*/ 1776893 w 2515092"/>
                <a:gd name="connsiteY1172" fmla="*/ 1959761 h 2450319"/>
                <a:gd name="connsiteX1173" fmla="*/ 1778225 w 2515092"/>
                <a:gd name="connsiteY1173" fmla="*/ 1957191 h 2450319"/>
                <a:gd name="connsiteX1174" fmla="*/ 1778225 w 2515092"/>
                <a:gd name="connsiteY1174" fmla="*/ 1954620 h 2450319"/>
                <a:gd name="connsiteX1175" fmla="*/ 1779557 w 2515092"/>
                <a:gd name="connsiteY1175" fmla="*/ 1953287 h 2450319"/>
                <a:gd name="connsiteX1176" fmla="*/ 1783363 w 2515092"/>
                <a:gd name="connsiteY1176" fmla="*/ 1952049 h 2450319"/>
                <a:gd name="connsiteX1177" fmla="*/ 1785932 w 2515092"/>
                <a:gd name="connsiteY1177" fmla="*/ 1952049 h 2450319"/>
                <a:gd name="connsiteX1178" fmla="*/ 1787264 w 2515092"/>
                <a:gd name="connsiteY1178" fmla="*/ 1953287 h 2450319"/>
                <a:gd name="connsiteX1179" fmla="*/ 1789834 w 2515092"/>
                <a:gd name="connsiteY1179" fmla="*/ 1953287 h 2450319"/>
                <a:gd name="connsiteX1180" fmla="*/ 1796304 w 2515092"/>
                <a:gd name="connsiteY1180" fmla="*/ 1948147 h 2450319"/>
                <a:gd name="connsiteX1181" fmla="*/ 1800205 w 2515092"/>
                <a:gd name="connsiteY1181" fmla="*/ 1943005 h 2450319"/>
                <a:gd name="connsiteX1182" fmla="*/ 1801442 w 2515092"/>
                <a:gd name="connsiteY1182" fmla="*/ 1941673 h 2450319"/>
                <a:gd name="connsiteX1183" fmla="*/ 1800205 w 2515092"/>
                <a:gd name="connsiteY1183" fmla="*/ 1941673 h 2450319"/>
                <a:gd name="connsiteX1184" fmla="*/ 1798873 w 2515092"/>
                <a:gd name="connsiteY1184" fmla="*/ 1939103 h 2450319"/>
                <a:gd name="connsiteX1185" fmla="*/ 1797636 w 2515092"/>
                <a:gd name="connsiteY1185" fmla="*/ 1936532 h 2450319"/>
                <a:gd name="connsiteX1186" fmla="*/ 1798873 w 2515092"/>
                <a:gd name="connsiteY1186" fmla="*/ 1933962 h 2450319"/>
                <a:gd name="connsiteX1187" fmla="*/ 1801442 w 2515092"/>
                <a:gd name="connsiteY1187" fmla="*/ 1931391 h 2450319"/>
                <a:gd name="connsiteX1188" fmla="*/ 1804107 w 2515092"/>
                <a:gd name="connsiteY1188" fmla="*/ 1931391 h 2450319"/>
                <a:gd name="connsiteX1189" fmla="*/ 1805344 w 2515092"/>
                <a:gd name="connsiteY1189" fmla="*/ 1931391 h 2450319"/>
                <a:gd name="connsiteX1190" fmla="*/ 1806676 w 2515092"/>
                <a:gd name="connsiteY1190" fmla="*/ 1935294 h 2450319"/>
                <a:gd name="connsiteX1191" fmla="*/ 1805344 w 2515092"/>
                <a:gd name="connsiteY1191" fmla="*/ 1937865 h 2450319"/>
                <a:gd name="connsiteX1192" fmla="*/ 1805344 w 2515092"/>
                <a:gd name="connsiteY1192" fmla="*/ 1939103 h 2450319"/>
                <a:gd name="connsiteX1193" fmla="*/ 1806676 w 2515092"/>
                <a:gd name="connsiteY1193" fmla="*/ 1939103 h 2450319"/>
                <a:gd name="connsiteX1194" fmla="*/ 1809245 w 2515092"/>
                <a:gd name="connsiteY1194" fmla="*/ 1939103 h 2450319"/>
                <a:gd name="connsiteX1195" fmla="*/ 1811814 w 2515092"/>
                <a:gd name="connsiteY1195" fmla="*/ 1937865 h 2450319"/>
                <a:gd name="connsiteX1196" fmla="*/ 1815620 w 2515092"/>
                <a:gd name="connsiteY1196" fmla="*/ 1935294 h 2450319"/>
                <a:gd name="connsiteX1197" fmla="*/ 1818284 w 2515092"/>
                <a:gd name="connsiteY1197" fmla="*/ 1933962 h 2450319"/>
                <a:gd name="connsiteX1198" fmla="*/ 1823423 w 2515092"/>
                <a:gd name="connsiteY1198" fmla="*/ 1931391 h 2450319"/>
                <a:gd name="connsiteX1199" fmla="*/ 1827229 w 2515092"/>
                <a:gd name="connsiteY1199" fmla="*/ 1928821 h 2450319"/>
                <a:gd name="connsiteX1200" fmla="*/ 1828561 w 2515092"/>
                <a:gd name="connsiteY1200" fmla="*/ 1927488 h 2450319"/>
                <a:gd name="connsiteX1201" fmla="*/ 1825992 w 2515092"/>
                <a:gd name="connsiteY1201" fmla="*/ 1926156 h 2450319"/>
                <a:gd name="connsiteX1202" fmla="*/ 1825992 w 2515092"/>
                <a:gd name="connsiteY1202" fmla="*/ 1924918 h 2450319"/>
                <a:gd name="connsiteX1203" fmla="*/ 1827229 w 2515092"/>
                <a:gd name="connsiteY1203" fmla="*/ 1923585 h 2450319"/>
                <a:gd name="connsiteX1204" fmla="*/ 1828561 w 2515092"/>
                <a:gd name="connsiteY1204" fmla="*/ 1923585 h 2450319"/>
                <a:gd name="connsiteX1205" fmla="*/ 1829893 w 2515092"/>
                <a:gd name="connsiteY1205" fmla="*/ 1924918 h 2450319"/>
                <a:gd name="connsiteX1206" fmla="*/ 1831130 w 2515092"/>
                <a:gd name="connsiteY1206" fmla="*/ 1927488 h 2450319"/>
                <a:gd name="connsiteX1207" fmla="*/ 1831130 w 2515092"/>
                <a:gd name="connsiteY1207" fmla="*/ 1930059 h 2450319"/>
                <a:gd name="connsiteX1208" fmla="*/ 1829893 w 2515092"/>
                <a:gd name="connsiteY1208" fmla="*/ 1933962 h 2450319"/>
                <a:gd name="connsiteX1209" fmla="*/ 1828561 w 2515092"/>
                <a:gd name="connsiteY1209" fmla="*/ 1936532 h 2450319"/>
                <a:gd name="connsiteX1210" fmla="*/ 1827229 w 2515092"/>
                <a:gd name="connsiteY1210" fmla="*/ 1936532 h 2450319"/>
                <a:gd name="connsiteX1211" fmla="*/ 1825992 w 2515092"/>
                <a:gd name="connsiteY1211" fmla="*/ 1937865 h 2450319"/>
                <a:gd name="connsiteX1212" fmla="*/ 1825992 w 2515092"/>
                <a:gd name="connsiteY1212" fmla="*/ 1939103 h 2450319"/>
                <a:gd name="connsiteX1213" fmla="*/ 1829893 w 2515092"/>
                <a:gd name="connsiteY1213" fmla="*/ 1940435 h 2450319"/>
                <a:gd name="connsiteX1214" fmla="*/ 1832462 w 2515092"/>
                <a:gd name="connsiteY1214" fmla="*/ 1941673 h 2450319"/>
                <a:gd name="connsiteX1215" fmla="*/ 1836363 w 2515092"/>
                <a:gd name="connsiteY1215" fmla="*/ 1943005 h 2450319"/>
                <a:gd name="connsiteX1216" fmla="*/ 1837601 w 2515092"/>
                <a:gd name="connsiteY1216" fmla="*/ 1943005 h 2450319"/>
                <a:gd name="connsiteX1217" fmla="*/ 1837601 w 2515092"/>
                <a:gd name="connsiteY1217" fmla="*/ 1941673 h 2450319"/>
                <a:gd name="connsiteX1218" fmla="*/ 1838933 w 2515092"/>
                <a:gd name="connsiteY1218" fmla="*/ 1937865 h 2450319"/>
                <a:gd name="connsiteX1219" fmla="*/ 1840170 w 2515092"/>
                <a:gd name="connsiteY1219" fmla="*/ 1931391 h 2450319"/>
                <a:gd name="connsiteX1220" fmla="*/ 1844071 w 2515092"/>
                <a:gd name="connsiteY1220" fmla="*/ 1926156 h 2450319"/>
                <a:gd name="connsiteX1221" fmla="*/ 1837601 w 2515092"/>
                <a:gd name="connsiteY1221" fmla="*/ 1921015 h 2450319"/>
                <a:gd name="connsiteX1222" fmla="*/ 1841502 w 2515092"/>
                <a:gd name="connsiteY1222" fmla="*/ 1919777 h 2450319"/>
                <a:gd name="connsiteX1223" fmla="*/ 1849209 w 2515092"/>
                <a:gd name="connsiteY1223" fmla="*/ 1910734 h 2450319"/>
                <a:gd name="connsiteX1224" fmla="*/ 1845403 w 2515092"/>
                <a:gd name="connsiteY1224" fmla="*/ 1922347 h 2450319"/>
                <a:gd name="connsiteX1225" fmla="*/ 1849209 w 2515092"/>
                <a:gd name="connsiteY1225" fmla="*/ 1927488 h 2450319"/>
                <a:gd name="connsiteX1226" fmla="*/ 1844071 w 2515092"/>
                <a:gd name="connsiteY1226" fmla="*/ 1932629 h 2450319"/>
                <a:gd name="connsiteX1227" fmla="*/ 1842834 w 2515092"/>
                <a:gd name="connsiteY1227" fmla="*/ 1943005 h 2450319"/>
                <a:gd name="connsiteX1228" fmla="*/ 1847972 w 2515092"/>
                <a:gd name="connsiteY1228" fmla="*/ 1940435 h 2450319"/>
                <a:gd name="connsiteX1229" fmla="*/ 1850542 w 2515092"/>
                <a:gd name="connsiteY1229" fmla="*/ 1936532 h 2450319"/>
                <a:gd name="connsiteX1230" fmla="*/ 1850542 w 2515092"/>
                <a:gd name="connsiteY1230" fmla="*/ 1940435 h 2450319"/>
                <a:gd name="connsiteX1231" fmla="*/ 1856917 w 2515092"/>
                <a:gd name="connsiteY1231" fmla="*/ 1937865 h 2450319"/>
                <a:gd name="connsiteX1232" fmla="*/ 1860818 w 2515092"/>
                <a:gd name="connsiteY1232" fmla="*/ 1932629 h 2450319"/>
                <a:gd name="connsiteX1233" fmla="*/ 1856917 w 2515092"/>
                <a:gd name="connsiteY1233" fmla="*/ 1931391 h 2450319"/>
                <a:gd name="connsiteX1234" fmla="*/ 1862150 w 2515092"/>
                <a:gd name="connsiteY1234" fmla="*/ 1927488 h 2450319"/>
                <a:gd name="connsiteX1235" fmla="*/ 1868621 w 2515092"/>
                <a:gd name="connsiteY1235" fmla="*/ 1924918 h 2450319"/>
                <a:gd name="connsiteX1236" fmla="*/ 1876328 w 2515092"/>
                <a:gd name="connsiteY1236" fmla="*/ 1919777 h 2450319"/>
                <a:gd name="connsiteX1237" fmla="*/ 1877565 w 2515092"/>
                <a:gd name="connsiteY1237" fmla="*/ 1918445 h 2450319"/>
                <a:gd name="connsiteX1238" fmla="*/ 1877565 w 2515092"/>
                <a:gd name="connsiteY1238" fmla="*/ 1915874 h 2450319"/>
                <a:gd name="connsiteX1239" fmla="*/ 1876328 w 2515092"/>
                <a:gd name="connsiteY1239" fmla="*/ 1911971 h 2450319"/>
                <a:gd name="connsiteX1240" fmla="*/ 1873759 w 2515092"/>
                <a:gd name="connsiteY1240" fmla="*/ 1908163 h 2450319"/>
                <a:gd name="connsiteX1241" fmla="*/ 1873759 w 2515092"/>
                <a:gd name="connsiteY1241" fmla="*/ 1905592 h 2450319"/>
                <a:gd name="connsiteX1242" fmla="*/ 1873759 w 2515092"/>
                <a:gd name="connsiteY1242" fmla="*/ 1901690 h 2450319"/>
                <a:gd name="connsiteX1243" fmla="*/ 1875091 w 2515092"/>
                <a:gd name="connsiteY1243" fmla="*/ 1899119 h 2450319"/>
                <a:gd name="connsiteX1244" fmla="*/ 1876328 w 2515092"/>
                <a:gd name="connsiteY1244" fmla="*/ 1893978 h 2450319"/>
                <a:gd name="connsiteX1245" fmla="*/ 1875091 w 2515092"/>
                <a:gd name="connsiteY1245" fmla="*/ 1891313 h 2450319"/>
                <a:gd name="connsiteX1246" fmla="*/ 1872427 w 2515092"/>
                <a:gd name="connsiteY1246" fmla="*/ 1887505 h 2450319"/>
                <a:gd name="connsiteX1247" fmla="*/ 1868621 w 2515092"/>
                <a:gd name="connsiteY1247" fmla="*/ 1884934 h 2450319"/>
                <a:gd name="connsiteX1248" fmla="*/ 1864719 w 2515092"/>
                <a:gd name="connsiteY1248" fmla="*/ 1881032 h 2450319"/>
                <a:gd name="connsiteX1249" fmla="*/ 1862150 w 2515092"/>
                <a:gd name="connsiteY1249" fmla="*/ 1878461 h 2450319"/>
                <a:gd name="connsiteX1250" fmla="*/ 1863387 w 2515092"/>
                <a:gd name="connsiteY1250" fmla="*/ 1875890 h 2450319"/>
                <a:gd name="connsiteX1251" fmla="*/ 1864719 w 2515092"/>
                <a:gd name="connsiteY1251" fmla="*/ 1874558 h 2450319"/>
                <a:gd name="connsiteX1252" fmla="*/ 1865956 w 2515092"/>
                <a:gd name="connsiteY1252" fmla="*/ 1874558 h 2450319"/>
                <a:gd name="connsiteX1253" fmla="*/ 1869858 w 2515092"/>
                <a:gd name="connsiteY1253" fmla="*/ 1875890 h 2450319"/>
                <a:gd name="connsiteX1254" fmla="*/ 1872427 w 2515092"/>
                <a:gd name="connsiteY1254" fmla="*/ 1878461 h 2450319"/>
                <a:gd name="connsiteX1255" fmla="*/ 1875091 w 2515092"/>
                <a:gd name="connsiteY1255" fmla="*/ 1881032 h 2450319"/>
                <a:gd name="connsiteX1256" fmla="*/ 1877565 w 2515092"/>
                <a:gd name="connsiteY1256" fmla="*/ 1881032 h 2450319"/>
                <a:gd name="connsiteX1257" fmla="*/ 1880229 w 2515092"/>
                <a:gd name="connsiteY1257" fmla="*/ 1879699 h 2450319"/>
                <a:gd name="connsiteX1258" fmla="*/ 1881466 w 2515092"/>
                <a:gd name="connsiteY1258" fmla="*/ 1878461 h 2450319"/>
                <a:gd name="connsiteX1259" fmla="*/ 1881466 w 2515092"/>
                <a:gd name="connsiteY1259" fmla="*/ 1877128 h 2450319"/>
                <a:gd name="connsiteX1260" fmla="*/ 1878897 w 2515092"/>
                <a:gd name="connsiteY1260" fmla="*/ 1871988 h 2450319"/>
                <a:gd name="connsiteX1261" fmla="*/ 1875091 w 2515092"/>
                <a:gd name="connsiteY1261" fmla="*/ 1868084 h 2450319"/>
                <a:gd name="connsiteX1262" fmla="*/ 1872427 w 2515092"/>
                <a:gd name="connsiteY1262" fmla="*/ 1868084 h 2450319"/>
                <a:gd name="connsiteX1263" fmla="*/ 1869858 w 2515092"/>
                <a:gd name="connsiteY1263" fmla="*/ 1869417 h 2450319"/>
                <a:gd name="connsiteX1264" fmla="*/ 1868621 w 2515092"/>
                <a:gd name="connsiteY1264" fmla="*/ 1868084 h 2450319"/>
                <a:gd name="connsiteX1265" fmla="*/ 1868621 w 2515092"/>
                <a:gd name="connsiteY1265" fmla="*/ 1865514 h 2450319"/>
                <a:gd name="connsiteX1266" fmla="*/ 1872427 w 2515092"/>
                <a:gd name="connsiteY1266" fmla="*/ 1862944 h 2450319"/>
                <a:gd name="connsiteX1267" fmla="*/ 1873759 w 2515092"/>
                <a:gd name="connsiteY1267" fmla="*/ 1861706 h 2450319"/>
                <a:gd name="connsiteX1268" fmla="*/ 1875091 w 2515092"/>
                <a:gd name="connsiteY1268" fmla="*/ 1861706 h 2450319"/>
                <a:gd name="connsiteX1269" fmla="*/ 1876328 w 2515092"/>
                <a:gd name="connsiteY1269" fmla="*/ 1861706 h 2450319"/>
                <a:gd name="connsiteX1270" fmla="*/ 1876328 w 2515092"/>
                <a:gd name="connsiteY1270" fmla="*/ 1864277 h 2450319"/>
                <a:gd name="connsiteX1271" fmla="*/ 1876328 w 2515092"/>
                <a:gd name="connsiteY1271" fmla="*/ 1866846 h 2450319"/>
                <a:gd name="connsiteX1272" fmla="*/ 1881466 w 2515092"/>
                <a:gd name="connsiteY1272" fmla="*/ 1869417 h 2450319"/>
                <a:gd name="connsiteX1273" fmla="*/ 1882798 w 2515092"/>
                <a:gd name="connsiteY1273" fmla="*/ 1869417 h 2450319"/>
                <a:gd name="connsiteX1274" fmla="*/ 1882798 w 2515092"/>
                <a:gd name="connsiteY1274" fmla="*/ 1870655 h 2450319"/>
                <a:gd name="connsiteX1275" fmla="*/ 1882798 w 2515092"/>
                <a:gd name="connsiteY1275" fmla="*/ 1874558 h 2450319"/>
                <a:gd name="connsiteX1276" fmla="*/ 1884035 w 2515092"/>
                <a:gd name="connsiteY1276" fmla="*/ 1878461 h 2450319"/>
                <a:gd name="connsiteX1277" fmla="*/ 1885368 w 2515092"/>
                <a:gd name="connsiteY1277" fmla="*/ 1878461 h 2450319"/>
                <a:gd name="connsiteX1278" fmla="*/ 1886604 w 2515092"/>
                <a:gd name="connsiteY1278" fmla="*/ 1878461 h 2450319"/>
                <a:gd name="connsiteX1279" fmla="*/ 1887937 w 2515092"/>
                <a:gd name="connsiteY1279" fmla="*/ 1878461 h 2450319"/>
                <a:gd name="connsiteX1280" fmla="*/ 1891743 w 2515092"/>
                <a:gd name="connsiteY1280" fmla="*/ 1879699 h 2450319"/>
                <a:gd name="connsiteX1281" fmla="*/ 1891743 w 2515092"/>
                <a:gd name="connsiteY1281" fmla="*/ 1881032 h 2450319"/>
                <a:gd name="connsiteX1282" fmla="*/ 1893075 w 2515092"/>
                <a:gd name="connsiteY1282" fmla="*/ 1886172 h 2450319"/>
                <a:gd name="connsiteX1283" fmla="*/ 1891743 w 2515092"/>
                <a:gd name="connsiteY1283" fmla="*/ 1892646 h 2450319"/>
                <a:gd name="connsiteX1284" fmla="*/ 1893075 w 2515092"/>
                <a:gd name="connsiteY1284" fmla="*/ 1895216 h 2450319"/>
                <a:gd name="connsiteX1285" fmla="*/ 1895644 w 2515092"/>
                <a:gd name="connsiteY1285" fmla="*/ 1896548 h 2450319"/>
                <a:gd name="connsiteX1286" fmla="*/ 1896976 w 2515092"/>
                <a:gd name="connsiteY1286" fmla="*/ 1893978 h 2450319"/>
                <a:gd name="connsiteX1287" fmla="*/ 1899545 w 2515092"/>
                <a:gd name="connsiteY1287" fmla="*/ 1892646 h 2450319"/>
                <a:gd name="connsiteX1288" fmla="*/ 1900877 w 2515092"/>
                <a:gd name="connsiteY1288" fmla="*/ 1891313 h 2450319"/>
                <a:gd name="connsiteX1289" fmla="*/ 1902114 w 2515092"/>
                <a:gd name="connsiteY1289" fmla="*/ 1892646 h 2450319"/>
                <a:gd name="connsiteX1290" fmla="*/ 1903447 w 2515092"/>
                <a:gd name="connsiteY1290" fmla="*/ 1895216 h 2450319"/>
                <a:gd name="connsiteX1291" fmla="*/ 1904684 w 2515092"/>
                <a:gd name="connsiteY1291" fmla="*/ 1897786 h 2450319"/>
                <a:gd name="connsiteX1292" fmla="*/ 1904684 w 2515092"/>
                <a:gd name="connsiteY1292" fmla="*/ 1899119 h 2450319"/>
                <a:gd name="connsiteX1293" fmla="*/ 1906016 w 2515092"/>
                <a:gd name="connsiteY1293" fmla="*/ 1899119 h 2450319"/>
                <a:gd name="connsiteX1294" fmla="*/ 1909917 w 2515092"/>
                <a:gd name="connsiteY1294" fmla="*/ 1896548 h 2450319"/>
                <a:gd name="connsiteX1295" fmla="*/ 1913723 w 2515092"/>
                <a:gd name="connsiteY1295" fmla="*/ 1892646 h 2450319"/>
                <a:gd name="connsiteX1296" fmla="*/ 1917624 w 2515092"/>
                <a:gd name="connsiteY1296" fmla="*/ 1890075 h 2450319"/>
                <a:gd name="connsiteX1297" fmla="*/ 1927901 w 2515092"/>
                <a:gd name="connsiteY1297" fmla="*/ 1884934 h 2450319"/>
                <a:gd name="connsiteX1298" fmla="*/ 1938273 w 2515092"/>
                <a:gd name="connsiteY1298" fmla="*/ 1881032 h 2450319"/>
                <a:gd name="connsiteX1299" fmla="*/ 1944743 w 2515092"/>
                <a:gd name="connsiteY1299" fmla="*/ 1878461 h 2450319"/>
                <a:gd name="connsiteX1300" fmla="*/ 1953783 w 2515092"/>
                <a:gd name="connsiteY1300" fmla="*/ 1873225 h 2450319"/>
                <a:gd name="connsiteX1301" fmla="*/ 1955020 w 2515092"/>
                <a:gd name="connsiteY1301" fmla="*/ 1871988 h 2450319"/>
                <a:gd name="connsiteX1302" fmla="*/ 1949882 w 2515092"/>
                <a:gd name="connsiteY1302" fmla="*/ 1866846 h 2450319"/>
                <a:gd name="connsiteX1303" fmla="*/ 1945980 w 2515092"/>
                <a:gd name="connsiteY1303" fmla="*/ 1862944 h 2450319"/>
                <a:gd name="connsiteX1304" fmla="*/ 1942174 w 2515092"/>
                <a:gd name="connsiteY1304" fmla="*/ 1860373 h 2450319"/>
                <a:gd name="connsiteX1305" fmla="*/ 1939510 w 2515092"/>
                <a:gd name="connsiteY1305" fmla="*/ 1857803 h 2450319"/>
                <a:gd name="connsiteX1306" fmla="*/ 1938273 w 2515092"/>
                <a:gd name="connsiteY1306" fmla="*/ 1857803 h 2450319"/>
                <a:gd name="connsiteX1307" fmla="*/ 1936941 w 2515092"/>
                <a:gd name="connsiteY1307" fmla="*/ 1857803 h 2450319"/>
                <a:gd name="connsiteX1308" fmla="*/ 1933135 w 2515092"/>
                <a:gd name="connsiteY1308" fmla="*/ 1862944 h 2450319"/>
                <a:gd name="connsiteX1309" fmla="*/ 1929233 w 2515092"/>
                <a:gd name="connsiteY1309" fmla="*/ 1865514 h 2450319"/>
                <a:gd name="connsiteX1310" fmla="*/ 1924095 w 2515092"/>
                <a:gd name="connsiteY1310" fmla="*/ 1865514 h 2450319"/>
                <a:gd name="connsiteX1311" fmla="*/ 1920194 w 2515092"/>
                <a:gd name="connsiteY1311" fmla="*/ 1864277 h 2450319"/>
                <a:gd name="connsiteX1312" fmla="*/ 1920194 w 2515092"/>
                <a:gd name="connsiteY1312" fmla="*/ 1861706 h 2450319"/>
                <a:gd name="connsiteX1313" fmla="*/ 1920194 w 2515092"/>
                <a:gd name="connsiteY1313" fmla="*/ 1859135 h 2450319"/>
                <a:gd name="connsiteX1314" fmla="*/ 1924095 w 2515092"/>
                <a:gd name="connsiteY1314" fmla="*/ 1860373 h 2450319"/>
                <a:gd name="connsiteX1315" fmla="*/ 1926664 w 2515092"/>
                <a:gd name="connsiteY1315" fmla="*/ 1861706 h 2450319"/>
                <a:gd name="connsiteX1316" fmla="*/ 1929233 w 2515092"/>
                <a:gd name="connsiteY1316" fmla="*/ 1860373 h 2450319"/>
                <a:gd name="connsiteX1317" fmla="*/ 1931802 w 2515092"/>
                <a:gd name="connsiteY1317" fmla="*/ 1859135 h 2450319"/>
                <a:gd name="connsiteX1318" fmla="*/ 1934372 w 2515092"/>
                <a:gd name="connsiteY1318" fmla="*/ 1856470 h 2450319"/>
                <a:gd name="connsiteX1319" fmla="*/ 1935704 w 2515092"/>
                <a:gd name="connsiteY1319" fmla="*/ 1855233 h 2450319"/>
                <a:gd name="connsiteX1320" fmla="*/ 1935704 w 2515092"/>
                <a:gd name="connsiteY1320" fmla="*/ 1853900 h 2450319"/>
                <a:gd name="connsiteX1321" fmla="*/ 1933135 w 2515092"/>
                <a:gd name="connsiteY1321" fmla="*/ 1849997 h 2450319"/>
                <a:gd name="connsiteX1322" fmla="*/ 1929233 w 2515092"/>
                <a:gd name="connsiteY1322" fmla="*/ 1846189 h 2450319"/>
                <a:gd name="connsiteX1323" fmla="*/ 1924095 w 2515092"/>
                <a:gd name="connsiteY1323" fmla="*/ 1842286 h 2450319"/>
                <a:gd name="connsiteX1324" fmla="*/ 1920194 w 2515092"/>
                <a:gd name="connsiteY1324" fmla="*/ 1839715 h 2450319"/>
                <a:gd name="connsiteX1325" fmla="*/ 1916293 w 2515092"/>
                <a:gd name="connsiteY1325" fmla="*/ 1841048 h 2450319"/>
                <a:gd name="connsiteX1326" fmla="*/ 1915055 w 2515092"/>
                <a:gd name="connsiteY1326" fmla="*/ 1843618 h 2450319"/>
                <a:gd name="connsiteX1327" fmla="*/ 1912486 w 2515092"/>
                <a:gd name="connsiteY1327" fmla="*/ 1843618 h 2450319"/>
                <a:gd name="connsiteX1328" fmla="*/ 1911154 w 2515092"/>
                <a:gd name="connsiteY1328" fmla="*/ 1843618 h 2450319"/>
                <a:gd name="connsiteX1329" fmla="*/ 1909917 w 2515092"/>
                <a:gd name="connsiteY1329" fmla="*/ 1843618 h 2450319"/>
                <a:gd name="connsiteX1330" fmla="*/ 1909917 w 2515092"/>
                <a:gd name="connsiteY1330" fmla="*/ 1841048 h 2450319"/>
                <a:gd name="connsiteX1331" fmla="*/ 1909917 w 2515092"/>
                <a:gd name="connsiteY1331" fmla="*/ 1837145 h 2450319"/>
                <a:gd name="connsiteX1332" fmla="*/ 1911154 w 2515092"/>
                <a:gd name="connsiteY1332" fmla="*/ 1834575 h 2450319"/>
                <a:gd name="connsiteX1333" fmla="*/ 1912486 w 2515092"/>
                <a:gd name="connsiteY1333" fmla="*/ 1832004 h 2450319"/>
                <a:gd name="connsiteX1334" fmla="*/ 1912486 w 2515092"/>
                <a:gd name="connsiteY1334" fmla="*/ 1829433 h 2450319"/>
                <a:gd name="connsiteX1335" fmla="*/ 1911154 w 2515092"/>
                <a:gd name="connsiteY1335" fmla="*/ 1826768 h 2450319"/>
                <a:gd name="connsiteX1336" fmla="*/ 1907348 w 2515092"/>
                <a:gd name="connsiteY1336" fmla="*/ 1821627 h 2450319"/>
                <a:gd name="connsiteX1337" fmla="*/ 1903447 w 2515092"/>
                <a:gd name="connsiteY1337" fmla="*/ 1820295 h 2450319"/>
                <a:gd name="connsiteX1338" fmla="*/ 1900877 w 2515092"/>
                <a:gd name="connsiteY1338" fmla="*/ 1816487 h 2450319"/>
                <a:gd name="connsiteX1339" fmla="*/ 1902114 w 2515092"/>
                <a:gd name="connsiteY1339" fmla="*/ 1811346 h 2450319"/>
                <a:gd name="connsiteX1340" fmla="*/ 1900877 w 2515092"/>
                <a:gd name="connsiteY1340" fmla="*/ 1807443 h 2450319"/>
                <a:gd name="connsiteX1341" fmla="*/ 1902114 w 2515092"/>
                <a:gd name="connsiteY1341" fmla="*/ 1807443 h 2450319"/>
                <a:gd name="connsiteX1342" fmla="*/ 1906016 w 2515092"/>
                <a:gd name="connsiteY1342" fmla="*/ 1807443 h 2450319"/>
                <a:gd name="connsiteX1343" fmla="*/ 1909917 w 2515092"/>
                <a:gd name="connsiteY1343" fmla="*/ 1808680 h 2450319"/>
                <a:gd name="connsiteX1344" fmla="*/ 1912486 w 2515092"/>
                <a:gd name="connsiteY1344" fmla="*/ 1808680 h 2450319"/>
                <a:gd name="connsiteX1345" fmla="*/ 1915055 w 2515092"/>
                <a:gd name="connsiteY1345" fmla="*/ 1807443 h 2450319"/>
                <a:gd name="connsiteX1346" fmla="*/ 1916293 w 2515092"/>
                <a:gd name="connsiteY1346" fmla="*/ 1803540 h 2450319"/>
                <a:gd name="connsiteX1347" fmla="*/ 1916293 w 2515092"/>
                <a:gd name="connsiteY1347" fmla="*/ 1798399 h 2450319"/>
                <a:gd name="connsiteX1348" fmla="*/ 1915055 w 2515092"/>
                <a:gd name="connsiteY1348" fmla="*/ 1795829 h 2450319"/>
                <a:gd name="connsiteX1349" fmla="*/ 1915055 w 2515092"/>
                <a:gd name="connsiteY1349" fmla="*/ 1794496 h 2450319"/>
                <a:gd name="connsiteX1350" fmla="*/ 1915055 w 2515092"/>
                <a:gd name="connsiteY1350" fmla="*/ 1791925 h 2450319"/>
                <a:gd name="connsiteX1351" fmla="*/ 1917624 w 2515092"/>
                <a:gd name="connsiteY1351" fmla="*/ 1788118 h 2450319"/>
                <a:gd name="connsiteX1352" fmla="*/ 1918862 w 2515092"/>
                <a:gd name="connsiteY1352" fmla="*/ 1788118 h 2450319"/>
                <a:gd name="connsiteX1353" fmla="*/ 1920194 w 2515092"/>
                <a:gd name="connsiteY1353" fmla="*/ 1788118 h 2450319"/>
                <a:gd name="connsiteX1354" fmla="*/ 1920194 w 2515092"/>
                <a:gd name="connsiteY1354" fmla="*/ 1791925 h 2450319"/>
                <a:gd name="connsiteX1355" fmla="*/ 1920194 w 2515092"/>
                <a:gd name="connsiteY1355" fmla="*/ 1795829 h 2450319"/>
                <a:gd name="connsiteX1356" fmla="*/ 1918862 w 2515092"/>
                <a:gd name="connsiteY1356" fmla="*/ 1800969 h 2450319"/>
                <a:gd name="connsiteX1357" fmla="*/ 1918862 w 2515092"/>
                <a:gd name="connsiteY1357" fmla="*/ 1807443 h 2450319"/>
                <a:gd name="connsiteX1358" fmla="*/ 1918862 w 2515092"/>
                <a:gd name="connsiteY1358" fmla="*/ 1811346 h 2450319"/>
                <a:gd name="connsiteX1359" fmla="*/ 1918862 w 2515092"/>
                <a:gd name="connsiteY1359" fmla="*/ 1816487 h 2450319"/>
                <a:gd name="connsiteX1360" fmla="*/ 1917624 w 2515092"/>
                <a:gd name="connsiteY1360" fmla="*/ 1820295 h 2450319"/>
                <a:gd name="connsiteX1361" fmla="*/ 1917624 w 2515092"/>
                <a:gd name="connsiteY1361" fmla="*/ 1824198 h 2450319"/>
                <a:gd name="connsiteX1362" fmla="*/ 1918862 w 2515092"/>
                <a:gd name="connsiteY1362" fmla="*/ 1826768 h 2450319"/>
                <a:gd name="connsiteX1363" fmla="*/ 1922763 w 2515092"/>
                <a:gd name="connsiteY1363" fmla="*/ 1826768 h 2450319"/>
                <a:gd name="connsiteX1364" fmla="*/ 1925332 w 2515092"/>
                <a:gd name="connsiteY1364" fmla="*/ 1826768 h 2450319"/>
                <a:gd name="connsiteX1365" fmla="*/ 1927901 w 2515092"/>
                <a:gd name="connsiteY1365" fmla="*/ 1825531 h 2450319"/>
                <a:gd name="connsiteX1366" fmla="*/ 1930470 w 2515092"/>
                <a:gd name="connsiteY1366" fmla="*/ 1826768 h 2450319"/>
                <a:gd name="connsiteX1367" fmla="*/ 1930470 w 2515092"/>
                <a:gd name="connsiteY1367" fmla="*/ 1829433 h 2450319"/>
                <a:gd name="connsiteX1368" fmla="*/ 1930470 w 2515092"/>
                <a:gd name="connsiteY1368" fmla="*/ 1833242 h 2450319"/>
                <a:gd name="connsiteX1369" fmla="*/ 1933135 w 2515092"/>
                <a:gd name="connsiteY1369" fmla="*/ 1834575 h 2450319"/>
                <a:gd name="connsiteX1370" fmla="*/ 1936941 w 2515092"/>
                <a:gd name="connsiteY1370" fmla="*/ 1834575 h 2450319"/>
                <a:gd name="connsiteX1371" fmla="*/ 1938273 w 2515092"/>
                <a:gd name="connsiteY1371" fmla="*/ 1834575 h 2450319"/>
                <a:gd name="connsiteX1372" fmla="*/ 1939510 w 2515092"/>
                <a:gd name="connsiteY1372" fmla="*/ 1830671 h 2450319"/>
                <a:gd name="connsiteX1373" fmla="*/ 1940842 w 2515092"/>
                <a:gd name="connsiteY1373" fmla="*/ 1828101 h 2450319"/>
                <a:gd name="connsiteX1374" fmla="*/ 1938273 w 2515092"/>
                <a:gd name="connsiteY1374" fmla="*/ 1825531 h 2450319"/>
                <a:gd name="connsiteX1375" fmla="*/ 1938273 w 2515092"/>
                <a:gd name="connsiteY1375" fmla="*/ 1821627 h 2450319"/>
                <a:gd name="connsiteX1376" fmla="*/ 1938273 w 2515092"/>
                <a:gd name="connsiteY1376" fmla="*/ 1820295 h 2450319"/>
                <a:gd name="connsiteX1377" fmla="*/ 1939510 w 2515092"/>
                <a:gd name="connsiteY1377" fmla="*/ 1820295 h 2450319"/>
                <a:gd name="connsiteX1378" fmla="*/ 1942174 w 2515092"/>
                <a:gd name="connsiteY1378" fmla="*/ 1821627 h 2450319"/>
                <a:gd name="connsiteX1379" fmla="*/ 1943411 w 2515092"/>
                <a:gd name="connsiteY1379" fmla="*/ 1825531 h 2450319"/>
                <a:gd name="connsiteX1380" fmla="*/ 1944743 w 2515092"/>
                <a:gd name="connsiteY1380" fmla="*/ 1830671 h 2450319"/>
                <a:gd name="connsiteX1381" fmla="*/ 1944743 w 2515092"/>
                <a:gd name="connsiteY1381" fmla="*/ 1834575 h 2450319"/>
                <a:gd name="connsiteX1382" fmla="*/ 1944743 w 2515092"/>
                <a:gd name="connsiteY1382" fmla="*/ 1837145 h 2450319"/>
                <a:gd name="connsiteX1383" fmla="*/ 1942174 w 2515092"/>
                <a:gd name="connsiteY1383" fmla="*/ 1838382 h 2450319"/>
                <a:gd name="connsiteX1384" fmla="*/ 1939510 w 2515092"/>
                <a:gd name="connsiteY1384" fmla="*/ 1839715 h 2450319"/>
                <a:gd name="connsiteX1385" fmla="*/ 1938273 w 2515092"/>
                <a:gd name="connsiteY1385" fmla="*/ 1839715 h 2450319"/>
                <a:gd name="connsiteX1386" fmla="*/ 1936941 w 2515092"/>
                <a:gd name="connsiteY1386" fmla="*/ 1837145 h 2450319"/>
                <a:gd name="connsiteX1387" fmla="*/ 1935704 w 2515092"/>
                <a:gd name="connsiteY1387" fmla="*/ 1838382 h 2450319"/>
                <a:gd name="connsiteX1388" fmla="*/ 1935704 w 2515092"/>
                <a:gd name="connsiteY1388" fmla="*/ 1839715 h 2450319"/>
                <a:gd name="connsiteX1389" fmla="*/ 1934372 w 2515092"/>
                <a:gd name="connsiteY1389" fmla="*/ 1842286 h 2450319"/>
                <a:gd name="connsiteX1390" fmla="*/ 1934372 w 2515092"/>
                <a:gd name="connsiteY1390" fmla="*/ 1843618 h 2450319"/>
                <a:gd name="connsiteX1391" fmla="*/ 1935704 w 2515092"/>
                <a:gd name="connsiteY1391" fmla="*/ 1844856 h 2450319"/>
                <a:gd name="connsiteX1392" fmla="*/ 1938273 w 2515092"/>
                <a:gd name="connsiteY1392" fmla="*/ 1843618 h 2450319"/>
                <a:gd name="connsiteX1393" fmla="*/ 1942174 w 2515092"/>
                <a:gd name="connsiteY1393" fmla="*/ 1842286 h 2450319"/>
                <a:gd name="connsiteX1394" fmla="*/ 1945980 w 2515092"/>
                <a:gd name="connsiteY1394" fmla="*/ 1841048 h 2450319"/>
                <a:gd name="connsiteX1395" fmla="*/ 1948549 w 2515092"/>
                <a:gd name="connsiteY1395" fmla="*/ 1838382 h 2450319"/>
                <a:gd name="connsiteX1396" fmla="*/ 1953783 w 2515092"/>
                <a:gd name="connsiteY1396" fmla="*/ 1834575 h 2450319"/>
                <a:gd name="connsiteX1397" fmla="*/ 1956352 w 2515092"/>
                <a:gd name="connsiteY1397" fmla="*/ 1832004 h 2450319"/>
                <a:gd name="connsiteX1398" fmla="*/ 1956352 w 2515092"/>
                <a:gd name="connsiteY1398" fmla="*/ 1830671 h 2450319"/>
                <a:gd name="connsiteX1399" fmla="*/ 1956352 w 2515092"/>
                <a:gd name="connsiteY1399" fmla="*/ 1829433 h 2450319"/>
                <a:gd name="connsiteX1400" fmla="*/ 1953783 w 2515092"/>
                <a:gd name="connsiteY1400" fmla="*/ 1828101 h 2450319"/>
                <a:gd name="connsiteX1401" fmla="*/ 1951214 w 2515092"/>
                <a:gd name="connsiteY1401" fmla="*/ 1828101 h 2450319"/>
                <a:gd name="connsiteX1402" fmla="*/ 1949882 w 2515092"/>
                <a:gd name="connsiteY1402" fmla="*/ 1826768 h 2450319"/>
                <a:gd name="connsiteX1403" fmla="*/ 1949882 w 2515092"/>
                <a:gd name="connsiteY1403" fmla="*/ 1825531 h 2450319"/>
                <a:gd name="connsiteX1404" fmla="*/ 1951214 w 2515092"/>
                <a:gd name="connsiteY1404" fmla="*/ 1824198 h 2450319"/>
                <a:gd name="connsiteX1405" fmla="*/ 1951214 w 2515092"/>
                <a:gd name="connsiteY1405" fmla="*/ 1821627 h 2450319"/>
                <a:gd name="connsiteX1406" fmla="*/ 1949882 w 2515092"/>
                <a:gd name="connsiteY1406" fmla="*/ 1819057 h 2450319"/>
                <a:gd name="connsiteX1407" fmla="*/ 1948549 w 2515092"/>
                <a:gd name="connsiteY1407" fmla="*/ 1817724 h 2450319"/>
                <a:gd name="connsiteX1408" fmla="*/ 1949882 w 2515092"/>
                <a:gd name="connsiteY1408" fmla="*/ 1813916 h 2450319"/>
                <a:gd name="connsiteX1409" fmla="*/ 1948549 w 2515092"/>
                <a:gd name="connsiteY1409" fmla="*/ 1812584 h 2450319"/>
                <a:gd name="connsiteX1410" fmla="*/ 1948549 w 2515092"/>
                <a:gd name="connsiteY1410" fmla="*/ 1811346 h 2450319"/>
                <a:gd name="connsiteX1411" fmla="*/ 1947312 w 2515092"/>
                <a:gd name="connsiteY1411" fmla="*/ 1810013 h 2450319"/>
                <a:gd name="connsiteX1412" fmla="*/ 1949882 w 2515092"/>
                <a:gd name="connsiteY1412" fmla="*/ 1806110 h 2450319"/>
                <a:gd name="connsiteX1413" fmla="*/ 1952451 w 2515092"/>
                <a:gd name="connsiteY1413" fmla="*/ 1806110 h 2450319"/>
                <a:gd name="connsiteX1414" fmla="*/ 1953783 w 2515092"/>
                <a:gd name="connsiteY1414" fmla="*/ 1806110 h 2450319"/>
                <a:gd name="connsiteX1415" fmla="*/ 1955020 w 2515092"/>
                <a:gd name="connsiteY1415" fmla="*/ 1808680 h 2450319"/>
                <a:gd name="connsiteX1416" fmla="*/ 1955020 w 2515092"/>
                <a:gd name="connsiteY1416" fmla="*/ 1812584 h 2450319"/>
                <a:gd name="connsiteX1417" fmla="*/ 1953783 w 2515092"/>
                <a:gd name="connsiteY1417" fmla="*/ 1816487 h 2450319"/>
                <a:gd name="connsiteX1418" fmla="*/ 1953783 w 2515092"/>
                <a:gd name="connsiteY1418" fmla="*/ 1817724 h 2450319"/>
                <a:gd name="connsiteX1419" fmla="*/ 1953783 w 2515092"/>
                <a:gd name="connsiteY1419" fmla="*/ 1819057 h 2450319"/>
                <a:gd name="connsiteX1420" fmla="*/ 1957589 w 2515092"/>
                <a:gd name="connsiteY1420" fmla="*/ 1820295 h 2450319"/>
                <a:gd name="connsiteX1421" fmla="*/ 1960158 w 2515092"/>
                <a:gd name="connsiteY1421" fmla="*/ 1821627 h 2450319"/>
                <a:gd name="connsiteX1422" fmla="*/ 1961490 w 2515092"/>
                <a:gd name="connsiteY1422" fmla="*/ 1824198 h 2450319"/>
                <a:gd name="connsiteX1423" fmla="*/ 1961490 w 2515092"/>
                <a:gd name="connsiteY1423" fmla="*/ 1825531 h 2450319"/>
                <a:gd name="connsiteX1424" fmla="*/ 1960158 w 2515092"/>
                <a:gd name="connsiteY1424" fmla="*/ 1826768 h 2450319"/>
                <a:gd name="connsiteX1425" fmla="*/ 1960158 w 2515092"/>
                <a:gd name="connsiteY1425" fmla="*/ 1829433 h 2450319"/>
                <a:gd name="connsiteX1426" fmla="*/ 1961490 w 2515092"/>
                <a:gd name="connsiteY1426" fmla="*/ 1829433 h 2450319"/>
                <a:gd name="connsiteX1427" fmla="*/ 1964059 w 2515092"/>
                <a:gd name="connsiteY1427" fmla="*/ 1828101 h 2450319"/>
                <a:gd name="connsiteX1428" fmla="*/ 1967961 w 2515092"/>
                <a:gd name="connsiteY1428" fmla="*/ 1826768 h 2450319"/>
                <a:gd name="connsiteX1429" fmla="*/ 1970530 w 2515092"/>
                <a:gd name="connsiteY1429" fmla="*/ 1826768 h 2450319"/>
                <a:gd name="connsiteX1430" fmla="*/ 1971862 w 2515092"/>
                <a:gd name="connsiteY1430" fmla="*/ 1826768 h 2450319"/>
                <a:gd name="connsiteX1431" fmla="*/ 1973099 w 2515092"/>
                <a:gd name="connsiteY1431" fmla="*/ 1825531 h 2450319"/>
                <a:gd name="connsiteX1432" fmla="*/ 1971862 w 2515092"/>
                <a:gd name="connsiteY1432" fmla="*/ 1822960 h 2450319"/>
                <a:gd name="connsiteX1433" fmla="*/ 1973099 w 2515092"/>
                <a:gd name="connsiteY1433" fmla="*/ 1820295 h 2450319"/>
                <a:gd name="connsiteX1434" fmla="*/ 1973099 w 2515092"/>
                <a:gd name="connsiteY1434" fmla="*/ 1819057 h 2450319"/>
                <a:gd name="connsiteX1435" fmla="*/ 1974431 w 2515092"/>
                <a:gd name="connsiteY1435" fmla="*/ 1819057 h 2450319"/>
                <a:gd name="connsiteX1436" fmla="*/ 1975668 w 2515092"/>
                <a:gd name="connsiteY1436" fmla="*/ 1820295 h 2450319"/>
                <a:gd name="connsiteX1437" fmla="*/ 1983375 w 2515092"/>
                <a:gd name="connsiteY1437" fmla="*/ 1819057 h 2450319"/>
                <a:gd name="connsiteX1438" fmla="*/ 1987277 w 2515092"/>
                <a:gd name="connsiteY1438" fmla="*/ 1817724 h 2450319"/>
                <a:gd name="connsiteX1439" fmla="*/ 1989846 w 2515092"/>
                <a:gd name="connsiteY1439" fmla="*/ 1815154 h 2450319"/>
                <a:gd name="connsiteX1440" fmla="*/ 1992415 w 2515092"/>
                <a:gd name="connsiteY1440" fmla="*/ 1811346 h 2450319"/>
                <a:gd name="connsiteX1441" fmla="*/ 1992415 w 2515092"/>
                <a:gd name="connsiteY1441" fmla="*/ 1807443 h 2450319"/>
                <a:gd name="connsiteX1442" fmla="*/ 1995079 w 2515092"/>
                <a:gd name="connsiteY1442" fmla="*/ 1803540 h 2450319"/>
                <a:gd name="connsiteX1443" fmla="*/ 1996316 w 2515092"/>
                <a:gd name="connsiteY1443" fmla="*/ 1800969 h 2450319"/>
                <a:gd name="connsiteX1444" fmla="*/ 1997648 w 2515092"/>
                <a:gd name="connsiteY1444" fmla="*/ 1799732 h 2450319"/>
                <a:gd name="connsiteX1445" fmla="*/ 1998885 w 2515092"/>
                <a:gd name="connsiteY1445" fmla="*/ 1798399 h 2450319"/>
                <a:gd name="connsiteX1446" fmla="*/ 2001455 w 2515092"/>
                <a:gd name="connsiteY1446" fmla="*/ 1798399 h 2450319"/>
                <a:gd name="connsiteX1447" fmla="*/ 2002787 w 2515092"/>
                <a:gd name="connsiteY1447" fmla="*/ 1798399 h 2450319"/>
                <a:gd name="connsiteX1448" fmla="*/ 2001455 w 2515092"/>
                <a:gd name="connsiteY1448" fmla="*/ 1802302 h 2450319"/>
                <a:gd name="connsiteX1449" fmla="*/ 1998885 w 2515092"/>
                <a:gd name="connsiteY1449" fmla="*/ 1803540 h 2450319"/>
                <a:gd name="connsiteX1450" fmla="*/ 1997648 w 2515092"/>
                <a:gd name="connsiteY1450" fmla="*/ 1806110 h 2450319"/>
                <a:gd name="connsiteX1451" fmla="*/ 1995079 w 2515092"/>
                <a:gd name="connsiteY1451" fmla="*/ 1808680 h 2450319"/>
                <a:gd name="connsiteX1452" fmla="*/ 1993747 w 2515092"/>
                <a:gd name="connsiteY1452" fmla="*/ 1817724 h 2450319"/>
                <a:gd name="connsiteX1453" fmla="*/ 1992415 w 2515092"/>
                <a:gd name="connsiteY1453" fmla="*/ 1821627 h 2450319"/>
                <a:gd name="connsiteX1454" fmla="*/ 1991178 w 2515092"/>
                <a:gd name="connsiteY1454" fmla="*/ 1824198 h 2450319"/>
                <a:gd name="connsiteX1455" fmla="*/ 1988609 w 2515092"/>
                <a:gd name="connsiteY1455" fmla="*/ 1825531 h 2450319"/>
                <a:gd name="connsiteX1456" fmla="*/ 1987277 w 2515092"/>
                <a:gd name="connsiteY1456" fmla="*/ 1825531 h 2450319"/>
                <a:gd name="connsiteX1457" fmla="*/ 1984707 w 2515092"/>
                <a:gd name="connsiteY1457" fmla="*/ 1826768 h 2450319"/>
                <a:gd name="connsiteX1458" fmla="*/ 1984707 w 2515092"/>
                <a:gd name="connsiteY1458" fmla="*/ 1828101 h 2450319"/>
                <a:gd name="connsiteX1459" fmla="*/ 1987277 w 2515092"/>
                <a:gd name="connsiteY1459" fmla="*/ 1830671 h 2450319"/>
                <a:gd name="connsiteX1460" fmla="*/ 1989846 w 2515092"/>
                <a:gd name="connsiteY1460" fmla="*/ 1832004 h 2450319"/>
                <a:gd name="connsiteX1461" fmla="*/ 1991178 w 2515092"/>
                <a:gd name="connsiteY1461" fmla="*/ 1832004 h 2450319"/>
                <a:gd name="connsiteX1462" fmla="*/ 1992415 w 2515092"/>
                <a:gd name="connsiteY1462" fmla="*/ 1830671 h 2450319"/>
                <a:gd name="connsiteX1463" fmla="*/ 1997648 w 2515092"/>
                <a:gd name="connsiteY1463" fmla="*/ 1829433 h 2450319"/>
                <a:gd name="connsiteX1464" fmla="*/ 1998885 w 2515092"/>
                <a:gd name="connsiteY1464" fmla="*/ 1829433 h 2450319"/>
                <a:gd name="connsiteX1465" fmla="*/ 2000217 w 2515092"/>
                <a:gd name="connsiteY1465" fmla="*/ 1830671 h 2450319"/>
                <a:gd name="connsiteX1466" fmla="*/ 2001455 w 2515092"/>
                <a:gd name="connsiteY1466" fmla="*/ 1832004 h 2450319"/>
                <a:gd name="connsiteX1467" fmla="*/ 2000217 w 2515092"/>
                <a:gd name="connsiteY1467" fmla="*/ 1833242 h 2450319"/>
                <a:gd name="connsiteX1468" fmla="*/ 1997648 w 2515092"/>
                <a:gd name="connsiteY1468" fmla="*/ 1834575 h 2450319"/>
                <a:gd name="connsiteX1469" fmla="*/ 1993747 w 2515092"/>
                <a:gd name="connsiteY1469" fmla="*/ 1835812 h 2450319"/>
                <a:gd name="connsiteX1470" fmla="*/ 1991178 w 2515092"/>
                <a:gd name="connsiteY1470" fmla="*/ 1837145 h 2450319"/>
                <a:gd name="connsiteX1471" fmla="*/ 1989846 w 2515092"/>
                <a:gd name="connsiteY1471" fmla="*/ 1837145 h 2450319"/>
                <a:gd name="connsiteX1472" fmla="*/ 1989846 w 2515092"/>
                <a:gd name="connsiteY1472" fmla="*/ 1835812 h 2450319"/>
                <a:gd name="connsiteX1473" fmla="*/ 1989846 w 2515092"/>
                <a:gd name="connsiteY1473" fmla="*/ 1834575 h 2450319"/>
                <a:gd name="connsiteX1474" fmla="*/ 1987277 w 2515092"/>
                <a:gd name="connsiteY1474" fmla="*/ 1834575 h 2450319"/>
                <a:gd name="connsiteX1475" fmla="*/ 1984707 w 2515092"/>
                <a:gd name="connsiteY1475" fmla="*/ 1835812 h 2450319"/>
                <a:gd name="connsiteX1476" fmla="*/ 1984707 w 2515092"/>
                <a:gd name="connsiteY1476" fmla="*/ 1838382 h 2450319"/>
                <a:gd name="connsiteX1477" fmla="*/ 1984707 w 2515092"/>
                <a:gd name="connsiteY1477" fmla="*/ 1841048 h 2450319"/>
                <a:gd name="connsiteX1478" fmla="*/ 1986040 w 2515092"/>
                <a:gd name="connsiteY1478" fmla="*/ 1841048 h 2450319"/>
                <a:gd name="connsiteX1479" fmla="*/ 1988609 w 2515092"/>
                <a:gd name="connsiteY1479" fmla="*/ 1842286 h 2450319"/>
                <a:gd name="connsiteX1480" fmla="*/ 1993747 w 2515092"/>
                <a:gd name="connsiteY1480" fmla="*/ 1839715 h 2450319"/>
                <a:gd name="connsiteX1481" fmla="*/ 1998885 w 2515092"/>
                <a:gd name="connsiteY1481" fmla="*/ 1837145 h 2450319"/>
                <a:gd name="connsiteX1482" fmla="*/ 2005356 w 2515092"/>
                <a:gd name="connsiteY1482" fmla="*/ 1833242 h 2450319"/>
                <a:gd name="connsiteX1483" fmla="*/ 2010494 w 2515092"/>
                <a:gd name="connsiteY1483" fmla="*/ 1830671 h 2450319"/>
                <a:gd name="connsiteX1484" fmla="*/ 2016965 w 2515092"/>
                <a:gd name="connsiteY1484" fmla="*/ 1826768 h 2450319"/>
                <a:gd name="connsiteX1485" fmla="*/ 2020866 w 2515092"/>
                <a:gd name="connsiteY1485" fmla="*/ 1825531 h 2450319"/>
                <a:gd name="connsiteX1486" fmla="*/ 2026004 w 2515092"/>
                <a:gd name="connsiteY1486" fmla="*/ 1826768 h 2450319"/>
                <a:gd name="connsiteX1487" fmla="*/ 2028573 w 2515092"/>
                <a:gd name="connsiteY1487" fmla="*/ 1826768 h 2450319"/>
                <a:gd name="connsiteX1488" fmla="*/ 2029810 w 2515092"/>
                <a:gd name="connsiteY1488" fmla="*/ 1826768 h 2450319"/>
                <a:gd name="connsiteX1489" fmla="*/ 2032475 w 2515092"/>
                <a:gd name="connsiteY1489" fmla="*/ 1824198 h 2450319"/>
                <a:gd name="connsiteX1490" fmla="*/ 2035044 w 2515092"/>
                <a:gd name="connsiteY1490" fmla="*/ 1822960 h 2450319"/>
                <a:gd name="connsiteX1491" fmla="*/ 2036376 w 2515092"/>
                <a:gd name="connsiteY1491" fmla="*/ 1822960 h 2450319"/>
                <a:gd name="connsiteX1492" fmla="*/ 2036376 w 2515092"/>
                <a:gd name="connsiteY1492" fmla="*/ 1825531 h 2450319"/>
                <a:gd name="connsiteX1493" fmla="*/ 2036376 w 2515092"/>
                <a:gd name="connsiteY1493" fmla="*/ 1830671 h 2450319"/>
                <a:gd name="connsiteX1494" fmla="*/ 2035044 w 2515092"/>
                <a:gd name="connsiteY1494" fmla="*/ 1834575 h 2450319"/>
                <a:gd name="connsiteX1495" fmla="*/ 2033712 w 2515092"/>
                <a:gd name="connsiteY1495" fmla="*/ 1835812 h 2450319"/>
                <a:gd name="connsiteX1496" fmla="*/ 2024672 w 2515092"/>
                <a:gd name="connsiteY1496" fmla="*/ 1838382 h 2450319"/>
                <a:gd name="connsiteX1497" fmla="*/ 2014396 w 2515092"/>
                <a:gd name="connsiteY1497" fmla="*/ 1843618 h 2450319"/>
                <a:gd name="connsiteX1498" fmla="*/ 2005356 w 2515092"/>
                <a:gd name="connsiteY1498" fmla="*/ 1847426 h 2450319"/>
                <a:gd name="connsiteX1499" fmla="*/ 1998885 w 2515092"/>
                <a:gd name="connsiteY1499" fmla="*/ 1851329 h 2450319"/>
                <a:gd name="connsiteX1500" fmla="*/ 1993747 w 2515092"/>
                <a:gd name="connsiteY1500" fmla="*/ 1853900 h 2450319"/>
                <a:gd name="connsiteX1501" fmla="*/ 1988609 w 2515092"/>
                <a:gd name="connsiteY1501" fmla="*/ 1857803 h 2450319"/>
                <a:gd name="connsiteX1502" fmla="*/ 1988609 w 2515092"/>
                <a:gd name="connsiteY1502" fmla="*/ 1859135 h 2450319"/>
                <a:gd name="connsiteX1503" fmla="*/ 1988609 w 2515092"/>
                <a:gd name="connsiteY1503" fmla="*/ 1860373 h 2450319"/>
                <a:gd name="connsiteX1504" fmla="*/ 1989846 w 2515092"/>
                <a:gd name="connsiteY1504" fmla="*/ 1860373 h 2450319"/>
                <a:gd name="connsiteX1505" fmla="*/ 1991178 w 2515092"/>
                <a:gd name="connsiteY1505" fmla="*/ 1860373 h 2450319"/>
                <a:gd name="connsiteX1506" fmla="*/ 2000217 w 2515092"/>
                <a:gd name="connsiteY1506" fmla="*/ 1856470 h 2450319"/>
                <a:gd name="connsiteX1507" fmla="*/ 2007925 w 2515092"/>
                <a:gd name="connsiteY1507" fmla="*/ 1852662 h 2450319"/>
                <a:gd name="connsiteX1508" fmla="*/ 2037613 w 2515092"/>
                <a:gd name="connsiteY1508" fmla="*/ 1838382 h 2450319"/>
                <a:gd name="connsiteX1509" fmla="*/ 2062162 w 2515092"/>
                <a:gd name="connsiteY1509" fmla="*/ 1825531 h 2450319"/>
                <a:gd name="connsiteX1510" fmla="*/ 2081478 w 2515092"/>
                <a:gd name="connsiteY1510" fmla="*/ 1815154 h 2450319"/>
                <a:gd name="connsiteX1511" fmla="*/ 2089186 w 2515092"/>
                <a:gd name="connsiteY1511" fmla="*/ 1811346 h 2450319"/>
                <a:gd name="connsiteX1512" fmla="*/ 2091850 w 2515092"/>
                <a:gd name="connsiteY1512" fmla="*/ 1810013 h 2450319"/>
                <a:gd name="connsiteX1513" fmla="*/ 2091850 w 2515092"/>
                <a:gd name="connsiteY1513" fmla="*/ 1808680 h 2450319"/>
                <a:gd name="connsiteX1514" fmla="*/ 2091850 w 2515092"/>
                <a:gd name="connsiteY1514" fmla="*/ 1807443 h 2450319"/>
                <a:gd name="connsiteX1515" fmla="*/ 2090518 w 2515092"/>
                <a:gd name="connsiteY1515" fmla="*/ 1807443 h 2450319"/>
                <a:gd name="connsiteX1516" fmla="*/ 2078909 w 2515092"/>
                <a:gd name="connsiteY1516" fmla="*/ 1812584 h 2450319"/>
                <a:gd name="connsiteX1517" fmla="*/ 2065968 w 2515092"/>
                <a:gd name="connsiteY1517" fmla="*/ 1819057 h 2450319"/>
                <a:gd name="connsiteX1518" fmla="*/ 2042751 w 2515092"/>
                <a:gd name="connsiteY1518" fmla="*/ 1829433 h 2450319"/>
                <a:gd name="connsiteX1519" fmla="*/ 2041514 w 2515092"/>
                <a:gd name="connsiteY1519" fmla="*/ 1829433 h 2450319"/>
                <a:gd name="connsiteX1520" fmla="*/ 2040182 w 2515092"/>
                <a:gd name="connsiteY1520" fmla="*/ 1828101 h 2450319"/>
                <a:gd name="connsiteX1521" fmla="*/ 2042751 w 2515092"/>
                <a:gd name="connsiteY1521" fmla="*/ 1821627 h 2450319"/>
                <a:gd name="connsiteX1522" fmla="*/ 2044083 w 2515092"/>
                <a:gd name="connsiteY1522" fmla="*/ 1815154 h 2450319"/>
                <a:gd name="connsiteX1523" fmla="*/ 2045415 w 2515092"/>
                <a:gd name="connsiteY1523" fmla="*/ 1813916 h 2450319"/>
                <a:gd name="connsiteX1524" fmla="*/ 2050554 w 2515092"/>
                <a:gd name="connsiteY1524" fmla="*/ 1811346 h 2450319"/>
                <a:gd name="connsiteX1525" fmla="*/ 2060830 w 2515092"/>
                <a:gd name="connsiteY1525" fmla="*/ 1807443 h 2450319"/>
                <a:gd name="connsiteX1526" fmla="*/ 2069870 w 2515092"/>
                <a:gd name="connsiteY1526" fmla="*/ 1804873 h 2450319"/>
                <a:gd name="connsiteX1527" fmla="*/ 2075008 w 2515092"/>
                <a:gd name="connsiteY1527" fmla="*/ 1803540 h 2450319"/>
                <a:gd name="connsiteX1528" fmla="*/ 2076340 w 2515092"/>
                <a:gd name="connsiteY1528" fmla="*/ 1803540 h 2450319"/>
                <a:gd name="connsiteX1529" fmla="*/ 2080241 w 2515092"/>
                <a:gd name="connsiteY1529" fmla="*/ 1804873 h 2450319"/>
                <a:gd name="connsiteX1530" fmla="*/ 2085380 w 2515092"/>
                <a:gd name="connsiteY1530" fmla="*/ 1806110 h 2450319"/>
                <a:gd name="connsiteX1531" fmla="*/ 2089186 w 2515092"/>
                <a:gd name="connsiteY1531" fmla="*/ 1804873 h 2450319"/>
                <a:gd name="connsiteX1532" fmla="*/ 2095656 w 2515092"/>
                <a:gd name="connsiteY1532" fmla="*/ 1800969 h 2450319"/>
                <a:gd name="connsiteX1533" fmla="*/ 2096989 w 2515092"/>
                <a:gd name="connsiteY1533" fmla="*/ 1800969 h 2450319"/>
                <a:gd name="connsiteX1534" fmla="*/ 2096989 w 2515092"/>
                <a:gd name="connsiteY1534" fmla="*/ 1802302 h 2450319"/>
                <a:gd name="connsiteX1535" fmla="*/ 2095656 w 2515092"/>
                <a:gd name="connsiteY1535" fmla="*/ 1804873 h 2450319"/>
                <a:gd name="connsiteX1536" fmla="*/ 2095656 w 2515092"/>
                <a:gd name="connsiteY1536" fmla="*/ 1806110 h 2450319"/>
                <a:gd name="connsiteX1537" fmla="*/ 2096989 w 2515092"/>
                <a:gd name="connsiteY1537" fmla="*/ 1806110 h 2450319"/>
                <a:gd name="connsiteX1538" fmla="*/ 2111166 w 2515092"/>
                <a:gd name="connsiteY1538" fmla="*/ 1798399 h 2450319"/>
                <a:gd name="connsiteX1539" fmla="*/ 2126676 w 2515092"/>
                <a:gd name="connsiteY1539" fmla="*/ 1789355 h 2450319"/>
                <a:gd name="connsiteX1540" fmla="*/ 2144756 w 2515092"/>
                <a:gd name="connsiteY1540" fmla="*/ 1775170 h 2450319"/>
                <a:gd name="connsiteX1541" fmla="*/ 2152463 w 2515092"/>
                <a:gd name="connsiteY1541" fmla="*/ 1770030 h 2450319"/>
                <a:gd name="connsiteX1542" fmla="*/ 2157601 w 2515092"/>
                <a:gd name="connsiteY1542" fmla="*/ 1767459 h 2450319"/>
                <a:gd name="connsiteX1543" fmla="*/ 2169210 w 2515092"/>
                <a:gd name="connsiteY1543" fmla="*/ 1762223 h 2450319"/>
                <a:gd name="connsiteX1544" fmla="*/ 2171779 w 2515092"/>
                <a:gd name="connsiteY1544" fmla="*/ 1759653 h 2450319"/>
                <a:gd name="connsiteX1545" fmla="*/ 2177012 w 2515092"/>
                <a:gd name="connsiteY1545" fmla="*/ 1751942 h 2450319"/>
                <a:gd name="connsiteX1546" fmla="*/ 2183483 w 2515092"/>
                <a:gd name="connsiteY1546" fmla="*/ 1745468 h 2450319"/>
                <a:gd name="connsiteX1547" fmla="*/ 2187289 w 2515092"/>
                <a:gd name="connsiteY1547" fmla="*/ 1742898 h 2450319"/>
                <a:gd name="connsiteX1548" fmla="*/ 2193759 w 2515092"/>
                <a:gd name="connsiteY1548" fmla="*/ 1737757 h 2450319"/>
                <a:gd name="connsiteX1549" fmla="*/ 2204036 w 2515092"/>
                <a:gd name="connsiteY1549" fmla="*/ 1729951 h 2450319"/>
                <a:gd name="connsiteX1550" fmla="*/ 2204036 w 2515092"/>
                <a:gd name="connsiteY1550" fmla="*/ 1728714 h 2450319"/>
                <a:gd name="connsiteX1551" fmla="*/ 2202799 w 2515092"/>
                <a:gd name="connsiteY1551" fmla="*/ 1728714 h 2450319"/>
                <a:gd name="connsiteX1552" fmla="*/ 2200230 w 2515092"/>
                <a:gd name="connsiteY1552" fmla="*/ 1728714 h 2450319"/>
                <a:gd name="connsiteX1553" fmla="*/ 2198898 w 2515092"/>
                <a:gd name="connsiteY1553" fmla="*/ 1728714 h 2450319"/>
                <a:gd name="connsiteX1554" fmla="*/ 2192427 w 2515092"/>
                <a:gd name="connsiteY1554" fmla="*/ 1733854 h 2450319"/>
                <a:gd name="connsiteX1555" fmla="*/ 2186052 w 2515092"/>
                <a:gd name="connsiteY1555" fmla="*/ 1738995 h 2450319"/>
                <a:gd name="connsiteX1556" fmla="*/ 2184720 w 2515092"/>
                <a:gd name="connsiteY1556" fmla="*/ 1740328 h 2450319"/>
                <a:gd name="connsiteX1557" fmla="*/ 2184720 w 2515092"/>
                <a:gd name="connsiteY1557" fmla="*/ 1738995 h 2450319"/>
                <a:gd name="connsiteX1558" fmla="*/ 2186052 w 2515092"/>
                <a:gd name="connsiteY1558" fmla="*/ 1736425 h 2450319"/>
                <a:gd name="connsiteX1559" fmla="*/ 2187289 w 2515092"/>
                <a:gd name="connsiteY1559" fmla="*/ 1735187 h 2450319"/>
                <a:gd name="connsiteX1560" fmla="*/ 2187289 w 2515092"/>
                <a:gd name="connsiteY1560" fmla="*/ 1732521 h 2450319"/>
                <a:gd name="connsiteX1561" fmla="*/ 2187289 w 2515092"/>
                <a:gd name="connsiteY1561" fmla="*/ 1731284 h 2450319"/>
                <a:gd name="connsiteX1562" fmla="*/ 2191191 w 2515092"/>
                <a:gd name="connsiteY1562" fmla="*/ 1728714 h 2450319"/>
                <a:gd name="connsiteX1563" fmla="*/ 2194996 w 2515092"/>
                <a:gd name="connsiteY1563" fmla="*/ 1726048 h 2450319"/>
                <a:gd name="connsiteX1564" fmla="*/ 2196329 w 2515092"/>
                <a:gd name="connsiteY1564" fmla="*/ 1724810 h 2450319"/>
                <a:gd name="connsiteX1565" fmla="*/ 2194996 w 2515092"/>
                <a:gd name="connsiteY1565" fmla="*/ 1724810 h 2450319"/>
                <a:gd name="connsiteX1566" fmla="*/ 2191191 w 2515092"/>
                <a:gd name="connsiteY1566" fmla="*/ 1724810 h 2450319"/>
                <a:gd name="connsiteX1567" fmla="*/ 2187289 w 2515092"/>
                <a:gd name="connsiteY1567" fmla="*/ 1726048 h 2450319"/>
                <a:gd name="connsiteX1568" fmla="*/ 2183483 w 2515092"/>
                <a:gd name="connsiteY1568" fmla="*/ 1728714 h 2450319"/>
                <a:gd name="connsiteX1569" fmla="*/ 2180819 w 2515092"/>
                <a:gd name="connsiteY1569" fmla="*/ 1728714 h 2450319"/>
                <a:gd name="connsiteX1570" fmla="*/ 2178249 w 2515092"/>
                <a:gd name="connsiteY1570" fmla="*/ 1728714 h 2450319"/>
                <a:gd name="connsiteX1571" fmla="*/ 2177012 w 2515092"/>
                <a:gd name="connsiteY1571" fmla="*/ 1727381 h 2450319"/>
                <a:gd name="connsiteX1572" fmla="*/ 2175681 w 2515092"/>
                <a:gd name="connsiteY1572" fmla="*/ 1727381 h 2450319"/>
                <a:gd name="connsiteX1573" fmla="*/ 2175681 w 2515092"/>
                <a:gd name="connsiteY1573" fmla="*/ 1724810 h 2450319"/>
                <a:gd name="connsiteX1574" fmla="*/ 2178249 w 2515092"/>
                <a:gd name="connsiteY1574" fmla="*/ 1723573 h 2450319"/>
                <a:gd name="connsiteX1575" fmla="*/ 2180819 w 2515092"/>
                <a:gd name="connsiteY1575" fmla="*/ 1722240 h 2450319"/>
                <a:gd name="connsiteX1576" fmla="*/ 2183483 w 2515092"/>
                <a:gd name="connsiteY1576" fmla="*/ 1722240 h 2450319"/>
                <a:gd name="connsiteX1577" fmla="*/ 2184720 w 2515092"/>
                <a:gd name="connsiteY1577" fmla="*/ 1723573 h 2450319"/>
                <a:gd name="connsiteX1578" fmla="*/ 2186052 w 2515092"/>
                <a:gd name="connsiteY1578" fmla="*/ 1723573 h 2450319"/>
                <a:gd name="connsiteX1579" fmla="*/ 2189858 w 2515092"/>
                <a:gd name="connsiteY1579" fmla="*/ 1719670 h 2450319"/>
                <a:gd name="connsiteX1580" fmla="*/ 2194996 w 2515092"/>
                <a:gd name="connsiteY1580" fmla="*/ 1717099 h 2450319"/>
                <a:gd name="connsiteX1581" fmla="*/ 2194996 w 2515092"/>
                <a:gd name="connsiteY1581" fmla="*/ 1718337 h 2450319"/>
                <a:gd name="connsiteX1582" fmla="*/ 2196329 w 2515092"/>
                <a:gd name="connsiteY1582" fmla="*/ 1723573 h 2450319"/>
                <a:gd name="connsiteX1583" fmla="*/ 2200230 w 2515092"/>
                <a:gd name="connsiteY1583" fmla="*/ 1726048 h 2450319"/>
                <a:gd name="connsiteX1584" fmla="*/ 2202799 w 2515092"/>
                <a:gd name="connsiteY1584" fmla="*/ 1726048 h 2450319"/>
                <a:gd name="connsiteX1585" fmla="*/ 2200230 w 2515092"/>
                <a:gd name="connsiteY1585" fmla="*/ 1720907 h 2450319"/>
                <a:gd name="connsiteX1586" fmla="*/ 2197661 w 2515092"/>
                <a:gd name="connsiteY1586" fmla="*/ 1717099 h 2450319"/>
                <a:gd name="connsiteX1587" fmla="*/ 2198898 w 2515092"/>
                <a:gd name="connsiteY1587" fmla="*/ 1709293 h 2450319"/>
                <a:gd name="connsiteX1588" fmla="*/ 2198898 w 2515092"/>
                <a:gd name="connsiteY1588" fmla="*/ 1705485 h 2450319"/>
                <a:gd name="connsiteX1589" fmla="*/ 2200230 w 2515092"/>
                <a:gd name="connsiteY1589" fmla="*/ 1701582 h 2450319"/>
                <a:gd name="connsiteX1590" fmla="*/ 2202799 w 2515092"/>
                <a:gd name="connsiteY1590" fmla="*/ 1700249 h 2450319"/>
                <a:gd name="connsiteX1591" fmla="*/ 2204036 w 2515092"/>
                <a:gd name="connsiteY1591" fmla="*/ 1699011 h 2450319"/>
                <a:gd name="connsiteX1592" fmla="*/ 2205368 w 2515092"/>
                <a:gd name="connsiteY1592" fmla="*/ 1699011 h 2450319"/>
                <a:gd name="connsiteX1593" fmla="*/ 2206700 w 2515092"/>
                <a:gd name="connsiteY1593" fmla="*/ 1699011 h 2450319"/>
                <a:gd name="connsiteX1594" fmla="*/ 2206700 w 2515092"/>
                <a:gd name="connsiteY1594" fmla="*/ 1701582 h 2450319"/>
                <a:gd name="connsiteX1595" fmla="*/ 2207937 w 2515092"/>
                <a:gd name="connsiteY1595" fmla="*/ 1704152 h 2450319"/>
                <a:gd name="connsiteX1596" fmla="*/ 2209269 w 2515092"/>
                <a:gd name="connsiteY1596" fmla="*/ 1704152 h 2450319"/>
                <a:gd name="connsiteX1597" fmla="*/ 2213171 w 2515092"/>
                <a:gd name="connsiteY1597" fmla="*/ 1702915 h 2450319"/>
                <a:gd name="connsiteX1598" fmla="*/ 2216977 w 2515092"/>
                <a:gd name="connsiteY1598" fmla="*/ 1700249 h 2450319"/>
                <a:gd name="connsiteX1599" fmla="*/ 2224779 w 2515092"/>
                <a:gd name="connsiteY1599" fmla="*/ 1693871 h 2450319"/>
                <a:gd name="connsiteX1600" fmla="*/ 2229917 w 2515092"/>
                <a:gd name="connsiteY1600" fmla="*/ 1689968 h 2450319"/>
                <a:gd name="connsiteX1601" fmla="*/ 2231155 w 2515092"/>
                <a:gd name="connsiteY1601" fmla="*/ 1687397 h 2450319"/>
                <a:gd name="connsiteX1602" fmla="*/ 2229917 w 2515092"/>
                <a:gd name="connsiteY1602" fmla="*/ 1683494 h 2450319"/>
                <a:gd name="connsiteX1603" fmla="*/ 2229917 w 2515092"/>
                <a:gd name="connsiteY1603" fmla="*/ 1682161 h 2450319"/>
                <a:gd name="connsiteX1604" fmla="*/ 2231155 w 2515092"/>
                <a:gd name="connsiteY1604" fmla="*/ 1682161 h 2450319"/>
                <a:gd name="connsiteX1605" fmla="*/ 2233724 w 2515092"/>
                <a:gd name="connsiteY1605" fmla="*/ 1682161 h 2450319"/>
                <a:gd name="connsiteX1606" fmla="*/ 2236293 w 2515092"/>
                <a:gd name="connsiteY1606" fmla="*/ 1680924 h 2450319"/>
                <a:gd name="connsiteX1607" fmla="*/ 2237625 w 2515092"/>
                <a:gd name="connsiteY1607" fmla="*/ 1678353 h 2450319"/>
                <a:gd name="connsiteX1608" fmla="*/ 2238957 w 2515092"/>
                <a:gd name="connsiteY1608" fmla="*/ 1673213 h 2450319"/>
                <a:gd name="connsiteX1609" fmla="*/ 2240194 w 2515092"/>
                <a:gd name="connsiteY1609" fmla="*/ 1673213 h 2450319"/>
                <a:gd name="connsiteX1610" fmla="*/ 2241526 w 2515092"/>
                <a:gd name="connsiteY1610" fmla="*/ 1673213 h 2450319"/>
                <a:gd name="connsiteX1611" fmla="*/ 2242764 w 2515092"/>
                <a:gd name="connsiteY1611" fmla="*/ 1674546 h 2450319"/>
                <a:gd name="connsiteX1612" fmla="*/ 2246665 w 2515092"/>
                <a:gd name="connsiteY1612" fmla="*/ 1674546 h 2450319"/>
                <a:gd name="connsiteX1613" fmla="*/ 2250566 w 2515092"/>
                <a:gd name="connsiteY1613" fmla="*/ 1674546 h 2450319"/>
                <a:gd name="connsiteX1614" fmla="*/ 2250566 w 2515092"/>
                <a:gd name="connsiteY1614" fmla="*/ 1671880 h 2450319"/>
                <a:gd name="connsiteX1615" fmla="*/ 2250566 w 2515092"/>
                <a:gd name="connsiteY1615" fmla="*/ 1669309 h 2450319"/>
                <a:gd name="connsiteX1616" fmla="*/ 2249234 w 2515092"/>
                <a:gd name="connsiteY1616" fmla="*/ 1666739 h 2450319"/>
                <a:gd name="connsiteX1617" fmla="*/ 2250566 w 2515092"/>
                <a:gd name="connsiteY1617" fmla="*/ 1662836 h 2450319"/>
                <a:gd name="connsiteX1618" fmla="*/ 2250566 w 2515092"/>
                <a:gd name="connsiteY1618" fmla="*/ 1655125 h 2450319"/>
                <a:gd name="connsiteX1619" fmla="*/ 2251803 w 2515092"/>
                <a:gd name="connsiteY1619" fmla="*/ 1649889 h 2450319"/>
                <a:gd name="connsiteX1620" fmla="*/ 2251803 w 2515092"/>
                <a:gd name="connsiteY1620" fmla="*/ 1646081 h 2450319"/>
                <a:gd name="connsiteX1621" fmla="*/ 2249234 w 2515092"/>
                <a:gd name="connsiteY1621" fmla="*/ 1644748 h 2450319"/>
                <a:gd name="connsiteX1622" fmla="*/ 2247997 w 2515092"/>
                <a:gd name="connsiteY1622" fmla="*/ 1646081 h 2450319"/>
                <a:gd name="connsiteX1623" fmla="*/ 2246665 w 2515092"/>
                <a:gd name="connsiteY1623" fmla="*/ 1647318 h 2450319"/>
                <a:gd name="connsiteX1624" fmla="*/ 2246665 w 2515092"/>
                <a:gd name="connsiteY1624" fmla="*/ 1648651 h 2450319"/>
                <a:gd name="connsiteX1625" fmla="*/ 2246665 w 2515092"/>
                <a:gd name="connsiteY1625" fmla="*/ 1649889 h 2450319"/>
                <a:gd name="connsiteX1626" fmla="*/ 2242764 w 2515092"/>
                <a:gd name="connsiteY1626" fmla="*/ 1649889 h 2450319"/>
                <a:gd name="connsiteX1627" fmla="*/ 2240194 w 2515092"/>
                <a:gd name="connsiteY1627" fmla="*/ 1648651 h 2450319"/>
                <a:gd name="connsiteX1628" fmla="*/ 2238957 w 2515092"/>
                <a:gd name="connsiteY1628" fmla="*/ 1648651 h 2450319"/>
                <a:gd name="connsiteX1629" fmla="*/ 2240194 w 2515092"/>
                <a:gd name="connsiteY1629" fmla="*/ 1644748 h 2450319"/>
                <a:gd name="connsiteX1630" fmla="*/ 2240194 w 2515092"/>
                <a:gd name="connsiteY1630" fmla="*/ 1642178 h 2450319"/>
                <a:gd name="connsiteX1631" fmla="*/ 2237625 w 2515092"/>
                <a:gd name="connsiteY1631" fmla="*/ 1642178 h 2450319"/>
                <a:gd name="connsiteX1632" fmla="*/ 2235056 w 2515092"/>
                <a:gd name="connsiteY1632" fmla="*/ 1642178 h 2450319"/>
                <a:gd name="connsiteX1633" fmla="*/ 2233724 w 2515092"/>
                <a:gd name="connsiteY1633" fmla="*/ 1640845 h 2450319"/>
                <a:gd name="connsiteX1634" fmla="*/ 2233724 w 2515092"/>
                <a:gd name="connsiteY1634" fmla="*/ 1639607 h 2450319"/>
                <a:gd name="connsiteX1635" fmla="*/ 2235056 w 2515092"/>
                <a:gd name="connsiteY1635" fmla="*/ 1637037 h 2450319"/>
                <a:gd name="connsiteX1636" fmla="*/ 2237625 w 2515092"/>
                <a:gd name="connsiteY1636" fmla="*/ 1637037 h 2450319"/>
                <a:gd name="connsiteX1637" fmla="*/ 2240194 w 2515092"/>
                <a:gd name="connsiteY1637" fmla="*/ 1635704 h 2450319"/>
                <a:gd name="connsiteX1638" fmla="*/ 2242764 w 2515092"/>
                <a:gd name="connsiteY1638" fmla="*/ 1637037 h 2450319"/>
                <a:gd name="connsiteX1639" fmla="*/ 2244096 w 2515092"/>
                <a:gd name="connsiteY1639" fmla="*/ 1637037 h 2450319"/>
                <a:gd name="connsiteX1640" fmla="*/ 2245428 w 2515092"/>
                <a:gd name="connsiteY1640" fmla="*/ 1635704 h 2450319"/>
                <a:gd name="connsiteX1641" fmla="*/ 2246665 w 2515092"/>
                <a:gd name="connsiteY1641" fmla="*/ 1634467 h 2450319"/>
                <a:gd name="connsiteX1642" fmla="*/ 2246665 w 2515092"/>
                <a:gd name="connsiteY1642" fmla="*/ 1630563 h 2450319"/>
                <a:gd name="connsiteX1643" fmla="*/ 2246665 w 2515092"/>
                <a:gd name="connsiteY1643" fmla="*/ 1629326 h 2450319"/>
                <a:gd name="connsiteX1644" fmla="*/ 2241526 w 2515092"/>
                <a:gd name="connsiteY1644" fmla="*/ 1627993 h 2450319"/>
                <a:gd name="connsiteX1645" fmla="*/ 2235056 w 2515092"/>
                <a:gd name="connsiteY1645" fmla="*/ 1626660 h 2450319"/>
                <a:gd name="connsiteX1646" fmla="*/ 2231155 w 2515092"/>
                <a:gd name="connsiteY1646" fmla="*/ 1624090 h 2450319"/>
                <a:gd name="connsiteX1647" fmla="*/ 2227349 w 2515092"/>
                <a:gd name="connsiteY1647" fmla="*/ 1621520 h 2450319"/>
                <a:gd name="connsiteX1648" fmla="*/ 2227349 w 2515092"/>
                <a:gd name="connsiteY1648" fmla="*/ 1620282 h 2450319"/>
                <a:gd name="connsiteX1649" fmla="*/ 2228586 w 2515092"/>
                <a:gd name="connsiteY1649" fmla="*/ 1616379 h 2450319"/>
                <a:gd name="connsiteX1650" fmla="*/ 2231155 w 2515092"/>
                <a:gd name="connsiteY1650" fmla="*/ 1613809 h 2450319"/>
                <a:gd name="connsiteX1651" fmla="*/ 2232487 w 2515092"/>
                <a:gd name="connsiteY1651" fmla="*/ 1611238 h 2450319"/>
                <a:gd name="connsiteX1652" fmla="*/ 2232487 w 2515092"/>
                <a:gd name="connsiteY1652" fmla="*/ 1607335 h 2450319"/>
                <a:gd name="connsiteX1653" fmla="*/ 2232487 w 2515092"/>
                <a:gd name="connsiteY1653" fmla="*/ 1606002 h 2450319"/>
                <a:gd name="connsiteX1654" fmla="*/ 2228586 w 2515092"/>
                <a:gd name="connsiteY1654" fmla="*/ 1603432 h 2450319"/>
                <a:gd name="connsiteX1655" fmla="*/ 2226016 w 2515092"/>
                <a:gd name="connsiteY1655" fmla="*/ 1598291 h 2450319"/>
                <a:gd name="connsiteX1656" fmla="*/ 2227349 w 2515092"/>
                <a:gd name="connsiteY1656" fmla="*/ 1595721 h 2450319"/>
                <a:gd name="connsiteX1657" fmla="*/ 2228586 w 2515092"/>
                <a:gd name="connsiteY1657" fmla="*/ 1593150 h 2450319"/>
                <a:gd name="connsiteX1658" fmla="*/ 2231155 w 2515092"/>
                <a:gd name="connsiteY1658" fmla="*/ 1591818 h 2450319"/>
                <a:gd name="connsiteX1659" fmla="*/ 2232487 w 2515092"/>
                <a:gd name="connsiteY1659" fmla="*/ 1590580 h 2450319"/>
                <a:gd name="connsiteX1660" fmla="*/ 2231155 w 2515092"/>
                <a:gd name="connsiteY1660" fmla="*/ 1589247 h 2450319"/>
                <a:gd name="connsiteX1661" fmla="*/ 2228586 w 2515092"/>
                <a:gd name="connsiteY1661" fmla="*/ 1588010 h 2450319"/>
                <a:gd name="connsiteX1662" fmla="*/ 2223447 w 2515092"/>
                <a:gd name="connsiteY1662" fmla="*/ 1586677 h 2450319"/>
                <a:gd name="connsiteX1663" fmla="*/ 2220878 w 2515092"/>
                <a:gd name="connsiteY1663" fmla="*/ 1585439 h 2450319"/>
                <a:gd name="connsiteX1664" fmla="*/ 2219546 w 2515092"/>
                <a:gd name="connsiteY1664" fmla="*/ 1584107 h 2450319"/>
                <a:gd name="connsiteX1665" fmla="*/ 2218309 w 2515092"/>
                <a:gd name="connsiteY1665" fmla="*/ 1582774 h 2450319"/>
                <a:gd name="connsiteX1666" fmla="*/ 2218309 w 2515092"/>
                <a:gd name="connsiteY1666" fmla="*/ 1581536 h 2450319"/>
                <a:gd name="connsiteX1667" fmla="*/ 2219546 w 2515092"/>
                <a:gd name="connsiteY1667" fmla="*/ 1581536 h 2450319"/>
                <a:gd name="connsiteX1668" fmla="*/ 2220878 w 2515092"/>
                <a:gd name="connsiteY1668" fmla="*/ 1582774 h 2450319"/>
                <a:gd name="connsiteX1669" fmla="*/ 2222115 w 2515092"/>
                <a:gd name="connsiteY1669" fmla="*/ 1582774 h 2450319"/>
                <a:gd name="connsiteX1670" fmla="*/ 2223447 w 2515092"/>
                <a:gd name="connsiteY1670" fmla="*/ 1581536 h 2450319"/>
                <a:gd name="connsiteX1671" fmla="*/ 2222115 w 2515092"/>
                <a:gd name="connsiteY1671" fmla="*/ 1581536 h 2450319"/>
                <a:gd name="connsiteX1672" fmla="*/ 2222115 w 2515092"/>
                <a:gd name="connsiteY1672" fmla="*/ 1580203 h 2450319"/>
                <a:gd name="connsiteX1673" fmla="*/ 2222115 w 2515092"/>
                <a:gd name="connsiteY1673" fmla="*/ 1578870 h 2450319"/>
                <a:gd name="connsiteX1674" fmla="*/ 2219546 w 2515092"/>
                <a:gd name="connsiteY1674" fmla="*/ 1578870 h 2450319"/>
                <a:gd name="connsiteX1675" fmla="*/ 2216977 w 2515092"/>
                <a:gd name="connsiteY1675" fmla="*/ 1578870 h 2450319"/>
                <a:gd name="connsiteX1676" fmla="*/ 2215740 w 2515092"/>
                <a:gd name="connsiteY1676" fmla="*/ 1577633 h 2450319"/>
                <a:gd name="connsiteX1677" fmla="*/ 2215740 w 2515092"/>
                <a:gd name="connsiteY1677" fmla="*/ 1575063 h 2450319"/>
                <a:gd name="connsiteX1678" fmla="*/ 2215740 w 2515092"/>
                <a:gd name="connsiteY1678" fmla="*/ 1573730 h 2450319"/>
                <a:gd name="connsiteX1679" fmla="*/ 2214407 w 2515092"/>
                <a:gd name="connsiteY1679" fmla="*/ 1572492 h 2450319"/>
                <a:gd name="connsiteX1680" fmla="*/ 2210506 w 2515092"/>
                <a:gd name="connsiteY1680" fmla="*/ 1571159 h 2450319"/>
                <a:gd name="connsiteX1681" fmla="*/ 2207937 w 2515092"/>
                <a:gd name="connsiteY1681" fmla="*/ 1568589 h 2450319"/>
                <a:gd name="connsiteX1682" fmla="*/ 2207937 w 2515092"/>
                <a:gd name="connsiteY1682" fmla="*/ 1567256 h 2450319"/>
                <a:gd name="connsiteX1683" fmla="*/ 2209269 w 2515092"/>
                <a:gd name="connsiteY1683" fmla="*/ 1567256 h 2450319"/>
                <a:gd name="connsiteX1684" fmla="*/ 2211839 w 2515092"/>
                <a:gd name="connsiteY1684" fmla="*/ 1566019 h 2450319"/>
                <a:gd name="connsiteX1685" fmla="*/ 2213171 w 2515092"/>
                <a:gd name="connsiteY1685" fmla="*/ 1566019 h 2450319"/>
                <a:gd name="connsiteX1686" fmla="*/ 2214407 w 2515092"/>
                <a:gd name="connsiteY1686" fmla="*/ 1564781 h 2450319"/>
                <a:gd name="connsiteX1687" fmla="*/ 2214407 w 2515092"/>
                <a:gd name="connsiteY1687" fmla="*/ 1563448 h 2450319"/>
                <a:gd name="connsiteX1688" fmla="*/ 2211839 w 2515092"/>
                <a:gd name="connsiteY1688" fmla="*/ 1562116 h 2450319"/>
                <a:gd name="connsiteX1689" fmla="*/ 2210506 w 2515092"/>
                <a:gd name="connsiteY1689" fmla="*/ 1560878 h 2450319"/>
                <a:gd name="connsiteX1690" fmla="*/ 2210506 w 2515092"/>
                <a:gd name="connsiteY1690" fmla="*/ 1559545 h 2450319"/>
                <a:gd name="connsiteX1691" fmla="*/ 2211839 w 2515092"/>
                <a:gd name="connsiteY1691" fmla="*/ 1559545 h 2450319"/>
                <a:gd name="connsiteX1692" fmla="*/ 2214407 w 2515092"/>
                <a:gd name="connsiteY1692" fmla="*/ 1560878 h 2450319"/>
                <a:gd name="connsiteX1693" fmla="*/ 2215740 w 2515092"/>
                <a:gd name="connsiteY1693" fmla="*/ 1562116 h 2450319"/>
                <a:gd name="connsiteX1694" fmla="*/ 2216977 w 2515092"/>
                <a:gd name="connsiteY1694" fmla="*/ 1562116 h 2450319"/>
                <a:gd name="connsiteX1695" fmla="*/ 2218309 w 2515092"/>
                <a:gd name="connsiteY1695" fmla="*/ 1563448 h 2450319"/>
                <a:gd name="connsiteX1696" fmla="*/ 2215740 w 2515092"/>
                <a:gd name="connsiteY1696" fmla="*/ 1567256 h 2450319"/>
                <a:gd name="connsiteX1697" fmla="*/ 2215740 w 2515092"/>
                <a:gd name="connsiteY1697" fmla="*/ 1568589 h 2450319"/>
                <a:gd name="connsiteX1698" fmla="*/ 2216977 w 2515092"/>
                <a:gd name="connsiteY1698" fmla="*/ 1568589 h 2450319"/>
                <a:gd name="connsiteX1699" fmla="*/ 2218309 w 2515092"/>
                <a:gd name="connsiteY1699" fmla="*/ 1568589 h 2450319"/>
                <a:gd name="connsiteX1700" fmla="*/ 2219546 w 2515092"/>
                <a:gd name="connsiteY1700" fmla="*/ 1567256 h 2450319"/>
                <a:gd name="connsiteX1701" fmla="*/ 2220878 w 2515092"/>
                <a:gd name="connsiteY1701" fmla="*/ 1569922 h 2450319"/>
                <a:gd name="connsiteX1702" fmla="*/ 2219546 w 2515092"/>
                <a:gd name="connsiteY1702" fmla="*/ 1571159 h 2450319"/>
                <a:gd name="connsiteX1703" fmla="*/ 2219546 w 2515092"/>
                <a:gd name="connsiteY1703" fmla="*/ 1573730 h 2450319"/>
                <a:gd name="connsiteX1704" fmla="*/ 2223447 w 2515092"/>
                <a:gd name="connsiteY1704" fmla="*/ 1577633 h 2450319"/>
                <a:gd name="connsiteX1705" fmla="*/ 2226016 w 2515092"/>
                <a:gd name="connsiteY1705" fmla="*/ 1584107 h 2450319"/>
                <a:gd name="connsiteX1706" fmla="*/ 2227349 w 2515092"/>
                <a:gd name="connsiteY1706" fmla="*/ 1582774 h 2450319"/>
                <a:gd name="connsiteX1707" fmla="*/ 2228586 w 2515092"/>
                <a:gd name="connsiteY1707" fmla="*/ 1582774 h 2450319"/>
                <a:gd name="connsiteX1708" fmla="*/ 2228586 w 2515092"/>
                <a:gd name="connsiteY1708" fmla="*/ 1580203 h 2450319"/>
                <a:gd name="connsiteX1709" fmla="*/ 2233724 w 2515092"/>
                <a:gd name="connsiteY1709" fmla="*/ 1581536 h 2450319"/>
                <a:gd name="connsiteX1710" fmla="*/ 2240194 w 2515092"/>
                <a:gd name="connsiteY1710" fmla="*/ 1585439 h 2450319"/>
                <a:gd name="connsiteX1711" fmla="*/ 2241526 w 2515092"/>
                <a:gd name="connsiteY1711" fmla="*/ 1586677 h 2450319"/>
                <a:gd name="connsiteX1712" fmla="*/ 2242764 w 2515092"/>
                <a:gd name="connsiteY1712" fmla="*/ 1589247 h 2450319"/>
                <a:gd name="connsiteX1713" fmla="*/ 2241526 w 2515092"/>
                <a:gd name="connsiteY1713" fmla="*/ 1593150 h 2450319"/>
                <a:gd name="connsiteX1714" fmla="*/ 2242764 w 2515092"/>
                <a:gd name="connsiteY1714" fmla="*/ 1594388 h 2450319"/>
                <a:gd name="connsiteX1715" fmla="*/ 2246665 w 2515092"/>
                <a:gd name="connsiteY1715" fmla="*/ 1594388 h 2450319"/>
                <a:gd name="connsiteX1716" fmla="*/ 2251803 w 2515092"/>
                <a:gd name="connsiteY1716" fmla="*/ 1593150 h 2450319"/>
                <a:gd name="connsiteX1717" fmla="*/ 2253135 w 2515092"/>
                <a:gd name="connsiteY1717" fmla="*/ 1591818 h 2450319"/>
                <a:gd name="connsiteX1718" fmla="*/ 2254372 w 2515092"/>
                <a:gd name="connsiteY1718" fmla="*/ 1588010 h 2450319"/>
                <a:gd name="connsiteX1719" fmla="*/ 2257037 w 2515092"/>
                <a:gd name="connsiteY1719" fmla="*/ 1581536 h 2450319"/>
                <a:gd name="connsiteX1720" fmla="*/ 2259605 w 2515092"/>
                <a:gd name="connsiteY1720" fmla="*/ 1576300 h 2450319"/>
                <a:gd name="connsiteX1721" fmla="*/ 2262175 w 2515092"/>
                <a:gd name="connsiteY1721" fmla="*/ 1572492 h 2450319"/>
                <a:gd name="connsiteX1722" fmla="*/ 2267313 w 2515092"/>
                <a:gd name="connsiteY1722" fmla="*/ 1568589 h 2450319"/>
                <a:gd name="connsiteX1723" fmla="*/ 2272451 w 2515092"/>
                <a:gd name="connsiteY1723" fmla="*/ 1567256 h 2450319"/>
                <a:gd name="connsiteX1724" fmla="*/ 2280254 w 2515092"/>
                <a:gd name="connsiteY1724" fmla="*/ 1564781 h 2450319"/>
                <a:gd name="connsiteX1725" fmla="*/ 2281491 w 2515092"/>
                <a:gd name="connsiteY1725" fmla="*/ 1564781 h 2450319"/>
                <a:gd name="connsiteX1726" fmla="*/ 2282823 w 2515092"/>
                <a:gd name="connsiteY1726" fmla="*/ 1567256 h 2450319"/>
                <a:gd name="connsiteX1727" fmla="*/ 2282823 w 2515092"/>
                <a:gd name="connsiteY1727" fmla="*/ 1571159 h 2450319"/>
                <a:gd name="connsiteX1728" fmla="*/ 2285392 w 2515092"/>
                <a:gd name="connsiteY1728" fmla="*/ 1571159 h 2450319"/>
                <a:gd name="connsiteX1729" fmla="*/ 2286629 w 2515092"/>
                <a:gd name="connsiteY1729" fmla="*/ 1569922 h 2450319"/>
                <a:gd name="connsiteX1730" fmla="*/ 2287961 w 2515092"/>
                <a:gd name="connsiteY1730" fmla="*/ 1571159 h 2450319"/>
                <a:gd name="connsiteX1731" fmla="*/ 2287961 w 2515092"/>
                <a:gd name="connsiteY1731" fmla="*/ 1572492 h 2450319"/>
                <a:gd name="connsiteX1732" fmla="*/ 2287961 w 2515092"/>
                <a:gd name="connsiteY1732" fmla="*/ 1581536 h 2450319"/>
                <a:gd name="connsiteX1733" fmla="*/ 2286629 w 2515092"/>
                <a:gd name="connsiteY1733" fmla="*/ 1594388 h 2450319"/>
                <a:gd name="connsiteX1734" fmla="*/ 2282823 w 2515092"/>
                <a:gd name="connsiteY1734" fmla="*/ 1607335 h 2450319"/>
                <a:gd name="connsiteX1735" fmla="*/ 2280254 w 2515092"/>
                <a:gd name="connsiteY1735" fmla="*/ 1613809 h 2450319"/>
                <a:gd name="connsiteX1736" fmla="*/ 2277685 w 2515092"/>
                <a:gd name="connsiteY1736" fmla="*/ 1617712 h 2450319"/>
                <a:gd name="connsiteX1737" fmla="*/ 2276352 w 2515092"/>
                <a:gd name="connsiteY1737" fmla="*/ 1618949 h 2450319"/>
                <a:gd name="connsiteX1738" fmla="*/ 2273784 w 2515092"/>
                <a:gd name="connsiteY1738" fmla="*/ 1620282 h 2450319"/>
                <a:gd name="connsiteX1739" fmla="*/ 2272451 w 2515092"/>
                <a:gd name="connsiteY1739" fmla="*/ 1617712 h 2450319"/>
                <a:gd name="connsiteX1740" fmla="*/ 2269882 w 2515092"/>
                <a:gd name="connsiteY1740" fmla="*/ 1617712 h 2450319"/>
                <a:gd name="connsiteX1741" fmla="*/ 2269882 w 2515092"/>
                <a:gd name="connsiteY1741" fmla="*/ 1620282 h 2450319"/>
                <a:gd name="connsiteX1742" fmla="*/ 2271214 w 2515092"/>
                <a:gd name="connsiteY1742" fmla="*/ 1621520 h 2450319"/>
                <a:gd name="connsiteX1743" fmla="*/ 2275021 w 2515092"/>
                <a:gd name="connsiteY1743" fmla="*/ 1624090 h 2450319"/>
                <a:gd name="connsiteX1744" fmla="*/ 2280254 w 2515092"/>
                <a:gd name="connsiteY1744" fmla="*/ 1622852 h 2450319"/>
                <a:gd name="connsiteX1745" fmla="*/ 2300902 w 2515092"/>
                <a:gd name="connsiteY1745" fmla="*/ 1615046 h 2450319"/>
                <a:gd name="connsiteX1746" fmla="*/ 2307277 w 2515092"/>
                <a:gd name="connsiteY1746" fmla="*/ 1612476 h 2450319"/>
                <a:gd name="connsiteX1747" fmla="*/ 2315080 w 2515092"/>
                <a:gd name="connsiteY1747" fmla="*/ 1611238 h 2450319"/>
                <a:gd name="connsiteX1748" fmla="*/ 2316317 w 2515092"/>
                <a:gd name="connsiteY1748" fmla="*/ 1612476 h 2450319"/>
                <a:gd name="connsiteX1749" fmla="*/ 2317649 w 2515092"/>
                <a:gd name="connsiteY1749" fmla="*/ 1613809 h 2450319"/>
                <a:gd name="connsiteX1750" fmla="*/ 2318981 w 2515092"/>
                <a:gd name="connsiteY1750" fmla="*/ 1616379 h 2450319"/>
                <a:gd name="connsiteX1751" fmla="*/ 2321550 w 2515092"/>
                <a:gd name="connsiteY1751" fmla="*/ 1618949 h 2450319"/>
                <a:gd name="connsiteX1752" fmla="*/ 2322787 w 2515092"/>
                <a:gd name="connsiteY1752" fmla="*/ 1618949 h 2450319"/>
                <a:gd name="connsiteX1753" fmla="*/ 2327926 w 2515092"/>
                <a:gd name="connsiteY1753" fmla="*/ 1617712 h 2450319"/>
                <a:gd name="connsiteX1754" fmla="*/ 2333159 w 2515092"/>
                <a:gd name="connsiteY1754" fmla="*/ 1616379 h 2450319"/>
                <a:gd name="connsiteX1755" fmla="*/ 2334396 w 2515092"/>
                <a:gd name="connsiteY1755" fmla="*/ 1616379 h 2450319"/>
                <a:gd name="connsiteX1756" fmla="*/ 2334396 w 2515092"/>
                <a:gd name="connsiteY1756" fmla="*/ 1617712 h 2450319"/>
                <a:gd name="connsiteX1757" fmla="*/ 2333159 w 2515092"/>
                <a:gd name="connsiteY1757" fmla="*/ 1620282 h 2450319"/>
                <a:gd name="connsiteX1758" fmla="*/ 2330495 w 2515092"/>
                <a:gd name="connsiteY1758" fmla="*/ 1622852 h 2450319"/>
                <a:gd name="connsiteX1759" fmla="*/ 2329258 w 2515092"/>
                <a:gd name="connsiteY1759" fmla="*/ 1625423 h 2450319"/>
                <a:gd name="connsiteX1760" fmla="*/ 2327926 w 2515092"/>
                <a:gd name="connsiteY1760" fmla="*/ 1626660 h 2450319"/>
                <a:gd name="connsiteX1761" fmla="*/ 2326689 w 2515092"/>
                <a:gd name="connsiteY1761" fmla="*/ 1626660 h 2450319"/>
                <a:gd name="connsiteX1762" fmla="*/ 2322787 w 2515092"/>
                <a:gd name="connsiteY1762" fmla="*/ 1626660 h 2450319"/>
                <a:gd name="connsiteX1763" fmla="*/ 2318981 w 2515092"/>
                <a:gd name="connsiteY1763" fmla="*/ 1625423 h 2450319"/>
                <a:gd name="connsiteX1764" fmla="*/ 2316317 w 2515092"/>
                <a:gd name="connsiteY1764" fmla="*/ 1622852 h 2450319"/>
                <a:gd name="connsiteX1765" fmla="*/ 2313747 w 2515092"/>
                <a:gd name="connsiteY1765" fmla="*/ 1622852 h 2450319"/>
                <a:gd name="connsiteX1766" fmla="*/ 2311179 w 2515092"/>
                <a:gd name="connsiteY1766" fmla="*/ 1624090 h 2450319"/>
                <a:gd name="connsiteX1767" fmla="*/ 2308609 w 2515092"/>
                <a:gd name="connsiteY1767" fmla="*/ 1626660 h 2450319"/>
                <a:gd name="connsiteX1768" fmla="*/ 2308609 w 2515092"/>
                <a:gd name="connsiteY1768" fmla="*/ 1629326 h 2450319"/>
                <a:gd name="connsiteX1769" fmla="*/ 2306040 w 2515092"/>
                <a:gd name="connsiteY1769" fmla="*/ 1631896 h 2450319"/>
                <a:gd name="connsiteX1770" fmla="*/ 2306040 w 2515092"/>
                <a:gd name="connsiteY1770" fmla="*/ 1633134 h 2450319"/>
                <a:gd name="connsiteX1771" fmla="*/ 2299570 w 2515092"/>
                <a:gd name="connsiteY1771" fmla="*/ 1633134 h 2450319"/>
                <a:gd name="connsiteX1772" fmla="*/ 2297001 w 2515092"/>
                <a:gd name="connsiteY1772" fmla="*/ 1634467 h 2450319"/>
                <a:gd name="connsiteX1773" fmla="*/ 2291862 w 2515092"/>
                <a:gd name="connsiteY1773" fmla="*/ 1635704 h 2450319"/>
                <a:gd name="connsiteX1774" fmla="*/ 2286629 w 2515092"/>
                <a:gd name="connsiteY1774" fmla="*/ 1642178 h 2450319"/>
                <a:gd name="connsiteX1775" fmla="*/ 2280254 w 2515092"/>
                <a:gd name="connsiteY1775" fmla="*/ 1647318 h 2450319"/>
                <a:gd name="connsiteX1776" fmla="*/ 2276352 w 2515092"/>
                <a:gd name="connsiteY1776" fmla="*/ 1649889 h 2450319"/>
                <a:gd name="connsiteX1777" fmla="*/ 2272451 w 2515092"/>
                <a:gd name="connsiteY1777" fmla="*/ 1656362 h 2450319"/>
                <a:gd name="connsiteX1778" fmla="*/ 2273784 w 2515092"/>
                <a:gd name="connsiteY1778" fmla="*/ 1660266 h 2450319"/>
                <a:gd name="connsiteX1779" fmla="*/ 2276352 w 2515092"/>
                <a:gd name="connsiteY1779" fmla="*/ 1661598 h 2450319"/>
                <a:gd name="connsiteX1780" fmla="*/ 2282823 w 2515092"/>
                <a:gd name="connsiteY1780" fmla="*/ 1657695 h 2450319"/>
                <a:gd name="connsiteX1781" fmla="*/ 2289294 w 2515092"/>
                <a:gd name="connsiteY1781" fmla="*/ 1652555 h 2450319"/>
                <a:gd name="connsiteX1782" fmla="*/ 2295669 w 2515092"/>
                <a:gd name="connsiteY1782" fmla="*/ 1644748 h 2450319"/>
                <a:gd name="connsiteX1783" fmla="*/ 2300902 w 2515092"/>
                <a:gd name="connsiteY1783" fmla="*/ 1640845 h 2450319"/>
                <a:gd name="connsiteX1784" fmla="*/ 2327926 w 2515092"/>
                <a:gd name="connsiteY1784" fmla="*/ 1629326 h 2450319"/>
                <a:gd name="connsiteX1785" fmla="*/ 2351143 w 2515092"/>
                <a:gd name="connsiteY1785" fmla="*/ 1617712 h 2450319"/>
                <a:gd name="connsiteX1786" fmla="*/ 2370554 w 2515092"/>
                <a:gd name="connsiteY1786" fmla="*/ 1608572 h 2450319"/>
                <a:gd name="connsiteX1787" fmla="*/ 2413088 w 2515092"/>
                <a:gd name="connsiteY1787" fmla="*/ 1589247 h 2450319"/>
                <a:gd name="connsiteX1788" fmla="*/ 2420890 w 2515092"/>
                <a:gd name="connsiteY1788" fmla="*/ 1588010 h 2450319"/>
                <a:gd name="connsiteX1789" fmla="*/ 2423460 w 2515092"/>
                <a:gd name="connsiteY1789" fmla="*/ 1586677 h 2450319"/>
                <a:gd name="connsiteX1790" fmla="*/ 2429930 w 2515092"/>
                <a:gd name="connsiteY1790" fmla="*/ 1586677 h 2450319"/>
                <a:gd name="connsiteX1791" fmla="*/ 2440207 w 2515092"/>
                <a:gd name="connsiteY1791" fmla="*/ 1586677 h 2450319"/>
                <a:gd name="connsiteX1792" fmla="*/ 2442775 w 2515092"/>
                <a:gd name="connsiteY1792" fmla="*/ 1588010 h 2450319"/>
                <a:gd name="connsiteX1793" fmla="*/ 2447914 w 2515092"/>
                <a:gd name="connsiteY1793" fmla="*/ 1588010 h 2450319"/>
                <a:gd name="connsiteX1794" fmla="*/ 2457048 w 2515092"/>
                <a:gd name="connsiteY1794" fmla="*/ 1589247 h 2450319"/>
                <a:gd name="connsiteX1795" fmla="*/ 2458285 w 2515092"/>
                <a:gd name="connsiteY1795" fmla="*/ 1588010 h 2450319"/>
                <a:gd name="connsiteX1796" fmla="*/ 2458285 w 2515092"/>
                <a:gd name="connsiteY1796" fmla="*/ 1586677 h 2450319"/>
                <a:gd name="connsiteX1797" fmla="*/ 2453147 w 2515092"/>
                <a:gd name="connsiteY1797" fmla="*/ 1578870 h 2450319"/>
                <a:gd name="connsiteX1798" fmla="*/ 2449246 w 2515092"/>
                <a:gd name="connsiteY1798" fmla="*/ 1573730 h 2450319"/>
                <a:gd name="connsiteX1799" fmla="*/ 2446677 w 2515092"/>
                <a:gd name="connsiteY1799" fmla="*/ 1573730 h 2450319"/>
                <a:gd name="connsiteX1800" fmla="*/ 2445345 w 2515092"/>
                <a:gd name="connsiteY1800" fmla="*/ 1572492 h 2450319"/>
                <a:gd name="connsiteX1801" fmla="*/ 2445345 w 2515092"/>
                <a:gd name="connsiteY1801" fmla="*/ 1568589 h 2450319"/>
                <a:gd name="connsiteX1802" fmla="*/ 2444108 w 2515092"/>
                <a:gd name="connsiteY1802" fmla="*/ 1567256 h 2450319"/>
                <a:gd name="connsiteX1803" fmla="*/ 2440207 w 2515092"/>
                <a:gd name="connsiteY1803" fmla="*/ 1566019 h 2450319"/>
                <a:gd name="connsiteX1804" fmla="*/ 2437637 w 2515092"/>
                <a:gd name="connsiteY1804" fmla="*/ 1564781 h 2450319"/>
                <a:gd name="connsiteX1805" fmla="*/ 2435068 w 2515092"/>
                <a:gd name="connsiteY1805" fmla="*/ 1559545 h 2450319"/>
                <a:gd name="connsiteX1806" fmla="*/ 2435068 w 2515092"/>
                <a:gd name="connsiteY1806" fmla="*/ 1554404 h 2450319"/>
                <a:gd name="connsiteX1807" fmla="*/ 2435068 w 2515092"/>
                <a:gd name="connsiteY1807" fmla="*/ 1551834 h 2450319"/>
                <a:gd name="connsiteX1808" fmla="*/ 2442775 w 2515092"/>
                <a:gd name="connsiteY1808" fmla="*/ 1540220 h 2450319"/>
                <a:gd name="connsiteX1809" fmla="*/ 2450578 w 2515092"/>
                <a:gd name="connsiteY1809" fmla="*/ 1529843 h 2450319"/>
                <a:gd name="connsiteX1810" fmla="*/ 2454384 w 2515092"/>
                <a:gd name="connsiteY1810" fmla="*/ 1526035 h 2450319"/>
                <a:gd name="connsiteX1811" fmla="*/ 2454384 w 2515092"/>
                <a:gd name="connsiteY1811" fmla="*/ 1522132 h 2450319"/>
                <a:gd name="connsiteX1812" fmla="*/ 2454384 w 2515092"/>
                <a:gd name="connsiteY1812" fmla="*/ 1520799 h 2450319"/>
                <a:gd name="connsiteX1813" fmla="*/ 2454384 w 2515092"/>
                <a:gd name="connsiteY1813" fmla="*/ 1519562 h 2450319"/>
                <a:gd name="connsiteX1814" fmla="*/ 2451815 w 2515092"/>
                <a:gd name="connsiteY1814" fmla="*/ 1518229 h 2450319"/>
                <a:gd name="connsiteX1815" fmla="*/ 2451815 w 2515092"/>
                <a:gd name="connsiteY1815" fmla="*/ 1516992 h 2450319"/>
                <a:gd name="connsiteX1816" fmla="*/ 2453147 w 2515092"/>
                <a:gd name="connsiteY1816" fmla="*/ 1516992 h 2450319"/>
                <a:gd name="connsiteX1817" fmla="*/ 2460855 w 2515092"/>
                <a:gd name="connsiteY1817" fmla="*/ 1516992 h 2450319"/>
                <a:gd name="connsiteX1818" fmla="*/ 2464756 w 2515092"/>
                <a:gd name="connsiteY1818" fmla="*/ 1516992 h 2450319"/>
                <a:gd name="connsiteX1819" fmla="*/ 2468562 w 2515092"/>
                <a:gd name="connsiteY1819" fmla="*/ 1516992 h 2450319"/>
                <a:gd name="connsiteX1820" fmla="*/ 2480171 w 2515092"/>
                <a:gd name="connsiteY1820" fmla="*/ 1500141 h 2450319"/>
                <a:gd name="connsiteX1821" fmla="*/ 2478934 w 2515092"/>
                <a:gd name="connsiteY1821" fmla="*/ 1492430 h 245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</a:cxnLst>
              <a:rect l="l" t="t" r="r" b="b"/>
              <a:pathLst>
                <a:path w="2515092" h="2450319">
                  <a:moveTo>
                    <a:pt x="2478934" y="1492430"/>
                  </a:moveTo>
                  <a:lnTo>
                    <a:pt x="2482835" y="1482149"/>
                  </a:lnTo>
                  <a:lnTo>
                    <a:pt x="2485404" y="1480816"/>
                  </a:lnTo>
                  <a:lnTo>
                    <a:pt x="2482835" y="1479483"/>
                  </a:lnTo>
                  <a:lnTo>
                    <a:pt x="2478934" y="1467869"/>
                  </a:lnTo>
                  <a:lnTo>
                    <a:pt x="2480171" y="1458920"/>
                  </a:lnTo>
                  <a:lnTo>
                    <a:pt x="2481503" y="1447211"/>
                  </a:lnTo>
                  <a:lnTo>
                    <a:pt x="2473795" y="1443403"/>
                  </a:lnTo>
                  <a:lnTo>
                    <a:pt x="2469894" y="1435596"/>
                  </a:lnTo>
                  <a:lnTo>
                    <a:pt x="2472464" y="1422745"/>
                  </a:lnTo>
                  <a:lnTo>
                    <a:pt x="2481503" y="1413701"/>
                  </a:lnTo>
                  <a:lnTo>
                    <a:pt x="2477602" y="1403324"/>
                  </a:lnTo>
                  <a:lnTo>
                    <a:pt x="2478934" y="1395613"/>
                  </a:lnTo>
                  <a:lnTo>
                    <a:pt x="2473795" y="1390472"/>
                  </a:lnTo>
                  <a:lnTo>
                    <a:pt x="2476365" y="1381428"/>
                  </a:lnTo>
                  <a:lnTo>
                    <a:pt x="2485404" y="1378858"/>
                  </a:lnTo>
                  <a:lnTo>
                    <a:pt x="2481503" y="1374955"/>
                  </a:lnTo>
                  <a:lnTo>
                    <a:pt x="2481503" y="1369814"/>
                  </a:lnTo>
                  <a:lnTo>
                    <a:pt x="2484072" y="1369814"/>
                  </a:lnTo>
                  <a:lnTo>
                    <a:pt x="2486641" y="1362008"/>
                  </a:lnTo>
                  <a:lnTo>
                    <a:pt x="2495681" y="1358200"/>
                  </a:lnTo>
                  <a:lnTo>
                    <a:pt x="2497013" y="1347823"/>
                  </a:lnTo>
                  <a:lnTo>
                    <a:pt x="2494444" y="1345253"/>
                  </a:lnTo>
                  <a:lnTo>
                    <a:pt x="2507290" y="1325928"/>
                  </a:lnTo>
                  <a:lnTo>
                    <a:pt x="2504720" y="1322024"/>
                  </a:lnTo>
                  <a:lnTo>
                    <a:pt x="2507290" y="1319454"/>
                  </a:lnTo>
                  <a:lnTo>
                    <a:pt x="2503483" y="1311743"/>
                  </a:lnTo>
                  <a:lnTo>
                    <a:pt x="2507290" y="1309078"/>
                  </a:lnTo>
                  <a:lnTo>
                    <a:pt x="2507290" y="1303937"/>
                  </a:lnTo>
                  <a:lnTo>
                    <a:pt x="2511191" y="1301367"/>
                  </a:lnTo>
                  <a:lnTo>
                    <a:pt x="2509859" y="1296226"/>
                  </a:lnTo>
                  <a:lnTo>
                    <a:pt x="2502151" y="1293560"/>
                  </a:lnTo>
                  <a:lnTo>
                    <a:pt x="2503483" y="1284611"/>
                  </a:lnTo>
                  <a:lnTo>
                    <a:pt x="2515092" y="1278138"/>
                  </a:lnTo>
                  <a:lnTo>
                    <a:pt x="2511191" y="1274235"/>
                  </a:lnTo>
                  <a:lnTo>
                    <a:pt x="2512428" y="1270332"/>
                  </a:lnTo>
                  <a:lnTo>
                    <a:pt x="2504720" y="1265191"/>
                  </a:lnTo>
                  <a:lnTo>
                    <a:pt x="2509859" y="1260050"/>
                  </a:lnTo>
                  <a:lnTo>
                    <a:pt x="2507290" y="1251006"/>
                  </a:lnTo>
                  <a:lnTo>
                    <a:pt x="2509859" y="1251006"/>
                  </a:lnTo>
                  <a:lnTo>
                    <a:pt x="2509859" y="1245866"/>
                  </a:lnTo>
                  <a:lnTo>
                    <a:pt x="2506053" y="1244533"/>
                  </a:lnTo>
                  <a:lnTo>
                    <a:pt x="2500914" y="1248436"/>
                  </a:lnTo>
                  <a:lnTo>
                    <a:pt x="2497013" y="1247103"/>
                  </a:lnTo>
                  <a:lnTo>
                    <a:pt x="2497013" y="1235489"/>
                  </a:lnTo>
                  <a:lnTo>
                    <a:pt x="2493112" y="1232919"/>
                  </a:lnTo>
                  <a:lnTo>
                    <a:pt x="2493112" y="1226540"/>
                  </a:lnTo>
                  <a:lnTo>
                    <a:pt x="2478934" y="1217401"/>
                  </a:lnTo>
                  <a:lnTo>
                    <a:pt x="2487973" y="1203216"/>
                  </a:lnTo>
                  <a:lnTo>
                    <a:pt x="2482835" y="1203216"/>
                  </a:lnTo>
                  <a:lnTo>
                    <a:pt x="2482835" y="1198076"/>
                  </a:lnTo>
                  <a:lnTo>
                    <a:pt x="2476365" y="1194173"/>
                  </a:lnTo>
                  <a:lnTo>
                    <a:pt x="2475032" y="1183891"/>
                  </a:lnTo>
                  <a:lnTo>
                    <a:pt x="2469894" y="1183891"/>
                  </a:lnTo>
                  <a:lnTo>
                    <a:pt x="2464756" y="1178751"/>
                  </a:lnTo>
                  <a:lnTo>
                    <a:pt x="2471227" y="1176180"/>
                  </a:lnTo>
                  <a:lnTo>
                    <a:pt x="2473795" y="1170944"/>
                  </a:lnTo>
                  <a:lnTo>
                    <a:pt x="2465993" y="1167136"/>
                  </a:lnTo>
                  <a:lnTo>
                    <a:pt x="2459618" y="1168374"/>
                  </a:lnTo>
                  <a:lnTo>
                    <a:pt x="2447914" y="1154189"/>
                  </a:lnTo>
                  <a:lnTo>
                    <a:pt x="2455717" y="1128390"/>
                  </a:lnTo>
                  <a:lnTo>
                    <a:pt x="2451815" y="1127057"/>
                  </a:lnTo>
                  <a:lnTo>
                    <a:pt x="2447914" y="1107732"/>
                  </a:lnTo>
                  <a:lnTo>
                    <a:pt x="2441539" y="1103829"/>
                  </a:lnTo>
                  <a:lnTo>
                    <a:pt x="2435068" y="1087074"/>
                  </a:lnTo>
                  <a:lnTo>
                    <a:pt x="2429930" y="1087074"/>
                  </a:lnTo>
                  <a:lnTo>
                    <a:pt x="2431167" y="1083171"/>
                  </a:lnTo>
                  <a:lnTo>
                    <a:pt x="2419559" y="1079268"/>
                  </a:lnTo>
                  <a:lnTo>
                    <a:pt x="2413088" y="1066416"/>
                  </a:lnTo>
                  <a:lnTo>
                    <a:pt x="2407949" y="1065083"/>
                  </a:lnTo>
                  <a:lnTo>
                    <a:pt x="2402811" y="831370"/>
                  </a:lnTo>
                  <a:lnTo>
                    <a:pt x="2400242" y="709992"/>
                  </a:lnTo>
                  <a:lnTo>
                    <a:pt x="2391202" y="704756"/>
                  </a:lnTo>
                  <a:lnTo>
                    <a:pt x="2378262" y="708659"/>
                  </a:lnTo>
                  <a:lnTo>
                    <a:pt x="2377025" y="702186"/>
                  </a:lnTo>
                  <a:lnTo>
                    <a:pt x="2369222" y="704756"/>
                  </a:lnTo>
                  <a:lnTo>
                    <a:pt x="2367985" y="711229"/>
                  </a:lnTo>
                  <a:lnTo>
                    <a:pt x="2362847" y="709992"/>
                  </a:lnTo>
                  <a:lnTo>
                    <a:pt x="2365416" y="704756"/>
                  </a:lnTo>
                  <a:lnTo>
                    <a:pt x="2362847" y="703518"/>
                  </a:lnTo>
                  <a:lnTo>
                    <a:pt x="2356377" y="709992"/>
                  </a:lnTo>
                  <a:lnTo>
                    <a:pt x="2355044" y="703518"/>
                  </a:lnTo>
                  <a:lnTo>
                    <a:pt x="2351143" y="706089"/>
                  </a:lnTo>
                  <a:lnTo>
                    <a:pt x="2351143" y="711229"/>
                  </a:lnTo>
                  <a:lnTo>
                    <a:pt x="2346005" y="707422"/>
                  </a:lnTo>
                  <a:lnTo>
                    <a:pt x="2338297" y="713800"/>
                  </a:lnTo>
                  <a:lnTo>
                    <a:pt x="2333159" y="711229"/>
                  </a:lnTo>
                  <a:lnTo>
                    <a:pt x="2338297" y="703518"/>
                  </a:lnTo>
                  <a:lnTo>
                    <a:pt x="2330495" y="707422"/>
                  </a:lnTo>
                  <a:lnTo>
                    <a:pt x="2322787" y="700948"/>
                  </a:lnTo>
                  <a:lnTo>
                    <a:pt x="2325357" y="693142"/>
                  </a:lnTo>
                  <a:lnTo>
                    <a:pt x="2317649" y="693142"/>
                  </a:lnTo>
                  <a:lnTo>
                    <a:pt x="2308609" y="697045"/>
                  </a:lnTo>
                  <a:lnTo>
                    <a:pt x="2309942" y="691904"/>
                  </a:lnTo>
                  <a:lnTo>
                    <a:pt x="2303471" y="694475"/>
                  </a:lnTo>
                  <a:lnTo>
                    <a:pt x="2302139" y="693142"/>
                  </a:lnTo>
                  <a:lnTo>
                    <a:pt x="2306040" y="689334"/>
                  </a:lnTo>
                  <a:lnTo>
                    <a:pt x="2297001" y="689334"/>
                  </a:lnTo>
                  <a:lnTo>
                    <a:pt x="2302139" y="686763"/>
                  </a:lnTo>
                  <a:lnTo>
                    <a:pt x="2297001" y="684193"/>
                  </a:lnTo>
                  <a:lnTo>
                    <a:pt x="2294432" y="688001"/>
                  </a:lnTo>
                  <a:lnTo>
                    <a:pt x="2289294" y="682860"/>
                  </a:lnTo>
                  <a:lnTo>
                    <a:pt x="2286629" y="686763"/>
                  </a:lnTo>
                  <a:lnTo>
                    <a:pt x="2281491" y="688001"/>
                  </a:lnTo>
                  <a:lnTo>
                    <a:pt x="2286629" y="685431"/>
                  </a:lnTo>
                  <a:lnTo>
                    <a:pt x="2284060" y="681528"/>
                  </a:lnTo>
                  <a:lnTo>
                    <a:pt x="2265981" y="678957"/>
                  </a:lnTo>
                  <a:lnTo>
                    <a:pt x="2268645" y="676387"/>
                  </a:lnTo>
                  <a:lnTo>
                    <a:pt x="2264744" y="676387"/>
                  </a:lnTo>
                  <a:lnTo>
                    <a:pt x="2265981" y="671246"/>
                  </a:lnTo>
                  <a:lnTo>
                    <a:pt x="2259605" y="671246"/>
                  </a:lnTo>
                  <a:lnTo>
                    <a:pt x="2263412" y="668676"/>
                  </a:lnTo>
                  <a:lnTo>
                    <a:pt x="2257037" y="671246"/>
                  </a:lnTo>
                  <a:lnTo>
                    <a:pt x="2246665" y="668676"/>
                  </a:lnTo>
                  <a:lnTo>
                    <a:pt x="2235056" y="659632"/>
                  </a:lnTo>
                  <a:lnTo>
                    <a:pt x="2235056" y="654491"/>
                  </a:lnTo>
                  <a:lnTo>
                    <a:pt x="2231155" y="654491"/>
                  </a:lnTo>
                  <a:lnTo>
                    <a:pt x="2231155" y="648018"/>
                  </a:lnTo>
                  <a:lnTo>
                    <a:pt x="2226016" y="642782"/>
                  </a:lnTo>
                  <a:lnTo>
                    <a:pt x="2220878" y="645447"/>
                  </a:lnTo>
                  <a:lnTo>
                    <a:pt x="2211839" y="642782"/>
                  </a:lnTo>
                  <a:lnTo>
                    <a:pt x="2207937" y="631263"/>
                  </a:lnTo>
                  <a:lnTo>
                    <a:pt x="2204036" y="637641"/>
                  </a:lnTo>
                  <a:lnTo>
                    <a:pt x="2204036" y="631263"/>
                  </a:lnTo>
                  <a:lnTo>
                    <a:pt x="2196329" y="632500"/>
                  </a:lnTo>
                  <a:lnTo>
                    <a:pt x="2194996" y="626027"/>
                  </a:lnTo>
                  <a:lnTo>
                    <a:pt x="2191191" y="626027"/>
                  </a:lnTo>
                  <a:lnTo>
                    <a:pt x="2175681" y="620886"/>
                  </a:lnTo>
                  <a:lnTo>
                    <a:pt x="2171779" y="635071"/>
                  </a:lnTo>
                  <a:lnTo>
                    <a:pt x="2167973" y="631263"/>
                  </a:lnTo>
                  <a:lnTo>
                    <a:pt x="2165404" y="638974"/>
                  </a:lnTo>
                  <a:lnTo>
                    <a:pt x="2156364" y="636403"/>
                  </a:lnTo>
                  <a:lnTo>
                    <a:pt x="2156364" y="642782"/>
                  </a:lnTo>
                  <a:lnTo>
                    <a:pt x="2134384" y="644115"/>
                  </a:lnTo>
                  <a:lnTo>
                    <a:pt x="2131814" y="638974"/>
                  </a:lnTo>
                  <a:lnTo>
                    <a:pt x="2126676" y="640211"/>
                  </a:lnTo>
                  <a:lnTo>
                    <a:pt x="2124107" y="636403"/>
                  </a:lnTo>
                  <a:lnTo>
                    <a:pt x="2117637" y="638974"/>
                  </a:lnTo>
                  <a:lnTo>
                    <a:pt x="2122775" y="633738"/>
                  </a:lnTo>
                  <a:lnTo>
                    <a:pt x="2117637" y="635071"/>
                  </a:lnTo>
                  <a:lnTo>
                    <a:pt x="2115068" y="628597"/>
                  </a:lnTo>
                  <a:lnTo>
                    <a:pt x="2106028" y="626027"/>
                  </a:lnTo>
                  <a:lnTo>
                    <a:pt x="2104696" y="631263"/>
                  </a:lnTo>
                  <a:lnTo>
                    <a:pt x="2090518" y="636403"/>
                  </a:lnTo>
                  <a:lnTo>
                    <a:pt x="2078909" y="635071"/>
                  </a:lnTo>
                  <a:lnTo>
                    <a:pt x="2076340" y="646685"/>
                  </a:lnTo>
                  <a:lnTo>
                    <a:pt x="2071202" y="644115"/>
                  </a:lnTo>
                  <a:lnTo>
                    <a:pt x="2064731" y="649255"/>
                  </a:lnTo>
                  <a:lnTo>
                    <a:pt x="2042751" y="638974"/>
                  </a:lnTo>
                  <a:lnTo>
                    <a:pt x="2036376" y="645447"/>
                  </a:lnTo>
                  <a:lnTo>
                    <a:pt x="2032475" y="642782"/>
                  </a:lnTo>
                  <a:lnTo>
                    <a:pt x="2029810" y="649255"/>
                  </a:lnTo>
                  <a:lnTo>
                    <a:pt x="2027336" y="646685"/>
                  </a:lnTo>
                  <a:lnTo>
                    <a:pt x="2011826" y="651921"/>
                  </a:lnTo>
                  <a:lnTo>
                    <a:pt x="2001455" y="651921"/>
                  </a:lnTo>
                  <a:lnTo>
                    <a:pt x="1998885" y="656966"/>
                  </a:lnTo>
                  <a:lnTo>
                    <a:pt x="2006688" y="654491"/>
                  </a:lnTo>
                  <a:lnTo>
                    <a:pt x="2001455" y="666010"/>
                  </a:lnTo>
                  <a:lnTo>
                    <a:pt x="1992415" y="668676"/>
                  </a:lnTo>
                  <a:lnTo>
                    <a:pt x="1980806" y="664772"/>
                  </a:lnTo>
                  <a:lnTo>
                    <a:pt x="1977000" y="677720"/>
                  </a:lnTo>
                  <a:lnTo>
                    <a:pt x="1973099" y="681528"/>
                  </a:lnTo>
                  <a:lnTo>
                    <a:pt x="1967961" y="680290"/>
                  </a:lnTo>
                  <a:lnTo>
                    <a:pt x="1953783" y="660869"/>
                  </a:lnTo>
                  <a:lnTo>
                    <a:pt x="1942174" y="663440"/>
                  </a:lnTo>
                  <a:lnTo>
                    <a:pt x="1936941" y="654491"/>
                  </a:lnTo>
                  <a:lnTo>
                    <a:pt x="1920194" y="649255"/>
                  </a:lnTo>
                  <a:lnTo>
                    <a:pt x="1917624" y="644115"/>
                  </a:lnTo>
                  <a:lnTo>
                    <a:pt x="1924095" y="636403"/>
                  </a:lnTo>
                  <a:lnTo>
                    <a:pt x="1908585" y="632500"/>
                  </a:lnTo>
                  <a:lnTo>
                    <a:pt x="1903447" y="648018"/>
                  </a:lnTo>
                  <a:lnTo>
                    <a:pt x="1893075" y="650588"/>
                  </a:lnTo>
                  <a:lnTo>
                    <a:pt x="1884035" y="642782"/>
                  </a:lnTo>
                  <a:lnTo>
                    <a:pt x="1872427" y="644115"/>
                  </a:lnTo>
                  <a:lnTo>
                    <a:pt x="1864719" y="623456"/>
                  </a:lnTo>
                  <a:lnTo>
                    <a:pt x="1859581" y="620886"/>
                  </a:lnTo>
                  <a:lnTo>
                    <a:pt x="1853111" y="626027"/>
                  </a:lnTo>
                  <a:lnTo>
                    <a:pt x="1847972" y="624789"/>
                  </a:lnTo>
                  <a:lnTo>
                    <a:pt x="1847972" y="640211"/>
                  </a:lnTo>
                  <a:lnTo>
                    <a:pt x="1845403" y="646685"/>
                  </a:lnTo>
                  <a:lnTo>
                    <a:pt x="1841502" y="648018"/>
                  </a:lnTo>
                  <a:lnTo>
                    <a:pt x="1831130" y="646685"/>
                  </a:lnTo>
                  <a:lnTo>
                    <a:pt x="1836363" y="651921"/>
                  </a:lnTo>
                  <a:lnTo>
                    <a:pt x="1828561" y="656966"/>
                  </a:lnTo>
                  <a:lnTo>
                    <a:pt x="1828561" y="673816"/>
                  </a:lnTo>
                  <a:lnTo>
                    <a:pt x="1818284" y="673816"/>
                  </a:lnTo>
                  <a:lnTo>
                    <a:pt x="1810482" y="668676"/>
                  </a:lnTo>
                  <a:lnTo>
                    <a:pt x="1806676" y="656966"/>
                  </a:lnTo>
                  <a:lnTo>
                    <a:pt x="1807913" y="650588"/>
                  </a:lnTo>
                  <a:lnTo>
                    <a:pt x="1815620" y="644115"/>
                  </a:lnTo>
                  <a:lnTo>
                    <a:pt x="1809245" y="633738"/>
                  </a:lnTo>
                  <a:lnTo>
                    <a:pt x="1800205" y="636403"/>
                  </a:lnTo>
                  <a:lnTo>
                    <a:pt x="1796304" y="644115"/>
                  </a:lnTo>
                  <a:lnTo>
                    <a:pt x="1787264" y="635071"/>
                  </a:lnTo>
                  <a:lnTo>
                    <a:pt x="1787264" y="641544"/>
                  </a:lnTo>
                  <a:lnTo>
                    <a:pt x="1782126" y="642782"/>
                  </a:lnTo>
                  <a:lnTo>
                    <a:pt x="1778225" y="650588"/>
                  </a:lnTo>
                  <a:lnTo>
                    <a:pt x="1767853" y="651921"/>
                  </a:lnTo>
                  <a:lnTo>
                    <a:pt x="1761478" y="648018"/>
                  </a:lnTo>
                  <a:lnTo>
                    <a:pt x="1760146" y="633738"/>
                  </a:lnTo>
                  <a:lnTo>
                    <a:pt x="1749774" y="629930"/>
                  </a:lnTo>
                  <a:lnTo>
                    <a:pt x="1738260" y="632500"/>
                  </a:lnTo>
                  <a:lnTo>
                    <a:pt x="1734359" y="618316"/>
                  </a:lnTo>
                  <a:lnTo>
                    <a:pt x="1721418" y="613175"/>
                  </a:lnTo>
                  <a:lnTo>
                    <a:pt x="1686592" y="642782"/>
                  </a:lnTo>
                  <a:lnTo>
                    <a:pt x="1667276" y="636403"/>
                  </a:lnTo>
                  <a:lnTo>
                    <a:pt x="1663375" y="629930"/>
                  </a:lnTo>
                  <a:lnTo>
                    <a:pt x="1668513" y="624789"/>
                  </a:lnTo>
                  <a:lnTo>
                    <a:pt x="1667276" y="620886"/>
                  </a:lnTo>
                  <a:lnTo>
                    <a:pt x="1668513" y="615745"/>
                  </a:lnTo>
                  <a:lnTo>
                    <a:pt x="1663375" y="609272"/>
                  </a:lnTo>
                  <a:lnTo>
                    <a:pt x="1655667" y="611842"/>
                  </a:lnTo>
                  <a:lnTo>
                    <a:pt x="1643964" y="607939"/>
                  </a:lnTo>
                  <a:lnTo>
                    <a:pt x="1640157" y="593754"/>
                  </a:lnTo>
                  <a:lnTo>
                    <a:pt x="1642727" y="578237"/>
                  </a:lnTo>
                  <a:lnTo>
                    <a:pt x="1638825" y="575667"/>
                  </a:lnTo>
                  <a:lnTo>
                    <a:pt x="1635019" y="578237"/>
                  </a:lnTo>
                  <a:lnTo>
                    <a:pt x="1628549" y="582140"/>
                  </a:lnTo>
                  <a:lnTo>
                    <a:pt x="1594960" y="575667"/>
                  </a:lnTo>
                  <a:lnTo>
                    <a:pt x="1582114" y="592517"/>
                  </a:lnTo>
                  <a:lnTo>
                    <a:pt x="1576881" y="595087"/>
                  </a:lnTo>
                  <a:lnTo>
                    <a:pt x="1567841" y="592517"/>
                  </a:lnTo>
                  <a:lnTo>
                    <a:pt x="1556232" y="583473"/>
                  </a:lnTo>
                  <a:lnTo>
                    <a:pt x="1553663" y="574429"/>
                  </a:lnTo>
                  <a:lnTo>
                    <a:pt x="1544623" y="570526"/>
                  </a:lnTo>
                  <a:lnTo>
                    <a:pt x="1534347" y="571763"/>
                  </a:lnTo>
                  <a:lnTo>
                    <a:pt x="1529114" y="576999"/>
                  </a:lnTo>
                  <a:lnTo>
                    <a:pt x="1516268" y="575667"/>
                  </a:lnTo>
                  <a:lnTo>
                    <a:pt x="1495620" y="569193"/>
                  </a:lnTo>
                  <a:lnTo>
                    <a:pt x="1477540" y="557579"/>
                  </a:lnTo>
                  <a:lnTo>
                    <a:pt x="1469833" y="558912"/>
                  </a:lnTo>
                  <a:lnTo>
                    <a:pt x="1445284" y="556341"/>
                  </a:lnTo>
                  <a:lnTo>
                    <a:pt x="1438813" y="548535"/>
                  </a:lnTo>
                  <a:lnTo>
                    <a:pt x="1437576" y="527877"/>
                  </a:lnTo>
                  <a:lnTo>
                    <a:pt x="1429774" y="518928"/>
                  </a:lnTo>
                  <a:lnTo>
                    <a:pt x="1427204" y="512455"/>
                  </a:lnTo>
                  <a:lnTo>
                    <a:pt x="1416928" y="508551"/>
                  </a:lnTo>
                  <a:lnTo>
                    <a:pt x="1410458" y="500840"/>
                  </a:lnTo>
                  <a:lnTo>
                    <a:pt x="1405319" y="502078"/>
                  </a:lnTo>
                  <a:lnTo>
                    <a:pt x="1398849" y="518928"/>
                  </a:lnTo>
                  <a:lnTo>
                    <a:pt x="1374299" y="507314"/>
                  </a:lnTo>
                  <a:lnTo>
                    <a:pt x="1369161" y="508551"/>
                  </a:lnTo>
                  <a:lnTo>
                    <a:pt x="1365260" y="517595"/>
                  </a:lnTo>
                  <a:lnTo>
                    <a:pt x="1353651" y="516358"/>
                  </a:lnTo>
                  <a:lnTo>
                    <a:pt x="1336904" y="503411"/>
                  </a:lnTo>
                  <a:lnTo>
                    <a:pt x="1314924" y="473709"/>
                  </a:lnTo>
                  <a:lnTo>
                    <a:pt x="1305979" y="467235"/>
                  </a:lnTo>
                  <a:lnTo>
                    <a:pt x="1293038" y="469806"/>
                  </a:lnTo>
                  <a:lnTo>
                    <a:pt x="1311117" y="30940"/>
                  </a:lnTo>
                  <a:lnTo>
                    <a:pt x="1114911" y="23229"/>
                  </a:lnTo>
                  <a:lnTo>
                    <a:pt x="770456" y="0"/>
                  </a:lnTo>
                  <a:lnTo>
                    <a:pt x="765223" y="0"/>
                  </a:lnTo>
                  <a:lnTo>
                    <a:pt x="736867" y="394979"/>
                  </a:lnTo>
                  <a:lnTo>
                    <a:pt x="685199" y="1017389"/>
                  </a:lnTo>
                  <a:lnTo>
                    <a:pt x="356159" y="988924"/>
                  </a:lnTo>
                  <a:lnTo>
                    <a:pt x="6470" y="954081"/>
                  </a:lnTo>
                  <a:lnTo>
                    <a:pt x="1332" y="959222"/>
                  </a:lnTo>
                  <a:lnTo>
                    <a:pt x="3901" y="960555"/>
                  </a:lnTo>
                  <a:lnTo>
                    <a:pt x="0" y="977310"/>
                  </a:lnTo>
                  <a:lnTo>
                    <a:pt x="3901" y="994065"/>
                  </a:lnTo>
                  <a:lnTo>
                    <a:pt x="16842" y="1003109"/>
                  </a:lnTo>
                  <a:lnTo>
                    <a:pt x="25882" y="1013485"/>
                  </a:lnTo>
                  <a:lnTo>
                    <a:pt x="36158" y="1009582"/>
                  </a:lnTo>
                  <a:lnTo>
                    <a:pt x="45198" y="1018626"/>
                  </a:lnTo>
                  <a:lnTo>
                    <a:pt x="60708" y="1057372"/>
                  </a:lnTo>
                  <a:lnTo>
                    <a:pt x="68415" y="1063846"/>
                  </a:lnTo>
                  <a:lnTo>
                    <a:pt x="72317" y="1080601"/>
                  </a:lnTo>
                  <a:lnTo>
                    <a:pt x="94202" y="1097355"/>
                  </a:lnTo>
                  <a:lnTo>
                    <a:pt x="111044" y="1103829"/>
                  </a:lnTo>
                  <a:lnTo>
                    <a:pt x="118751" y="1110303"/>
                  </a:lnTo>
                  <a:lnTo>
                    <a:pt x="120083" y="1120584"/>
                  </a:lnTo>
                  <a:lnTo>
                    <a:pt x="132929" y="1129628"/>
                  </a:lnTo>
                  <a:lnTo>
                    <a:pt x="149771" y="1158092"/>
                  </a:lnTo>
                  <a:lnTo>
                    <a:pt x="179459" y="1179988"/>
                  </a:lnTo>
                  <a:lnTo>
                    <a:pt x="187167" y="1200646"/>
                  </a:lnTo>
                  <a:lnTo>
                    <a:pt x="212953" y="1225208"/>
                  </a:lnTo>
                  <a:lnTo>
                    <a:pt x="214285" y="1230348"/>
                  </a:lnTo>
                  <a:lnTo>
                    <a:pt x="215522" y="1236822"/>
                  </a:lnTo>
                  <a:lnTo>
                    <a:pt x="227131" y="1243295"/>
                  </a:lnTo>
                  <a:lnTo>
                    <a:pt x="229700" y="1247103"/>
                  </a:lnTo>
                  <a:lnTo>
                    <a:pt x="233601" y="1247103"/>
                  </a:lnTo>
                  <a:lnTo>
                    <a:pt x="240072" y="1252339"/>
                  </a:lnTo>
                  <a:lnTo>
                    <a:pt x="245210" y="1252339"/>
                  </a:lnTo>
                  <a:lnTo>
                    <a:pt x="247779" y="1254909"/>
                  </a:lnTo>
                  <a:lnTo>
                    <a:pt x="251681" y="1254909"/>
                  </a:lnTo>
                  <a:lnTo>
                    <a:pt x="259388" y="1263953"/>
                  </a:lnTo>
                  <a:lnTo>
                    <a:pt x="265858" y="1266524"/>
                  </a:lnTo>
                  <a:lnTo>
                    <a:pt x="274898" y="1280708"/>
                  </a:lnTo>
                  <a:lnTo>
                    <a:pt x="285270" y="1284611"/>
                  </a:lnTo>
                  <a:lnTo>
                    <a:pt x="289076" y="1292323"/>
                  </a:lnTo>
                  <a:lnTo>
                    <a:pt x="291645" y="1298796"/>
                  </a:lnTo>
                  <a:lnTo>
                    <a:pt x="300685" y="1302699"/>
                  </a:lnTo>
                  <a:lnTo>
                    <a:pt x="305823" y="1310410"/>
                  </a:lnTo>
                  <a:lnTo>
                    <a:pt x="309724" y="1328498"/>
                  </a:lnTo>
                  <a:lnTo>
                    <a:pt x="308487" y="1338780"/>
                  </a:lnTo>
                  <a:lnTo>
                    <a:pt x="312293" y="1345253"/>
                  </a:lnTo>
                  <a:lnTo>
                    <a:pt x="312293" y="1350489"/>
                  </a:lnTo>
                  <a:lnTo>
                    <a:pt x="314862" y="1355630"/>
                  </a:lnTo>
                  <a:lnTo>
                    <a:pt x="316195" y="1360770"/>
                  </a:lnTo>
                  <a:lnTo>
                    <a:pt x="325234" y="1372385"/>
                  </a:lnTo>
                  <a:lnTo>
                    <a:pt x="325234" y="1377525"/>
                  </a:lnTo>
                  <a:lnTo>
                    <a:pt x="335511" y="1387902"/>
                  </a:lnTo>
                  <a:lnTo>
                    <a:pt x="339412" y="1408560"/>
                  </a:lnTo>
                  <a:lnTo>
                    <a:pt x="332941" y="1429218"/>
                  </a:lnTo>
                  <a:lnTo>
                    <a:pt x="332941" y="1445973"/>
                  </a:lnTo>
                  <a:lnTo>
                    <a:pt x="336843" y="1451114"/>
                  </a:lnTo>
                  <a:lnTo>
                    <a:pt x="338175" y="1461491"/>
                  </a:lnTo>
                  <a:lnTo>
                    <a:pt x="343313" y="1471772"/>
                  </a:lnTo>
                  <a:lnTo>
                    <a:pt x="347119" y="1479483"/>
                  </a:lnTo>
                  <a:lnTo>
                    <a:pt x="351021" y="1487290"/>
                  </a:lnTo>
                  <a:lnTo>
                    <a:pt x="358728" y="1513088"/>
                  </a:lnTo>
                  <a:lnTo>
                    <a:pt x="384610" y="1547931"/>
                  </a:lnTo>
                  <a:lnTo>
                    <a:pt x="393649" y="1554404"/>
                  </a:lnTo>
                  <a:lnTo>
                    <a:pt x="397455" y="1554404"/>
                  </a:lnTo>
                  <a:lnTo>
                    <a:pt x="410396" y="1567256"/>
                  </a:lnTo>
                  <a:lnTo>
                    <a:pt x="415535" y="1572492"/>
                  </a:lnTo>
                  <a:lnTo>
                    <a:pt x="419436" y="1578870"/>
                  </a:lnTo>
                  <a:lnTo>
                    <a:pt x="423337" y="1585439"/>
                  </a:lnTo>
                  <a:lnTo>
                    <a:pt x="445222" y="1603432"/>
                  </a:lnTo>
                  <a:lnTo>
                    <a:pt x="495558" y="1621520"/>
                  </a:lnTo>
                  <a:lnTo>
                    <a:pt x="498128" y="1621520"/>
                  </a:lnTo>
                  <a:lnTo>
                    <a:pt x="499460" y="1624090"/>
                  </a:lnTo>
                  <a:lnTo>
                    <a:pt x="500697" y="1626660"/>
                  </a:lnTo>
                  <a:lnTo>
                    <a:pt x="500697" y="1627993"/>
                  </a:lnTo>
                  <a:lnTo>
                    <a:pt x="502029" y="1627993"/>
                  </a:lnTo>
                  <a:lnTo>
                    <a:pt x="502029" y="1630563"/>
                  </a:lnTo>
                  <a:lnTo>
                    <a:pt x="503266" y="1631896"/>
                  </a:lnTo>
                  <a:lnTo>
                    <a:pt x="504598" y="1633134"/>
                  </a:lnTo>
                  <a:lnTo>
                    <a:pt x="507167" y="1633134"/>
                  </a:lnTo>
                  <a:lnTo>
                    <a:pt x="509736" y="1634467"/>
                  </a:lnTo>
                  <a:lnTo>
                    <a:pt x="509736" y="1637037"/>
                  </a:lnTo>
                  <a:lnTo>
                    <a:pt x="512305" y="1639607"/>
                  </a:lnTo>
                  <a:lnTo>
                    <a:pt x="517444" y="1642178"/>
                  </a:lnTo>
                  <a:lnTo>
                    <a:pt x="520108" y="1643511"/>
                  </a:lnTo>
                  <a:lnTo>
                    <a:pt x="521345" y="1644748"/>
                  </a:lnTo>
                  <a:lnTo>
                    <a:pt x="526483" y="1646081"/>
                  </a:lnTo>
                  <a:lnTo>
                    <a:pt x="530384" y="1647318"/>
                  </a:lnTo>
                  <a:lnTo>
                    <a:pt x="536855" y="1648651"/>
                  </a:lnTo>
                  <a:lnTo>
                    <a:pt x="539424" y="1649889"/>
                  </a:lnTo>
                  <a:lnTo>
                    <a:pt x="540756" y="1649889"/>
                  </a:lnTo>
                  <a:lnTo>
                    <a:pt x="544562" y="1652555"/>
                  </a:lnTo>
                  <a:lnTo>
                    <a:pt x="547132" y="1655125"/>
                  </a:lnTo>
                  <a:lnTo>
                    <a:pt x="552365" y="1660266"/>
                  </a:lnTo>
                  <a:lnTo>
                    <a:pt x="554934" y="1662836"/>
                  </a:lnTo>
                  <a:lnTo>
                    <a:pt x="557503" y="1666739"/>
                  </a:lnTo>
                  <a:lnTo>
                    <a:pt x="561404" y="1670547"/>
                  </a:lnTo>
                  <a:lnTo>
                    <a:pt x="565211" y="1677020"/>
                  </a:lnTo>
                  <a:lnTo>
                    <a:pt x="573013" y="1680924"/>
                  </a:lnTo>
                  <a:lnTo>
                    <a:pt x="576819" y="1680924"/>
                  </a:lnTo>
                  <a:lnTo>
                    <a:pt x="578152" y="1682161"/>
                  </a:lnTo>
                  <a:lnTo>
                    <a:pt x="579389" y="1682161"/>
                  </a:lnTo>
                  <a:lnTo>
                    <a:pt x="580721" y="1682161"/>
                  </a:lnTo>
                  <a:lnTo>
                    <a:pt x="583290" y="1683494"/>
                  </a:lnTo>
                  <a:lnTo>
                    <a:pt x="583290" y="1684827"/>
                  </a:lnTo>
                  <a:lnTo>
                    <a:pt x="588428" y="1688635"/>
                  </a:lnTo>
                  <a:lnTo>
                    <a:pt x="592329" y="1691205"/>
                  </a:lnTo>
                  <a:lnTo>
                    <a:pt x="594898" y="1691205"/>
                  </a:lnTo>
                  <a:lnTo>
                    <a:pt x="597468" y="1692538"/>
                  </a:lnTo>
                  <a:lnTo>
                    <a:pt x="605270" y="1693871"/>
                  </a:lnTo>
                  <a:lnTo>
                    <a:pt x="614310" y="1693871"/>
                  </a:lnTo>
                  <a:lnTo>
                    <a:pt x="618116" y="1693871"/>
                  </a:lnTo>
                  <a:lnTo>
                    <a:pt x="623349" y="1691205"/>
                  </a:lnTo>
                  <a:lnTo>
                    <a:pt x="624586" y="1691205"/>
                  </a:lnTo>
                  <a:lnTo>
                    <a:pt x="625918" y="1689968"/>
                  </a:lnTo>
                  <a:lnTo>
                    <a:pt x="628487" y="1687397"/>
                  </a:lnTo>
                  <a:lnTo>
                    <a:pt x="629724" y="1684827"/>
                  </a:lnTo>
                  <a:lnTo>
                    <a:pt x="633626" y="1675783"/>
                  </a:lnTo>
                  <a:lnTo>
                    <a:pt x="641333" y="1669309"/>
                  </a:lnTo>
                  <a:lnTo>
                    <a:pt x="649136" y="1656362"/>
                  </a:lnTo>
                  <a:lnTo>
                    <a:pt x="652942" y="1653792"/>
                  </a:lnTo>
                  <a:lnTo>
                    <a:pt x="663314" y="1651222"/>
                  </a:lnTo>
                  <a:lnTo>
                    <a:pt x="665883" y="1649889"/>
                  </a:lnTo>
                  <a:lnTo>
                    <a:pt x="669784" y="1646081"/>
                  </a:lnTo>
                  <a:lnTo>
                    <a:pt x="674922" y="1644748"/>
                  </a:lnTo>
                  <a:lnTo>
                    <a:pt x="678824" y="1643511"/>
                  </a:lnTo>
                  <a:lnTo>
                    <a:pt x="680061" y="1642178"/>
                  </a:lnTo>
                  <a:lnTo>
                    <a:pt x="680061" y="1639607"/>
                  </a:lnTo>
                  <a:lnTo>
                    <a:pt x="674922" y="1633134"/>
                  </a:lnTo>
                  <a:lnTo>
                    <a:pt x="674922" y="1630563"/>
                  </a:lnTo>
                  <a:lnTo>
                    <a:pt x="673685" y="1627993"/>
                  </a:lnTo>
                  <a:lnTo>
                    <a:pt x="673685" y="1622852"/>
                  </a:lnTo>
                  <a:lnTo>
                    <a:pt x="677492" y="1617712"/>
                  </a:lnTo>
                  <a:lnTo>
                    <a:pt x="680061" y="1612476"/>
                  </a:lnTo>
                  <a:lnTo>
                    <a:pt x="681393" y="1612476"/>
                  </a:lnTo>
                  <a:lnTo>
                    <a:pt x="681393" y="1611238"/>
                  </a:lnTo>
                  <a:lnTo>
                    <a:pt x="681393" y="1609905"/>
                  </a:lnTo>
                  <a:lnTo>
                    <a:pt x="687863" y="1603432"/>
                  </a:lnTo>
                  <a:lnTo>
                    <a:pt x="693001" y="1577633"/>
                  </a:lnTo>
                  <a:lnTo>
                    <a:pt x="699472" y="1572492"/>
                  </a:lnTo>
                  <a:lnTo>
                    <a:pt x="702041" y="1562116"/>
                  </a:lnTo>
                  <a:lnTo>
                    <a:pt x="705942" y="1562116"/>
                  </a:lnTo>
                  <a:lnTo>
                    <a:pt x="708511" y="1551834"/>
                  </a:lnTo>
                  <a:lnTo>
                    <a:pt x="716219" y="1546693"/>
                  </a:lnTo>
                  <a:lnTo>
                    <a:pt x="723926" y="1536317"/>
                  </a:lnTo>
                  <a:lnTo>
                    <a:pt x="729160" y="1533746"/>
                  </a:lnTo>
                  <a:lnTo>
                    <a:pt x="734298" y="1531176"/>
                  </a:lnTo>
                  <a:lnTo>
                    <a:pt x="738199" y="1531176"/>
                  </a:lnTo>
                  <a:lnTo>
                    <a:pt x="742006" y="1529843"/>
                  </a:lnTo>
                  <a:lnTo>
                    <a:pt x="745907" y="1531176"/>
                  </a:lnTo>
                  <a:lnTo>
                    <a:pt x="753614" y="1529843"/>
                  </a:lnTo>
                  <a:lnTo>
                    <a:pt x="754946" y="1528606"/>
                  </a:lnTo>
                  <a:lnTo>
                    <a:pt x="757515" y="1527273"/>
                  </a:lnTo>
                  <a:lnTo>
                    <a:pt x="779496" y="1529843"/>
                  </a:lnTo>
                  <a:lnTo>
                    <a:pt x="779496" y="1526035"/>
                  </a:lnTo>
                  <a:lnTo>
                    <a:pt x="780733" y="1524702"/>
                  </a:lnTo>
                  <a:lnTo>
                    <a:pt x="784634" y="1513088"/>
                  </a:lnTo>
                  <a:lnTo>
                    <a:pt x="793674" y="1505377"/>
                  </a:lnTo>
                  <a:lnTo>
                    <a:pt x="798812" y="1506615"/>
                  </a:lnTo>
                  <a:lnTo>
                    <a:pt x="801381" y="1509280"/>
                  </a:lnTo>
                  <a:lnTo>
                    <a:pt x="802713" y="1510518"/>
                  </a:lnTo>
                  <a:lnTo>
                    <a:pt x="805282" y="1511755"/>
                  </a:lnTo>
                  <a:lnTo>
                    <a:pt x="806519" y="1511755"/>
                  </a:lnTo>
                  <a:lnTo>
                    <a:pt x="809089" y="1513088"/>
                  </a:lnTo>
                  <a:lnTo>
                    <a:pt x="815559" y="1515659"/>
                  </a:lnTo>
                  <a:lnTo>
                    <a:pt x="819460" y="1516992"/>
                  </a:lnTo>
                  <a:lnTo>
                    <a:pt x="825931" y="1524702"/>
                  </a:lnTo>
                  <a:lnTo>
                    <a:pt x="842678" y="1529843"/>
                  </a:lnTo>
                  <a:lnTo>
                    <a:pt x="847816" y="1529843"/>
                  </a:lnTo>
                  <a:lnTo>
                    <a:pt x="849148" y="1527273"/>
                  </a:lnTo>
                  <a:lnTo>
                    <a:pt x="858188" y="1528606"/>
                  </a:lnTo>
                  <a:lnTo>
                    <a:pt x="861994" y="1526035"/>
                  </a:lnTo>
                  <a:lnTo>
                    <a:pt x="869796" y="1531176"/>
                  </a:lnTo>
                  <a:lnTo>
                    <a:pt x="883974" y="1529843"/>
                  </a:lnTo>
                  <a:lnTo>
                    <a:pt x="889112" y="1531176"/>
                  </a:lnTo>
                  <a:lnTo>
                    <a:pt x="890444" y="1529843"/>
                  </a:lnTo>
                  <a:lnTo>
                    <a:pt x="893014" y="1529843"/>
                  </a:lnTo>
                  <a:lnTo>
                    <a:pt x="893014" y="1533746"/>
                  </a:lnTo>
                  <a:lnTo>
                    <a:pt x="900721" y="1533746"/>
                  </a:lnTo>
                  <a:lnTo>
                    <a:pt x="905860" y="1534984"/>
                  </a:lnTo>
                  <a:lnTo>
                    <a:pt x="925271" y="1541457"/>
                  </a:lnTo>
                  <a:lnTo>
                    <a:pt x="929077" y="1538887"/>
                  </a:lnTo>
                  <a:lnTo>
                    <a:pt x="936879" y="1537650"/>
                  </a:lnTo>
                  <a:lnTo>
                    <a:pt x="940781" y="1534984"/>
                  </a:lnTo>
                  <a:lnTo>
                    <a:pt x="945919" y="1534984"/>
                  </a:lnTo>
                  <a:lnTo>
                    <a:pt x="948488" y="1536317"/>
                  </a:lnTo>
                  <a:lnTo>
                    <a:pt x="951057" y="1540220"/>
                  </a:lnTo>
                  <a:lnTo>
                    <a:pt x="958765" y="1537650"/>
                  </a:lnTo>
                  <a:lnTo>
                    <a:pt x="963998" y="1540220"/>
                  </a:lnTo>
                  <a:lnTo>
                    <a:pt x="971705" y="1545361"/>
                  </a:lnTo>
                  <a:lnTo>
                    <a:pt x="979508" y="1550501"/>
                  </a:lnTo>
                  <a:lnTo>
                    <a:pt x="980745" y="1554404"/>
                  </a:lnTo>
                  <a:lnTo>
                    <a:pt x="980745" y="1560878"/>
                  </a:lnTo>
                  <a:lnTo>
                    <a:pt x="984646" y="1563448"/>
                  </a:lnTo>
                  <a:lnTo>
                    <a:pt x="988453" y="1564781"/>
                  </a:lnTo>
                  <a:lnTo>
                    <a:pt x="991022" y="1567256"/>
                  </a:lnTo>
                  <a:lnTo>
                    <a:pt x="989785" y="1580203"/>
                  </a:lnTo>
                  <a:lnTo>
                    <a:pt x="991022" y="1581536"/>
                  </a:lnTo>
                  <a:lnTo>
                    <a:pt x="994923" y="1581536"/>
                  </a:lnTo>
                  <a:lnTo>
                    <a:pt x="998824" y="1573730"/>
                  </a:lnTo>
                  <a:lnTo>
                    <a:pt x="1001393" y="1573730"/>
                  </a:lnTo>
                  <a:lnTo>
                    <a:pt x="1002726" y="1573730"/>
                  </a:lnTo>
                  <a:lnTo>
                    <a:pt x="1002726" y="1575063"/>
                  </a:lnTo>
                  <a:lnTo>
                    <a:pt x="1002726" y="1578870"/>
                  </a:lnTo>
                  <a:lnTo>
                    <a:pt x="1001393" y="1582774"/>
                  </a:lnTo>
                  <a:lnTo>
                    <a:pt x="1000061" y="1585439"/>
                  </a:lnTo>
                  <a:lnTo>
                    <a:pt x="1000061" y="1588010"/>
                  </a:lnTo>
                  <a:lnTo>
                    <a:pt x="998824" y="1590580"/>
                  </a:lnTo>
                  <a:lnTo>
                    <a:pt x="1000061" y="1593150"/>
                  </a:lnTo>
                  <a:lnTo>
                    <a:pt x="1001393" y="1595721"/>
                  </a:lnTo>
                  <a:lnTo>
                    <a:pt x="1007864" y="1596958"/>
                  </a:lnTo>
                  <a:lnTo>
                    <a:pt x="1011670" y="1598291"/>
                  </a:lnTo>
                  <a:lnTo>
                    <a:pt x="1014334" y="1602194"/>
                  </a:lnTo>
                  <a:lnTo>
                    <a:pt x="1016903" y="1603432"/>
                  </a:lnTo>
                  <a:lnTo>
                    <a:pt x="1022042" y="1606002"/>
                  </a:lnTo>
                  <a:lnTo>
                    <a:pt x="1034982" y="1611238"/>
                  </a:lnTo>
                  <a:lnTo>
                    <a:pt x="1043927" y="1634467"/>
                  </a:lnTo>
                  <a:lnTo>
                    <a:pt x="1064575" y="1647318"/>
                  </a:lnTo>
                  <a:lnTo>
                    <a:pt x="1069809" y="1656362"/>
                  </a:lnTo>
                  <a:lnTo>
                    <a:pt x="1083987" y="1664169"/>
                  </a:lnTo>
                  <a:lnTo>
                    <a:pt x="1089125" y="1671880"/>
                  </a:lnTo>
                  <a:lnTo>
                    <a:pt x="1089125" y="1683494"/>
                  </a:lnTo>
                  <a:lnTo>
                    <a:pt x="1104635" y="1696441"/>
                  </a:lnTo>
                  <a:lnTo>
                    <a:pt x="1108536" y="1704152"/>
                  </a:lnTo>
                  <a:lnTo>
                    <a:pt x="1109773" y="1731284"/>
                  </a:lnTo>
                  <a:lnTo>
                    <a:pt x="1111105" y="1736425"/>
                  </a:lnTo>
                  <a:lnTo>
                    <a:pt x="1111105" y="1740328"/>
                  </a:lnTo>
                  <a:lnTo>
                    <a:pt x="1116243" y="1745468"/>
                  </a:lnTo>
                  <a:lnTo>
                    <a:pt x="1118812" y="1749372"/>
                  </a:lnTo>
                  <a:lnTo>
                    <a:pt x="1122714" y="1754512"/>
                  </a:lnTo>
                  <a:lnTo>
                    <a:pt x="1122714" y="1759653"/>
                  </a:lnTo>
                  <a:lnTo>
                    <a:pt x="1130421" y="1766127"/>
                  </a:lnTo>
                  <a:lnTo>
                    <a:pt x="1138224" y="1799732"/>
                  </a:lnTo>
                  <a:lnTo>
                    <a:pt x="1143362" y="1804873"/>
                  </a:lnTo>
                  <a:lnTo>
                    <a:pt x="1145931" y="1810013"/>
                  </a:lnTo>
                  <a:lnTo>
                    <a:pt x="1151070" y="1817724"/>
                  </a:lnTo>
                  <a:lnTo>
                    <a:pt x="1152402" y="1826768"/>
                  </a:lnTo>
                  <a:lnTo>
                    <a:pt x="1166580" y="1837145"/>
                  </a:lnTo>
                  <a:lnTo>
                    <a:pt x="1160109" y="1842286"/>
                  </a:lnTo>
                  <a:lnTo>
                    <a:pt x="1165247" y="1851329"/>
                  </a:lnTo>
                  <a:lnTo>
                    <a:pt x="1164010" y="1861706"/>
                  </a:lnTo>
                  <a:lnTo>
                    <a:pt x="1175619" y="1878461"/>
                  </a:lnTo>
                  <a:lnTo>
                    <a:pt x="1173050" y="1887505"/>
                  </a:lnTo>
                  <a:lnTo>
                    <a:pt x="1178188" y="1893978"/>
                  </a:lnTo>
                  <a:lnTo>
                    <a:pt x="1185896" y="1899119"/>
                  </a:lnTo>
                  <a:lnTo>
                    <a:pt x="1189797" y="1906830"/>
                  </a:lnTo>
                  <a:lnTo>
                    <a:pt x="1213014" y="1917207"/>
                  </a:lnTo>
                  <a:lnTo>
                    <a:pt x="1219485" y="1931391"/>
                  </a:lnTo>
                  <a:lnTo>
                    <a:pt x="1227192" y="1937865"/>
                  </a:lnTo>
                  <a:lnTo>
                    <a:pt x="1232331" y="1952049"/>
                  </a:lnTo>
                  <a:lnTo>
                    <a:pt x="1238801" y="1957191"/>
                  </a:lnTo>
                  <a:lnTo>
                    <a:pt x="1241370" y="1963664"/>
                  </a:lnTo>
                  <a:lnTo>
                    <a:pt x="1245271" y="1973945"/>
                  </a:lnTo>
                  <a:lnTo>
                    <a:pt x="1247841" y="1980418"/>
                  </a:lnTo>
                  <a:lnTo>
                    <a:pt x="1251742" y="1988130"/>
                  </a:lnTo>
                  <a:lnTo>
                    <a:pt x="1254311" y="1998506"/>
                  </a:lnTo>
                  <a:lnTo>
                    <a:pt x="1259449" y="2004980"/>
                  </a:lnTo>
                  <a:lnTo>
                    <a:pt x="1263350" y="2007550"/>
                  </a:lnTo>
                  <a:lnTo>
                    <a:pt x="1268489" y="2012691"/>
                  </a:lnTo>
                  <a:lnTo>
                    <a:pt x="1274959" y="2015262"/>
                  </a:lnTo>
                  <a:lnTo>
                    <a:pt x="1285236" y="2030779"/>
                  </a:lnTo>
                  <a:lnTo>
                    <a:pt x="1291706" y="2033350"/>
                  </a:lnTo>
                  <a:lnTo>
                    <a:pt x="1294275" y="2037252"/>
                  </a:lnTo>
                  <a:lnTo>
                    <a:pt x="1298176" y="2037252"/>
                  </a:lnTo>
                  <a:lnTo>
                    <a:pt x="1302078" y="2033350"/>
                  </a:lnTo>
                  <a:lnTo>
                    <a:pt x="1307216" y="2034682"/>
                  </a:lnTo>
                  <a:lnTo>
                    <a:pt x="1312354" y="2039823"/>
                  </a:lnTo>
                  <a:lnTo>
                    <a:pt x="1317493" y="2043726"/>
                  </a:lnTo>
                  <a:lnTo>
                    <a:pt x="1322726" y="2052770"/>
                  </a:lnTo>
                  <a:lnTo>
                    <a:pt x="1322726" y="2064384"/>
                  </a:lnTo>
                  <a:lnTo>
                    <a:pt x="1326532" y="2068192"/>
                  </a:lnTo>
                  <a:lnTo>
                    <a:pt x="1327864" y="2073428"/>
                  </a:lnTo>
                  <a:lnTo>
                    <a:pt x="1322726" y="2103130"/>
                  </a:lnTo>
                  <a:lnTo>
                    <a:pt x="1320157" y="2108176"/>
                  </a:lnTo>
                  <a:lnTo>
                    <a:pt x="1323963" y="2112079"/>
                  </a:lnTo>
                  <a:lnTo>
                    <a:pt x="1326532" y="2117314"/>
                  </a:lnTo>
                  <a:lnTo>
                    <a:pt x="1330434" y="2119885"/>
                  </a:lnTo>
                  <a:lnTo>
                    <a:pt x="1334335" y="2123693"/>
                  </a:lnTo>
                  <a:lnTo>
                    <a:pt x="1336904" y="2136640"/>
                  </a:lnTo>
                  <a:lnTo>
                    <a:pt x="1334335" y="2158631"/>
                  </a:lnTo>
                  <a:lnTo>
                    <a:pt x="1330434" y="2165104"/>
                  </a:lnTo>
                  <a:lnTo>
                    <a:pt x="1331766" y="2174053"/>
                  </a:lnTo>
                  <a:lnTo>
                    <a:pt x="1335572" y="2177956"/>
                  </a:lnTo>
                  <a:lnTo>
                    <a:pt x="1340710" y="2185668"/>
                  </a:lnTo>
                  <a:lnTo>
                    <a:pt x="1344611" y="2193473"/>
                  </a:lnTo>
                  <a:lnTo>
                    <a:pt x="1352414" y="2198614"/>
                  </a:lnTo>
                  <a:lnTo>
                    <a:pt x="1360121" y="2205088"/>
                  </a:lnTo>
                  <a:lnTo>
                    <a:pt x="1366592" y="2211561"/>
                  </a:lnTo>
                  <a:lnTo>
                    <a:pt x="1365260" y="2211561"/>
                  </a:lnTo>
                  <a:lnTo>
                    <a:pt x="1367829" y="2215369"/>
                  </a:lnTo>
                  <a:lnTo>
                    <a:pt x="1373062" y="2224413"/>
                  </a:lnTo>
                  <a:lnTo>
                    <a:pt x="1374299" y="2229649"/>
                  </a:lnTo>
                  <a:lnTo>
                    <a:pt x="1375631" y="2230887"/>
                  </a:lnTo>
                  <a:lnTo>
                    <a:pt x="1378200" y="2238693"/>
                  </a:lnTo>
                  <a:lnTo>
                    <a:pt x="1378200" y="2242501"/>
                  </a:lnTo>
                  <a:lnTo>
                    <a:pt x="1379533" y="2246404"/>
                  </a:lnTo>
                  <a:lnTo>
                    <a:pt x="1382102" y="2260589"/>
                  </a:lnTo>
                  <a:lnTo>
                    <a:pt x="1383339" y="2267062"/>
                  </a:lnTo>
                  <a:lnTo>
                    <a:pt x="1384671" y="2272203"/>
                  </a:lnTo>
                  <a:lnTo>
                    <a:pt x="1385908" y="2277343"/>
                  </a:lnTo>
                  <a:lnTo>
                    <a:pt x="1385908" y="2285150"/>
                  </a:lnTo>
                  <a:lnTo>
                    <a:pt x="1391046" y="2290291"/>
                  </a:lnTo>
                  <a:lnTo>
                    <a:pt x="1396279" y="2299334"/>
                  </a:lnTo>
                  <a:lnTo>
                    <a:pt x="1396279" y="2308378"/>
                  </a:lnTo>
                  <a:lnTo>
                    <a:pt x="1397517" y="2313519"/>
                  </a:lnTo>
                  <a:lnTo>
                    <a:pt x="1405319" y="2317422"/>
                  </a:lnTo>
                  <a:lnTo>
                    <a:pt x="1419497" y="2318660"/>
                  </a:lnTo>
                  <a:lnTo>
                    <a:pt x="1427204" y="2322563"/>
                  </a:lnTo>
                  <a:lnTo>
                    <a:pt x="1432343" y="2323800"/>
                  </a:lnTo>
                  <a:lnTo>
                    <a:pt x="1437576" y="2327704"/>
                  </a:lnTo>
                  <a:lnTo>
                    <a:pt x="1454323" y="2327704"/>
                  </a:lnTo>
                  <a:lnTo>
                    <a:pt x="1459461" y="2334177"/>
                  </a:lnTo>
                  <a:lnTo>
                    <a:pt x="1464600" y="2337985"/>
                  </a:lnTo>
                  <a:lnTo>
                    <a:pt x="1467169" y="2341888"/>
                  </a:lnTo>
                  <a:lnTo>
                    <a:pt x="1472402" y="2345791"/>
                  </a:lnTo>
                  <a:lnTo>
                    <a:pt x="1474971" y="2348362"/>
                  </a:lnTo>
                  <a:lnTo>
                    <a:pt x="1484011" y="2356073"/>
                  </a:lnTo>
                  <a:lnTo>
                    <a:pt x="1496857" y="2354835"/>
                  </a:lnTo>
                  <a:lnTo>
                    <a:pt x="1500758" y="2356073"/>
                  </a:lnTo>
                  <a:lnTo>
                    <a:pt x="1507228" y="2357406"/>
                  </a:lnTo>
                  <a:lnTo>
                    <a:pt x="1508561" y="2357406"/>
                  </a:lnTo>
                  <a:lnTo>
                    <a:pt x="1522738" y="2365117"/>
                  </a:lnTo>
                  <a:lnTo>
                    <a:pt x="1523975" y="2365117"/>
                  </a:lnTo>
                  <a:lnTo>
                    <a:pt x="1529114" y="2365117"/>
                  </a:lnTo>
                  <a:lnTo>
                    <a:pt x="1531778" y="2366450"/>
                  </a:lnTo>
                  <a:lnTo>
                    <a:pt x="1543387" y="2376731"/>
                  </a:lnTo>
                  <a:lnTo>
                    <a:pt x="1545956" y="2376731"/>
                  </a:lnTo>
                  <a:lnTo>
                    <a:pt x="1551094" y="2380634"/>
                  </a:lnTo>
                  <a:lnTo>
                    <a:pt x="1554995" y="2387108"/>
                  </a:lnTo>
                  <a:lnTo>
                    <a:pt x="1558801" y="2388345"/>
                  </a:lnTo>
                  <a:lnTo>
                    <a:pt x="1562703" y="2389678"/>
                  </a:lnTo>
                  <a:lnTo>
                    <a:pt x="1579450" y="2397389"/>
                  </a:lnTo>
                  <a:lnTo>
                    <a:pt x="1583351" y="2397389"/>
                  </a:lnTo>
                  <a:lnTo>
                    <a:pt x="1584683" y="2396152"/>
                  </a:lnTo>
                  <a:lnTo>
                    <a:pt x="1591058" y="2397389"/>
                  </a:lnTo>
                  <a:lnTo>
                    <a:pt x="1593723" y="2397389"/>
                  </a:lnTo>
                  <a:lnTo>
                    <a:pt x="1601430" y="2401292"/>
                  </a:lnTo>
                  <a:lnTo>
                    <a:pt x="1606568" y="2405196"/>
                  </a:lnTo>
                  <a:lnTo>
                    <a:pt x="1613039" y="2402625"/>
                  </a:lnTo>
                  <a:lnTo>
                    <a:pt x="1614371" y="2400055"/>
                  </a:lnTo>
                  <a:lnTo>
                    <a:pt x="1649197" y="2400055"/>
                  </a:lnTo>
                  <a:lnTo>
                    <a:pt x="1659474" y="2402625"/>
                  </a:lnTo>
                  <a:lnTo>
                    <a:pt x="1662043" y="2403863"/>
                  </a:lnTo>
                  <a:lnTo>
                    <a:pt x="1667276" y="2406528"/>
                  </a:lnTo>
                  <a:lnTo>
                    <a:pt x="1668513" y="2406528"/>
                  </a:lnTo>
                  <a:lnTo>
                    <a:pt x="1671082" y="2407766"/>
                  </a:lnTo>
                  <a:lnTo>
                    <a:pt x="1691731" y="2410336"/>
                  </a:lnTo>
                  <a:lnTo>
                    <a:pt x="1693063" y="2411669"/>
                  </a:lnTo>
                  <a:lnTo>
                    <a:pt x="1695632" y="2414239"/>
                  </a:lnTo>
                  <a:lnTo>
                    <a:pt x="1695632" y="2415477"/>
                  </a:lnTo>
                  <a:lnTo>
                    <a:pt x="1700770" y="2423188"/>
                  </a:lnTo>
                  <a:lnTo>
                    <a:pt x="1708573" y="2424521"/>
                  </a:lnTo>
                  <a:lnTo>
                    <a:pt x="1711142" y="2427091"/>
                  </a:lnTo>
                  <a:lnTo>
                    <a:pt x="1717612" y="2438705"/>
                  </a:lnTo>
                  <a:lnTo>
                    <a:pt x="1727889" y="2442609"/>
                  </a:lnTo>
                  <a:lnTo>
                    <a:pt x="1731790" y="2446512"/>
                  </a:lnTo>
                  <a:lnTo>
                    <a:pt x="1738260" y="2449082"/>
                  </a:lnTo>
                  <a:lnTo>
                    <a:pt x="1740735" y="2449082"/>
                  </a:lnTo>
                  <a:lnTo>
                    <a:pt x="1743399" y="2450320"/>
                  </a:lnTo>
                  <a:lnTo>
                    <a:pt x="1747205" y="2450320"/>
                  </a:lnTo>
                  <a:lnTo>
                    <a:pt x="1749774" y="2447749"/>
                  </a:lnTo>
                  <a:lnTo>
                    <a:pt x="1749774" y="2445179"/>
                  </a:lnTo>
                  <a:lnTo>
                    <a:pt x="1751106" y="2442609"/>
                  </a:lnTo>
                  <a:lnTo>
                    <a:pt x="1748537" y="2433565"/>
                  </a:lnTo>
                  <a:lnTo>
                    <a:pt x="1751106" y="2430994"/>
                  </a:lnTo>
                  <a:lnTo>
                    <a:pt x="1755008" y="2430994"/>
                  </a:lnTo>
                  <a:lnTo>
                    <a:pt x="1756245" y="2428424"/>
                  </a:lnTo>
                  <a:lnTo>
                    <a:pt x="1764047" y="2429661"/>
                  </a:lnTo>
                  <a:lnTo>
                    <a:pt x="1766616" y="2425854"/>
                  </a:lnTo>
                  <a:lnTo>
                    <a:pt x="1770518" y="2425854"/>
                  </a:lnTo>
                  <a:lnTo>
                    <a:pt x="1784695" y="2424521"/>
                  </a:lnTo>
                  <a:lnTo>
                    <a:pt x="1788501" y="2427091"/>
                  </a:lnTo>
                  <a:lnTo>
                    <a:pt x="1792403" y="2425854"/>
                  </a:lnTo>
                  <a:lnTo>
                    <a:pt x="1792403" y="2424521"/>
                  </a:lnTo>
                  <a:lnTo>
                    <a:pt x="1792403" y="2421950"/>
                  </a:lnTo>
                  <a:lnTo>
                    <a:pt x="1793735" y="2415477"/>
                  </a:lnTo>
                  <a:lnTo>
                    <a:pt x="1792403" y="2409099"/>
                  </a:lnTo>
                  <a:lnTo>
                    <a:pt x="1792403" y="2402625"/>
                  </a:lnTo>
                  <a:lnTo>
                    <a:pt x="1792403" y="2400055"/>
                  </a:lnTo>
                  <a:lnTo>
                    <a:pt x="1787264" y="2401292"/>
                  </a:lnTo>
                  <a:lnTo>
                    <a:pt x="1782126" y="2403863"/>
                  </a:lnTo>
                  <a:lnTo>
                    <a:pt x="1779557" y="2406528"/>
                  </a:lnTo>
                  <a:lnTo>
                    <a:pt x="1776893" y="2407766"/>
                  </a:lnTo>
                  <a:lnTo>
                    <a:pt x="1778225" y="2407766"/>
                  </a:lnTo>
                  <a:lnTo>
                    <a:pt x="1779557" y="2407766"/>
                  </a:lnTo>
                  <a:lnTo>
                    <a:pt x="1780794" y="2407766"/>
                  </a:lnTo>
                  <a:lnTo>
                    <a:pt x="1783363" y="2407766"/>
                  </a:lnTo>
                  <a:lnTo>
                    <a:pt x="1784695" y="2406528"/>
                  </a:lnTo>
                  <a:lnTo>
                    <a:pt x="1787264" y="2405196"/>
                  </a:lnTo>
                  <a:lnTo>
                    <a:pt x="1788501" y="2406528"/>
                  </a:lnTo>
                  <a:lnTo>
                    <a:pt x="1787264" y="2407766"/>
                  </a:lnTo>
                  <a:lnTo>
                    <a:pt x="1788501" y="2411669"/>
                  </a:lnTo>
                  <a:lnTo>
                    <a:pt x="1788501" y="2412907"/>
                  </a:lnTo>
                  <a:lnTo>
                    <a:pt x="1788501" y="2415477"/>
                  </a:lnTo>
                  <a:lnTo>
                    <a:pt x="1785932" y="2416810"/>
                  </a:lnTo>
                  <a:lnTo>
                    <a:pt x="1783363" y="2418143"/>
                  </a:lnTo>
                  <a:lnTo>
                    <a:pt x="1783363" y="2419380"/>
                  </a:lnTo>
                  <a:lnTo>
                    <a:pt x="1780794" y="2418143"/>
                  </a:lnTo>
                  <a:lnTo>
                    <a:pt x="1778225" y="2420713"/>
                  </a:lnTo>
                  <a:lnTo>
                    <a:pt x="1776893" y="2421950"/>
                  </a:lnTo>
                  <a:lnTo>
                    <a:pt x="1774324" y="2421950"/>
                  </a:lnTo>
                  <a:lnTo>
                    <a:pt x="1771755" y="2421950"/>
                  </a:lnTo>
                  <a:lnTo>
                    <a:pt x="1771755" y="2420713"/>
                  </a:lnTo>
                  <a:lnTo>
                    <a:pt x="1773087" y="2419380"/>
                  </a:lnTo>
                  <a:lnTo>
                    <a:pt x="1774324" y="2416810"/>
                  </a:lnTo>
                  <a:lnTo>
                    <a:pt x="1775656" y="2416810"/>
                  </a:lnTo>
                  <a:lnTo>
                    <a:pt x="1774324" y="2414239"/>
                  </a:lnTo>
                  <a:lnTo>
                    <a:pt x="1773087" y="2414239"/>
                  </a:lnTo>
                  <a:lnTo>
                    <a:pt x="1773087" y="2412907"/>
                  </a:lnTo>
                  <a:lnTo>
                    <a:pt x="1771755" y="2412907"/>
                  </a:lnTo>
                  <a:lnTo>
                    <a:pt x="1769185" y="2414239"/>
                  </a:lnTo>
                  <a:lnTo>
                    <a:pt x="1766616" y="2416810"/>
                  </a:lnTo>
                  <a:lnTo>
                    <a:pt x="1762715" y="2419380"/>
                  </a:lnTo>
                  <a:lnTo>
                    <a:pt x="1760146" y="2419380"/>
                  </a:lnTo>
                  <a:lnTo>
                    <a:pt x="1758909" y="2420713"/>
                  </a:lnTo>
                  <a:lnTo>
                    <a:pt x="1757577" y="2419380"/>
                  </a:lnTo>
                  <a:lnTo>
                    <a:pt x="1757577" y="2418143"/>
                  </a:lnTo>
                  <a:lnTo>
                    <a:pt x="1761478" y="2415477"/>
                  </a:lnTo>
                  <a:lnTo>
                    <a:pt x="1765284" y="2412907"/>
                  </a:lnTo>
                  <a:lnTo>
                    <a:pt x="1771755" y="2409099"/>
                  </a:lnTo>
                  <a:lnTo>
                    <a:pt x="1774324" y="2409099"/>
                  </a:lnTo>
                  <a:lnTo>
                    <a:pt x="1775656" y="2407766"/>
                  </a:lnTo>
                  <a:lnTo>
                    <a:pt x="1775656" y="2405196"/>
                  </a:lnTo>
                  <a:lnTo>
                    <a:pt x="1775656" y="2402625"/>
                  </a:lnTo>
                  <a:lnTo>
                    <a:pt x="1776893" y="2401292"/>
                  </a:lnTo>
                  <a:lnTo>
                    <a:pt x="1779557" y="2401292"/>
                  </a:lnTo>
                  <a:lnTo>
                    <a:pt x="1780794" y="2401292"/>
                  </a:lnTo>
                  <a:lnTo>
                    <a:pt x="1782126" y="2400055"/>
                  </a:lnTo>
                  <a:lnTo>
                    <a:pt x="1782126" y="2398722"/>
                  </a:lnTo>
                  <a:lnTo>
                    <a:pt x="1782126" y="2397389"/>
                  </a:lnTo>
                  <a:lnTo>
                    <a:pt x="1780794" y="2397389"/>
                  </a:lnTo>
                  <a:lnTo>
                    <a:pt x="1771755" y="2394819"/>
                  </a:lnTo>
                  <a:lnTo>
                    <a:pt x="1767853" y="2393581"/>
                  </a:lnTo>
                  <a:lnTo>
                    <a:pt x="1765284" y="2392248"/>
                  </a:lnTo>
                  <a:lnTo>
                    <a:pt x="1760146" y="2389678"/>
                  </a:lnTo>
                  <a:lnTo>
                    <a:pt x="1760146" y="2388345"/>
                  </a:lnTo>
                  <a:lnTo>
                    <a:pt x="1760146" y="2387108"/>
                  </a:lnTo>
                  <a:lnTo>
                    <a:pt x="1762715" y="2385775"/>
                  </a:lnTo>
                  <a:lnTo>
                    <a:pt x="1762715" y="2384537"/>
                  </a:lnTo>
                  <a:lnTo>
                    <a:pt x="1760146" y="2379397"/>
                  </a:lnTo>
                  <a:lnTo>
                    <a:pt x="1760146" y="2376731"/>
                  </a:lnTo>
                  <a:lnTo>
                    <a:pt x="1761478" y="2371590"/>
                  </a:lnTo>
                  <a:lnTo>
                    <a:pt x="1762715" y="2369020"/>
                  </a:lnTo>
                  <a:lnTo>
                    <a:pt x="1761478" y="2367687"/>
                  </a:lnTo>
                  <a:lnTo>
                    <a:pt x="1758909" y="2366450"/>
                  </a:lnTo>
                  <a:lnTo>
                    <a:pt x="1757577" y="2366450"/>
                  </a:lnTo>
                  <a:lnTo>
                    <a:pt x="1756245" y="2374161"/>
                  </a:lnTo>
                  <a:lnTo>
                    <a:pt x="1755008" y="2374161"/>
                  </a:lnTo>
                  <a:lnTo>
                    <a:pt x="1753675" y="2374161"/>
                  </a:lnTo>
                  <a:lnTo>
                    <a:pt x="1753675" y="2371590"/>
                  </a:lnTo>
                  <a:lnTo>
                    <a:pt x="1753675" y="2369020"/>
                  </a:lnTo>
                  <a:lnTo>
                    <a:pt x="1755008" y="2362546"/>
                  </a:lnTo>
                  <a:lnTo>
                    <a:pt x="1753675" y="2359976"/>
                  </a:lnTo>
                  <a:lnTo>
                    <a:pt x="1753675" y="2356073"/>
                  </a:lnTo>
                  <a:lnTo>
                    <a:pt x="1752439" y="2345791"/>
                  </a:lnTo>
                  <a:lnTo>
                    <a:pt x="1751106" y="2343221"/>
                  </a:lnTo>
                  <a:lnTo>
                    <a:pt x="1752439" y="2335510"/>
                  </a:lnTo>
                  <a:lnTo>
                    <a:pt x="1742067" y="2335510"/>
                  </a:lnTo>
                  <a:lnTo>
                    <a:pt x="1745968" y="2330274"/>
                  </a:lnTo>
                  <a:lnTo>
                    <a:pt x="1742067" y="2329037"/>
                  </a:lnTo>
                  <a:lnTo>
                    <a:pt x="1736928" y="2330274"/>
                  </a:lnTo>
                  <a:lnTo>
                    <a:pt x="1742067" y="2326466"/>
                  </a:lnTo>
                  <a:lnTo>
                    <a:pt x="1742067" y="2322563"/>
                  </a:lnTo>
                  <a:lnTo>
                    <a:pt x="1733027" y="2325133"/>
                  </a:lnTo>
                  <a:lnTo>
                    <a:pt x="1731790" y="2323800"/>
                  </a:lnTo>
                  <a:lnTo>
                    <a:pt x="1733027" y="2321230"/>
                  </a:lnTo>
                  <a:lnTo>
                    <a:pt x="1734359" y="2321230"/>
                  </a:lnTo>
                  <a:lnTo>
                    <a:pt x="1734359" y="2319993"/>
                  </a:lnTo>
                  <a:lnTo>
                    <a:pt x="1735596" y="2318660"/>
                  </a:lnTo>
                  <a:lnTo>
                    <a:pt x="1736928" y="2317422"/>
                  </a:lnTo>
                  <a:lnTo>
                    <a:pt x="1738260" y="2317422"/>
                  </a:lnTo>
                  <a:lnTo>
                    <a:pt x="1738260" y="2316089"/>
                  </a:lnTo>
                  <a:lnTo>
                    <a:pt x="1736928" y="2316089"/>
                  </a:lnTo>
                  <a:lnTo>
                    <a:pt x="1735596" y="2316089"/>
                  </a:lnTo>
                  <a:lnTo>
                    <a:pt x="1731790" y="2316089"/>
                  </a:lnTo>
                  <a:lnTo>
                    <a:pt x="1727889" y="2316089"/>
                  </a:lnTo>
                  <a:lnTo>
                    <a:pt x="1727889" y="2314852"/>
                  </a:lnTo>
                  <a:lnTo>
                    <a:pt x="1727889" y="2313519"/>
                  </a:lnTo>
                  <a:lnTo>
                    <a:pt x="1729221" y="2310949"/>
                  </a:lnTo>
                  <a:lnTo>
                    <a:pt x="1730458" y="2309616"/>
                  </a:lnTo>
                  <a:lnTo>
                    <a:pt x="1731790" y="2309616"/>
                  </a:lnTo>
                  <a:lnTo>
                    <a:pt x="1733027" y="2309616"/>
                  </a:lnTo>
                  <a:lnTo>
                    <a:pt x="1734359" y="2312282"/>
                  </a:lnTo>
                  <a:lnTo>
                    <a:pt x="1735596" y="2313519"/>
                  </a:lnTo>
                  <a:lnTo>
                    <a:pt x="1736928" y="2313519"/>
                  </a:lnTo>
                  <a:lnTo>
                    <a:pt x="1738260" y="2313519"/>
                  </a:lnTo>
                  <a:lnTo>
                    <a:pt x="1738260" y="2310949"/>
                  </a:lnTo>
                  <a:lnTo>
                    <a:pt x="1738260" y="2309616"/>
                  </a:lnTo>
                  <a:lnTo>
                    <a:pt x="1736928" y="2308378"/>
                  </a:lnTo>
                  <a:lnTo>
                    <a:pt x="1734359" y="2307046"/>
                  </a:lnTo>
                  <a:lnTo>
                    <a:pt x="1730458" y="2305808"/>
                  </a:lnTo>
                  <a:lnTo>
                    <a:pt x="1730458" y="2304475"/>
                  </a:lnTo>
                  <a:lnTo>
                    <a:pt x="1730458" y="2303142"/>
                  </a:lnTo>
                  <a:lnTo>
                    <a:pt x="1733027" y="2301905"/>
                  </a:lnTo>
                  <a:lnTo>
                    <a:pt x="1734359" y="2301905"/>
                  </a:lnTo>
                  <a:lnTo>
                    <a:pt x="1735596" y="2300667"/>
                  </a:lnTo>
                  <a:lnTo>
                    <a:pt x="1736928" y="2301905"/>
                  </a:lnTo>
                  <a:lnTo>
                    <a:pt x="1738260" y="2301905"/>
                  </a:lnTo>
                  <a:lnTo>
                    <a:pt x="1738260" y="2304475"/>
                  </a:lnTo>
                  <a:lnTo>
                    <a:pt x="1740735" y="2305808"/>
                  </a:lnTo>
                  <a:lnTo>
                    <a:pt x="1742067" y="2305808"/>
                  </a:lnTo>
                  <a:lnTo>
                    <a:pt x="1743399" y="2304475"/>
                  </a:lnTo>
                  <a:lnTo>
                    <a:pt x="1743399" y="2300667"/>
                  </a:lnTo>
                  <a:lnTo>
                    <a:pt x="1743399" y="2296764"/>
                  </a:lnTo>
                  <a:lnTo>
                    <a:pt x="1742067" y="2290291"/>
                  </a:lnTo>
                  <a:lnTo>
                    <a:pt x="1739498" y="2287720"/>
                  </a:lnTo>
                  <a:lnTo>
                    <a:pt x="1736928" y="2287720"/>
                  </a:lnTo>
                  <a:lnTo>
                    <a:pt x="1735596" y="2283817"/>
                  </a:lnTo>
                  <a:lnTo>
                    <a:pt x="1736928" y="2281247"/>
                  </a:lnTo>
                  <a:lnTo>
                    <a:pt x="1733027" y="2256685"/>
                  </a:lnTo>
                  <a:lnTo>
                    <a:pt x="1727889" y="2237360"/>
                  </a:lnTo>
                  <a:lnTo>
                    <a:pt x="1721418" y="2236123"/>
                  </a:lnTo>
                  <a:lnTo>
                    <a:pt x="1716280" y="2233457"/>
                  </a:lnTo>
                  <a:lnTo>
                    <a:pt x="1713711" y="2229649"/>
                  </a:lnTo>
                  <a:lnTo>
                    <a:pt x="1712379" y="2225746"/>
                  </a:lnTo>
                  <a:lnTo>
                    <a:pt x="1713711" y="2224413"/>
                  </a:lnTo>
                  <a:lnTo>
                    <a:pt x="1714948" y="2221843"/>
                  </a:lnTo>
                  <a:lnTo>
                    <a:pt x="1716280" y="2219272"/>
                  </a:lnTo>
                  <a:lnTo>
                    <a:pt x="1716280" y="2218035"/>
                  </a:lnTo>
                  <a:lnTo>
                    <a:pt x="1717612" y="2218035"/>
                  </a:lnTo>
                  <a:lnTo>
                    <a:pt x="1718849" y="2218035"/>
                  </a:lnTo>
                  <a:lnTo>
                    <a:pt x="1720181" y="2220510"/>
                  </a:lnTo>
                  <a:lnTo>
                    <a:pt x="1722750" y="2223175"/>
                  </a:lnTo>
                  <a:lnTo>
                    <a:pt x="1725320" y="2225746"/>
                  </a:lnTo>
                  <a:lnTo>
                    <a:pt x="1727889" y="2225746"/>
                  </a:lnTo>
                  <a:lnTo>
                    <a:pt x="1730458" y="2225746"/>
                  </a:lnTo>
                  <a:lnTo>
                    <a:pt x="1733027" y="2223175"/>
                  </a:lnTo>
                  <a:lnTo>
                    <a:pt x="1731790" y="2220510"/>
                  </a:lnTo>
                  <a:lnTo>
                    <a:pt x="1729221" y="2218035"/>
                  </a:lnTo>
                  <a:lnTo>
                    <a:pt x="1727889" y="2215369"/>
                  </a:lnTo>
                  <a:lnTo>
                    <a:pt x="1725320" y="2214132"/>
                  </a:lnTo>
                  <a:lnTo>
                    <a:pt x="1723987" y="2214132"/>
                  </a:lnTo>
                  <a:lnTo>
                    <a:pt x="1723987" y="2216702"/>
                  </a:lnTo>
                  <a:lnTo>
                    <a:pt x="1721418" y="2216702"/>
                  </a:lnTo>
                  <a:lnTo>
                    <a:pt x="1718849" y="2215369"/>
                  </a:lnTo>
                  <a:lnTo>
                    <a:pt x="1716280" y="2210228"/>
                  </a:lnTo>
                  <a:lnTo>
                    <a:pt x="1714948" y="2205088"/>
                  </a:lnTo>
                  <a:lnTo>
                    <a:pt x="1713711" y="2199947"/>
                  </a:lnTo>
                  <a:lnTo>
                    <a:pt x="1713711" y="2196044"/>
                  </a:lnTo>
                  <a:lnTo>
                    <a:pt x="1716280" y="2192141"/>
                  </a:lnTo>
                  <a:lnTo>
                    <a:pt x="1717612" y="2190903"/>
                  </a:lnTo>
                  <a:lnTo>
                    <a:pt x="1721418" y="2192141"/>
                  </a:lnTo>
                  <a:lnTo>
                    <a:pt x="1725320" y="2190903"/>
                  </a:lnTo>
                  <a:lnTo>
                    <a:pt x="1729221" y="2192141"/>
                  </a:lnTo>
                  <a:lnTo>
                    <a:pt x="1731790" y="2193473"/>
                  </a:lnTo>
                  <a:lnTo>
                    <a:pt x="1733027" y="2192141"/>
                  </a:lnTo>
                  <a:lnTo>
                    <a:pt x="1731790" y="2188333"/>
                  </a:lnTo>
                  <a:lnTo>
                    <a:pt x="1731790" y="2185668"/>
                  </a:lnTo>
                  <a:lnTo>
                    <a:pt x="1733027" y="2181859"/>
                  </a:lnTo>
                  <a:lnTo>
                    <a:pt x="1733027" y="2177956"/>
                  </a:lnTo>
                  <a:lnTo>
                    <a:pt x="1730458" y="2175386"/>
                  </a:lnTo>
                  <a:lnTo>
                    <a:pt x="1727889" y="2172815"/>
                  </a:lnTo>
                  <a:lnTo>
                    <a:pt x="1729221" y="2168912"/>
                  </a:lnTo>
                  <a:lnTo>
                    <a:pt x="1730458" y="2168912"/>
                  </a:lnTo>
                  <a:lnTo>
                    <a:pt x="1734359" y="2168912"/>
                  </a:lnTo>
                  <a:lnTo>
                    <a:pt x="1735596" y="2168912"/>
                  </a:lnTo>
                  <a:lnTo>
                    <a:pt x="1738260" y="2165104"/>
                  </a:lnTo>
                  <a:lnTo>
                    <a:pt x="1738260" y="2161201"/>
                  </a:lnTo>
                  <a:lnTo>
                    <a:pt x="1736928" y="2158631"/>
                  </a:lnTo>
                  <a:lnTo>
                    <a:pt x="1736928" y="2152157"/>
                  </a:lnTo>
                  <a:lnTo>
                    <a:pt x="1736928" y="2148254"/>
                  </a:lnTo>
                  <a:lnTo>
                    <a:pt x="1738260" y="2143113"/>
                  </a:lnTo>
                  <a:lnTo>
                    <a:pt x="1739498" y="2139210"/>
                  </a:lnTo>
                  <a:lnTo>
                    <a:pt x="1742067" y="2139210"/>
                  </a:lnTo>
                  <a:lnTo>
                    <a:pt x="1743399" y="2136640"/>
                  </a:lnTo>
                  <a:lnTo>
                    <a:pt x="1743399" y="2134069"/>
                  </a:lnTo>
                  <a:lnTo>
                    <a:pt x="1743399" y="2132832"/>
                  </a:lnTo>
                  <a:lnTo>
                    <a:pt x="1743399" y="2131499"/>
                  </a:lnTo>
                  <a:lnTo>
                    <a:pt x="1739498" y="2132832"/>
                  </a:lnTo>
                  <a:lnTo>
                    <a:pt x="1736928" y="2132832"/>
                  </a:lnTo>
                  <a:lnTo>
                    <a:pt x="1734359" y="2131499"/>
                  </a:lnTo>
                  <a:lnTo>
                    <a:pt x="1731790" y="2132832"/>
                  </a:lnTo>
                  <a:lnTo>
                    <a:pt x="1730458" y="2134069"/>
                  </a:lnTo>
                  <a:lnTo>
                    <a:pt x="1730458" y="2136640"/>
                  </a:lnTo>
                  <a:lnTo>
                    <a:pt x="1729221" y="2136640"/>
                  </a:lnTo>
                  <a:lnTo>
                    <a:pt x="1727889" y="2137973"/>
                  </a:lnTo>
                  <a:lnTo>
                    <a:pt x="1723987" y="2137973"/>
                  </a:lnTo>
                  <a:lnTo>
                    <a:pt x="1721418" y="2137973"/>
                  </a:lnTo>
                  <a:lnTo>
                    <a:pt x="1718849" y="2139210"/>
                  </a:lnTo>
                  <a:lnTo>
                    <a:pt x="1713711" y="2136640"/>
                  </a:lnTo>
                  <a:lnTo>
                    <a:pt x="1709810" y="2135402"/>
                  </a:lnTo>
                  <a:lnTo>
                    <a:pt x="1702102" y="2136640"/>
                  </a:lnTo>
                  <a:lnTo>
                    <a:pt x="1700770" y="2135402"/>
                  </a:lnTo>
                  <a:lnTo>
                    <a:pt x="1700770" y="2131499"/>
                  </a:lnTo>
                  <a:lnTo>
                    <a:pt x="1699533" y="2130166"/>
                  </a:lnTo>
                  <a:lnTo>
                    <a:pt x="1698201" y="2128929"/>
                  </a:lnTo>
                  <a:lnTo>
                    <a:pt x="1696869" y="2128929"/>
                  </a:lnTo>
                  <a:lnTo>
                    <a:pt x="1691731" y="2131499"/>
                  </a:lnTo>
                  <a:lnTo>
                    <a:pt x="1686592" y="2131499"/>
                  </a:lnTo>
                  <a:lnTo>
                    <a:pt x="1681454" y="2131499"/>
                  </a:lnTo>
                  <a:lnTo>
                    <a:pt x="1676316" y="2130166"/>
                  </a:lnTo>
                  <a:lnTo>
                    <a:pt x="1673652" y="2128929"/>
                  </a:lnTo>
                  <a:lnTo>
                    <a:pt x="1672415" y="2127596"/>
                  </a:lnTo>
                  <a:lnTo>
                    <a:pt x="1672415" y="2126358"/>
                  </a:lnTo>
                  <a:lnTo>
                    <a:pt x="1672415" y="2125025"/>
                  </a:lnTo>
                  <a:lnTo>
                    <a:pt x="1674984" y="2126358"/>
                  </a:lnTo>
                  <a:lnTo>
                    <a:pt x="1680122" y="2126358"/>
                  </a:lnTo>
                  <a:lnTo>
                    <a:pt x="1685260" y="2127596"/>
                  </a:lnTo>
                  <a:lnTo>
                    <a:pt x="1687925" y="2127596"/>
                  </a:lnTo>
                  <a:lnTo>
                    <a:pt x="1693063" y="2126358"/>
                  </a:lnTo>
                  <a:lnTo>
                    <a:pt x="1695632" y="2125025"/>
                  </a:lnTo>
                  <a:lnTo>
                    <a:pt x="1696869" y="2123693"/>
                  </a:lnTo>
                  <a:lnTo>
                    <a:pt x="1696869" y="2122455"/>
                  </a:lnTo>
                  <a:lnTo>
                    <a:pt x="1695632" y="2121123"/>
                  </a:lnTo>
                  <a:lnTo>
                    <a:pt x="1694300" y="2119885"/>
                  </a:lnTo>
                  <a:lnTo>
                    <a:pt x="1693063" y="2121123"/>
                  </a:lnTo>
                  <a:lnTo>
                    <a:pt x="1690494" y="2121123"/>
                  </a:lnTo>
                  <a:lnTo>
                    <a:pt x="1686592" y="2119885"/>
                  </a:lnTo>
                  <a:lnTo>
                    <a:pt x="1684023" y="2118552"/>
                  </a:lnTo>
                  <a:lnTo>
                    <a:pt x="1682691" y="2118552"/>
                  </a:lnTo>
                  <a:lnTo>
                    <a:pt x="1682691" y="2117314"/>
                  </a:lnTo>
                  <a:lnTo>
                    <a:pt x="1684023" y="2115982"/>
                  </a:lnTo>
                  <a:lnTo>
                    <a:pt x="1685260" y="2114649"/>
                  </a:lnTo>
                  <a:lnTo>
                    <a:pt x="1687925" y="2115982"/>
                  </a:lnTo>
                  <a:lnTo>
                    <a:pt x="1689161" y="2117314"/>
                  </a:lnTo>
                  <a:lnTo>
                    <a:pt x="1690494" y="2118552"/>
                  </a:lnTo>
                  <a:lnTo>
                    <a:pt x="1691731" y="2118552"/>
                  </a:lnTo>
                  <a:lnTo>
                    <a:pt x="1690494" y="2114649"/>
                  </a:lnTo>
                  <a:lnTo>
                    <a:pt x="1689161" y="2108176"/>
                  </a:lnTo>
                  <a:lnTo>
                    <a:pt x="1687925" y="2106938"/>
                  </a:lnTo>
                  <a:lnTo>
                    <a:pt x="1686592" y="2106938"/>
                  </a:lnTo>
                  <a:lnTo>
                    <a:pt x="1684023" y="2106938"/>
                  </a:lnTo>
                  <a:lnTo>
                    <a:pt x="1680122" y="2105700"/>
                  </a:lnTo>
                  <a:lnTo>
                    <a:pt x="1678885" y="2103130"/>
                  </a:lnTo>
                  <a:lnTo>
                    <a:pt x="1680122" y="2101797"/>
                  </a:lnTo>
                  <a:lnTo>
                    <a:pt x="1682691" y="2103130"/>
                  </a:lnTo>
                  <a:lnTo>
                    <a:pt x="1685260" y="2104367"/>
                  </a:lnTo>
                  <a:lnTo>
                    <a:pt x="1685260" y="2103130"/>
                  </a:lnTo>
                  <a:lnTo>
                    <a:pt x="1680122" y="2097894"/>
                  </a:lnTo>
                  <a:lnTo>
                    <a:pt x="1674984" y="2092753"/>
                  </a:lnTo>
                  <a:lnTo>
                    <a:pt x="1672415" y="2091516"/>
                  </a:lnTo>
                  <a:lnTo>
                    <a:pt x="1672415" y="2088850"/>
                  </a:lnTo>
                  <a:lnTo>
                    <a:pt x="1672415" y="2087612"/>
                  </a:lnTo>
                  <a:lnTo>
                    <a:pt x="1672415" y="2086280"/>
                  </a:lnTo>
                  <a:lnTo>
                    <a:pt x="1676316" y="2086280"/>
                  </a:lnTo>
                  <a:lnTo>
                    <a:pt x="1678885" y="2090183"/>
                  </a:lnTo>
                  <a:lnTo>
                    <a:pt x="1682691" y="2096656"/>
                  </a:lnTo>
                  <a:lnTo>
                    <a:pt x="1684023" y="2099227"/>
                  </a:lnTo>
                  <a:lnTo>
                    <a:pt x="1686592" y="2100465"/>
                  </a:lnTo>
                  <a:lnTo>
                    <a:pt x="1687925" y="2101797"/>
                  </a:lnTo>
                  <a:lnTo>
                    <a:pt x="1689161" y="2104367"/>
                  </a:lnTo>
                  <a:lnTo>
                    <a:pt x="1690494" y="2104367"/>
                  </a:lnTo>
                  <a:lnTo>
                    <a:pt x="1690494" y="2101797"/>
                  </a:lnTo>
                  <a:lnTo>
                    <a:pt x="1691731" y="2100465"/>
                  </a:lnTo>
                  <a:lnTo>
                    <a:pt x="1693063" y="2101797"/>
                  </a:lnTo>
                  <a:lnTo>
                    <a:pt x="1694300" y="2104367"/>
                  </a:lnTo>
                  <a:lnTo>
                    <a:pt x="1694300" y="2109509"/>
                  </a:lnTo>
                  <a:lnTo>
                    <a:pt x="1695632" y="2113411"/>
                  </a:lnTo>
                  <a:lnTo>
                    <a:pt x="1695632" y="2114649"/>
                  </a:lnTo>
                  <a:lnTo>
                    <a:pt x="1699533" y="2115982"/>
                  </a:lnTo>
                  <a:lnTo>
                    <a:pt x="1700770" y="2115982"/>
                  </a:lnTo>
                  <a:lnTo>
                    <a:pt x="1702102" y="2117314"/>
                  </a:lnTo>
                  <a:lnTo>
                    <a:pt x="1702102" y="2118552"/>
                  </a:lnTo>
                  <a:lnTo>
                    <a:pt x="1700770" y="2121123"/>
                  </a:lnTo>
                  <a:lnTo>
                    <a:pt x="1700770" y="2123693"/>
                  </a:lnTo>
                  <a:lnTo>
                    <a:pt x="1703339" y="2125025"/>
                  </a:lnTo>
                  <a:lnTo>
                    <a:pt x="1707241" y="2126358"/>
                  </a:lnTo>
                  <a:lnTo>
                    <a:pt x="1708573" y="2126358"/>
                  </a:lnTo>
                  <a:lnTo>
                    <a:pt x="1711142" y="2123693"/>
                  </a:lnTo>
                  <a:lnTo>
                    <a:pt x="1712379" y="2121123"/>
                  </a:lnTo>
                  <a:lnTo>
                    <a:pt x="1713711" y="2121123"/>
                  </a:lnTo>
                  <a:lnTo>
                    <a:pt x="1712379" y="2119885"/>
                  </a:lnTo>
                  <a:lnTo>
                    <a:pt x="1711142" y="2119885"/>
                  </a:lnTo>
                  <a:lnTo>
                    <a:pt x="1707241" y="2121123"/>
                  </a:lnTo>
                  <a:lnTo>
                    <a:pt x="1704671" y="2121123"/>
                  </a:lnTo>
                  <a:lnTo>
                    <a:pt x="1703339" y="2118552"/>
                  </a:lnTo>
                  <a:lnTo>
                    <a:pt x="1704671" y="2115982"/>
                  </a:lnTo>
                  <a:lnTo>
                    <a:pt x="1703339" y="2114649"/>
                  </a:lnTo>
                  <a:lnTo>
                    <a:pt x="1703339" y="2112079"/>
                  </a:lnTo>
                  <a:lnTo>
                    <a:pt x="1703339" y="2110841"/>
                  </a:lnTo>
                  <a:lnTo>
                    <a:pt x="1704671" y="2110841"/>
                  </a:lnTo>
                  <a:lnTo>
                    <a:pt x="1709810" y="2112079"/>
                  </a:lnTo>
                  <a:lnTo>
                    <a:pt x="1713711" y="2113411"/>
                  </a:lnTo>
                  <a:lnTo>
                    <a:pt x="1714948" y="2114649"/>
                  </a:lnTo>
                  <a:lnTo>
                    <a:pt x="1716280" y="2114649"/>
                  </a:lnTo>
                  <a:lnTo>
                    <a:pt x="1716280" y="2117314"/>
                  </a:lnTo>
                  <a:lnTo>
                    <a:pt x="1714948" y="2118552"/>
                  </a:lnTo>
                  <a:lnTo>
                    <a:pt x="1716280" y="2118552"/>
                  </a:lnTo>
                  <a:lnTo>
                    <a:pt x="1717612" y="2119885"/>
                  </a:lnTo>
                  <a:lnTo>
                    <a:pt x="1720181" y="2117314"/>
                  </a:lnTo>
                  <a:lnTo>
                    <a:pt x="1721418" y="2115982"/>
                  </a:lnTo>
                  <a:lnTo>
                    <a:pt x="1721418" y="2114649"/>
                  </a:lnTo>
                  <a:lnTo>
                    <a:pt x="1721418" y="2113411"/>
                  </a:lnTo>
                  <a:lnTo>
                    <a:pt x="1720181" y="2113411"/>
                  </a:lnTo>
                  <a:lnTo>
                    <a:pt x="1718849" y="2112079"/>
                  </a:lnTo>
                  <a:lnTo>
                    <a:pt x="1720181" y="2109509"/>
                  </a:lnTo>
                  <a:lnTo>
                    <a:pt x="1722750" y="2106938"/>
                  </a:lnTo>
                  <a:lnTo>
                    <a:pt x="1723987" y="2105700"/>
                  </a:lnTo>
                  <a:lnTo>
                    <a:pt x="1726557" y="2104367"/>
                  </a:lnTo>
                  <a:lnTo>
                    <a:pt x="1727889" y="2105700"/>
                  </a:lnTo>
                  <a:lnTo>
                    <a:pt x="1727889" y="2108176"/>
                  </a:lnTo>
                  <a:lnTo>
                    <a:pt x="1729221" y="2106938"/>
                  </a:lnTo>
                  <a:lnTo>
                    <a:pt x="1730458" y="2104367"/>
                  </a:lnTo>
                  <a:lnTo>
                    <a:pt x="1731790" y="2101797"/>
                  </a:lnTo>
                  <a:lnTo>
                    <a:pt x="1730458" y="2099227"/>
                  </a:lnTo>
                  <a:lnTo>
                    <a:pt x="1729221" y="2096656"/>
                  </a:lnTo>
                  <a:lnTo>
                    <a:pt x="1727889" y="2095323"/>
                  </a:lnTo>
                  <a:lnTo>
                    <a:pt x="1726557" y="2096656"/>
                  </a:lnTo>
                  <a:lnTo>
                    <a:pt x="1723987" y="2100465"/>
                  </a:lnTo>
                  <a:lnTo>
                    <a:pt x="1722750" y="2101797"/>
                  </a:lnTo>
                  <a:lnTo>
                    <a:pt x="1721418" y="2101797"/>
                  </a:lnTo>
                  <a:lnTo>
                    <a:pt x="1718849" y="2101797"/>
                  </a:lnTo>
                  <a:lnTo>
                    <a:pt x="1717612" y="2100465"/>
                  </a:lnTo>
                  <a:lnTo>
                    <a:pt x="1717612" y="2099227"/>
                  </a:lnTo>
                  <a:lnTo>
                    <a:pt x="1718849" y="2097894"/>
                  </a:lnTo>
                  <a:lnTo>
                    <a:pt x="1721418" y="2097894"/>
                  </a:lnTo>
                  <a:lnTo>
                    <a:pt x="1722750" y="2096656"/>
                  </a:lnTo>
                  <a:lnTo>
                    <a:pt x="1721418" y="2094086"/>
                  </a:lnTo>
                  <a:lnTo>
                    <a:pt x="1720181" y="2091516"/>
                  </a:lnTo>
                  <a:lnTo>
                    <a:pt x="1720181" y="2088850"/>
                  </a:lnTo>
                  <a:lnTo>
                    <a:pt x="1721418" y="2087612"/>
                  </a:lnTo>
                  <a:lnTo>
                    <a:pt x="1721418" y="2086280"/>
                  </a:lnTo>
                  <a:lnTo>
                    <a:pt x="1720181" y="2086280"/>
                  </a:lnTo>
                  <a:lnTo>
                    <a:pt x="1720181" y="2085042"/>
                  </a:lnTo>
                  <a:lnTo>
                    <a:pt x="1716280" y="2086280"/>
                  </a:lnTo>
                  <a:lnTo>
                    <a:pt x="1712379" y="2086280"/>
                  </a:lnTo>
                  <a:lnTo>
                    <a:pt x="1709810" y="2085042"/>
                  </a:lnTo>
                  <a:lnTo>
                    <a:pt x="1707241" y="2081139"/>
                  </a:lnTo>
                  <a:lnTo>
                    <a:pt x="1707241" y="2079806"/>
                  </a:lnTo>
                  <a:lnTo>
                    <a:pt x="1708573" y="2079806"/>
                  </a:lnTo>
                  <a:lnTo>
                    <a:pt x="1709810" y="2081139"/>
                  </a:lnTo>
                  <a:lnTo>
                    <a:pt x="1712379" y="2082376"/>
                  </a:lnTo>
                  <a:lnTo>
                    <a:pt x="1713711" y="2083709"/>
                  </a:lnTo>
                  <a:lnTo>
                    <a:pt x="1717612" y="2083709"/>
                  </a:lnTo>
                  <a:lnTo>
                    <a:pt x="1721418" y="2083709"/>
                  </a:lnTo>
                  <a:lnTo>
                    <a:pt x="1721418" y="2082376"/>
                  </a:lnTo>
                  <a:lnTo>
                    <a:pt x="1721418" y="2077236"/>
                  </a:lnTo>
                  <a:lnTo>
                    <a:pt x="1722750" y="2073428"/>
                  </a:lnTo>
                  <a:lnTo>
                    <a:pt x="1723987" y="2072095"/>
                  </a:lnTo>
                  <a:lnTo>
                    <a:pt x="1723987" y="2073428"/>
                  </a:lnTo>
                  <a:lnTo>
                    <a:pt x="1723987" y="2075998"/>
                  </a:lnTo>
                  <a:lnTo>
                    <a:pt x="1723987" y="2079806"/>
                  </a:lnTo>
                  <a:lnTo>
                    <a:pt x="1723987" y="2083709"/>
                  </a:lnTo>
                  <a:lnTo>
                    <a:pt x="1723987" y="2090183"/>
                  </a:lnTo>
                  <a:lnTo>
                    <a:pt x="1723987" y="2091516"/>
                  </a:lnTo>
                  <a:lnTo>
                    <a:pt x="1725320" y="2092753"/>
                  </a:lnTo>
                  <a:lnTo>
                    <a:pt x="1727889" y="2094086"/>
                  </a:lnTo>
                  <a:lnTo>
                    <a:pt x="1727889" y="2092753"/>
                  </a:lnTo>
                  <a:lnTo>
                    <a:pt x="1727889" y="2091516"/>
                  </a:lnTo>
                  <a:lnTo>
                    <a:pt x="1726557" y="2090183"/>
                  </a:lnTo>
                  <a:lnTo>
                    <a:pt x="1725320" y="2088850"/>
                  </a:lnTo>
                  <a:lnTo>
                    <a:pt x="1726557" y="2087612"/>
                  </a:lnTo>
                  <a:lnTo>
                    <a:pt x="1726557" y="2086280"/>
                  </a:lnTo>
                  <a:lnTo>
                    <a:pt x="1727889" y="2086280"/>
                  </a:lnTo>
                  <a:lnTo>
                    <a:pt x="1730458" y="2087612"/>
                  </a:lnTo>
                  <a:lnTo>
                    <a:pt x="1731790" y="2090183"/>
                  </a:lnTo>
                  <a:lnTo>
                    <a:pt x="1731790" y="2091516"/>
                  </a:lnTo>
                  <a:lnTo>
                    <a:pt x="1734359" y="2096656"/>
                  </a:lnTo>
                  <a:lnTo>
                    <a:pt x="1734359" y="2103130"/>
                  </a:lnTo>
                  <a:lnTo>
                    <a:pt x="1733027" y="2108176"/>
                  </a:lnTo>
                  <a:lnTo>
                    <a:pt x="1731790" y="2112079"/>
                  </a:lnTo>
                  <a:lnTo>
                    <a:pt x="1731790" y="2113411"/>
                  </a:lnTo>
                  <a:lnTo>
                    <a:pt x="1733027" y="2114649"/>
                  </a:lnTo>
                  <a:lnTo>
                    <a:pt x="1734359" y="2113411"/>
                  </a:lnTo>
                  <a:lnTo>
                    <a:pt x="1735596" y="2113411"/>
                  </a:lnTo>
                  <a:lnTo>
                    <a:pt x="1736928" y="2113411"/>
                  </a:lnTo>
                  <a:lnTo>
                    <a:pt x="1738260" y="2115982"/>
                  </a:lnTo>
                  <a:lnTo>
                    <a:pt x="1738260" y="2118552"/>
                  </a:lnTo>
                  <a:lnTo>
                    <a:pt x="1736928" y="2119885"/>
                  </a:lnTo>
                  <a:lnTo>
                    <a:pt x="1735596" y="2119885"/>
                  </a:lnTo>
                  <a:lnTo>
                    <a:pt x="1733027" y="2118552"/>
                  </a:lnTo>
                  <a:lnTo>
                    <a:pt x="1730458" y="2118552"/>
                  </a:lnTo>
                  <a:lnTo>
                    <a:pt x="1729221" y="2118552"/>
                  </a:lnTo>
                  <a:lnTo>
                    <a:pt x="1730458" y="2121123"/>
                  </a:lnTo>
                  <a:lnTo>
                    <a:pt x="1731790" y="2123693"/>
                  </a:lnTo>
                  <a:lnTo>
                    <a:pt x="1733027" y="2123693"/>
                  </a:lnTo>
                  <a:lnTo>
                    <a:pt x="1734359" y="2123693"/>
                  </a:lnTo>
                  <a:lnTo>
                    <a:pt x="1738260" y="2122455"/>
                  </a:lnTo>
                  <a:lnTo>
                    <a:pt x="1740735" y="2119885"/>
                  </a:lnTo>
                  <a:lnTo>
                    <a:pt x="1740735" y="2118552"/>
                  </a:lnTo>
                  <a:lnTo>
                    <a:pt x="1743399" y="2119885"/>
                  </a:lnTo>
                  <a:lnTo>
                    <a:pt x="1747205" y="2119885"/>
                  </a:lnTo>
                  <a:lnTo>
                    <a:pt x="1749774" y="2108176"/>
                  </a:lnTo>
                  <a:lnTo>
                    <a:pt x="1755008" y="2091516"/>
                  </a:lnTo>
                  <a:lnTo>
                    <a:pt x="1758909" y="2077236"/>
                  </a:lnTo>
                  <a:lnTo>
                    <a:pt x="1764047" y="2066954"/>
                  </a:lnTo>
                  <a:lnTo>
                    <a:pt x="1767853" y="2064384"/>
                  </a:lnTo>
                  <a:lnTo>
                    <a:pt x="1770518" y="2060481"/>
                  </a:lnTo>
                  <a:lnTo>
                    <a:pt x="1770518" y="2054007"/>
                  </a:lnTo>
                  <a:lnTo>
                    <a:pt x="1773087" y="2047534"/>
                  </a:lnTo>
                  <a:lnTo>
                    <a:pt x="1776893" y="2038490"/>
                  </a:lnTo>
                  <a:lnTo>
                    <a:pt x="1778225" y="2037252"/>
                  </a:lnTo>
                  <a:lnTo>
                    <a:pt x="1780794" y="2038490"/>
                  </a:lnTo>
                  <a:lnTo>
                    <a:pt x="1780794" y="2037252"/>
                  </a:lnTo>
                  <a:lnTo>
                    <a:pt x="1778225" y="2035919"/>
                  </a:lnTo>
                  <a:lnTo>
                    <a:pt x="1775656" y="2035919"/>
                  </a:lnTo>
                  <a:lnTo>
                    <a:pt x="1774324" y="2034682"/>
                  </a:lnTo>
                  <a:lnTo>
                    <a:pt x="1773087" y="2033350"/>
                  </a:lnTo>
                  <a:lnTo>
                    <a:pt x="1770518" y="2033350"/>
                  </a:lnTo>
                  <a:lnTo>
                    <a:pt x="1769185" y="2033350"/>
                  </a:lnTo>
                  <a:lnTo>
                    <a:pt x="1767853" y="2033350"/>
                  </a:lnTo>
                  <a:lnTo>
                    <a:pt x="1767853" y="2034682"/>
                  </a:lnTo>
                  <a:lnTo>
                    <a:pt x="1766616" y="2038490"/>
                  </a:lnTo>
                  <a:lnTo>
                    <a:pt x="1766616" y="2043726"/>
                  </a:lnTo>
                  <a:lnTo>
                    <a:pt x="1766616" y="2044963"/>
                  </a:lnTo>
                  <a:lnTo>
                    <a:pt x="1765284" y="2047534"/>
                  </a:lnTo>
                  <a:lnTo>
                    <a:pt x="1764047" y="2048866"/>
                  </a:lnTo>
                  <a:lnTo>
                    <a:pt x="1761478" y="2050104"/>
                  </a:lnTo>
                  <a:lnTo>
                    <a:pt x="1760146" y="2048866"/>
                  </a:lnTo>
                  <a:lnTo>
                    <a:pt x="1758909" y="2046296"/>
                  </a:lnTo>
                  <a:lnTo>
                    <a:pt x="1760146" y="2043726"/>
                  </a:lnTo>
                  <a:lnTo>
                    <a:pt x="1760146" y="2042393"/>
                  </a:lnTo>
                  <a:lnTo>
                    <a:pt x="1761478" y="2042393"/>
                  </a:lnTo>
                  <a:lnTo>
                    <a:pt x="1764047" y="2043726"/>
                  </a:lnTo>
                  <a:lnTo>
                    <a:pt x="1764047" y="2042393"/>
                  </a:lnTo>
                  <a:lnTo>
                    <a:pt x="1764047" y="2038490"/>
                  </a:lnTo>
                  <a:lnTo>
                    <a:pt x="1761478" y="2035919"/>
                  </a:lnTo>
                  <a:lnTo>
                    <a:pt x="1761478" y="2032112"/>
                  </a:lnTo>
                  <a:lnTo>
                    <a:pt x="1761478" y="2030779"/>
                  </a:lnTo>
                  <a:lnTo>
                    <a:pt x="1764047" y="2030779"/>
                  </a:lnTo>
                  <a:lnTo>
                    <a:pt x="1764047" y="2029541"/>
                  </a:lnTo>
                  <a:lnTo>
                    <a:pt x="1761478" y="2026875"/>
                  </a:lnTo>
                  <a:lnTo>
                    <a:pt x="1756245" y="2024306"/>
                  </a:lnTo>
                  <a:lnTo>
                    <a:pt x="1751106" y="2019164"/>
                  </a:lnTo>
                  <a:lnTo>
                    <a:pt x="1751106" y="2015262"/>
                  </a:lnTo>
                  <a:lnTo>
                    <a:pt x="1752439" y="2011453"/>
                  </a:lnTo>
                  <a:lnTo>
                    <a:pt x="1753675" y="2008883"/>
                  </a:lnTo>
                  <a:lnTo>
                    <a:pt x="1753675" y="2006313"/>
                  </a:lnTo>
                  <a:lnTo>
                    <a:pt x="1753675" y="2004980"/>
                  </a:lnTo>
                  <a:lnTo>
                    <a:pt x="1752439" y="2004980"/>
                  </a:lnTo>
                  <a:lnTo>
                    <a:pt x="1751106" y="2004980"/>
                  </a:lnTo>
                  <a:lnTo>
                    <a:pt x="1743399" y="2007550"/>
                  </a:lnTo>
                  <a:lnTo>
                    <a:pt x="1735596" y="2007550"/>
                  </a:lnTo>
                  <a:lnTo>
                    <a:pt x="1733027" y="2006313"/>
                  </a:lnTo>
                  <a:lnTo>
                    <a:pt x="1731790" y="2002410"/>
                  </a:lnTo>
                  <a:lnTo>
                    <a:pt x="1730458" y="2001077"/>
                  </a:lnTo>
                  <a:lnTo>
                    <a:pt x="1726557" y="1999839"/>
                  </a:lnTo>
                  <a:lnTo>
                    <a:pt x="1726557" y="1998506"/>
                  </a:lnTo>
                  <a:lnTo>
                    <a:pt x="1727889" y="1995936"/>
                  </a:lnTo>
                  <a:lnTo>
                    <a:pt x="1730458" y="1995936"/>
                  </a:lnTo>
                  <a:lnTo>
                    <a:pt x="1730458" y="1994604"/>
                  </a:lnTo>
                  <a:lnTo>
                    <a:pt x="1733027" y="1995936"/>
                  </a:lnTo>
                  <a:lnTo>
                    <a:pt x="1734359" y="1998506"/>
                  </a:lnTo>
                  <a:lnTo>
                    <a:pt x="1735596" y="1999839"/>
                  </a:lnTo>
                  <a:lnTo>
                    <a:pt x="1736928" y="2001077"/>
                  </a:lnTo>
                  <a:lnTo>
                    <a:pt x="1738260" y="2001077"/>
                  </a:lnTo>
                  <a:lnTo>
                    <a:pt x="1739498" y="1999839"/>
                  </a:lnTo>
                  <a:lnTo>
                    <a:pt x="1738260" y="1997269"/>
                  </a:lnTo>
                  <a:lnTo>
                    <a:pt x="1739498" y="1997269"/>
                  </a:lnTo>
                  <a:lnTo>
                    <a:pt x="1739498" y="1995936"/>
                  </a:lnTo>
                  <a:lnTo>
                    <a:pt x="1744636" y="1994604"/>
                  </a:lnTo>
                  <a:lnTo>
                    <a:pt x="1751106" y="1994604"/>
                  </a:lnTo>
                  <a:lnTo>
                    <a:pt x="1756245" y="1994604"/>
                  </a:lnTo>
                  <a:lnTo>
                    <a:pt x="1762715" y="1995936"/>
                  </a:lnTo>
                  <a:lnTo>
                    <a:pt x="1762715" y="1997269"/>
                  </a:lnTo>
                  <a:lnTo>
                    <a:pt x="1761478" y="1998506"/>
                  </a:lnTo>
                  <a:lnTo>
                    <a:pt x="1758909" y="1999839"/>
                  </a:lnTo>
                  <a:lnTo>
                    <a:pt x="1757577" y="2002410"/>
                  </a:lnTo>
                  <a:lnTo>
                    <a:pt x="1758909" y="2003647"/>
                  </a:lnTo>
                  <a:lnTo>
                    <a:pt x="1762715" y="2003647"/>
                  </a:lnTo>
                  <a:lnTo>
                    <a:pt x="1767853" y="2001077"/>
                  </a:lnTo>
                  <a:lnTo>
                    <a:pt x="1770518" y="1998506"/>
                  </a:lnTo>
                  <a:lnTo>
                    <a:pt x="1774324" y="1997269"/>
                  </a:lnTo>
                  <a:lnTo>
                    <a:pt x="1778225" y="1997269"/>
                  </a:lnTo>
                  <a:lnTo>
                    <a:pt x="1782126" y="1998506"/>
                  </a:lnTo>
                  <a:lnTo>
                    <a:pt x="1785932" y="2001077"/>
                  </a:lnTo>
                  <a:lnTo>
                    <a:pt x="1788501" y="2004980"/>
                  </a:lnTo>
                  <a:lnTo>
                    <a:pt x="1788501" y="2006313"/>
                  </a:lnTo>
                  <a:lnTo>
                    <a:pt x="1782126" y="2007550"/>
                  </a:lnTo>
                  <a:lnTo>
                    <a:pt x="1783363" y="2008883"/>
                  </a:lnTo>
                  <a:lnTo>
                    <a:pt x="1787264" y="2010121"/>
                  </a:lnTo>
                  <a:lnTo>
                    <a:pt x="1792403" y="2010121"/>
                  </a:lnTo>
                  <a:lnTo>
                    <a:pt x="1794972" y="2007550"/>
                  </a:lnTo>
                  <a:lnTo>
                    <a:pt x="1798873" y="2001077"/>
                  </a:lnTo>
                  <a:lnTo>
                    <a:pt x="1804107" y="1990795"/>
                  </a:lnTo>
                  <a:lnTo>
                    <a:pt x="1807913" y="1982989"/>
                  </a:lnTo>
                  <a:lnTo>
                    <a:pt x="1813051" y="1979181"/>
                  </a:lnTo>
                  <a:lnTo>
                    <a:pt x="1815620" y="1975278"/>
                  </a:lnTo>
                  <a:lnTo>
                    <a:pt x="1818284" y="1975278"/>
                  </a:lnTo>
                  <a:lnTo>
                    <a:pt x="1819521" y="1975278"/>
                  </a:lnTo>
                  <a:lnTo>
                    <a:pt x="1819521" y="1973945"/>
                  </a:lnTo>
                  <a:lnTo>
                    <a:pt x="1820853" y="1971375"/>
                  </a:lnTo>
                  <a:lnTo>
                    <a:pt x="1822091" y="1967567"/>
                  </a:lnTo>
                  <a:lnTo>
                    <a:pt x="1822091" y="1963664"/>
                  </a:lnTo>
                  <a:lnTo>
                    <a:pt x="1824660" y="1962331"/>
                  </a:lnTo>
                  <a:lnTo>
                    <a:pt x="1825992" y="1962331"/>
                  </a:lnTo>
                  <a:lnTo>
                    <a:pt x="1825992" y="1963664"/>
                  </a:lnTo>
                  <a:lnTo>
                    <a:pt x="1827229" y="1963664"/>
                  </a:lnTo>
                  <a:lnTo>
                    <a:pt x="1828561" y="1963664"/>
                  </a:lnTo>
                  <a:lnTo>
                    <a:pt x="1828561" y="1959761"/>
                  </a:lnTo>
                  <a:lnTo>
                    <a:pt x="1828561" y="1953287"/>
                  </a:lnTo>
                  <a:lnTo>
                    <a:pt x="1828561" y="1948147"/>
                  </a:lnTo>
                  <a:lnTo>
                    <a:pt x="1828561" y="1945576"/>
                  </a:lnTo>
                  <a:lnTo>
                    <a:pt x="1827229" y="1944243"/>
                  </a:lnTo>
                  <a:lnTo>
                    <a:pt x="1825992" y="1944243"/>
                  </a:lnTo>
                  <a:lnTo>
                    <a:pt x="1823423" y="1943005"/>
                  </a:lnTo>
                  <a:lnTo>
                    <a:pt x="1822091" y="1943005"/>
                  </a:lnTo>
                  <a:lnTo>
                    <a:pt x="1822091" y="1944243"/>
                  </a:lnTo>
                  <a:lnTo>
                    <a:pt x="1820853" y="1944243"/>
                  </a:lnTo>
                  <a:lnTo>
                    <a:pt x="1822091" y="1948147"/>
                  </a:lnTo>
                  <a:lnTo>
                    <a:pt x="1820853" y="1950717"/>
                  </a:lnTo>
                  <a:lnTo>
                    <a:pt x="1818284" y="1952049"/>
                  </a:lnTo>
                  <a:lnTo>
                    <a:pt x="1815620" y="1952049"/>
                  </a:lnTo>
                  <a:lnTo>
                    <a:pt x="1813051" y="1952049"/>
                  </a:lnTo>
                  <a:lnTo>
                    <a:pt x="1810482" y="1954620"/>
                  </a:lnTo>
                  <a:lnTo>
                    <a:pt x="1807913" y="1955858"/>
                  </a:lnTo>
                  <a:lnTo>
                    <a:pt x="1807913" y="1957191"/>
                  </a:lnTo>
                  <a:lnTo>
                    <a:pt x="1809245" y="1958523"/>
                  </a:lnTo>
                  <a:lnTo>
                    <a:pt x="1809245" y="1961093"/>
                  </a:lnTo>
                  <a:lnTo>
                    <a:pt x="1807913" y="1963664"/>
                  </a:lnTo>
                  <a:lnTo>
                    <a:pt x="1807913" y="1964996"/>
                  </a:lnTo>
                  <a:lnTo>
                    <a:pt x="1806676" y="1964996"/>
                  </a:lnTo>
                  <a:lnTo>
                    <a:pt x="1804107" y="1964996"/>
                  </a:lnTo>
                  <a:lnTo>
                    <a:pt x="1802774" y="1964996"/>
                  </a:lnTo>
                  <a:lnTo>
                    <a:pt x="1801442" y="1971375"/>
                  </a:lnTo>
                  <a:lnTo>
                    <a:pt x="1797636" y="1976516"/>
                  </a:lnTo>
                  <a:lnTo>
                    <a:pt x="1796304" y="1976516"/>
                  </a:lnTo>
                  <a:lnTo>
                    <a:pt x="1796304" y="1975278"/>
                  </a:lnTo>
                  <a:lnTo>
                    <a:pt x="1797636" y="1972707"/>
                  </a:lnTo>
                  <a:lnTo>
                    <a:pt x="1797636" y="1967567"/>
                  </a:lnTo>
                  <a:lnTo>
                    <a:pt x="1800205" y="1963664"/>
                  </a:lnTo>
                  <a:lnTo>
                    <a:pt x="1801442" y="1959761"/>
                  </a:lnTo>
                  <a:lnTo>
                    <a:pt x="1801442" y="1958523"/>
                  </a:lnTo>
                  <a:lnTo>
                    <a:pt x="1798873" y="1957191"/>
                  </a:lnTo>
                  <a:lnTo>
                    <a:pt x="1793735" y="1955858"/>
                  </a:lnTo>
                  <a:lnTo>
                    <a:pt x="1791166" y="1954620"/>
                  </a:lnTo>
                  <a:lnTo>
                    <a:pt x="1789834" y="1954620"/>
                  </a:lnTo>
                  <a:lnTo>
                    <a:pt x="1788501" y="1954620"/>
                  </a:lnTo>
                  <a:lnTo>
                    <a:pt x="1788501" y="1955858"/>
                  </a:lnTo>
                  <a:lnTo>
                    <a:pt x="1787264" y="1957191"/>
                  </a:lnTo>
                  <a:lnTo>
                    <a:pt x="1784695" y="1958523"/>
                  </a:lnTo>
                  <a:lnTo>
                    <a:pt x="1782126" y="1961093"/>
                  </a:lnTo>
                  <a:lnTo>
                    <a:pt x="1778225" y="1962331"/>
                  </a:lnTo>
                  <a:lnTo>
                    <a:pt x="1776893" y="1959761"/>
                  </a:lnTo>
                  <a:lnTo>
                    <a:pt x="1778225" y="1957191"/>
                  </a:lnTo>
                  <a:lnTo>
                    <a:pt x="1778225" y="1954620"/>
                  </a:lnTo>
                  <a:lnTo>
                    <a:pt x="1779557" y="1953287"/>
                  </a:lnTo>
                  <a:lnTo>
                    <a:pt x="1783363" y="1952049"/>
                  </a:lnTo>
                  <a:lnTo>
                    <a:pt x="1785932" y="1952049"/>
                  </a:lnTo>
                  <a:lnTo>
                    <a:pt x="1787264" y="1953287"/>
                  </a:lnTo>
                  <a:lnTo>
                    <a:pt x="1789834" y="1953287"/>
                  </a:lnTo>
                  <a:lnTo>
                    <a:pt x="1796304" y="1948147"/>
                  </a:lnTo>
                  <a:lnTo>
                    <a:pt x="1800205" y="1943005"/>
                  </a:lnTo>
                  <a:lnTo>
                    <a:pt x="1801442" y="1941673"/>
                  </a:lnTo>
                  <a:lnTo>
                    <a:pt x="1800205" y="1941673"/>
                  </a:lnTo>
                  <a:lnTo>
                    <a:pt x="1798873" y="1939103"/>
                  </a:lnTo>
                  <a:lnTo>
                    <a:pt x="1797636" y="1936532"/>
                  </a:lnTo>
                  <a:lnTo>
                    <a:pt x="1798873" y="1933962"/>
                  </a:lnTo>
                  <a:lnTo>
                    <a:pt x="1801442" y="1931391"/>
                  </a:lnTo>
                  <a:lnTo>
                    <a:pt x="1804107" y="1931391"/>
                  </a:lnTo>
                  <a:lnTo>
                    <a:pt x="1805344" y="1931391"/>
                  </a:lnTo>
                  <a:lnTo>
                    <a:pt x="1806676" y="1935294"/>
                  </a:lnTo>
                  <a:lnTo>
                    <a:pt x="1805344" y="1937865"/>
                  </a:lnTo>
                  <a:lnTo>
                    <a:pt x="1805344" y="1939103"/>
                  </a:lnTo>
                  <a:lnTo>
                    <a:pt x="1806676" y="1939103"/>
                  </a:lnTo>
                  <a:lnTo>
                    <a:pt x="1809245" y="1939103"/>
                  </a:lnTo>
                  <a:lnTo>
                    <a:pt x="1811814" y="1937865"/>
                  </a:lnTo>
                  <a:lnTo>
                    <a:pt x="1815620" y="1935294"/>
                  </a:lnTo>
                  <a:lnTo>
                    <a:pt x="1818284" y="1933962"/>
                  </a:lnTo>
                  <a:lnTo>
                    <a:pt x="1823423" y="1931391"/>
                  </a:lnTo>
                  <a:lnTo>
                    <a:pt x="1827229" y="1928821"/>
                  </a:lnTo>
                  <a:lnTo>
                    <a:pt x="1828561" y="1927488"/>
                  </a:lnTo>
                  <a:lnTo>
                    <a:pt x="1825992" y="1926156"/>
                  </a:lnTo>
                  <a:lnTo>
                    <a:pt x="1825992" y="1924918"/>
                  </a:lnTo>
                  <a:lnTo>
                    <a:pt x="1827229" y="1923585"/>
                  </a:lnTo>
                  <a:lnTo>
                    <a:pt x="1828561" y="1923585"/>
                  </a:lnTo>
                  <a:lnTo>
                    <a:pt x="1829893" y="1924918"/>
                  </a:lnTo>
                  <a:lnTo>
                    <a:pt x="1831130" y="1927488"/>
                  </a:lnTo>
                  <a:lnTo>
                    <a:pt x="1831130" y="1930059"/>
                  </a:lnTo>
                  <a:lnTo>
                    <a:pt x="1829893" y="1933962"/>
                  </a:lnTo>
                  <a:lnTo>
                    <a:pt x="1828561" y="1936532"/>
                  </a:lnTo>
                  <a:lnTo>
                    <a:pt x="1827229" y="1936532"/>
                  </a:lnTo>
                  <a:lnTo>
                    <a:pt x="1825992" y="1937865"/>
                  </a:lnTo>
                  <a:lnTo>
                    <a:pt x="1825992" y="1939103"/>
                  </a:lnTo>
                  <a:lnTo>
                    <a:pt x="1829893" y="1940435"/>
                  </a:lnTo>
                  <a:lnTo>
                    <a:pt x="1832462" y="1941673"/>
                  </a:lnTo>
                  <a:lnTo>
                    <a:pt x="1836363" y="1943005"/>
                  </a:lnTo>
                  <a:lnTo>
                    <a:pt x="1837601" y="1943005"/>
                  </a:lnTo>
                  <a:lnTo>
                    <a:pt x="1837601" y="1941673"/>
                  </a:lnTo>
                  <a:lnTo>
                    <a:pt x="1838933" y="1937865"/>
                  </a:lnTo>
                  <a:lnTo>
                    <a:pt x="1840170" y="1931391"/>
                  </a:lnTo>
                  <a:lnTo>
                    <a:pt x="1844071" y="1926156"/>
                  </a:lnTo>
                  <a:lnTo>
                    <a:pt x="1837601" y="1921015"/>
                  </a:lnTo>
                  <a:lnTo>
                    <a:pt x="1841502" y="1919777"/>
                  </a:lnTo>
                  <a:lnTo>
                    <a:pt x="1849209" y="1910734"/>
                  </a:lnTo>
                  <a:lnTo>
                    <a:pt x="1845403" y="1922347"/>
                  </a:lnTo>
                  <a:lnTo>
                    <a:pt x="1849209" y="1927488"/>
                  </a:lnTo>
                  <a:lnTo>
                    <a:pt x="1844071" y="1932629"/>
                  </a:lnTo>
                  <a:lnTo>
                    <a:pt x="1842834" y="1943005"/>
                  </a:lnTo>
                  <a:lnTo>
                    <a:pt x="1847972" y="1940435"/>
                  </a:lnTo>
                  <a:lnTo>
                    <a:pt x="1850542" y="1936532"/>
                  </a:lnTo>
                  <a:lnTo>
                    <a:pt x="1850542" y="1940435"/>
                  </a:lnTo>
                  <a:lnTo>
                    <a:pt x="1856917" y="1937865"/>
                  </a:lnTo>
                  <a:lnTo>
                    <a:pt x="1860818" y="1932629"/>
                  </a:lnTo>
                  <a:lnTo>
                    <a:pt x="1856917" y="1931391"/>
                  </a:lnTo>
                  <a:lnTo>
                    <a:pt x="1862150" y="1927488"/>
                  </a:lnTo>
                  <a:lnTo>
                    <a:pt x="1868621" y="1924918"/>
                  </a:lnTo>
                  <a:lnTo>
                    <a:pt x="1876328" y="1919777"/>
                  </a:lnTo>
                  <a:lnTo>
                    <a:pt x="1877565" y="1918445"/>
                  </a:lnTo>
                  <a:lnTo>
                    <a:pt x="1877565" y="1915874"/>
                  </a:lnTo>
                  <a:lnTo>
                    <a:pt x="1876328" y="1911971"/>
                  </a:lnTo>
                  <a:lnTo>
                    <a:pt x="1873759" y="1908163"/>
                  </a:lnTo>
                  <a:lnTo>
                    <a:pt x="1873759" y="1905592"/>
                  </a:lnTo>
                  <a:lnTo>
                    <a:pt x="1873759" y="1901690"/>
                  </a:lnTo>
                  <a:lnTo>
                    <a:pt x="1875091" y="1899119"/>
                  </a:lnTo>
                  <a:lnTo>
                    <a:pt x="1876328" y="1893978"/>
                  </a:lnTo>
                  <a:lnTo>
                    <a:pt x="1875091" y="1891313"/>
                  </a:lnTo>
                  <a:lnTo>
                    <a:pt x="1872427" y="1887505"/>
                  </a:lnTo>
                  <a:lnTo>
                    <a:pt x="1868621" y="1884934"/>
                  </a:lnTo>
                  <a:lnTo>
                    <a:pt x="1864719" y="1881032"/>
                  </a:lnTo>
                  <a:lnTo>
                    <a:pt x="1862150" y="1878461"/>
                  </a:lnTo>
                  <a:lnTo>
                    <a:pt x="1863387" y="1875890"/>
                  </a:lnTo>
                  <a:lnTo>
                    <a:pt x="1864719" y="1874558"/>
                  </a:lnTo>
                  <a:lnTo>
                    <a:pt x="1865956" y="1874558"/>
                  </a:lnTo>
                  <a:lnTo>
                    <a:pt x="1869858" y="1875890"/>
                  </a:lnTo>
                  <a:lnTo>
                    <a:pt x="1872427" y="1878461"/>
                  </a:lnTo>
                  <a:lnTo>
                    <a:pt x="1875091" y="1881032"/>
                  </a:lnTo>
                  <a:lnTo>
                    <a:pt x="1877565" y="1881032"/>
                  </a:lnTo>
                  <a:lnTo>
                    <a:pt x="1880229" y="1879699"/>
                  </a:lnTo>
                  <a:lnTo>
                    <a:pt x="1881466" y="1878461"/>
                  </a:lnTo>
                  <a:lnTo>
                    <a:pt x="1881466" y="1877128"/>
                  </a:lnTo>
                  <a:lnTo>
                    <a:pt x="1878897" y="1871988"/>
                  </a:lnTo>
                  <a:lnTo>
                    <a:pt x="1875091" y="1868084"/>
                  </a:lnTo>
                  <a:lnTo>
                    <a:pt x="1872427" y="1868084"/>
                  </a:lnTo>
                  <a:lnTo>
                    <a:pt x="1869858" y="1869417"/>
                  </a:lnTo>
                  <a:lnTo>
                    <a:pt x="1868621" y="1868084"/>
                  </a:lnTo>
                  <a:lnTo>
                    <a:pt x="1868621" y="1865514"/>
                  </a:lnTo>
                  <a:lnTo>
                    <a:pt x="1872427" y="1862944"/>
                  </a:lnTo>
                  <a:lnTo>
                    <a:pt x="1873759" y="1861706"/>
                  </a:lnTo>
                  <a:lnTo>
                    <a:pt x="1875091" y="1861706"/>
                  </a:lnTo>
                  <a:lnTo>
                    <a:pt x="1876328" y="1861706"/>
                  </a:lnTo>
                  <a:lnTo>
                    <a:pt x="1876328" y="1864277"/>
                  </a:lnTo>
                  <a:lnTo>
                    <a:pt x="1876328" y="1866846"/>
                  </a:lnTo>
                  <a:lnTo>
                    <a:pt x="1881466" y="1869417"/>
                  </a:lnTo>
                  <a:lnTo>
                    <a:pt x="1882798" y="1869417"/>
                  </a:lnTo>
                  <a:lnTo>
                    <a:pt x="1882798" y="1870655"/>
                  </a:lnTo>
                  <a:lnTo>
                    <a:pt x="1882798" y="1874558"/>
                  </a:lnTo>
                  <a:lnTo>
                    <a:pt x="1884035" y="1878461"/>
                  </a:lnTo>
                  <a:lnTo>
                    <a:pt x="1885368" y="1878461"/>
                  </a:lnTo>
                  <a:lnTo>
                    <a:pt x="1886604" y="1878461"/>
                  </a:lnTo>
                  <a:lnTo>
                    <a:pt x="1887937" y="1878461"/>
                  </a:lnTo>
                  <a:lnTo>
                    <a:pt x="1891743" y="1879699"/>
                  </a:lnTo>
                  <a:lnTo>
                    <a:pt x="1891743" y="1881032"/>
                  </a:lnTo>
                  <a:lnTo>
                    <a:pt x="1893075" y="1886172"/>
                  </a:lnTo>
                  <a:lnTo>
                    <a:pt x="1891743" y="1892646"/>
                  </a:lnTo>
                  <a:lnTo>
                    <a:pt x="1893075" y="1895216"/>
                  </a:lnTo>
                  <a:lnTo>
                    <a:pt x="1895644" y="1896548"/>
                  </a:lnTo>
                  <a:lnTo>
                    <a:pt x="1896976" y="1893978"/>
                  </a:lnTo>
                  <a:lnTo>
                    <a:pt x="1899545" y="1892646"/>
                  </a:lnTo>
                  <a:lnTo>
                    <a:pt x="1900877" y="1891313"/>
                  </a:lnTo>
                  <a:lnTo>
                    <a:pt x="1902114" y="1892646"/>
                  </a:lnTo>
                  <a:lnTo>
                    <a:pt x="1903447" y="1895216"/>
                  </a:lnTo>
                  <a:lnTo>
                    <a:pt x="1904684" y="1897786"/>
                  </a:lnTo>
                  <a:lnTo>
                    <a:pt x="1904684" y="1899119"/>
                  </a:lnTo>
                  <a:lnTo>
                    <a:pt x="1906016" y="1899119"/>
                  </a:lnTo>
                  <a:lnTo>
                    <a:pt x="1909917" y="1896548"/>
                  </a:lnTo>
                  <a:lnTo>
                    <a:pt x="1913723" y="1892646"/>
                  </a:lnTo>
                  <a:lnTo>
                    <a:pt x="1917624" y="1890075"/>
                  </a:lnTo>
                  <a:lnTo>
                    <a:pt x="1927901" y="1884934"/>
                  </a:lnTo>
                  <a:lnTo>
                    <a:pt x="1938273" y="1881032"/>
                  </a:lnTo>
                  <a:lnTo>
                    <a:pt x="1944743" y="1878461"/>
                  </a:lnTo>
                  <a:lnTo>
                    <a:pt x="1953783" y="1873225"/>
                  </a:lnTo>
                  <a:lnTo>
                    <a:pt x="1955020" y="1871988"/>
                  </a:lnTo>
                  <a:lnTo>
                    <a:pt x="1949882" y="1866846"/>
                  </a:lnTo>
                  <a:lnTo>
                    <a:pt x="1945980" y="1862944"/>
                  </a:lnTo>
                  <a:lnTo>
                    <a:pt x="1942174" y="1860373"/>
                  </a:lnTo>
                  <a:lnTo>
                    <a:pt x="1939510" y="1857803"/>
                  </a:lnTo>
                  <a:lnTo>
                    <a:pt x="1938273" y="1857803"/>
                  </a:lnTo>
                  <a:lnTo>
                    <a:pt x="1936941" y="1857803"/>
                  </a:lnTo>
                  <a:lnTo>
                    <a:pt x="1933135" y="1862944"/>
                  </a:lnTo>
                  <a:lnTo>
                    <a:pt x="1929233" y="1865514"/>
                  </a:lnTo>
                  <a:lnTo>
                    <a:pt x="1924095" y="1865514"/>
                  </a:lnTo>
                  <a:lnTo>
                    <a:pt x="1920194" y="1864277"/>
                  </a:lnTo>
                  <a:lnTo>
                    <a:pt x="1920194" y="1861706"/>
                  </a:lnTo>
                  <a:lnTo>
                    <a:pt x="1920194" y="1859135"/>
                  </a:lnTo>
                  <a:lnTo>
                    <a:pt x="1924095" y="1860373"/>
                  </a:lnTo>
                  <a:lnTo>
                    <a:pt x="1926664" y="1861706"/>
                  </a:lnTo>
                  <a:lnTo>
                    <a:pt x="1929233" y="1860373"/>
                  </a:lnTo>
                  <a:lnTo>
                    <a:pt x="1931802" y="1859135"/>
                  </a:lnTo>
                  <a:lnTo>
                    <a:pt x="1934372" y="1856470"/>
                  </a:lnTo>
                  <a:lnTo>
                    <a:pt x="1935704" y="1855233"/>
                  </a:lnTo>
                  <a:lnTo>
                    <a:pt x="1935704" y="1853900"/>
                  </a:lnTo>
                  <a:lnTo>
                    <a:pt x="1933135" y="1849997"/>
                  </a:lnTo>
                  <a:lnTo>
                    <a:pt x="1929233" y="1846189"/>
                  </a:lnTo>
                  <a:lnTo>
                    <a:pt x="1924095" y="1842286"/>
                  </a:lnTo>
                  <a:lnTo>
                    <a:pt x="1920194" y="1839715"/>
                  </a:lnTo>
                  <a:lnTo>
                    <a:pt x="1916293" y="1841048"/>
                  </a:lnTo>
                  <a:lnTo>
                    <a:pt x="1915055" y="1843618"/>
                  </a:lnTo>
                  <a:lnTo>
                    <a:pt x="1912486" y="1843618"/>
                  </a:lnTo>
                  <a:lnTo>
                    <a:pt x="1911154" y="1843618"/>
                  </a:lnTo>
                  <a:lnTo>
                    <a:pt x="1909917" y="1843618"/>
                  </a:lnTo>
                  <a:lnTo>
                    <a:pt x="1909917" y="1841048"/>
                  </a:lnTo>
                  <a:lnTo>
                    <a:pt x="1909917" y="1837145"/>
                  </a:lnTo>
                  <a:lnTo>
                    <a:pt x="1911154" y="1834575"/>
                  </a:lnTo>
                  <a:lnTo>
                    <a:pt x="1912486" y="1832004"/>
                  </a:lnTo>
                  <a:lnTo>
                    <a:pt x="1912486" y="1829433"/>
                  </a:lnTo>
                  <a:lnTo>
                    <a:pt x="1911154" y="1826768"/>
                  </a:lnTo>
                  <a:lnTo>
                    <a:pt x="1907348" y="1821627"/>
                  </a:lnTo>
                  <a:lnTo>
                    <a:pt x="1903447" y="1820295"/>
                  </a:lnTo>
                  <a:lnTo>
                    <a:pt x="1900877" y="1816487"/>
                  </a:lnTo>
                  <a:lnTo>
                    <a:pt x="1902114" y="1811346"/>
                  </a:lnTo>
                  <a:lnTo>
                    <a:pt x="1900877" y="1807443"/>
                  </a:lnTo>
                  <a:lnTo>
                    <a:pt x="1902114" y="1807443"/>
                  </a:lnTo>
                  <a:lnTo>
                    <a:pt x="1906016" y="1807443"/>
                  </a:lnTo>
                  <a:lnTo>
                    <a:pt x="1909917" y="1808680"/>
                  </a:lnTo>
                  <a:lnTo>
                    <a:pt x="1912486" y="1808680"/>
                  </a:lnTo>
                  <a:lnTo>
                    <a:pt x="1915055" y="1807443"/>
                  </a:lnTo>
                  <a:lnTo>
                    <a:pt x="1916293" y="1803540"/>
                  </a:lnTo>
                  <a:lnTo>
                    <a:pt x="1916293" y="1798399"/>
                  </a:lnTo>
                  <a:lnTo>
                    <a:pt x="1915055" y="1795829"/>
                  </a:lnTo>
                  <a:lnTo>
                    <a:pt x="1915055" y="1794496"/>
                  </a:lnTo>
                  <a:lnTo>
                    <a:pt x="1915055" y="1791925"/>
                  </a:lnTo>
                  <a:lnTo>
                    <a:pt x="1917624" y="1788118"/>
                  </a:lnTo>
                  <a:lnTo>
                    <a:pt x="1918862" y="1788118"/>
                  </a:lnTo>
                  <a:lnTo>
                    <a:pt x="1920194" y="1788118"/>
                  </a:lnTo>
                  <a:lnTo>
                    <a:pt x="1920194" y="1791925"/>
                  </a:lnTo>
                  <a:lnTo>
                    <a:pt x="1920194" y="1795829"/>
                  </a:lnTo>
                  <a:lnTo>
                    <a:pt x="1918862" y="1800969"/>
                  </a:lnTo>
                  <a:lnTo>
                    <a:pt x="1918862" y="1807443"/>
                  </a:lnTo>
                  <a:lnTo>
                    <a:pt x="1918862" y="1811346"/>
                  </a:lnTo>
                  <a:lnTo>
                    <a:pt x="1918862" y="1816487"/>
                  </a:lnTo>
                  <a:lnTo>
                    <a:pt x="1917624" y="1820295"/>
                  </a:lnTo>
                  <a:lnTo>
                    <a:pt x="1917624" y="1824198"/>
                  </a:lnTo>
                  <a:lnTo>
                    <a:pt x="1918862" y="1826768"/>
                  </a:lnTo>
                  <a:lnTo>
                    <a:pt x="1922763" y="1826768"/>
                  </a:lnTo>
                  <a:lnTo>
                    <a:pt x="1925332" y="1826768"/>
                  </a:lnTo>
                  <a:lnTo>
                    <a:pt x="1927901" y="1825531"/>
                  </a:lnTo>
                  <a:lnTo>
                    <a:pt x="1930470" y="1826768"/>
                  </a:lnTo>
                  <a:lnTo>
                    <a:pt x="1930470" y="1829433"/>
                  </a:lnTo>
                  <a:lnTo>
                    <a:pt x="1930470" y="1833242"/>
                  </a:lnTo>
                  <a:lnTo>
                    <a:pt x="1933135" y="1834575"/>
                  </a:lnTo>
                  <a:lnTo>
                    <a:pt x="1936941" y="1834575"/>
                  </a:lnTo>
                  <a:lnTo>
                    <a:pt x="1938273" y="1834575"/>
                  </a:lnTo>
                  <a:lnTo>
                    <a:pt x="1939510" y="1830671"/>
                  </a:lnTo>
                  <a:lnTo>
                    <a:pt x="1940842" y="1828101"/>
                  </a:lnTo>
                  <a:lnTo>
                    <a:pt x="1938273" y="1825531"/>
                  </a:lnTo>
                  <a:lnTo>
                    <a:pt x="1938273" y="1821627"/>
                  </a:lnTo>
                  <a:lnTo>
                    <a:pt x="1938273" y="1820295"/>
                  </a:lnTo>
                  <a:lnTo>
                    <a:pt x="1939510" y="1820295"/>
                  </a:lnTo>
                  <a:lnTo>
                    <a:pt x="1942174" y="1821627"/>
                  </a:lnTo>
                  <a:lnTo>
                    <a:pt x="1943411" y="1825531"/>
                  </a:lnTo>
                  <a:lnTo>
                    <a:pt x="1944743" y="1830671"/>
                  </a:lnTo>
                  <a:lnTo>
                    <a:pt x="1944743" y="1834575"/>
                  </a:lnTo>
                  <a:lnTo>
                    <a:pt x="1944743" y="1837145"/>
                  </a:lnTo>
                  <a:lnTo>
                    <a:pt x="1942174" y="1838382"/>
                  </a:lnTo>
                  <a:lnTo>
                    <a:pt x="1939510" y="1839715"/>
                  </a:lnTo>
                  <a:lnTo>
                    <a:pt x="1938273" y="1839715"/>
                  </a:lnTo>
                  <a:lnTo>
                    <a:pt x="1936941" y="1837145"/>
                  </a:lnTo>
                  <a:lnTo>
                    <a:pt x="1935704" y="1838382"/>
                  </a:lnTo>
                  <a:lnTo>
                    <a:pt x="1935704" y="1839715"/>
                  </a:lnTo>
                  <a:lnTo>
                    <a:pt x="1934372" y="1842286"/>
                  </a:lnTo>
                  <a:lnTo>
                    <a:pt x="1934372" y="1843618"/>
                  </a:lnTo>
                  <a:lnTo>
                    <a:pt x="1935704" y="1844856"/>
                  </a:lnTo>
                  <a:lnTo>
                    <a:pt x="1938273" y="1843618"/>
                  </a:lnTo>
                  <a:lnTo>
                    <a:pt x="1942174" y="1842286"/>
                  </a:lnTo>
                  <a:lnTo>
                    <a:pt x="1945980" y="1841048"/>
                  </a:lnTo>
                  <a:lnTo>
                    <a:pt x="1948549" y="1838382"/>
                  </a:lnTo>
                  <a:lnTo>
                    <a:pt x="1953783" y="1834575"/>
                  </a:lnTo>
                  <a:lnTo>
                    <a:pt x="1956352" y="1832004"/>
                  </a:lnTo>
                  <a:lnTo>
                    <a:pt x="1956352" y="1830671"/>
                  </a:lnTo>
                  <a:lnTo>
                    <a:pt x="1956352" y="1829433"/>
                  </a:lnTo>
                  <a:lnTo>
                    <a:pt x="1953783" y="1828101"/>
                  </a:lnTo>
                  <a:lnTo>
                    <a:pt x="1951214" y="1828101"/>
                  </a:lnTo>
                  <a:lnTo>
                    <a:pt x="1949882" y="1826768"/>
                  </a:lnTo>
                  <a:lnTo>
                    <a:pt x="1949882" y="1825531"/>
                  </a:lnTo>
                  <a:lnTo>
                    <a:pt x="1951214" y="1824198"/>
                  </a:lnTo>
                  <a:lnTo>
                    <a:pt x="1951214" y="1821627"/>
                  </a:lnTo>
                  <a:lnTo>
                    <a:pt x="1949882" y="1819057"/>
                  </a:lnTo>
                  <a:lnTo>
                    <a:pt x="1948549" y="1817724"/>
                  </a:lnTo>
                  <a:lnTo>
                    <a:pt x="1949882" y="1813916"/>
                  </a:lnTo>
                  <a:lnTo>
                    <a:pt x="1948549" y="1812584"/>
                  </a:lnTo>
                  <a:lnTo>
                    <a:pt x="1948549" y="1811346"/>
                  </a:lnTo>
                  <a:lnTo>
                    <a:pt x="1947312" y="1810013"/>
                  </a:lnTo>
                  <a:lnTo>
                    <a:pt x="1949882" y="1806110"/>
                  </a:lnTo>
                  <a:lnTo>
                    <a:pt x="1952451" y="1806110"/>
                  </a:lnTo>
                  <a:lnTo>
                    <a:pt x="1953783" y="1806110"/>
                  </a:lnTo>
                  <a:lnTo>
                    <a:pt x="1955020" y="1808680"/>
                  </a:lnTo>
                  <a:lnTo>
                    <a:pt x="1955020" y="1812584"/>
                  </a:lnTo>
                  <a:lnTo>
                    <a:pt x="1953783" y="1816487"/>
                  </a:lnTo>
                  <a:lnTo>
                    <a:pt x="1953783" y="1817724"/>
                  </a:lnTo>
                  <a:lnTo>
                    <a:pt x="1953783" y="1819057"/>
                  </a:lnTo>
                  <a:lnTo>
                    <a:pt x="1957589" y="1820295"/>
                  </a:lnTo>
                  <a:lnTo>
                    <a:pt x="1960158" y="1821627"/>
                  </a:lnTo>
                  <a:lnTo>
                    <a:pt x="1961490" y="1824198"/>
                  </a:lnTo>
                  <a:lnTo>
                    <a:pt x="1961490" y="1825531"/>
                  </a:lnTo>
                  <a:lnTo>
                    <a:pt x="1960158" y="1826768"/>
                  </a:lnTo>
                  <a:lnTo>
                    <a:pt x="1960158" y="1829433"/>
                  </a:lnTo>
                  <a:lnTo>
                    <a:pt x="1961490" y="1829433"/>
                  </a:lnTo>
                  <a:lnTo>
                    <a:pt x="1964059" y="1828101"/>
                  </a:lnTo>
                  <a:lnTo>
                    <a:pt x="1967961" y="1826768"/>
                  </a:lnTo>
                  <a:lnTo>
                    <a:pt x="1970530" y="1826768"/>
                  </a:lnTo>
                  <a:lnTo>
                    <a:pt x="1971862" y="1826768"/>
                  </a:lnTo>
                  <a:lnTo>
                    <a:pt x="1973099" y="1825531"/>
                  </a:lnTo>
                  <a:lnTo>
                    <a:pt x="1971862" y="1822960"/>
                  </a:lnTo>
                  <a:lnTo>
                    <a:pt x="1973099" y="1820295"/>
                  </a:lnTo>
                  <a:lnTo>
                    <a:pt x="1973099" y="1819057"/>
                  </a:lnTo>
                  <a:lnTo>
                    <a:pt x="1974431" y="1819057"/>
                  </a:lnTo>
                  <a:lnTo>
                    <a:pt x="1975668" y="1820295"/>
                  </a:lnTo>
                  <a:lnTo>
                    <a:pt x="1983375" y="1819057"/>
                  </a:lnTo>
                  <a:lnTo>
                    <a:pt x="1987277" y="1817724"/>
                  </a:lnTo>
                  <a:lnTo>
                    <a:pt x="1989846" y="1815154"/>
                  </a:lnTo>
                  <a:lnTo>
                    <a:pt x="1992415" y="1811346"/>
                  </a:lnTo>
                  <a:lnTo>
                    <a:pt x="1992415" y="1807443"/>
                  </a:lnTo>
                  <a:lnTo>
                    <a:pt x="1995079" y="1803540"/>
                  </a:lnTo>
                  <a:lnTo>
                    <a:pt x="1996316" y="1800969"/>
                  </a:lnTo>
                  <a:lnTo>
                    <a:pt x="1997648" y="1799732"/>
                  </a:lnTo>
                  <a:lnTo>
                    <a:pt x="1998885" y="1798399"/>
                  </a:lnTo>
                  <a:lnTo>
                    <a:pt x="2001455" y="1798399"/>
                  </a:lnTo>
                  <a:lnTo>
                    <a:pt x="2002787" y="1798399"/>
                  </a:lnTo>
                  <a:lnTo>
                    <a:pt x="2001455" y="1802302"/>
                  </a:lnTo>
                  <a:lnTo>
                    <a:pt x="1998885" y="1803540"/>
                  </a:lnTo>
                  <a:lnTo>
                    <a:pt x="1997648" y="1806110"/>
                  </a:lnTo>
                  <a:lnTo>
                    <a:pt x="1995079" y="1808680"/>
                  </a:lnTo>
                  <a:lnTo>
                    <a:pt x="1993747" y="1817724"/>
                  </a:lnTo>
                  <a:lnTo>
                    <a:pt x="1992415" y="1821627"/>
                  </a:lnTo>
                  <a:lnTo>
                    <a:pt x="1991178" y="1824198"/>
                  </a:lnTo>
                  <a:lnTo>
                    <a:pt x="1988609" y="1825531"/>
                  </a:lnTo>
                  <a:lnTo>
                    <a:pt x="1987277" y="1825531"/>
                  </a:lnTo>
                  <a:lnTo>
                    <a:pt x="1984707" y="1826768"/>
                  </a:lnTo>
                  <a:lnTo>
                    <a:pt x="1984707" y="1828101"/>
                  </a:lnTo>
                  <a:lnTo>
                    <a:pt x="1987277" y="1830671"/>
                  </a:lnTo>
                  <a:lnTo>
                    <a:pt x="1989846" y="1832004"/>
                  </a:lnTo>
                  <a:lnTo>
                    <a:pt x="1991178" y="1832004"/>
                  </a:lnTo>
                  <a:lnTo>
                    <a:pt x="1992415" y="1830671"/>
                  </a:lnTo>
                  <a:lnTo>
                    <a:pt x="1997648" y="1829433"/>
                  </a:lnTo>
                  <a:lnTo>
                    <a:pt x="1998885" y="1829433"/>
                  </a:lnTo>
                  <a:lnTo>
                    <a:pt x="2000217" y="1830671"/>
                  </a:lnTo>
                  <a:lnTo>
                    <a:pt x="2001455" y="1832004"/>
                  </a:lnTo>
                  <a:lnTo>
                    <a:pt x="2000217" y="1833242"/>
                  </a:lnTo>
                  <a:lnTo>
                    <a:pt x="1997648" y="1834575"/>
                  </a:lnTo>
                  <a:lnTo>
                    <a:pt x="1993747" y="1835812"/>
                  </a:lnTo>
                  <a:lnTo>
                    <a:pt x="1991178" y="1837145"/>
                  </a:lnTo>
                  <a:lnTo>
                    <a:pt x="1989846" y="1837145"/>
                  </a:lnTo>
                  <a:lnTo>
                    <a:pt x="1989846" y="1835812"/>
                  </a:lnTo>
                  <a:lnTo>
                    <a:pt x="1989846" y="1834575"/>
                  </a:lnTo>
                  <a:lnTo>
                    <a:pt x="1987277" y="1834575"/>
                  </a:lnTo>
                  <a:lnTo>
                    <a:pt x="1984707" y="1835812"/>
                  </a:lnTo>
                  <a:lnTo>
                    <a:pt x="1984707" y="1838382"/>
                  </a:lnTo>
                  <a:lnTo>
                    <a:pt x="1984707" y="1841048"/>
                  </a:lnTo>
                  <a:lnTo>
                    <a:pt x="1986040" y="1841048"/>
                  </a:lnTo>
                  <a:lnTo>
                    <a:pt x="1988609" y="1842286"/>
                  </a:lnTo>
                  <a:lnTo>
                    <a:pt x="1993747" y="1839715"/>
                  </a:lnTo>
                  <a:lnTo>
                    <a:pt x="1998885" y="1837145"/>
                  </a:lnTo>
                  <a:lnTo>
                    <a:pt x="2005356" y="1833242"/>
                  </a:lnTo>
                  <a:lnTo>
                    <a:pt x="2010494" y="1830671"/>
                  </a:lnTo>
                  <a:lnTo>
                    <a:pt x="2016965" y="1826768"/>
                  </a:lnTo>
                  <a:lnTo>
                    <a:pt x="2020866" y="1825531"/>
                  </a:lnTo>
                  <a:lnTo>
                    <a:pt x="2026004" y="1826768"/>
                  </a:lnTo>
                  <a:lnTo>
                    <a:pt x="2028573" y="1826768"/>
                  </a:lnTo>
                  <a:lnTo>
                    <a:pt x="2029810" y="1826768"/>
                  </a:lnTo>
                  <a:lnTo>
                    <a:pt x="2032475" y="1824198"/>
                  </a:lnTo>
                  <a:lnTo>
                    <a:pt x="2035044" y="1822960"/>
                  </a:lnTo>
                  <a:lnTo>
                    <a:pt x="2036376" y="1822960"/>
                  </a:lnTo>
                  <a:lnTo>
                    <a:pt x="2036376" y="1825531"/>
                  </a:lnTo>
                  <a:lnTo>
                    <a:pt x="2036376" y="1830671"/>
                  </a:lnTo>
                  <a:lnTo>
                    <a:pt x="2035044" y="1834575"/>
                  </a:lnTo>
                  <a:lnTo>
                    <a:pt x="2033712" y="1835812"/>
                  </a:lnTo>
                  <a:lnTo>
                    <a:pt x="2024672" y="1838382"/>
                  </a:lnTo>
                  <a:lnTo>
                    <a:pt x="2014396" y="1843618"/>
                  </a:lnTo>
                  <a:lnTo>
                    <a:pt x="2005356" y="1847426"/>
                  </a:lnTo>
                  <a:lnTo>
                    <a:pt x="1998885" y="1851329"/>
                  </a:lnTo>
                  <a:lnTo>
                    <a:pt x="1993747" y="1853900"/>
                  </a:lnTo>
                  <a:lnTo>
                    <a:pt x="1988609" y="1857803"/>
                  </a:lnTo>
                  <a:lnTo>
                    <a:pt x="1988609" y="1859135"/>
                  </a:lnTo>
                  <a:lnTo>
                    <a:pt x="1988609" y="1860373"/>
                  </a:lnTo>
                  <a:lnTo>
                    <a:pt x="1989846" y="1860373"/>
                  </a:lnTo>
                  <a:lnTo>
                    <a:pt x="1991178" y="1860373"/>
                  </a:lnTo>
                  <a:lnTo>
                    <a:pt x="2000217" y="1856470"/>
                  </a:lnTo>
                  <a:lnTo>
                    <a:pt x="2007925" y="1852662"/>
                  </a:lnTo>
                  <a:lnTo>
                    <a:pt x="2037613" y="1838382"/>
                  </a:lnTo>
                  <a:lnTo>
                    <a:pt x="2062162" y="1825531"/>
                  </a:lnTo>
                  <a:lnTo>
                    <a:pt x="2081478" y="1815154"/>
                  </a:lnTo>
                  <a:lnTo>
                    <a:pt x="2089186" y="1811346"/>
                  </a:lnTo>
                  <a:lnTo>
                    <a:pt x="2091850" y="1810013"/>
                  </a:lnTo>
                  <a:lnTo>
                    <a:pt x="2091850" y="1808680"/>
                  </a:lnTo>
                  <a:lnTo>
                    <a:pt x="2091850" y="1807443"/>
                  </a:lnTo>
                  <a:lnTo>
                    <a:pt x="2090518" y="1807443"/>
                  </a:lnTo>
                  <a:lnTo>
                    <a:pt x="2078909" y="1812584"/>
                  </a:lnTo>
                  <a:lnTo>
                    <a:pt x="2065968" y="1819057"/>
                  </a:lnTo>
                  <a:lnTo>
                    <a:pt x="2042751" y="1829433"/>
                  </a:lnTo>
                  <a:lnTo>
                    <a:pt x="2041514" y="1829433"/>
                  </a:lnTo>
                  <a:lnTo>
                    <a:pt x="2040182" y="1828101"/>
                  </a:lnTo>
                  <a:lnTo>
                    <a:pt x="2042751" y="1821627"/>
                  </a:lnTo>
                  <a:lnTo>
                    <a:pt x="2044083" y="1815154"/>
                  </a:lnTo>
                  <a:lnTo>
                    <a:pt x="2045415" y="1813916"/>
                  </a:lnTo>
                  <a:lnTo>
                    <a:pt x="2050554" y="1811346"/>
                  </a:lnTo>
                  <a:lnTo>
                    <a:pt x="2060830" y="1807443"/>
                  </a:lnTo>
                  <a:lnTo>
                    <a:pt x="2069870" y="1804873"/>
                  </a:lnTo>
                  <a:lnTo>
                    <a:pt x="2075008" y="1803540"/>
                  </a:lnTo>
                  <a:lnTo>
                    <a:pt x="2076340" y="1803540"/>
                  </a:lnTo>
                  <a:lnTo>
                    <a:pt x="2080241" y="1804873"/>
                  </a:lnTo>
                  <a:lnTo>
                    <a:pt x="2085380" y="1806110"/>
                  </a:lnTo>
                  <a:lnTo>
                    <a:pt x="2089186" y="1804873"/>
                  </a:lnTo>
                  <a:lnTo>
                    <a:pt x="2095656" y="1800969"/>
                  </a:lnTo>
                  <a:lnTo>
                    <a:pt x="2096989" y="1800969"/>
                  </a:lnTo>
                  <a:lnTo>
                    <a:pt x="2096989" y="1802302"/>
                  </a:lnTo>
                  <a:lnTo>
                    <a:pt x="2095656" y="1804873"/>
                  </a:lnTo>
                  <a:lnTo>
                    <a:pt x="2095656" y="1806110"/>
                  </a:lnTo>
                  <a:lnTo>
                    <a:pt x="2096989" y="1806110"/>
                  </a:lnTo>
                  <a:lnTo>
                    <a:pt x="2111166" y="1798399"/>
                  </a:lnTo>
                  <a:lnTo>
                    <a:pt x="2126676" y="1789355"/>
                  </a:lnTo>
                  <a:lnTo>
                    <a:pt x="2144756" y="1775170"/>
                  </a:lnTo>
                  <a:lnTo>
                    <a:pt x="2152463" y="1770030"/>
                  </a:lnTo>
                  <a:lnTo>
                    <a:pt x="2157601" y="1767459"/>
                  </a:lnTo>
                  <a:lnTo>
                    <a:pt x="2169210" y="1762223"/>
                  </a:lnTo>
                  <a:lnTo>
                    <a:pt x="2171779" y="1759653"/>
                  </a:lnTo>
                  <a:lnTo>
                    <a:pt x="2177012" y="1751942"/>
                  </a:lnTo>
                  <a:lnTo>
                    <a:pt x="2183483" y="1745468"/>
                  </a:lnTo>
                  <a:lnTo>
                    <a:pt x="2187289" y="1742898"/>
                  </a:lnTo>
                  <a:lnTo>
                    <a:pt x="2193759" y="1737757"/>
                  </a:lnTo>
                  <a:lnTo>
                    <a:pt x="2204036" y="1729951"/>
                  </a:lnTo>
                  <a:lnTo>
                    <a:pt x="2204036" y="1728714"/>
                  </a:lnTo>
                  <a:lnTo>
                    <a:pt x="2202799" y="1728714"/>
                  </a:lnTo>
                  <a:lnTo>
                    <a:pt x="2200230" y="1728714"/>
                  </a:lnTo>
                  <a:lnTo>
                    <a:pt x="2198898" y="1728714"/>
                  </a:lnTo>
                  <a:lnTo>
                    <a:pt x="2192427" y="1733854"/>
                  </a:lnTo>
                  <a:lnTo>
                    <a:pt x="2186052" y="1738995"/>
                  </a:lnTo>
                  <a:lnTo>
                    <a:pt x="2184720" y="1740328"/>
                  </a:lnTo>
                  <a:lnTo>
                    <a:pt x="2184720" y="1738995"/>
                  </a:lnTo>
                  <a:lnTo>
                    <a:pt x="2186052" y="1736425"/>
                  </a:lnTo>
                  <a:lnTo>
                    <a:pt x="2187289" y="1735187"/>
                  </a:lnTo>
                  <a:lnTo>
                    <a:pt x="2187289" y="1732521"/>
                  </a:lnTo>
                  <a:lnTo>
                    <a:pt x="2187289" y="1731284"/>
                  </a:lnTo>
                  <a:lnTo>
                    <a:pt x="2191191" y="1728714"/>
                  </a:lnTo>
                  <a:lnTo>
                    <a:pt x="2194996" y="1726048"/>
                  </a:lnTo>
                  <a:lnTo>
                    <a:pt x="2196329" y="1724810"/>
                  </a:lnTo>
                  <a:lnTo>
                    <a:pt x="2194996" y="1724810"/>
                  </a:lnTo>
                  <a:lnTo>
                    <a:pt x="2191191" y="1724810"/>
                  </a:lnTo>
                  <a:lnTo>
                    <a:pt x="2187289" y="1726048"/>
                  </a:lnTo>
                  <a:lnTo>
                    <a:pt x="2183483" y="1728714"/>
                  </a:lnTo>
                  <a:lnTo>
                    <a:pt x="2180819" y="1728714"/>
                  </a:lnTo>
                  <a:lnTo>
                    <a:pt x="2178249" y="1728714"/>
                  </a:lnTo>
                  <a:lnTo>
                    <a:pt x="2177012" y="1727381"/>
                  </a:lnTo>
                  <a:lnTo>
                    <a:pt x="2175681" y="1727381"/>
                  </a:lnTo>
                  <a:lnTo>
                    <a:pt x="2175681" y="1724810"/>
                  </a:lnTo>
                  <a:lnTo>
                    <a:pt x="2178249" y="1723573"/>
                  </a:lnTo>
                  <a:lnTo>
                    <a:pt x="2180819" y="1722240"/>
                  </a:lnTo>
                  <a:lnTo>
                    <a:pt x="2183483" y="1722240"/>
                  </a:lnTo>
                  <a:lnTo>
                    <a:pt x="2184720" y="1723573"/>
                  </a:lnTo>
                  <a:lnTo>
                    <a:pt x="2186052" y="1723573"/>
                  </a:lnTo>
                  <a:lnTo>
                    <a:pt x="2189858" y="1719670"/>
                  </a:lnTo>
                  <a:lnTo>
                    <a:pt x="2194996" y="1717099"/>
                  </a:lnTo>
                  <a:lnTo>
                    <a:pt x="2194996" y="1718337"/>
                  </a:lnTo>
                  <a:lnTo>
                    <a:pt x="2196329" y="1723573"/>
                  </a:lnTo>
                  <a:lnTo>
                    <a:pt x="2200230" y="1726048"/>
                  </a:lnTo>
                  <a:lnTo>
                    <a:pt x="2202799" y="1726048"/>
                  </a:lnTo>
                  <a:lnTo>
                    <a:pt x="2200230" y="1720907"/>
                  </a:lnTo>
                  <a:lnTo>
                    <a:pt x="2197661" y="1717099"/>
                  </a:lnTo>
                  <a:lnTo>
                    <a:pt x="2198898" y="1709293"/>
                  </a:lnTo>
                  <a:lnTo>
                    <a:pt x="2198898" y="1705485"/>
                  </a:lnTo>
                  <a:lnTo>
                    <a:pt x="2200230" y="1701582"/>
                  </a:lnTo>
                  <a:lnTo>
                    <a:pt x="2202799" y="1700249"/>
                  </a:lnTo>
                  <a:lnTo>
                    <a:pt x="2204036" y="1699011"/>
                  </a:lnTo>
                  <a:lnTo>
                    <a:pt x="2205368" y="1699011"/>
                  </a:lnTo>
                  <a:lnTo>
                    <a:pt x="2206700" y="1699011"/>
                  </a:lnTo>
                  <a:lnTo>
                    <a:pt x="2206700" y="1701582"/>
                  </a:lnTo>
                  <a:lnTo>
                    <a:pt x="2207937" y="1704152"/>
                  </a:lnTo>
                  <a:lnTo>
                    <a:pt x="2209269" y="1704152"/>
                  </a:lnTo>
                  <a:lnTo>
                    <a:pt x="2213171" y="1702915"/>
                  </a:lnTo>
                  <a:lnTo>
                    <a:pt x="2216977" y="1700249"/>
                  </a:lnTo>
                  <a:lnTo>
                    <a:pt x="2224779" y="1693871"/>
                  </a:lnTo>
                  <a:lnTo>
                    <a:pt x="2229917" y="1689968"/>
                  </a:lnTo>
                  <a:lnTo>
                    <a:pt x="2231155" y="1687397"/>
                  </a:lnTo>
                  <a:lnTo>
                    <a:pt x="2229917" y="1683494"/>
                  </a:lnTo>
                  <a:lnTo>
                    <a:pt x="2229917" y="1682161"/>
                  </a:lnTo>
                  <a:lnTo>
                    <a:pt x="2231155" y="1682161"/>
                  </a:lnTo>
                  <a:lnTo>
                    <a:pt x="2233724" y="1682161"/>
                  </a:lnTo>
                  <a:lnTo>
                    <a:pt x="2236293" y="1680924"/>
                  </a:lnTo>
                  <a:lnTo>
                    <a:pt x="2237625" y="1678353"/>
                  </a:lnTo>
                  <a:lnTo>
                    <a:pt x="2238957" y="1673213"/>
                  </a:lnTo>
                  <a:lnTo>
                    <a:pt x="2240194" y="1673213"/>
                  </a:lnTo>
                  <a:lnTo>
                    <a:pt x="2241526" y="1673213"/>
                  </a:lnTo>
                  <a:lnTo>
                    <a:pt x="2242764" y="1674546"/>
                  </a:lnTo>
                  <a:lnTo>
                    <a:pt x="2246665" y="1674546"/>
                  </a:lnTo>
                  <a:lnTo>
                    <a:pt x="2250566" y="1674546"/>
                  </a:lnTo>
                  <a:lnTo>
                    <a:pt x="2250566" y="1671880"/>
                  </a:lnTo>
                  <a:lnTo>
                    <a:pt x="2250566" y="1669309"/>
                  </a:lnTo>
                  <a:lnTo>
                    <a:pt x="2249234" y="1666739"/>
                  </a:lnTo>
                  <a:lnTo>
                    <a:pt x="2250566" y="1662836"/>
                  </a:lnTo>
                  <a:lnTo>
                    <a:pt x="2250566" y="1655125"/>
                  </a:lnTo>
                  <a:lnTo>
                    <a:pt x="2251803" y="1649889"/>
                  </a:lnTo>
                  <a:lnTo>
                    <a:pt x="2251803" y="1646081"/>
                  </a:lnTo>
                  <a:lnTo>
                    <a:pt x="2249234" y="1644748"/>
                  </a:lnTo>
                  <a:lnTo>
                    <a:pt x="2247997" y="1646081"/>
                  </a:lnTo>
                  <a:lnTo>
                    <a:pt x="2246665" y="1647318"/>
                  </a:lnTo>
                  <a:lnTo>
                    <a:pt x="2246665" y="1648651"/>
                  </a:lnTo>
                  <a:lnTo>
                    <a:pt x="2246665" y="1649889"/>
                  </a:lnTo>
                  <a:lnTo>
                    <a:pt x="2242764" y="1649889"/>
                  </a:lnTo>
                  <a:lnTo>
                    <a:pt x="2240194" y="1648651"/>
                  </a:lnTo>
                  <a:lnTo>
                    <a:pt x="2238957" y="1648651"/>
                  </a:lnTo>
                  <a:lnTo>
                    <a:pt x="2240194" y="1644748"/>
                  </a:lnTo>
                  <a:lnTo>
                    <a:pt x="2240194" y="1642178"/>
                  </a:lnTo>
                  <a:lnTo>
                    <a:pt x="2237625" y="1642178"/>
                  </a:lnTo>
                  <a:lnTo>
                    <a:pt x="2235056" y="1642178"/>
                  </a:lnTo>
                  <a:lnTo>
                    <a:pt x="2233724" y="1640845"/>
                  </a:lnTo>
                  <a:lnTo>
                    <a:pt x="2233724" y="1639607"/>
                  </a:lnTo>
                  <a:lnTo>
                    <a:pt x="2235056" y="1637037"/>
                  </a:lnTo>
                  <a:lnTo>
                    <a:pt x="2237625" y="1637037"/>
                  </a:lnTo>
                  <a:lnTo>
                    <a:pt x="2240194" y="1635704"/>
                  </a:lnTo>
                  <a:lnTo>
                    <a:pt x="2242764" y="1637037"/>
                  </a:lnTo>
                  <a:lnTo>
                    <a:pt x="2244096" y="1637037"/>
                  </a:lnTo>
                  <a:lnTo>
                    <a:pt x="2245428" y="1635704"/>
                  </a:lnTo>
                  <a:lnTo>
                    <a:pt x="2246665" y="1634467"/>
                  </a:lnTo>
                  <a:lnTo>
                    <a:pt x="2246665" y="1630563"/>
                  </a:lnTo>
                  <a:lnTo>
                    <a:pt x="2246665" y="1629326"/>
                  </a:lnTo>
                  <a:lnTo>
                    <a:pt x="2241526" y="1627993"/>
                  </a:lnTo>
                  <a:lnTo>
                    <a:pt x="2235056" y="1626660"/>
                  </a:lnTo>
                  <a:lnTo>
                    <a:pt x="2231155" y="1624090"/>
                  </a:lnTo>
                  <a:lnTo>
                    <a:pt x="2227349" y="1621520"/>
                  </a:lnTo>
                  <a:lnTo>
                    <a:pt x="2227349" y="1620282"/>
                  </a:lnTo>
                  <a:lnTo>
                    <a:pt x="2228586" y="1616379"/>
                  </a:lnTo>
                  <a:lnTo>
                    <a:pt x="2231155" y="1613809"/>
                  </a:lnTo>
                  <a:lnTo>
                    <a:pt x="2232487" y="1611238"/>
                  </a:lnTo>
                  <a:lnTo>
                    <a:pt x="2232487" y="1607335"/>
                  </a:lnTo>
                  <a:lnTo>
                    <a:pt x="2232487" y="1606002"/>
                  </a:lnTo>
                  <a:lnTo>
                    <a:pt x="2228586" y="1603432"/>
                  </a:lnTo>
                  <a:lnTo>
                    <a:pt x="2226016" y="1598291"/>
                  </a:lnTo>
                  <a:lnTo>
                    <a:pt x="2227349" y="1595721"/>
                  </a:lnTo>
                  <a:lnTo>
                    <a:pt x="2228586" y="1593150"/>
                  </a:lnTo>
                  <a:lnTo>
                    <a:pt x="2231155" y="1591818"/>
                  </a:lnTo>
                  <a:lnTo>
                    <a:pt x="2232487" y="1590580"/>
                  </a:lnTo>
                  <a:lnTo>
                    <a:pt x="2231155" y="1589247"/>
                  </a:lnTo>
                  <a:lnTo>
                    <a:pt x="2228586" y="1588010"/>
                  </a:lnTo>
                  <a:lnTo>
                    <a:pt x="2223447" y="1586677"/>
                  </a:lnTo>
                  <a:lnTo>
                    <a:pt x="2220878" y="1585439"/>
                  </a:lnTo>
                  <a:lnTo>
                    <a:pt x="2219546" y="1584107"/>
                  </a:lnTo>
                  <a:lnTo>
                    <a:pt x="2218309" y="1582774"/>
                  </a:lnTo>
                  <a:lnTo>
                    <a:pt x="2218309" y="1581536"/>
                  </a:lnTo>
                  <a:lnTo>
                    <a:pt x="2219546" y="1581536"/>
                  </a:lnTo>
                  <a:lnTo>
                    <a:pt x="2220878" y="1582774"/>
                  </a:lnTo>
                  <a:lnTo>
                    <a:pt x="2222115" y="1582774"/>
                  </a:lnTo>
                  <a:lnTo>
                    <a:pt x="2223447" y="1581536"/>
                  </a:lnTo>
                  <a:lnTo>
                    <a:pt x="2222115" y="1581536"/>
                  </a:lnTo>
                  <a:lnTo>
                    <a:pt x="2222115" y="1580203"/>
                  </a:lnTo>
                  <a:lnTo>
                    <a:pt x="2222115" y="1578870"/>
                  </a:lnTo>
                  <a:lnTo>
                    <a:pt x="2219546" y="1578870"/>
                  </a:lnTo>
                  <a:lnTo>
                    <a:pt x="2216977" y="1578870"/>
                  </a:lnTo>
                  <a:lnTo>
                    <a:pt x="2215740" y="1577633"/>
                  </a:lnTo>
                  <a:lnTo>
                    <a:pt x="2215740" y="1575063"/>
                  </a:lnTo>
                  <a:lnTo>
                    <a:pt x="2215740" y="1573730"/>
                  </a:lnTo>
                  <a:lnTo>
                    <a:pt x="2214407" y="1572492"/>
                  </a:lnTo>
                  <a:lnTo>
                    <a:pt x="2210506" y="1571159"/>
                  </a:lnTo>
                  <a:lnTo>
                    <a:pt x="2207937" y="1568589"/>
                  </a:lnTo>
                  <a:lnTo>
                    <a:pt x="2207937" y="1567256"/>
                  </a:lnTo>
                  <a:lnTo>
                    <a:pt x="2209269" y="1567256"/>
                  </a:lnTo>
                  <a:lnTo>
                    <a:pt x="2211839" y="1566019"/>
                  </a:lnTo>
                  <a:lnTo>
                    <a:pt x="2213171" y="1566019"/>
                  </a:lnTo>
                  <a:lnTo>
                    <a:pt x="2214407" y="1564781"/>
                  </a:lnTo>
                  <a:lnTo>
                    <a:pt x="2214407" y="1563448"/>
                  </a:lnTo>
                  <a:lnTo>
                    <a:pt x="2211839" y="1562116"/>
                  </a:lnTo>
                  <a:lnTo>
                    <a:pt x="2210506" y="1560878"/>
                  </a:lnTo>
                  <a:lnTo>
                    <a:pt x="2210506" y="1559545"/>
                  </a:lnTo>
                  <a:lnTo>
                    <a:pt x="2211839" y="1559545"/>
                  </a:lnTo>
                  <a:lnTo>
                    <a:pt x="2214407" y="1560878"/>
                  </a:lnTo>
                  <a:lnTo>
                    <a:pt x="2215740" y="1562116"/>
                  </a:lnTo>
                  <a:lnTo>
                    <a:pt x="2216977" y="1562116"/>
                  </a:lnTo>
                  <a:lnTo>
                    <a:pt x="2218309" y="1563448"/>
                  </a:lnTo>
                  <a:lnTo>
                    <a:pt x="2215740" y="1567256"/>
                  </a:lnTo>
                  <a:lnTo>
                    <a:pt x="2215740" y="1568589"/>
                  </a:lnTo>
                  <a:lnTo>
                    <a:pt x="2216977" y="1568589"/>
                  </a:lnTo>
                  <a:lnTo>
                    <a:pt x="2218309" y="1568589"/>
                  </a:lnTo>
                  <a:lnTo>
                    <a:pt x="2219546" y="1567256"/>
                  </a:lnTo>
                  <a:lnTo>
                    <a:pt x="2220878" y="1569922"/>
                  </a:lnTo>
                  <a:lnTo>
                    <a:pt x="2219546" y="1571159"/>
                  </a:lnTo>
                  <a:lnTo>
                    <a:pt x="2219546" y="1573730"/>
                  </a:lnTo>
                  <a:lnTo>
                    <a:pt x="2223447" y="1577633"/>
                  </a:lnTo>
                  <a:lnTo>
                    <a:pt x="2226016" y="1584107"/>
                  </a:lnTo>
                  <a:lnTo>
                    <a:pt x="2227349" y="1582774"/>
                  </a:lnTo>
                  <a:lnTo>
                    <a:pt x="2228586" y="1582774"/>
                  </a:lnTo>
                  <a:lnTo>
                    <a:pt x="2228586" y="1580203"/>
                  </a:lnTo>
                  <a:lnTo>
                    <a:pt x="2233724" y="1581536"/>
                  </a:lnTo>
                  <a:lnTo>
                    <a:pt x="2240194" y="1585439"/>
                  </a:lnTo>
                  <a:lnTo>
                    <a:pt x="2241526" y="1586677"/>
                  </a:lnTo>
                  <a:lnTo>
                    <a:pt x="2242764" y="1589247"/>
                  </a:lnTo>
                  <a:lnTo>
                    <a:pt x="2241526" y="1593150"/>
                  </a:lnTo>
                  <a:lnTo>
                    <a:pt x="2242764" y="1594388"/>
                  </a:lnTo>
                  <a:lnTo>
                    <a:pt x="2246665" y="1594388"/>
                  </a:lnTo>
                  <a:lnTo>
                    <a:pt x="2251803" y="1593150"/>
                  </a:lnTo>
                  <a:lnTo>
                    <a:pt x="2253135" y="1591818"/>
                  </a:lnTo>
                  <a:lnTo>
                    <a:pt x="2254372" y="1588010"/>
                  </a:lnTo>
                  <a:lnTo>
                    <a:pt x="2257037" y="1581536"/>
                  </a:lnTo>
                  <a:lnTo>
                    <a:pt x="2259605" y="1576300"/>
                  </a:lnTo>
                  <a:lnTo>
                    <a:pt x="2262175" y="1572492"/>
                  </a:lnTo>
                  <a:lnTo>
                    <a:pt x="2267313" y="1568589"/>
                  </a:lnTo>
                  <a:lnTo>
                    <a:pt x="2272451" y="1567256"/>
                  </a:lnTo>
                  <a:lnTo>
                    <a:pt x="2280254" y="1564781"/>
                  </a:lnTo>
                  <a:lnTo>
                    <a:pt x="2281491" y="1564781"/>
                  </a:lnTo>
                  <a:lnTo>
                    <a:pt x="2282823" y="1567256"/>
                  </a:lnTo>
                  <a:lnTo>
                    <a:pt x="2282823" y="1571159"/>
                  </a:lnTo>
                  <a:lnTo>
                    <a:pt x="2285392" y="1571159"/>
                  </a:lnTo>
                  <a:lnTo>
                    <a:pt x="2286629" y="1569922"/>
                  </a:lnTo>
                  <a:lnTo>
                    <a:pt x="2287961" y="1571159"/>
                  </a:lnTo>
                  <a:lnTo>
                    <a:pt x="2287961" y="1572492"/>
                  </a:lnTo>
                  <a:lnTo>
                    <a:pt x="2287961" y="1581536"/>
                  </a:lnTo>
                  <a:lnTo>
                    <a:pt x="2286629" y="1594388"/>
                  </a:lnTo>
                  <a:lnTo>
                    <a:pt x="2282823" y="1607335"/>
                  </a:lnTo>
                  <a:lnTo>
                    <a:pt x="2280254" y="1613809"/>
                  </a:lnTo>
                  <a:lnTo>
                    <a:pt x="2277685" y="1617712"/>
                  </a:lnTo>
                  <a:lnTo>
                    <a:pt x="2276352" y="1618949"/>
                  </a:lnTo>
                  <a:lnTo>
                    <a:pt x="2273784" y="1620282"/>
                  </a:lnTo>
                  <a:lnTo>
                    <a:pt x="2272451" y="1617712"/>
                  </a:lnTo>
                  <a:lnTo>
                    <a:pt x="2269882" y="1617712"/>
                  </a:lnTo>
                  <a:lnTo>
                    <a:pt x="2269882" y="1620282"/>
                  </a:lnTo>
                  <a:lnTo>
                    <a:pt x="2271214" y="1621520"/>
                  </a:lnTo>
                  <a:lnTo>
                    <a:pt x="2275021" y="1624090"/>
                  </a:lnTo>
                  <a:lnTo>
                    <a:pt x="2280254" y="1622852"/>
                  </a:lnTo>
                  <a:lnTo>
                    <a:pt x="2300902" y="1615046"/>
                  </a:lnTo>
                  <a:lnTo>
                    <a:pt x="2307277" y="1612476"/>
                  </a:lnTo>
                  <a:lnTo>
                    <a:pt x="2315080" y="1611238"/>
                  </a:lnTo>
                  <a:lnTo>
                    <a:pt x="2316317" y="1612476"/>
                  </a:lnTo>
                  <a:lnTo>
                    <a:pt x="2317649" y="1613809"/>
                  </a:lnTo>
                  <a:lnTo>
                    <a:pt x="2318981" y="1616379"/>
                  </a:lnTo>
                  <a:lnTo>
                    <a:pt x="2321550" y="1618949"/>
                  </a:lnTo>
                  <a:lnTo>
                    <a:pt x="2322787" y="1618949"/>
                  </a:lnTo>
                  <a:lnTo>
                    <a:pt x="2327926" y="1617712"/>
                  </a:lnTo>
                  <a:lnTo>
                    <a:pt x="2333159" y="1616379"/>
                  </a:lnTo>
                  <a:lnTo>
                    <a:pt x="2334396" y="1616379"/>
                  </a:lnTo>
                  <a:lnTo>
                    <a:pt x="2334396" y="1617712"/>
                  </a:lnTo>
                  <a:lnTo>
                    <a:pt x="2333159" y="1620282"/>
                  </a:lnTo>
                  <a:lnTo>
                    <a:pt x="2330495" y="1622852"/>
                  </a:lnTo>
                  <a:lnTo>
                    <a:pt x="2329258" y="1625423"/>
                  </a:lnTo>
                  <a:lnTo>
                    <a:pt x="2327926" y="1626660"/>
                  </a:lnTo>
                  <a:lnTo>
                    <a:pt x="2326689" y="1626660"/>
                  </a:lnTo>
                  <a:lnTo>
                    <a:pt x="2322787" y="1626660"/>
                  </a:lnTo>
                  <a:lnTo>
                    <a:pt x="2318981" y="1625423"/>
                  </a:lnTo>
                  <a:lnTo>
                    <a:pt x="2316317" y="1622852"/>
                  </a:lnTo>
                  <a:lnTo>
                    <a:pt x="2313747" y="1622852"/>
                  </a:lnTo>
                  <a:lnTo>
                    <a:pt x="2311179" y="1624090"/>
                  </a:lnTo>
                  <a:lnTo>
                    <a:pt x="2308609" y="1626660"/>
                  </a:lnTo>
                  <a:lnTo>
                    <a:pt x="2308609" y="1629326"/>
                  </a:lnTo>
                  <a:lnTo>
                    <a:pt x="2306040" y="1631896"/>
                  </a:lnTo>
                  <a:lnTo>
                    <a:pt x="2306040" y="1633134"/>
                  </a:lnTo>
                  <a:lnTo>
                    <a:pt x="2299570" y="1633134"/>
                  </a:lnTo>
                  <a:lnTo>
                    <a:pt x="2297001" y="1634467"/>
                  </a:lnTo>
                  <a:lnTo>
                    <a:pt x="2291862" y="1635704"/>
                  </a:lnTo>
                  <a:lnTo>
                    <a:pt x="2286629" y="1642178"/>
                  </a:lnTo>
                  <a:lnTo>
                    <a:pt x="2280254" y="1647318"/>
                  </a:lnTo>
                  <a:lnTo>
                    <a:pt x="2276352" y="1649889"/>
                  </a:lnTo>
                  <a:lnTo>
                    <a:pt x="2272451" y="1656362"/>
                  </a:lnTo>
                  <a:lnTo>
                    <a:pt x="2273784" y="1660266"/>
                  </a:lnTo>
                  <a:lnTo>
                    <a:pt x="2276352" y="1661598"/>
                  </a:lnTo>
                  <a:lnTo>
                    <a:pt x="2282823" y="1657695"/>
                  </a:lnTo>
                  <a:lnTo>
                    <a:pt x="2289294" y="1652555"/>
                  </a:lnTo>
                  <a:lnTo>
                    <a:pt x="2295669" y="1644748"/>
                  </a:lnTo>
                  <a:lnTo>
                    <a:pt x="2300902" y="1640845"/>
                  </a:lnTo>
                  <a:lnTo>
                    <a:pt x="2327926" y="1629326"/>
                  </a:lnTo>
                  <a:lnTo>
                    <a:pt x="2351143" y="1617712"/>
                  </a:lnTo>
                  <a:lnTo>
                    <a:pt x="2370554" y="1608572"/>
                  </a:lnTo>
                  <a:lnTo>
                    <a:pt x="2413088" y="1589247"/>
                  </a:lnTo>
                  <a:lnTo>
                    <a:pt x="2420890" y="1588010"/>
                  </a:lnTo>
                  <a:lnTo>
                    <a:pt x="2423460" y="1586677"/>
                  </a:lnTo>
                  <a:lnTo>
                    <a:pt x="2429930" y="1586677"/>
                  </a:lnTo>
                  <a:lnTo>
                    <a:pt x="2440207" y="1586677"/>
                  </a:lnTo>
                  <a:lnTo>
                    <a:pt x="2442775" y="1588010"/>
                  </a:lnTo>
                  <a:lnTo>
                    <a:pt x="2447914" y="1588010"/>
                  </a:lnTo>
                  <a:lnTo>
                    <a:pt x="2457048" y="1589247"/>
                  </a:lnTo>
                  <a:lnTo>
                    <a:pt x="2458285" y="1588010"/>
                  </a:lnTo>
                  <a:lnTo>
                    <a:pt x="2458285" y="1586677"/>
                  </a:lnTo>
                  <a:lnTo>
                    <a:pt x="2453147" y="1578870"/>
                  </a:lnTo>
                  <a:lnTo>
                    <a:pt x="2449246" y="1573730"/>
                  </a:lnTo>
                  <a:lnTo>
                    <a:pt x="2446677" y="1573730"/>
                  </a:lnTo>
                  <a:lnTo>
                    <a:pt x="2445345" y="1572492"/>
                  </a:lnTo>
                  <a:lnTo>
                    <a:pt x="2445345" y="1568589"/>
                  </a:lnTo>
                  <a:lnTo>
                    <a:pt x="2444108" y="1567256"/>
                  </a:lnTo>
                  <a:lnTo>
                    <a:pt x="2440207" y="1566019"/>
                  </a:lnTo>
                  <a:lnTo>
                    <a:pt x="2437637" y="1564781"/>
                  </a:lnTo>
                  <a:lnTo>
                    <a:pt x="2435068" y="1559545"/>
                  </a:lnTo>
                  <a:lnTo>
                    <a:pt x="2435068" y="1554404"/>
                  </a:lnTo>
                  <a:lnTo>
                    <a:pt x="2435068" y="1551834"/>
                  </a:lnTo>
                  <a:lnTo>
                    <a:pt x="2442775" y="1540220"/>
                  </a:lnTo>
                  <a:lnTo>
                    <a:pt x="2450578" y="1529843"/>
                  </a:lnTo>
                  <a:lnTo>
                    <a:pt x="2454384" y="1526035"/>
                  </a:lnTo>
                  <a:lnTo>
                    <a:pt x="2454384" y="1522132"/>
                  </a:lnTo>
                  <a:lnTo>
                    <a:pt x="2454384" y="1520799"/>
                  </a:lnTo>
                  <a:lnTo>
                    <a:pt x="2454384" y="1519562"/>
                  </a:lnTo>
                  <a:lnTo>
                    <a:pt x="2451815" y="1518229"/>
                  </a:lnTo>
                  <a:lnTo>
                    <a:pt x="2451815" y="1516992"/>
                  </a:lnTo>
                  <a:lnTo>
                    <a:pt x="2453147" y="1516992"/>
                  </a:lnTo>
                  <a:lnTo>
                    <a:pt x="2460855" y="1516992"/>
                  </a:lnTo>
                  <a:lnTo>
                    <a:pt x="2464756" y="1516992"/>
                  </a:lnTo>
                  <a:lnTo>
                    <a:pt x="2468562" y="1516992"/>
                  </a:lnTo>
                  <a:lnTo>
                    <a:pt x="2480171" y="1500141"/>
                  </a:lnTo>
                  <a:lnTo>
                    <a:pt x="2478934" y="149243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E48C7129-294B-2148-AA1A-A510FC6919E5}"/>
                </a:ext>
              </a:extLst>
            </p:cNvPr>
            <p:cNvSpPr/>
            <p:nvPr/>
          </p:nvSpPr>
          <p:spPr>
            <a:xfrm>
              <a:off x="3688733" y="2616018"/>
              <a:ext cx="1266660" cy="1069659"/>
            </a:xfrm>
            <a:custGeom>
              <a:avLst/>
              <a:gdLst>
                <a:gd name="connsiteX0" fmla="*/ 109712 w 1440145"/>
                <a:gd name="connsiteY0" fmla="*/ 934756 h 1216163"/>
                <a:gd name="connsiteX1" fmla="*/ 459400 w 1440145"/>
                <a:gd name="connsiteY1" fmla="*/ 1038047 h 1216163"/>
                <a:gd name="connsiteX2" fmla="*/ 693002 w 1440145"/>
                <a:gd name="connsiteY2" fmla="*/ 1099926 h 1216163"/>
                <a:gd name="connsiteX3" fmla="*/ 891682 w 1440145"/>
                <a:gd name="connsiteY3" fmla="*/ 1150286 h 1216163"/>
                <a:gd name="connsiteX4" fmla="*/ 1176856 w 1440145"/>
                <a:gd name="connsiteY4" fmla="*/ 1216164 h 1216163"/>
                <a:gd name="connsiteX5" fmla="*/ 1263350 w 1440145"/>
                <a:gd name="connsiteY5" fmla="*/ 824992 h 1216163"/>
                <a:gd name="connsiteX6" fmla="*/ 1264587 w 1440145"/>
                <a:gd name="connsiteY6" fmla="*/ 814615 h 1216163"/>
                <a:gd name="connsiteX7" fmla="*/ 1269726 w 1440145"/>
                <a:gd name="connsiteY7" fmla="*/ 803001 h 1216163"/>
                <a:gd name="connsiteX8" fmla="*/ 1276196 w 1440145"/>
                <a:gd name="connsiteY8" fmla="*/ 801764 h 1216163"/>
                <a:gd name="connsiteX9" fmla="*/ 1282666 w 1440145"/>
                <a:gd name="connsiteY9" fmla="*/ 781105 h 1216163"/>
                <a:gd name="connsiteX10" fmla="*/ 1290469 w 1440145"/>
                <a:gd name="connsiteY10" fmla="*/ 773394 h 1216163"/>
                <a:gd name="connsiteX11" fmla="*/ 1286568 w 1440145"/>
                <a:gd name="connsiteY11" fmla="*/ 756544 h 1216163"/>
                <a:gd name="connsiteX12" fmla="*/ 1303315 w 1440145"/>
                <a:gd name="connsiteY12" fmla="*/ 739789 h 1216163"/>
                <a:gd name="connsiteX13" fmla="*/ 1302078 w 1440145"/>
                <a:gd name="connsiteY13" fmla="*/ 735886 h 1216163"/>
                <a:gd name="connsiteX14" fmla="*/ 1293038 w 1440145"/>
                <a:gd name="connsiteY14" fmla="*/ 728175 h 1216163"/>
                <a:gd name="connsiteX15" fmla="*/ 1293038 w 1440145"/>
                <a:gd name="connsiteY15" fmla="*/ 717798 h 1216163"/>
                <a:gd name="connsiteX16" fmla="*/ 1287805 w 1440145"/>
                <a:gd name="connsiteY16" fmla="*/ 715228 h 1216163"/>
                <a:gd name="connsiteX17" fmla="*/ 1282666 w 1440145"/>
                <a:gd name="connsiteY17" fmla="*/ 719131 h 1216163"/>
                <a:gd name="connsiteX18" fmla="*/ 1277528 w 1440145"/>
                <a:gd name="connsiteY18" fmla="*/ 708754 h 1216163"/>
                <a:gd name="connsiteX19" fmla="*/ 1267157 w 1440145"/>
                <a:gd name="connsiteY19" fmla="*/ 711325 h 1216163"/>
                <a:gd name="connsiteX20" fmla="*/ 1260781 w 1440145"/>
                <a:gd name="connsiteY20" fmla="*/ 701043 h 1216163"/>
                <a:gd name="connsiteX21" fmla="*/ 1264587 w 1440145"/>
                <a:gd name="connsiteY21" fmla="*/ 689429 h 1216163"/>
                <a:gd name="connsiteX22" fmla="*/ 1262018 w 1440145"/>
                <a:gd name="connsiteY22" fmla="*/ 676482 h 1216163"/>
                <a:gd name="connsiteX23" fmla="*/ 1267157 w 1440145"/>
                <a:gd name="connsiteY23" fmla="*/ 668771 h 1216163"/>
                <a:gd name="connsiteX24" fmla="*/ 1267157 w 1440145"/>
                <a:gd name="connsiteY24" fmla="*/ 659727 h 1216163"/>
                <a:gd name="connsiteX25" fmla="*/ 1283999 w 1440145"/>
                <a:gd name="connsiteY25" fmla="*/ 648113 h 1216163"/>
                <a:gd name="connsiteX26" fmla="*/ 1311022 w 1440145"/>
                <a:gd name="connsiteY26" fmla="*/ 604226 h 1216163"/>
                <a:gd name="connsiteX27" fmla="*/ 1327864 w 1440145"/>
                <a:gd name="connsiteY27" fmla="*/ 600323 h 1216163"/>
                <a:gd name="connsiteX28" fmla="*/ 1349750 w 1440145"/>
                <a:gd name="connsiteY28" fmla="*/ 575857 h 1216163"/>
                <a:gd name="connsiteX29" fmla="*/ 1351082 w 1440145"/>
                <a:gd name="connsiteY29" fmla="*/ 565480 h 1216163"/>
                <a:gd name="connsiteX30" fmla="*/ 1354983 w 1440145"/>
                <a:gd name="connsiteY30" fmla="*/ 561577 h 1216163"/>
                <a:gd name="connsiteX31" fmla="*/ 1351082 w 1440145"/>
                <a:gd name="connsiteY31" fmla="*/ 560340 h 1216163"/>
                <a:gd name="connsiteX32" fmla="*/ 1352319 w 1440145"/>
                <a:gd name="connsiteY32" fmla="*/ 552629 h 1216163"/>
                <a:gd name="connsiteX33" fmla="*/ 1362690 w 1440145"/>
                <a:gd name="connsiteY33" fmla="*/ 544822 h 1216163"/>
                <a:gd name="connsiteX34" fmla="*/ 1376868 w 1440145"/>
                <a:gd name="connsiteY34" fmla="*/ 529305 h 1216163"/>
                <a:gd name="connsiteX35" fmla="*/ 1397517 w 1440145"/>
                <a:gd name="connsiteY35" fmla="*/ 487989 h 1216163"/>
                <a:gd name="connsiteX36" fmla="*/ 1402655 w 1440145"/>
                <a:gd name="connsiteY36" fmla="*/ 481610 h 1216163"/>
                <a:gd name="connsiteX37" fmla="*/ 1440145 w 1440145"/>
                <a:gd name="connsiteY37" fmla="*/ 440294 h 1216163"/>
                <a:gd name="connsiteX38" fmla="*/ 1434912 w 1440145"/>
                <a:gd name="connsiteY38" fmla="*/ 402786 h 1216163"/>
                <a:gd name="connsiteX39" fmla="*/ 1422066 w 1440145"/>
                <a:gd name="connsiteY39" fmla="*/ 389934 h 1216163"/>
                <a:gd name="connsiteX40" fmla="*/ 1415596 w 1440145"/>
                <a:gd name="connsiteY40" fmla="*/ 380890 h 1216163"/>
                <a:gd name="connsiteX41" fmla="*/ 1405224 w 1440145"/>
                <a:gd name="connsiteY41" fmla="*/ 378320 h 1216163"/>
                <a:gd name="connsiteX42" fmla="*/ 1391046 w 1440145"/>
                <a:gd name="connsiteY42" fmla="*/ 334433 h 1216163"/>
                <a:gd name="connsiteX43" fmla="*/ 1074947 w 1440145"/>
                <a:gd name="connsiteY43" fmla="*/ 258179 h 1216163"/>
                <a:gd name="connsiteX44" fmla="*/ 1046496 w 1440145"/>
                <a:gd name="connsiteY44" fmla="*/ 268556 h 1216163"/>
                <a:gd name="connsiteX45" fmla="*/ 1022042 w 1440145"/>
                <a:gd name="connsiteY45" fmla="*/ 260844 h 1216163"/>
                <a:gd name="connsiteX46" fmla="*/ 991022 w 1440145"/>
                <a:gd name="connsiteY46" fmla="*/ 260844 h 1216163"/>
                <a:gd name="connsiteX47" fmla="*/ 978176 w 1440145"/>
                <a:gd name="connsiteY47" fmla="*/ 254371 h 1216163"/>
                <a:gd name="connsiteX48" fmla="*/ 960097 w 1440145"/>
                <a:gd name="connsiteY48" fmla="*/ 264652 h 1216163"/>
                <a:gd name="connsiteX49" fmla="*/ 929077 w 1440145"/>
                <a:gd name="connsiteY49" fmla="*/ 260844 h 1216163"/>
                <a:gd name="connsiteX50" fmla="*/ 911093 w 1440145"/>
                <a:gd name="connsiteY50" fmla="*/ 259512 h 1216163"/>
                <a:gd name="connsiteX51" fmla="*/ 882642 w 1440145"/>
                <a:gd name="connsiteY51" fmla="*/ 264652 h 1216163"/>
                <a:gd name="connsiteX52" fmla="*/ 871033 w 1440145"/>
                <a:gd name="connsiteY52" fmla="*/ 272459 h 1216163"/>
                <a:gd name="connsiteX53" fmla="*/ 829737 w 1440145"/>
                <a:gd name="connsiteY53" fmla="*/ 268556 h 1216163"/>
                <a:gd name="connsiteX54" fmla="*/ 816796 w 1440145"/>
                <a:gd name="connsiteY54" fmla="*/ 253038 h 1216163"/>
                <a:gd name="connsiteX55" fmla="*/ 809089 w 1440145"/>
                <a:gd name="connsiteY55" fmla="*/ 250468 h 1216163"/>
                <a:gd name="connsiteX56" fmla="*/ 769124 w 1440145"/>
                <a:gd name="connsiteY56" fmla="*/ 256941 h 1216163"/>
                <a:gd name="connsiteX57" fmla="*/ 758752 w 1440145"/>
                <a:gd name="connsiteY57" fmla="*/ 262082 h 1216163"/>
                <a:gd name="connsiteX58" fmla="*/ 756183 w 1440145"/>
                <a:gd name="connsiteY58" fmla="*/ 259512 h 1216163"/>
                <a:gd name="connsiteX59" fmla="*/ 753614 w 1440145"/>
                <a:gd name="connsiteY59" fmla="*/ 256941 h 1216163"/>
                <a:gd name="connsiteX60" fmla="*/ 740673 w 1440145"/>
                <a:gd name="connsiteY60" fmla="*/ 253038 h 1216163"/>
                <a:gd name="connsiteX61" fmla="*/ 717456 w 1440145"/>
                <a:gd name="connsiteY61" fmla="*/ 259512 h 1216163"/>
                <a:gd name="connsiteX62" fmla="*/ 714887 w 1440145"/>
                <a:gd name="connsiteY62" fmla="*/ 256941 h 1216163"/>
                <a:gd name="connsiteX63" fmla="*/ 714887 w 1440145"/>
                <a:gd name="connsiteY63" fmla="*/ 242757 h 1216163"/>
                <a:gd name="connsiteX64" fmla="*/ 700709 w 1440145"/>
                <a:gd name="connsiteY64" fmla="*/ 232380 h 1216163"/>
                <a:gd name="connsiteX65" fmla="*/ 683962 w 1440145"/>
                <a:gd name="connsiteY65" fmla="*/ 228572 h 1216163"/>
                <a:gd name="connsiteX66" fmla="*/ 669784 w 1440145"/>
                <a:gd name="connsiteY66" fmla="*/ 218195 h 1216163"/>
                <a:gd name="connsiteX67" fmla="*/ 640096 w 1440145"/>
                <a:gd name="connsiteY67" fmla="*/ 216958 h 1216163"/>
                <a:gd name="connsiteX68" fmla="*/ 625918 w 1440145"/>
                <a:gd name="connsiteY68" fmla="*/ 210484 h 1216163"/>
                <a:gd name="connsiteX69" fmla="*/ 611645 w 1440145"/>
                <a:gd name="connsiteY69" fmla="*/ 211722 h 1216163"/>
                <a:gd name="connsiteX70" fmla="*/ 602606 w 1440145"/>
                <a:gd name="connsiteY70" fmla="*/ 218195 h 1216163"/>
                <a:gd name="connsiteX71" fmla="*/ 596231 w 1440145"/>
                <a:gd name="connsiteY71" fmla="*/ 218195 h 1216163"/>
                <a:gd name="connsiteX72" fmla="*/ 576819 w 1440145"/>
                <a:gd name="connsiteY72" fmla="*/ 223336 h 1216163"/>
                <a:gd name="connsiteX73" fmla="*/ 540661 w 1440145"/>
                <a:gd name="connsiteY73" fmla="*/ 223336 h 1216163"/>
                <a:gd name="connsiteX74" fmla="*/ 534286 w 1440145"/>
                <a:gd name="connsiteY74" fmla="*/ 215625 h 1216163"/>
                <a:gd name="connsiteX75" fmla="*/ 521345 w 1440145"/>
                <a:gd name="connsiteY75" fmla="*/ 213055 h 1216163"/>
                <a:gd name="connsiteX76" fmla="*/ 491657 w 1440145"/>
                <a:gd name="connsiteY76" fmla="*/ 194967 h 1216163"/>
                <a:gd name="connsiteX77" fmla="*/ 478716 w 1440145"/>
                <a:gd name="connsiteY77" fmla="*/ 182020 h 1216163"/>
                <a:gd name="connsiteX78" fmla="*/ 477479 w 1440145"/>
                <a:gd name="connsiteY78" fmla="*/ 180782 h 1216163"/>
                <a:gd name="connsiteX79" fmla="*/ 483950 w 1440145"/>
                <a:gd name="connsiteY79" fmla="*/ 156221 h 1216163"/>
                <a:gd name="connsiteX80" fmla="*/ 482618 w 1440145"/>
                <a:gd name="connsiteY80" fmla="*/ 145940 h 1216163"/>
                <a:gd name="connsiteX81" fmla="*/ 487756 w 1440145"/>
                <a:gd name="connsiteY81" fmla="*/ 132993 h 1216163"/>
                <a:gd name="connsiteX82" fmla="*/ 489088 w 1440145"/>
                <a:gd name="connsiteY82" fmla="*/ 114905 h 1216163"/>
                <a:gd name="connsiteX83" fmla="*/ 483950 w 1440145"/>
                <a:gd name="connsiteY83" fmla="*/ 81395 h 1216163"/>
                <a:gd name="connsiteX84" fmla="*/ 455499 w 1440145"/>
                <a:gd name="connsiteY84" fmla="*/ 49123 h 1216163"/>
                <a:gd name="connsiteX85" fmla="*/ 446459 w 1440145"/>
                <a:gd name="connsiteY85" fmla="*/ 46552 h 1216163"/>
                <a:gd name="connsiteX86" fmla="*/ 432281 w 1440145"/>
                <a:gd name="connsiteY86" fmla="*/ 51693 h 1216163"/>
                <a:gd name="connsiteX87" fmla="*/ 427143 w 1440145"/>
                <a:gd name="connsiteY87" fmla="*/ 49123 h 1216163"/>
                <a:gd name="connsiteX88" fmla="*/ 414202 w 1440145"/>
                <a:gd name="connsiteY88" fmla="*/ 43887 h 1216163"/>
                <a:gd name="connsiteX89" fmla="*/ 407827 w 1440145"/>
                <a:gd name="connsiteY89" fmla="*/ 31035 h 1216163"/>
                <a:gd name="connsiteX90" fmla="*/ 400024 w 1440145"/>
                <a:gd name="connsiteY90" fmla="*/ 19421 h 1216163"/>
                <a:gd name="connsiteX91" fmla="*/ 388416 w 1440145"/>
                <a:gd name="connsiteY91" fmla="*/ 24561 h 1216163"/>
                <a:gd name="connsiteX92" fmla="*/ 381945 w 1440145"/>
                <a:gd name="connsiteY92" fmla="*/ 20658 h 1216163"/>
                <a:gd name="connsiteX93" fmla="*/ 383278 w 1440145"/>
                <a:gd name="connsiteY93" fmla="*/ 25799 h 1216163"/>
                <a:gd name="connsiteX94" fmla="*/ 373001 w 1440145"/>
                <a:gd name="connsiteY94" fmla="*/ 25799 h 1216163"/>
                <a:gd name="connsiteX95" fmla="*/ 366531 w 1440145"/>
                <a:gd name="connsiteY95" fmla="*/ 24561 h 1216163"/>
                <a:gd name="connsiteX96" fmla="*/ 361297 w 1440145"/>
                <a:gd name="connsiteY96" fmla="*/ 14280 h 1216163"/>
                <a:gd name="connsiteX97" fmla="*/ 358728 w 1440145"/>
                <a:gd name="connsiteY97" fmla="*/ 14280 h 1216163"/>
                <a:gd name="connsiteX98" fmla="*/ 345882 w 1440145"/>
                <a:gd name="connsiteY98" fmla="*/ 12947 h 1216163"/>
                <a:gd name="connsiteX99" fmla="*/ 345882 w 1440145"/>
                <a:gd name="connsiteY99" fmla="*/ 14280 h 1216163"/>
                <a:gd name="connsiteX100" fmla="*/ 352353 w 1440145"/>
                <a:gd name="connsiteY100" fmla="*/ 21991 h 1216163"/>
                <a:gd name="connsiteX101" fmla="*/ 354922 w 1440145"/>
                <a:gd name="connsiteY101" fmla="*/ 27132 h 1216163"/>
                <a:gd name="connsiteX102" fmla="*/ 354922 w 1440145"/>
                <a:gd name="connsiteY102" fmla="*/ 28464 h 1216163"/>
                <a:gd name="connsiteX103" fmla="*/ 353590 w 1440145"/>
                <a:gd name="connsiteY103" fmla="*/ 28464 h 1216163"/>
                <a:gd name="connsiteX104" fmla="*/ 352353 w 1440145"/>
                <a:gd name="connsiteY104" fmla="*/ 28464 h 1216163"/>
                <a:gd name="connsiteX105" fmla="*/ 352353 w 1440145"/>
                <a:gd name="connsiteY105" fmla="*/ 29702 h 1216163"/>
                <a:gd name="connsiteX106" fmla="*/ 352353 w 1440145"/>
                <a:gd name="connsiteY106" fmla="*/ 31035 h 1216163"/>
                <a:gd name="connsiteX107" fmla="*/ 351021 w 1440145"/>
                <a:gd name="connsiteY107" fmla="*/ 33605 h 1216163"/>
                <a:gd name="connsiteX108" fmla="*/ 349688 w 1440145"/>
                <a:gd name="connsiteY108" fmla="*/ 33605 h 1216163"/>
                <a:gd name="connsiteX109" fmla="*/ 348451 w 1440145"/>
                <a:gd name="connsiteY109" fmla="*/ 32272 h 1216163"/>
                <a:gd name="connsiteX110" fmla="*/ 348451 w 1440145"/>
                <a:gd name="connsiteY110" fmla="*/ 31035 h 1216163"/>
                <a:gd name="connsiteX111" fmla="*/ 347119 w 1440145"/>
                <a:gd name="connsiteY111" fmla="*/ 25799 h 1216163"/>
                <a:gd name="connsiteX112" fmla="*/ 347119 w 1440145"/>
                <a:gd name="connsiteY112" fmla="*/ 24561 h 1216163"/>
                <a:gd name="connsiteX113" fmla="*/ 344550 w 1440145"/>
                <a:gd name="connsiteY113" fmla="*/ 23228 h 1216163"/>
                <a:gd name="connsiteX114" fmla="*/ 343218 w 1440145"/>
                <a:gd name="connsiteY114" fmla="*/ 21991 h 1216163"/>
                <a:gd name="connsiteX115" fmla="*/ 338080 w 1440145"/>
                <a:gd name="connsiteY115" fmla="*/ 15517 h 1216163"/>
                <a:gd name="connsiteX116" fmla="*/ 334274 w 1440145"/>
                <a:gd name="connsiteY116" fmla="*/ 7806 h 1216163"/>
                <a:gd name="connsiteX117" fmla="*/ 330372 w 1440145"/>
                <a:gd name="connsiteY117" fmla="*/ 3903 h 1216163"/>
                <a:gd name="connsiteX118" fmla="*/ 329040 w 1440145"/>
                <a:gd name="connsiteY118" fmla="*/ 1333 h 1216163"/>
                <a:gd name="connsiteX119" fmla="*/ 329040 w 1440145"/>
                <a:gd name="connsiteY119" fmla="*/ 0 h 1216163"/>
                <a:gd name="connsiteX120" fmla="*/ 326471 w 1440145"/>
                <a:gd name="connsiteY120" fmla="*/ 0 h 1216163"/>
                <a:gd name="connsiteX121" fmla="*/ 325234 w 1440145"/>
                <a:gd name="connsiteY121" fmla="*/ 0 h 1216163"/>
                <a:gd name="connsiteX122" fmla="*/ 325234 w 1440145"/>
                <a:gd name="connsiteY122" fmla="*/ 2666 h 1216163"/>
                <a:gd name="connsiteX123" fmla="*/ 326471 w 1440145"/>
                <a:gd name="connsiteY123" fmla="*/ 9044 h 1216163"/>
                <a:gd name="connsiteX124" fmla="*/ 327803 w 1440145"/>
                <a:gd name="connsiteY124" fmla="*/ 20658 h 1216163"/>
                <a:gd name="connsiteX125" fmla="*/ 325234 w 1440145"/>
                <a:gd name="connsiteY125" fmla="*/ 49123 h 1216163"/>
                <a:gd name="connsiteX126" fmla="*/ 320096 w 1440145"/>
                <a:gd name="connsiteY126" fmla="*/ 55501 h 1216163"/>
                <a:gd name="connsiteX127" fmla="*/ 309724 w 1440145"/>
                <a:gd name="connsiteY127" fmla="*/ 59404 h 1216163"/>
                <a:gd name="connsiteX128" fmla="*/ 308392 w 1440145"/>
                <a:gd name="connsiteY128" fmla="*/ 60737 h 1216163"/>
                <a:gd name="connsiteX129" fmla="*/ 308392 w 1440145"/>
                <a:gd name="connsiteY129" fmla="*/ 63307 h 1216163"/>
                <a:gd name="connsiteX130" fmla="*/ 310961 w 1440145"/>
                <a:gd name="connsiteY130" fmla="*/ 73589 h 1216163"/>
                <a:gd name="connsiteX131" fmla="*/ 305823 w 1440145"/>
                <a:gd name="connsiteY131" fmla="*/ 91676 h 1216163"/>
                <a:gd name="connsiteX132" fmla="*/ 303254 w 1440145"/>
                <a:gd name="connsiteY132" fmla="*/ 98150 h 1216163"/>
                <a:gd name="connsiteX133" fmla="*/ 303254 w 1440145"/>
                <a:gd name="connsiteY133" fmla="*/ 109764 h 1216163"/>
                <a:gd name="connsiteX134" fmla="*/ 302017 w 1440145"/>
                <a:gd name="connsiteY134" fmla="*/ 113667 h 1216163"/>
                <a:gd name="connsiteX135" fmla="*/ 300684 w 1440145"/>
                <a:gd name="connsiteY135" fmla="*/ 117570 h 1216163"/>
                <a:gd name="connsiteX136" fmla="*/ 300684 w 1440145"/>
                <a:gd name="connsiteY136" fmla="*/ 118808 h 1216163"/>
                <a:gd name="connsiteX137" fmla="*/ 300684 w 1440145"/>
                <a:gd name="connsiteY137" fmla="*/ 120046 h 1216163"/>
                <a:gd name="connsiteX138" fmla="*/ 305823 w 1440145"/>
                <a:gd name="connsiteY138" fmla="*/ 116238 h 1216163"/>
                <a:gd name="connsiteX139" fmla="*/ 307155 w 1440145"/>
                <a:gd name="connsiteY139" fmla="*/ 117570 h 1216163"/>
                <a:gd name="connsiteX140" fmla="*/ 308392 w 1440145"/>
                <a:gd name="connsiteY140" fmla="*/ 117570 h 1216163"/>
                <a:gd name="connsiteX141" fmla="*/ 309724 w 1440145"/>
                <a:gd name="connsiteY141" fmla="*/ 114905 h 1216163"/>
                <a:gd name="connsiteX142" fmla="*/ 310961 w 1440145"/>
                <a:gd name="connsiteY142" fmla="*/ 114905 h 1216163"/>
                <a:gd name="connsiteX143" fmla="*/ 310961 w 1440145"/>
                <a:gd name="connsiteY143" fmla="*/ 117570 h 1216163"/>
                <a:gd name="connsiteX144" fmla="*/ 310961 w 1440145"/>
                <a:gd name="connsiteY144" fmla="*/ 120046 h 1216163"/>
                <a:gd name="connsiteX145" fmla="*/ 307155 w 1440145"/>
                <a:gd name="connsiteY145" fmla="*/ 121378 h 1216163"/>
                <a:gd name="connsiteX146" fmla="*/ 304586 w 1440145"/>
                <a:gd name="connsiteY146" fmla="*/ 121378 h 1216163"/>
                <a:gd name="connsiteX147" fmla="*/ 292977 w 1440145"/>
                <a:gd name="connsiteY147" fmla="*/ 139466 h 1216163"/>
                <a:gd name="connsiteX148" fmla="*/ 291645 w 1440145"/>
                <a:gd name="connsiteY148" fmla="*/ 142036 h 1216163"/>
                <a:gd name="connsiteX149" fmla="*/ 291645 w 1440145"/>
                <a:gd name="connsiteY149" fmla="*/ 144607 h 1216163"/>
                <a:gd name="connsiteX150" fmla="*/ 291645 w 1440145"/>
                <a:gd name="connsiteY150" fmla="*/ 145940 h 1216163"/>
                <a:gd name="connsiteX151" fmla="*/ 298115 w 1440145"/>
                <a:gd name="connsiteY151" fmla="*/ 148510 h 1216163"/>
                <a:gd name="connsiteX152" fmla="*/ 299352 w 1440145"/>
                <a:gd name="connsiteY152" fmla="*/ 148510 h 1216163"/>
                <a:gd name="connsiteX153" fmla="*/ 299352 w 1440145"/>
                <a:gd name="connsiteY153" fmla="*/ 149748 h 1216163"/>
                <a:gd name="connsiteX154" fmla="*/ 298115 w 1440145"/>
                <a:gd name="connsiteY154" fmla="*/ 154984 h 1216163"/>
                <a:gd name="connsiteX155" fmla="*/ 296783 w 1440145"/>
                <a:gd name="connsiteY155" fmla="*/ 158791 h 1216163"/>
                <a:gd name="connsiteX156" fmla="*/ 296783 w 1440145"/>
                <a:gd name="connsiteY156" fmla="*/ 160124 h 1216163"/>
                <a:gd name="connsiteX157" fmla="*/ 298115 w 1440145"/>
                <a:gd name="connsiteY157" fmla="*/ 160124 h 1216163"/>
                <a:gd name="connsiteX158" fmla="*/ 298115 w 1440145"/>
                <a:gd name="connsiteY158" fmla="*/ 162695 h 1216163"/>
                <a:gd name="connsiteX159" fmla="*/ 299352 w 1440145"/>
                <a:gd name="connsiteY159" fmla="*/ 162695 h 1216163"/>
                <a:gd name="connsiteX160" fmla="*/ 298115 w 1440145"/>
                <a:gd name="connsiteY160" fmla="*/ 164027 h 1216163"/>
                <a:gd name="connsiteX161" fmla="*/ 296783 w 1440145"/>
                <a:gd name="connsiteY161" fmla="*/ 166598 h 1216163"/>
                <a:gd name="connsiteX162" fmla="*/ 294214 w 1440145"/>
                <a:gd name="connsiteY162" fmla="*/ 166598 h 1216163"/>
                <a:gd name="connsiteX163" fmla="*/ 294214 w 1440145"/>
                <a:gd name="connsiteY163" fmla="*/ 167835 h 1216163"/>
                <a:gd name="connsiteX164" fmla="*/ 292977 w 1440145"/>
                <a:gd name="connsiteY164" fmla="*/ 166598 h 1216163"/>
                <a:gd name="connsiteX165" fmla="*/ 291645 w 1440145"/>
                <a:gd name="connsiteY165" fmla="*/ 164027 h 1216163"/>
                <a:gd name="connsiteX166" fmla="*/ 290408 w 1440145"/>
                <a:gd name="connsiteY166" fmla="*/ 160124 h 1216163"/>
                <a:gd name="connsiteX167" fmla="*/ 289076 w 1440145"/>
                <a:gd name="connsiteY167" fmla="*/ 157554 h 1216163"/>
                <a:gd name="connsiteX168" fmla="*/ 286507 w 1440145"/>
                <a:gd name="connsiteY168" fmla="*/ 157554 h 1216163"/>
                <a:gd name="connsiteX169" fmla="*/ 283937 w 1440145"/>
                <a:gd name="connsiteY169" fmla="*/ 157554 h 1216163"/>
                <a:gd name="connsiteX170" fmla="*/ 282605 w 1440145"/>
                <a:gd name="connsiteY170" fmla="*/ 158791 h 1216163"/>
                <a:gd name="connsiteX171" fmla="*/ 281368 w 1440145"/>
                <a:gd name="connsiteY171" fmla="*/ 161457 h 1216163"/>
                <a:gd name="connsiteX172" fmla="*/ 282605 w 1440145"/>
                <a:gd name="connsiteY172" fmla="*/ 167835 h 1216163"/>
                <a:gd name="connsiteX173" fmla="*/ 282605 w 1440145"/>
                <a:gd name="connsiteY173" fmla="*/ 174309 h 1216163"/>
                <a:gd name="connsiteX174" fmla="*/ 283937 w 1440145"/>
                <a:gd name="connsiteY174" fmla="*/ 180782 h 1216163"/>
                <a:gd name="connsiteX175" fmla="*/ 281368 w 1440145"/>
                <a:gd name="connsiteY175" fmla="*/ 182020 h 1216163"/>
                <a:gd name="connsiteX176" fmla="*/ 280036 w 1440145"/>
                <a:gd name="connsiteY176" fmla="*/ 183353 h 1216163"/>
                <a:gd name="connsiteX177" fmla="*/ 278704 w 1440145"/>
                <a:gd name="connsiteY177" fmla="*/ 184590 h 1216163"/>
                <a:gd name="connsiteX178" fmla="*/ 277467 w 1440145"/>
                <a:gd name="connsiteY178" fmla="*/ 184590 h 1216163"/>
                <a:gd name="connsiteX179" fmla="*/ 277467 w 1440145"/>
                <a:gd name="connsiteY179" fmla="*/ 183353 h 1216163"/>
                <a:gd name="connsiteX180" fmla="*/ 278704 w 1440145"/>
                <a:gd name="connsiteY180" fmla="*/ 182020 h 1216163"/>
                <a:gd name="connsiteX181" fmla="*/ 278704 w 1440145"/>
                <a:gd name="connsiteY181" fmla="*/ 179450 h 1216163"/>
                <a:gd name="connsiteX182" fmla="*/ 277467 w 1440145"/>
                <a:gd name="connsiteY182" fmla="*/ 180782 h 1216163"/>
                <a:gd name="connsiteX183" fmla="*/ 277467 w 1440145"/>
                <a:gd name="connsiteY183" fmla="*/ 182020 h 1216163"/>
                <a:gd name="connsiteX184" fmla="*/ 276135 w 1440145"/>
                <a:gd name="connsiteY184" fmla="*/ 183353 h 1216163"/>
                <a:gd name="connsiteX185" fmla="*/ 276135 w 1440145"/>
                <a:gd name="connsiteY185" fmla="*/ 184590 h 1216163"/>
                <a:gd name="connsiteX186" fmla="*/ 274898 w 1440145"/>
                <a:gd name="connsiteY186" fmla="*/ 187256 h 1216163"/>
                <a:gd name="connsiteX187" fmla="*/ 274898 w 1440145"/>
                <a:gd name="connsiteY187" fmla="*/ 188493 h 1216163"/>
                <a:gd name="connsiteX188" fmla="*/ 273566 w 1440145"/>
                <a:gd name="connsiteY188" fmla="*/ 191064 h 1216163"/>
                <a:gd name="connsiteX189" fmla="*/ 272329 w 1440145"/>
                <a:gd name="connsiteY189" fmla="*/ 191064 h 1216163"/>
                <a:gd name="connsiteX190" fmla="*/ 270997 w 1440145"/>
                <a:gd name="connsiteY190" fmla="*/ 191064 h 1216163"/>
                <a:gd name="connsiteX191" fmla="*/ 270997 w 1440145"/>
                <a:gd name="connsiteY191" fmla="*/ 192397 h 1216163"/>
                <a:gd name="connsiteX192" fmla="*/ 272329 w 1440145"/>
                <a:gd name="connsiteY192" fmla="*/ 193729 h 1216163"/>
                <a:gd name="connsiteX193" fmla="*/ 273566 w 1440145"/>
                <a:gd name="connsiteY193" fmla="*/ 194967 h 1216163"/>
                <a:gd name="connsiteX194" fmla="*/ 270997 w 1440145"/>
                <a:gd name="connsiteY194" fmla="*/ 204011 h 1216163"/>
                <a:gd name="connsiteX195" fmla="*/ 270997 w 1440145"/>
                <a:gd name="connsiteY195" fmla="*/ 206581 h 1216163"/>
                <a:gd name="connsiteX196" fmla="*/ 272329 w 1440145"/>
                <a:gd name="connsiteY196" fmla="*/ 206581 h 1216163"/>
                <a:gd name="connsiteX197" fmla="*/ 274898 w 1440145"/>
                <a:gd name="connsiteY197" fmla="*/ 206581 h 1216163"/>
                <a:gd name="connsiteX198" fmla="*/ 273566 w 1440145"/>
                <a:gd name="connsiteY198" fmla="*/ 207914 h 1216163"/>
                <a:gd name="connsiteX199" fmla="*/ 270997 w 1440145"/>
                <a:gd name="connsiteY199" fmla="*/ 210484 h 1216163"/>
                <a:gd name="connsiteX200" fmla="*/ 264526 w 1440145"/>
                <a:gd name="connsiteY200" fmla="*/ 219528 h 1216163"/>
                <a:gd name="connsiteX201" fmla="*/ 263289 w 1440145"/>
                <a:gd name="connsiteY201" fmla="*/ 228572 h 1216163"/>
                <a:gd name="connsiteX202" fmla="*/ 265858 w 1440145"/>
                <a:gd name="connsiteY202" fmla="*/ 226002 h 1216163"/>
                <a:gd name="connsiteX203" fmla="*/ 268427 w 1440145"/>
                <a:gd name="connsiteY203" fmla="*/ 231142 h 1216163"/>
                <a:gd name="connsiteX204" fmla="*/ 263289 w 1440145"/>
                <a:gd name="connsiteY204" fmla="*/ 231142 h 1216163"/>
                <a:gd name="connsiteX205" fmla="*/ 250348 w 1440145"/>
                <a:gd name="connsiteY205" fmla="*/ 247897 h 1216163"/>
                <a:gd name="connsiteX206" fmla="*/ 238740 w 1440145"/>
                <a:gd name="connsiteY206" fmla="*/ 276267 h 1216163"/>
                <a:gd name="connsiteX207" fmla="*/ 237503 w 1440145"/>
                <a:gd name="connsiteY207" fmla="*/ 277599 h 1216163"/>
                <a:gd name="connsiteX208" fmla="*/ 238740 w 1440145"/>
                <a:gd name="connsiteY208" fmla="*/ 280170 h 1216163"/>
                <a:gd name="connsiteX209" fmla="*/ 238740 w 1440145"/>
                <a:gd name="connsiteY209" fmla="*/ 282740 h 1216163"/>
                <a:gd name="connsiteX210" fmla="*/ 238740 w 1440145"/>
                <a:gd name="connsiteY210" fmla="*/ 284073 h 1216163"/>
                <a:gd name="connsiteX211" fmla="*/ 238740 w 1440145"/>
                <a:gd name="connsiteY211" fmla="*/ 285311 h 1216163"/>
                <a:gd name="connsiteX212" fmla="*/ 237503 w 1440145"/>
                <a:gd name="connsiteY212" fmla="*/ 285311 h 1216163"/>
                <a:gd name="connsiteX213" fmla="*/ 236171 w 1440145"/>
                <a:gd name="connsiteY213" fmla="*/ 286643 h 1216163"/>
                <a:gd name="connsiteX214" fmla="*/ 234838 w 1440145"/>
                <a:gd name="connsiteY214" fmla="*/ 286643 h 1216163"/>
                <a:gd name="connsiteX215" fmla="*/ 236171 w 1440145"/>
                <a:gd name="connsiteY215" fmla="*/ 285311 h 1216163"/>
                <a:gd name="connsiteX216" fmla="*/ 234838 w 1440145"/>
                <a:gd name="connsiteY216" fmla="*/ 284073 h 1216163"/>
                <a:gd name="connsiteX217" fmla="*/ 233601 w 1440145"/>
                <a:gd name="connsiteY217" fmla="*/ 285311 h 1216163"/>
                <a:gd name="connsiteX218" fmla="*/ 228463 w 1440145"/>
                <a:gd name="connsiteY218" fmla="*/ 291784 h 1216163"/>
                <a:gd name="connsiteX219" fmla="*/ 223230 w 1440145"/>
                <a:gd name="connsiteY219" fmla="*/ 302161 h 1216163"/>
                <a:gd name="connsiteX220" fmla="*/ 220661 w 1440145"/>
                <a:gd name="connsiteY220" fmla="*/ 320153 h 1216163"/>
                <a:gd name="connsiteX221" fmla="*/ 214190 w 1440145"/>
                <a:gd name="connsiteY221" fmla="*/ 330530 h 1216163"/>
                <a:gd name="connsiteX222" fmla="*/ 212953 w 1440145"/>
                <a:gd name="connsiteY222" fmla="*/ 331768 h 1216163"/>
                <a:gd name="connsiteX223" fmla="*/ 212953 w 1440145"/>
                <a:gd name="connsiteY223" fmla="*/ 333100 h 1216163"/>
                <a:gd name="connsiteX224" fmla="*/ 215522 w 1440145"/>
                <a:gd name="connsiteY224" fmla="*/ 333100 h 1216163"/>
                <a:gd name="connsiteX225" fmla="*/ 215522 w 1440145"/>
                <a:gd name="connsiteY225" fmla="*/ 335671 h 1216163"/>
                <a:gd name="connsiteX226" fmla="*/ 212953 w 1440145"/>
                <a:gd name="connsiteY226" fmla="*/ 338241 h 1216163"/>
                <a:gd name="connsiteX227" fmla="*/ 211621 w 1440145"/>
                <a:gd name="connsiteY227" fmla="*/ 342144 h 1216163"/>
                <a:gd name="connsiteX228" fmla="*/ 212953 w 1440145"/>
                <a:gd name="connsiteY228" fmla="*/ 343477 h 1216163"/>
                <a:gd name="connsiteX229" fmla="*/ 216759 w 1440145"/>
                <a:gd name="connsiteY229" fmla="*/ 343477 h 1216163"/>
                <a:gd name="connsiteX230" fmla="*/ 219424 w 1440145"/>
                <a:gd name="connsiteY230" fmla="*/ 344715 h 1216163"/>
                <a:gd name="connsiteX231" fmla="*/ 220661 w 1440145"/>
                <a:gd name="connsiteY231" fmla="*/ 346047 h 1216163"/>
                <a:gd name="connsiteX232" fmla="*/ 219424 w 1440145"/>
                <a:gd name="connsiteY232" fmla="*/ 349855 h 1216163"/>
                <a:gd name="connsiteX233" fmla="*/ 219424 w 1440145"/>
                <a:gd name="connsiteY233" fmla="*/ 353758 h 1216163"/>
                <a:gd name="connsiteX234" fmla="*/ 220661 w 1440145"/>
                <a:gd name="connsiteY234" fmla="*/ 355091 h 1216163"/>
                <a:gd name="connsiteX235" fmla="*/ 224562 w 1440145"/>
                <a:gd name="connsiteY235" fmla="*/ 356329 h 1216163"/>
                <a:gd name="connsiteX236" fmla="*/ 227131 w 1440145"/>
                <a:gd name="connsiteY236" fmla="*/ 356329 h 1216163"/>
                <a:gd name="connsiteX237" fmla="*/ 228463 w 1440145"/>
                <a:gd name="connsiteY237" fmla="*/ 356329 h 1216163"/>
                <a:gd name="connsiteX238" fmla="*/ 229700 w 1440145"/>
                <a:gd name="connsiteY238" fmla="*/ 357662 h 1216163"/>
                <a:gd name="connsiteX239" fmla="*/ 229700 w 1440145"/>
                <a:gd name="connsiteY239" fmla="*/ 358899 h 1216163"/>
                <a:gd name="connsiteX240" fmla="*/ 227131 w 1440145"/>
                <a:gd name="connsiteY240" fmla="*/ 358899 h 1216163"/>
                <a:gd name="connsiteX241" fmla="*/ 225894 w 1440145"/>
                <a:gd name="connsiteY241" fmla="*/ 360232 h 1216163"/>
                <a:gd name="connsiteX242" fmla="*/ 223230 w 1440145"/>
                <a:gd name="connsiteY242" fmla="*/ 360232 h 1216163"/>
                <a:gd name="connsiteX243" fmla="*/ 221993 w 1440145"/>
                <a:gd name="connsiteY243" fmla="*/ 360232 h 1216163"/>
                <a:gd name="connsiteX244" fmla="*/ 218091 w 1440145"/>
                <a:gd name="connsiteY244" fmla="*/ 357662 h 1216163"/>
                <a:gd name="connsiteX245" fmla="*/ 216759 w 1440145"/>
                <a:gd name="connsiteY245" fmla="*/ 355091 h 1216163"/>
                <a:gd name="connsiteX246" fmla="*/ 215522 w 1440145"/>
                <a:gd name="connsiteY246" fmla="*/ 355091 h 1216163"/>
                <a:gd name="connsiteX247" fmla="*/ 214190 w 1440145"/>
                <a:gd name="connsiteY247" fmla="*/ 353758 h 1216163"/>
                <a:gd name="connsiteX248" fmla="*/ 214190 w 1440145"/>
                <a:gd name="connsiteY248" fmla="*/ 352426 h 1216163"/>
                <a:gd name="connsiteX249" fmla="*/ 214190 w 1440145"/>
                <a:gd name="connsiteY249" fmla="*/ 351188 h 1216163"/>
                <a:gd name="connsiteX250" fmla="*/ 214190 w 1440145"/>
                <a:gd name="connsiteY250" fmla="*/ 349855 h 1216163"/>
                <a:gd name="connsiteX251" fmla="*/ 215522 w 1440145"/>
                <a:gd name="connsiteY251" fmla="*/ 349855 h 1216163"/>
                <a:gd name="connsiteX252" fmla="*/ 215522 w 1440145"/>
                <a:gd name="connsiteY252" fmla="*/ 347285 h 1216163"/>
                <a:gd name="connsiteX253" fmla="*/ 214190 w 1440145"/>
                <a:gd name="connsiteY253" fmla="*/ 347285 h 1216163"/>
                <a:gd name="connsiteX254" fmla="*/ 212953 w 1440145"/>
                <a:gd name="connsiteY254" fmla="*/ 347285 h 1216163"/>
                <a:gd name="connsiteX255" fmla="*/ 210384 w 1440145"/>
                <a:gd name="connsiteY255" fmla="*/ 347285 h 1216163"/>
                <a:gd name="connsiteX256" fmla="*/ 209052 w 1440145"/>
                <a:gd name="connsiteY256" fmla="*/ 347285 h 1216163"/>
                <a:gd name="connsiteX257" fmla="*/ 196206 w 1440145"/>
                <a:gd name="connsiteY257" fmla="*/ 383460 h 1216163"/>
                <a:gd name="connsiteX258" fmla="*/ 202581 w 1440145"/>
                <a:gd name="connsiteY258" fmla="*/ 384698 h 1216163"/>
                <a:gd name="connsiteX259" fmla="*/ 202581 w 1440145"/>
                <a:gd name="connsiteY259" fmla="*/ 389934 h 1216163"/>
                <a:gd name="connsiteX260" fmla="*/ 202581 w 1440145"/>
                <a:gd name="connsiteY260" fmla="*/ 391172 h 1216163"/>
                <a:gd name="connsiteX261" fmla="*/ 198775 w 1440145"/>
                <a:gd name="connsiteY261" fmla="*/ 387364 h 1216163"/>
                <a:gd name="connsiteX262" fmla="*/ 193637 w 1440145"/>
                <a:gd name="connsiteY262" fmla="*/ 389934 h 1216163"/>
                <a:gd name="connsiteX263" fmla="*/ 183265 w 1440145"/>
                <a:gd name="connsiteY263" fmla="*/ 408022 h 1216163"/>
                <a:gd name="connsiteX264" fmla="*/ 161285 w 1440145"/>
                <a:gd name="connsiteY264" fmla="*/ 471234 h 1216163"/>
                <a:gd name="connsiteX265" fmla="*/ 161285 w 1440145"/>
                <a:gd name="connsiteY265" fmla="*/ 482848 h 1216163"/>
                <a:gd name="connsiteX266" fmla="*/ 170324 w 1440145"/>
                <a:gd name="connsiteY266" fmla="*/ 480278 h 1216163"/>
                <a:gd name="connsiteX267" fmla="*/ 171657 w 1440145"/>
                <a:gd name="connsiteY267" fmla="*/ 480278 h 1216163"/>
                <a:gd name="connsiteX268" fmla="*/ 171657 w 1440145"/>
                <a:gd name="connsiteY268" fmla="*/ 481610 h 1216163"/>
                <a:gd name="connsiteX269" fmla="*/ 170324 w 1440145"/>
                <a:gd name="connsiteY269" fmla="*/ 485418 h 1216163"/>
                <a:gd name="connsiteX270" fmla="*/ 161285 w 1440145"/>
                <a:gd name="connsiteY270" fmla="*/ 485418 h 1216163"/>
                <a:gd name="connsiteX271" fmla="*/ 160048 w 1440145"/>
                <a:gd name="connsiteY271" fmla="*/ 473804 h 1216163"/>
                <a:gd name="connsiteX272" fmla="*/ 141969 w 1440145"/>
                <a:gd name="connsiteY272" fmla="*/ 516453 h 1216163"/>
                <a:gd name="connsiteX273" fmla="*/ 127791 w 1440145"/>
                <a:gd name="connsiteY273" fmla="*/ 540919 h 1216163"/>
                <a:gd name="connsiteX274" fmla="*/ 134261 w 1440145"/>
                <a:gd name="connsiteY274" fmla="*/ 539681 h 1216163"/>
                <a:gd name="connsiteX275" fmla="*/ 136830 w 1440145"/>
                <a:gd name="connsiteY275" fmla="*/ 530638 h 1216163"/>
                <a:gd name="connsiteX276" fmla="*/ 143301 w 1440145"/>
                <a:gd name="connsiteY276" fmla="*/ 530638 h 1216163"/>
                <a:gd name="connsiteX277" fmla="*/ 145870 w 1440145"/>
                <a:gd name="connsiteY277" fmla="*/ 531970 h 1216163"/>
                <a:gd name="connsiteX278" fmla="*/ 148439 w 1440145"/>
                <a:gd name="connsiteY278" fmla="*/ 535778 h 1216163"/>
                <a:gd name="connsiteX279" fmla="*/ 149676 w 1440145"/>
                <a:gd name="connsiteY279" fmla="*/ 539681 h 1216163"/>
                <a:gd name="connsiteX280" fmla="*/ 153577 w 1440145"/>
                <a:gd name="connsiteY280" fmla="*/ 542252 h 1216163"/>
                <a:gd name="connsiteX281" fmla="*/ 166518 w 1440145"/>
                <a:gd name="connsiteY281" fmla="*/ 549963 h 1216163"/>
                <a:gd name="connsiteX282" fmla="*/ 169087 w 1440145"/>
                <a:gd name="connsiteY282" fmla="*/ 557769 h 1216163"/>
                <a:gd name="connsiteX283" fmla="*/ 163949 w 1440145"/>
                <a:gd name="connsiteY283" fmla="*/ 555199 h 1216163"/>
                <a:gd name="connsiteX284" fmla="*/ 160048 w 1440145"/>
                <a:gd name="connsiteY284" fmla="*/ 551296 h 1216163"/>
                <a:gd name="connsiteX285" fmla="*/ 154910 w 1440145"/>
                <a:gd name="connsiteY285" fmla="*/ 548725 h 1216163"/>
                <a:gd name="connsiteX286" fmla="*/ 147107 w 1440145"/>
                <a:gd name="connsiteY286" fmla="*/ 543585 h 1216163"/>
                <a:gd name="connsiteX287" fmla="*/ 140637 w 1440145"/>
                <a:gd name="connsiteY287" fmla="*/ 539681 h 1216163"/>
                <a:gd name="connsiteX288" fmla="*/ 139400 w 1440145"/>
                <a:gd name="connsiteY288" fmla="*/ 539681 h 1216163"/>
                <a:gd name="connsiteX289" fmla="*/ 138067 w 1440145"/>
                <a:gd name="connsiteY289" fmla="*/ 539681 h 1216163"/>
                <a:gd name="connsiteX290" fmla="*/ 134261 w 1440145"/>
                <a:gd name="connsiteY290" fmla="*/ 543585 h 1216163"/>
                <a:gd name="connsiteX291" fmla="*/ 134261 w 1440145"/>
                <a:gd name="connsiteY291" fmla="*/ 544822 h 1216163"/>
                <a:gd name="connsiteX292" fmla="*/ 131692 w 1440145"/>
                <a:gd name="connsiteY292" fmla="*/ 546060 h 1216163"/>
                <a:gd name="connsiteX293" fmla="*/ 127791 w 1440145"/>
                <a:gd name="connsiteY293" fmla="*/ 547393 h 1216163"/>
                <a:gd name="connsiteX294" fmla="*/ 125222 w 1440145"/>
                <a:gd name="connsiteY294" fmla="*/ 547393 h 1216163"/>
                <a:gd name="connsiteX295" fmla="*/ 102004 w 1440145"/>
                <a:gd name="connsiteY295" fmla="*/ 586139 h 1216163"/>
                <a:gd name="connsiteX296" fmla="*/ 96771 w 1440145"/>
                <a:gd name="connsiteY296" fmla="*/ 592612 h 1216163"/>
                <a:gd name="connsiteX297" fmla="*/ 94202 w 1440145"/>
                <a:gd name="connsiteY297" fmla="*/ 595182 h 1216163"/>
                <a:gd name="connsiteX298" fmla="*/ 90396 w 1440145"/>
                <a:gd name="connsiteY298" fmla="*/ 596515 h 1216163"/>
                <a:gd name="connsiteX299" fmla="*/ 87731 w 1440145"/>
                <a:gd name="connsiteY299" fmla="*/ 600323 h 1216163"/>
                <a:gd name="connsiteX300" fmla="*/ 86494 w 1440145"/>
                <a:gd name="connsiteY300" fmla="*/ 602989 h 1216163"/>
                <a:gd name="connsiteX301" fmla="*/ 86494 w 1440145"/>
                <a:gd name="connsiteY301" fmla="*/ 604226 h 1216163"/>
                <a:gd name="connsiteX302" fmla="*/ 87731 w 1440145"/>
                <a:gd name="connsiteY302" fmla="*/ 604226 h 1216163"/>
                <a:gd name="connsiteX303" fmla="*/ 91633 w 1440145"/>
                <a:gd name="connsiteY303" fmla="*/ 601656 h 1216163"/>
                <a:gd name="connsiteX304" fmla="*/ 96771 w 1440145"/>
                <a:gd name="connsiteY304" fmla="*/ 597753 h 1216163"/>
                <a:gd name="connsiteX305" fmla="*/ 103241 w 1440145"/>
                <a:gd name="connsiteY305" fmla="*/ 595182 h 1216163"/>
                <a:gd name="connsiteX306" fmla="*/ 105810 w 1440145"/>
                <a:gd name="connsiteY306" fmla="*/ 593850 h 1216163"/>
                <a:gd name="connsiteX307" fmla="*/ 107143 w 1440145"/>
                <a:gd name="connsiteY307" fmla="*/ 590042 h 1216163"/>
                <a:gd name="connsiteX308" fmla="*/ 109712 w 1440145"/>
                <a:gd name="connsiteY308" fmla="*/ 586139 h 1216163"/>
                <a:gd name="connsiteX309" fmla="*/ 112281 w 1440145"/>
                <a:gd name="connsiteY309" fmla="*/ 587376 h 1216163"/>
                <a:gd name="connsiteX310" fmla="*/ 114850 w 1440145"/>
                <a:gd name="connsiteY310" fmla="*/ 587376 h 1216163"/>
                <a:gd name="connsiteX311" fmla="*/ 116182 w 1440145"/>
                <a:gd name="connsiteY311" fmla="*/ 588709 h 1216163"/>
                <a:gd name="connsiteX312" fmla="*/ 114850 w 1440145"/>
                <a:gd name="connsiteY312" fmla="*/ 590042 h 1216163"/>
                <a:gd name="connsiteX313" fmla="*/ 113613 w 1440145"/>
                <a:gd name="connsiteY313" fmla="*/ 592612 h 1216163"/>
                <a:gd name="connsiteX314" fmla="*/ 111044 w 1440145"/>
                <a:gd name="connsiteY314" fmla="*/ 593850 h 1216163"/>
                <a:gd name="connsiteX315" fmla="*/ 112281 w 1440145"/>
                <a:gd name="connsiteY315" fmla="*/ 597753 h 1216163"/>
                <a:gd name="connsiteX316" fmla="*/ 114850 w 1440145"/>
                <a:gd name="connsiteY316" fmla="*/ 604226 h 1216163"/>
                <a:gd name="connsiteX317" fmla="*/ 114850 w 1440145"/>
                <a:gd name="connsiteY317" fmla="*/ 608129 h 1216163"/>
                <a:gd name="connsiteX318" fmla="*/ 114850 w 1440145"/>
                <a:gd name="connsiteY318" fmla="*/ 609367 h 1216163"/>
                <a:gd name="connsiteX319" fmla="*/ 113613 w 1440145"/>
                <a:gd name="connsiteY319" fmla="*/ 613270 h 1216163"/>
                <a:gd name="connsiteX320" fmla="*/ 113613 w 1440145"/>
                <a:gd name="connsiteY320" fmla="*/ 614508 h 1216163"/>
                <a:gd name="connsiteX321" fmla="*/ 112281 w 1440145"/>
                <a:gd name="connsiteY321" fmla="*/ 614508 h 1216163"/>
                <a:gd name="connsiteX322" fmla="*/ 109712 w 1440145"/>
                <a:gd name="connsiteY322" fmla="*/ 613270 h 1216163"/>
                <a:gd name="connsiteX323" fmla="*/ 107143 w 1440145"/>
                <a:gd name="connsiteY323" fmla="*/ 610700 h 1216163"/>
                <a:gd name="connsiteX324" fmla="*/ 105810 w 1440145"/>
                <a:gd name="connsiteY324" fmla="*/ 608129 h 1216163"/>
                <a:gd name="connsiteX325" fmla="*/ 105810 w 1440145"/>
                <a:gd name="connsiteY325" fmla="*/ 605464 h 1216163"/>
                <a:gd name="connsiteX326" fmla="*/ 105810 w 1440145"/>
                <a:gd name="connsiteY326" fmla="*/ 601656 h 1216163"/>
                <a:gd name="connsiteX327" fmla="*/ 107143 w 1440145"/>
                <a:gd name="connsiteY327" fmla="*/ 600323 h 1216163"/>
                <a:gd name="connsiteX328" fmla="*/ 107143 w 1440145"/>
                <a:gd name="connsiteY328" fmla="*/ 599085 h 1216163"/>
                <a:gd name="connsiteX329" fmla="*/ 104573 w 1440145"/>
                <a:gd name="connsiteY329" fmla="*/ 599085 h 1216163"/>
                <a:gd name="connsiteX330" fmla="*/ 103241 w 1440145"/>
                <a:gd name="connsiteY330" fmla="*/ 599085 h 1216163"/>
                <a:gd name="connsiteX331" fmla="*/ 100672 w 1440145"/>
                <a:gd name="connsiteY331" fmla="*/ 602989 h 1216163"/>
                <a:gd name="connsiteX332" fmla="*/ 96771 w 1440145"/>
                <a:gd name="connsiteY332" fmla="*/ 605464 h 1216163"/>
                <a:gd name="connsiteX333" fmla="*/ 94202 w 1440145"/>
                <a:gd name="connsiteY333" fmla="*/ 608129 h 1216163"/>
                <a:gd name="connsiteX334" fmla="*/ 90396 w 1440145"/>
                <a:gd name="connsiteY334" fmla="*/ 609367 h 1216163"/>
                <a:gd name="connsiteX335" fmla="*/ 90396 w 1440145"/>
                <a:gd name="connsiteY335" fmla="*/ 612032 h 1216163"/>
                <a:gd name="connsiteX336" fmla="*/ 87731 w 1440145"/>
                <a:gd name="connsiteY336" fmla="*/ 613270 h 1216163"/>
                <a:gd name="connsiteX337" fmla="*/ 87731 w 1440145"/>
                <a:gd name="connsiteY337" fmla="*/ 617173 h 1216163"/>
                <a:gd name="connsiteX338" fmla="*/ 86494 w 1440145"/>
                <a:gd name="connsiteY338" fmla="*/ 622314 h 1216163"/>
                <a:gd name="connsiteX339" fmla="*/ 85162 w 1440145"/>
                <a:gd name="connsiteY339" fmla="*/ 623552 h 1216163"/>
                <a:gd name="connsiteX340" fmla="*/ 83925 w 1440145"/>
                <a:gd name="connsiteY340" fmla="*/ 623552 h 1216163"/>
                <a:gd name="connsiteX341" fmla="*/ 82593 w 1440145"/>
                <a:gd name="connsiteY341" fmla="*/ 622314 h 1216163"/>
                <a:gd name="connsiteX342" fmla="*/ 81356 w 1440145"/>
                <a:gd name="connsiteY342" fmla="*/ 620981 h 1216163"/>
                <a:gd name="connsiteX343" fmla="*/ 81356 w 1440145"/>
                <a:gd name="connsiteY343" fmla="*/ 615840 h 1216163"/>
                <a:gd name="connsiteX344" fmla="*/ 82593 w 1440145"/>
                <a:gd name="connsiteY344" fmla="*/ 610700 h 1216163"/>
                <a:gd name="connsiteX345" fmla="*/ 83925 w 1440145"/>
                <a:gd name="connsiteY345" fmla="*/ 608129 h 1216163"/>
                <a:gd name="connsiteX346" fmla="*/ 81356 w 1440145"/>
                <a:gd name="connsiteY346" fmla="*/ 606797 h 1216163"/>
                <a:gd name="connsiteX347" fmla="*/ 77455 w 1440145"/>
                <a:gd name="connsiteY347" fmla="*/ 606797 h 1216163"/>
                <a:gd name="connsiteX348" fmla="*/ 74886 w 1440145"/>
                <a:gd name="connsiteY348" fmla="*/ 609367 h 1216163"/>
                <a:gd name="connsiteX349" fmla="*/ 72317 w 1440145"/>
                <a:gd name="connsiteY349" fmla="*/ 613270 h 1216163"/>
                <a:gd name="connsiteX350" fmla="*/ 70984 w 1440145"/>
                <a:gd name="connsiteY350" fmla="*/ 618411 h 1216163"/>
                <a:gd name="connsiteX351" fmla="*/ 70984 w 1440145"/>
                <a:gd name="connsiteY351" fmla="*/ 623552 h 1216163"/>
                <a:gd name="connsiteX352" fmla="*/ 61945 w 1440145"/>
                <a:gd name="connsiteY352" fmla="*/ 644305 h 1216163"/>
                <a:gd name="connsiteX353" fmla="*/ 47767 w 1440145"/>
                <a:gd name="connsiteY353" fmla="*/ 670009 h 1216163"/>
                <a:gd name="connsiteX354" fmla="*/ 32257 w 1440145"/>
                <a:gd name="connsiteY354" fmla="*/ 685526 h 1216163"/>
                <a:gd name="connsiteX355" fmla="*/ 24550 w 1440145"/>
                <a:gd name="connsiteY355" fmla="*/ 694570 h 1216163"/>
                <a:gd name="connsiteX356" fmla="*/ 16842 w 1440145"/>
                <a:gd name="connsiteY356" fmla="*/ 704946 h 1216163"/>
                <a:gd name="connsiteX357" fmla="*/ 15510 w 1440145"/>
                <a:gd name="connsiteY357" fmla="*/ 707517 h 1216163"/>
                <a:gd name="connsiteX358" fmla="*/ 18079 w 1440145"/>
                <a:gd name="connsiteY358" fmla="*/ 713990 h 1216163"/>
                <a:gd name="connsiteX359" fmla="*/ 19411 w 1440145"/>
                <a:gd name="connsiteY359" fmla="*/ 719131 h 1216163"/>
                <a:gd name="connsiteX360" fmla="*/ 16842 w 1440145"/>
                <a:gd name="connsiteY360" fmla="*/ 724272 h 1216163"/>
                <a:gd name="connsiteX361" fmla="*/ 16842 w 1440145"/>
                <a:gd name="connsiteY361" fmla="*/ 730745 h 1216163"/>
                <a:gd name="connsiteX362" fmla="*/ 18079 w 1440145"/>
                <a:gd name="connsiteY362" fmla="*/ 733316 h 1216163"/>
                <a:gd name="connsiteX363" fmla="*/ 21980 w 1440145"/>
                <a:gd name="connsiteY363" fmla="*/ 734648 h 1216163"/>
                <a:gd name="connsiteX364" fmla="*/ 23217 w 1440145"/>
                <a:gd name="connsiteY364" fmla="*/ 738456 h 1216163"/>
                <a:gd name="connsiteX365" fmla="*/ 21980 w 1440145"/>
                <a:gd name="connsiteY365" fmla="*/ 747500 h 1216163"/>
                <a:gd name="connsiteX366" fmla="*/ 27119 w 1440145"/>
                <a:gd name="connsiteY366" fmla="*/ 752641 h 1216163"/>
                <a:gd name="connsiteX367" fmla="*/ 27119 w 1440145"/>
                <a:gd name="connsiteY367" fmla="*/ 761685 h 1216163"/>
                <a:gd name="connsiteX368" fmla="*/ 23217 w 1440145"/>
                <a:gd name="connsiteY368" fmla="*/ 777202 h 1216163"/>
                <a:gd name="connsiteX369" fmla="*/ 7803 w 1440145"/>
                <a:gd name="connsiteY369" fmla="*/ 801764 h 1216163"/>
                <a:gd name="connsiteX370" fmla="*/ 16842 w 1440145"/>
                <a:gd name="connsiteY370" fmla="*/ 803001 h 1216163"/>
                <a:gd name="connsiteX371" fmla="*/ 7803 w 1440145"/>
                <a:gd name="connsiteY371" fmla="*/ 806904 h 1216163"/>
                <a:gd name="connsiteX372" fmla="*/ 1332 w 1440145"/>
                <a:gd name="connsiteY372" fmla="*/ 824992 h 1216163"/>
                <a:gd name="connsiteX373" fmla="*/ 2569 w 1440145"/>
                <a:gd name="connsiteY373" fmla="*/ 835274 h 1216163"/>
                <a:gd name="connsiteX374" fmla="*/ 1332 w 1440145"/>
                <a:gd name="connsiteY374" fmla="*/ 843080 h 1216163"/>
                <a:gd name="connsiteX375" fmla="*/ 2569 w 1440145"/>
                <a:gd name="connsiteY375" fmla="*/ 854694 h 1216163"/>
                <a:gd name="connsiteX376" fmla="*/ 0 w 1440145"/>
                <a:gd name="connsiteY376" fmla="*/ 877922 h 1216163"/>
                <a:gd name="connsiteX377" fmla="*/ 3901 w 1440145"/>
                <a:gd name="connsiteY377" fmla="*/ 890774 h 1216163"/>
                <a:gd name="connsiteX378" fmla="*/ 15510 w 1440145"/>
                <a:gd name="connsiteY378" fmla="*/ 907624 h 1216163"/>
                <a:gd name="connsiteX379" fmla="*/ 103241 w 1440145"/>
                <a:gd name="connsiteY379" fmla="*/ 935994 h 1216163"/>
                <a:gd name="connsiteX380" fmla="*/ 109712 w 1440145"/>
                <a:gd name="connsiteY380" fmla="*/ 934756 h 121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1440145" h="1216163">
                  <a:moveTo>
                    <a:pt x="109712" y="934756"/>
                  </a:moveTo>
                  <a:lnTo>
                    <a:pt x="459400" y="1038047"/>
                  </a:lnTo>
                  <a:lnTo>
                    <a:pt x="693002" y="1099926"/>
                  </a:lnTo>
                  <a:lnTo>
                    <a:pt x="891682" y="1150286"/>
                  </a:lnTo>
                  <a:lnTo>
                    <a:pt x="1176856" y="1216164"/>
                  </a:lnTo>
                  <a:lnTo>
                    <a:pt x="1263350" y="824992"/>
                  </a:lnTo>
                  <a:lnTo>
                    <a:pt x="1264587" y="814615"/>
                  </a:lnTo>
                  <a:lnTo>
                    <a:pt x="1269726" y="803001"/>
                  </a:lnTo>
                  <a:lnTo>
                    <a:pt x="1276196" y="801764"/>
                  </a:lnTo>
                  <a:lnTo>
                    <a:pt x="1282666" y="781105"/>
                  </a:lnTo>
                  <a:lnTo>
                    <a:pt x="1290469" y="773394"/>
                  </a:lnTo>
                  <a:lnTo>
                    <a:pt x="1286568" y="756544"/>
                  </a:lnTo>
                  <a:lnTo>
                    <a:pt x="1303315" y="739789"/>
                  </a:lnTo>
                  <a:lnTo>
                    <a:pt x="1302078" y="735886"/>
                  </a:lnTo>
                  <a:lnTo>
                    <a:pt x="1293038" y="728175"/>
                  </a:lnTo>
                  <a:lnTo>
                    <a:pt x="1293038" y="717798"/>
                  </a:lnTo>
                  <a:lnTo>
                    <a:pt x="1287805" y="715228"/>
                  </a:lnTo>
                  <a:lnTo>
                    <a:pt x="1282666" y="719131"/>
                  </a:lnTo>
                  <a:lnTo>
                    <a:pt x="1277528" y="708754"/>
                  </a:lnTo>
                  <a:lnTo>
                    <a:pt x="1267157" y="711325"/>
                  </a:lnTo>
                  <a:lnTo>
                    <a:pt x="1260781" y="701043"/>
                  </a:lnTo>
                  <a:lnTo>
                    <a:pt x="1264587" y="689429"/>
                  </a:lnTo>
                  <a:lnTo>
                    <a:pt x="1262018" y="676482"/>
                  </a:lnTo>
                  <a:lnTo>
                    <a:pt x="1267157" y="668771"/>
                  </a:lnTo>
                  <a:lnTo>
                    <a:pt x="1267157" y="659727"/>
                  </a:lnTo>
                  <a:lnTo>
                    <a:pt x="1283999" y="648113"/>
                  </a:lnTo>
                  <a:lnTo>
                    <a:pt x="1311022" y="604226"/>
                  </a:lnTo>
                  <a:lnTo>
                    <a:pt x="1327864" y="600323"/>
                  </a:lnTo>
                  <a:lnTo>
                    <a:pt x="1349750" y="575857"/>
                  </a:lnTo>
                  <a:lnTo>
                    <a:pt x="1351082" y="565480"/>
                  </a:lnTo>
                  <a:lnTo>
                    <a:pt x="1354983" y="561577"/>
                  </a:lnTo>
                  <a:lnTo>
                    <a:pt x="1351082" y="560340"/>
                  </a:lnTo>
                  <a:lnTo>
                    <a:pt x="1352319" y="552629"/>
                  </a:lnTo>
                  <a:lnTo>
                    <a:pt x="1362690" y="544822"/>
                  </a:lnTo>
                  <a:lnTo>
                    <a:pt x="1376868" y="529305"/>
                  </a:lnTo>
                  <a:lnTo>
                    <a:pt x="1397517" y="487989"/>
                  </a:lnTo>
                  <a:lnTo>
                    <a:pt x="1402655" y="481610"/>
                  </a:lnTo>
                  <a:lnTo>
                    <a:pt x="1440145" y="440294"/>
                  </a:lnTo>
                  <a:lnTo>
                    <a:pt x="1434912" y="402786"/>
                  </a:lnTo>
                  <a:lnTo>
                    <a:pt x="1422066" y="389934"/>
                  </a:lnTo>
                  <a:lnTo>
                    <a:pt x="1415596" y="380890"/>
                  </a:lnTo>
                  <a:lnTo>
                    <a:pt x="1405224" y="378320"/>
                  </a:lnTo>
                  <a:lnTo>
                    <a:pt x="1391046" y="334433"/>
                  </a:lnTo>
                  <a:lnTo>
                    <a:pt x="1074947" y="258179"/>
                  </a:lnTo>
                  <a:lnTo>
                    <a:pt x="1046496" y="268556"/>
                  </a:lnTo>
                  <a:lnTo>
                    <a:pt x="1022042" y="260844"/>
                  </a:lnTo>
                  <a:lnTo>
                    <a:pt x="991022" y="260844"/>
                  </a:lnTo>
                  <a:lnTo>
                    <a:pt x="978176" y="254371"/>
                  </a:lnTo>
                  <a:lnTo>
                    <a:pt x="960097" y="264652"/>
                  </a:lnTo>
                  <a:lnTo>
                    <a:pt x="929077" y="260844"/>
                  </a:lnTo>
                  <a:lnTo>
                    <a:pt x="911093" y="259512"/>
                  </a:lnTo>
                  <a:lnTo>
                    <a:pt x="882642" y="264652"/>
                  </a:lnTo>
                  <a:lnTo>
                    <a:pt x="871033" y="272459"/>
                  </a:lnTo>
                  <a:lnTo>
                    <a:pt x="829737" y="268556"/>
                  </a:lnTo>
                  <a:lnTo>
                    <a:pt x="816796" y="253038"/>
                  </a:lnTo>
                  <a:lnTo>
                    <a:pt x="809089" y="250468"/>
                  </a:lnTo>
                  <a:lnTo>
                    <a:pt x="769124" y="256941"/>
                  </a:lnTo>
                  <a:lnTo>
                    <a:pt x="758752" y="262082"/>
                  </a:lnTo>
                  <a:lnTo>
                    <a:pt x="756183" y="259512"/>
                  </a:lnTo>
                  <a:lnTo>
                    <a:pt x="753614" y="256941"/>
                  </a:lnTo>
                  <a:lnTo>
                    <a:pt x="740673" y="253038"/>
                  </a:lnTo>
                  <a:lnTo>
                    <a:pt x="717456" y="259512"/>
                  </a:lnTo>
                  <a:lnTo>
                    <a:pt x="714887" y="256941"/>
                  </a:lnTo>
                  <a:lnTo>
                    <a:pt x="714887" y="242757"/>
                  </a:lnTo>
                  <a:lnTo>
                    <a:pt x="700709" y="232380"/>
                  </a:lnTo>
                  <a:lnTo>
                    <a:pt x="683962" y="228572"/>
                  </a:lnTo>
                  <a:lnTo>
                    <a:pt x="669784" y="218195"/>
                  </a:lnTo>
                  <a:lnTo>
                    <a:pt x="640096" y="216958"/>
                  </a:lnTo>
                  <a:lnTo>
                    <a:pt x="625918" y="210484"/>
                  </a:lnTo>
                  <a:lnTo>
                    <a:pt x="611645" y="211722"/>
                  </a:lnTo>
                  <a:lnTo>
                    <a:pt x="602606" y="218195"/>
                  </a:lnTo>
                  <a:lnTo>
                    <a:pt x="596231" y="218195"/>
                  </a:lnTo>
                  <a:lnTo>
                    <a:pt x="576819" y="223336"/>
                  </a:lnTo>
                  <a:lnTo>
                    <a:pt x="540661" y="223336"/>
                  </a:lnTo>
                  <a:lnTo>
                    <a:pt x="534286" y="215625"/>
                  </a:lnTo>
                  <a:lnTo>
                    <a:pt x="521345" y="213055"/>
                  </a:lnTo>
                  <a:lnTo>
                    <a:pt x="491657" y="194967"/>
                  </a:lnTo>
                  <a:lnTo>
                    <a:pt x="478716" y="182020"/>
                  </a:lnTo>
                  <a:lnTo>
                    <a:pt x="477479" y="180782"/>
                  </a:lnTo>
                  <a:lnTo>
                    <a:pt x="483950" y="156221"/>
                  </a:lnTo>
                  <a:lnTo>
                    <a:pt x="482618" y="145940"/>
                  </a:lnTo>
                  <a:lnTo>
                    <a:pt x="487756" y="132993"/>
                  </a:lnTo>
                  <a:lnTo>
                    <a:pt x="489088" y="114905"/>
                  </a:lnTo>
                  <a:lnTo>
                    <a:pt x="483950" y="81395"/>
                  </a:lnTo>
                  <a:lnTo>
                    <a:pt x="455499" y="49123"/>
                  </a:lnTo>
                  <a:lnTo>
                    <a:pt x="446459" y="46552"/>
                  </a:lnTo>
                  <a:lnTo>
                    <a:pt x="432281" y="51693"/>
                  </a:lnTo>
                  <a:lnTo>
                    <a:pt x="427143" y="49123"/>
                  </a:lnTo>
                  <a:lnTo>
                    <a:pt x="414202" y="43887"/>
                  </a:lnTo>
                  <a:lnTo>
                    <a:pt x="407827" y="31035"/>
                  </a:lnTo>
                  <a:lnTo>
                    <a:pt x="400024" y="19421"/>
                  </a:lnTo>
                  <a:lnTo>
                    <a:pt x="388416" y="24561"/>
                  </a:lnTo>
                  <a:lnTo>
                    <a:pt x="381945" y="20658"/>
                  </a:lnTo>
                  <a:lnTo>
                    <a:pt x="383278" y="25799"/>
                  </a:lnTo>
                  <a:lnTo>
                    <a:pt x="373001" y="25799"/>
                  </a:lnTo>
                  <a:lnTo>
                    <a:pt x="366531" y="24561"/>
                  </a:lnTo>
                  <a:lnTo>
                    <a:pt x="361297" y="14280"/>
                  </a:lnTo>
                  <a:lnTo>
                    <a:pt x="358728" y="14280"/>
                  </a:lnTo>
                  <a:lnTo>
                    <a:pt x="345882" y="12947"/>
                  </a:lnTo>
                  <a:lnTo>
                    <a:pt x="345882" y="14280"/>
                  </a:lnTo>
                  <a:lnTo>
                    <a:pt x="352353" y="21991"/>
                  </a:lnTo>
                  <a:lnTo>
                    <a:pt x="354922" y="27132"/>
                  </a:lnTo>
                  <a:lnTo>
                    <a:pt x="354922" y="28464"/>
                  </a:lnTo>
                  <a:lnTo>
                    <a:pt x="353590" y="28464"/>
                  </a:lnTo>
                  <a:lnTo>
                    <a:pt x="352353" y="28464"/>
                  </a:lnTo>
                  <a:lnTo>
                    <a:pt x="352353" y="29702"/>
                  </a:lnTo>
                  <a:lnTo>
                    <a:pt x="352353" y="31035"/>
                  </a:lnTo>
                  <a:lnTo>
                    <a:pt x="351021" y="33605"/>
                  </a:lnTo>
                  <a:lnTo>
                    <a:pt x="349688" y="33605"/>
                  </a:lnTo>
                  <a:lnTo>
                    <a:pt x="348451" y="32272"/>
                  </a:lnTo>
                  <a:lnTo>
                    <a:pt x="348451" y="31035"/>
                  </a:lnTo>
                  <a:lnTo>
                    <a:pt x="347119" y="25799"/>
                  </a:lnTo>
                  <a:lnTo>
                    <a:pt x="347119" y="24561"/>
                  </a:lnTo>
                  <a:lnTo>
                    <a:pt x="344550" y="23228"/>
                  </a:lnTo>
                  <a:lnTo>
                    <a:pt x="343218" y="21991"/>
                  </a:lnTo>
                  <a:lnTo>
                    <a:pt x="338080" y="15517"/>
                  </a:lnTo>
                  <a:lnTo>
                    <a:pt x="334274" y="7806"/>
                  </a:lnTo>
                  <a:lnTo>
                    <a:pt x="330372" y="3903"/>
                  </a:lnTo>
                  <a:lnTo>
                    <a:pt x="329040" y="1333"/>
                  </a:lnTo>
                  <a:lnTo>
                    <a:pt x="329040" y="0"/>
                  </a:lnTo>
                  <a:lnTo>
                    <a:pt x="326471" y="0"/>
                  </a:lnTo>
                  <a:lnTo>
                    <a:pt x="325234" y="0"/>
                  </a:lnTo>
                  <a:lnTo>
                    <a:pt x="325234" y="2666"/>
                  </a:lnTo>
                  <a:lnTo>
                    <a:pt x="326471" y="9044"/>
                  </a:lnTo>
                  <a:lnTo>
                    <a:pt x="327803" y="20658"/>
                  </a:lnTo>
                  <a:lnTo>
                    <a:pt x="325234" y="49123"/>
                  </a:lnTo>
                  <a:lnTo>
                    <a:pt x="320096" y="55501"/>
                  </a:lnTo>
                  <a:lnTo>
                    <a:pt x="309724" y="59404"/>
                  </a:lnTo>
                  <a:lnTo>
                    <a:pt x="308392" y="60737"/>
                  </a:lnTo>
                  <a:lnTo>
                    <a:pt x="308392" y="63307"/>
                  </a:lnTo>
                  <a:lnTo>
                    <a:pt x="310961" y="73589"/>
                  </a:lnTo>
                  <a:lnTo>
                    <a:pt x="305823" y="91676"/>
                  </a:lnTo>
                  <a:lnTo>
                    <a:pt x="303254" y="98150"/>
                  </a:lnTo>
                  <a:lnTo>
                    <a:pt x="303254" y="109764"/>
                  </a:lnTo>
                  <a:lnTo>
                    <a:pt x="302017" y="113667"/>
                  </a:lnTo>
                  <a:lnTo>
                    <a:pt x="300684" y="117570"/>
                  </a:lnTo>
                  <a:lnTo>
                    <a:pt x="300684" y="118808"/>
                  </a:lnTo>
                  <a:lnTo>
                    <a:pt x="300684" y="120046"/>
                  </a:lnTo>
                  <a:lnTo>
                    <a:pt x="305823" y="116238"/>
                  </a:lnTo>
                  <a:lnTo>
                    <a:pt x="307155" y="117570"/>
                  </a:lnTo>
                  <a:lnTo>
                    <a:pt x="308392" y="117570"/>
                  </a:lnTo>
                  <a:lnTo>
                    <a:pt x="309724" y="114905"/>
                  </a:lnTo>
                  <a:lnTo>
                    <a:pt x="310961" y="114905"/>
                  </a:lnTo>
                  <a:lnTo>
                    <a:pt x="310961" y="117570"/>
                  </a:lnTo>
                  <a:lnTo>
                    <a:pt x="310961" y="120046"/>
                  </a:lnTo>
                  <a:lnTo>
                    <a:pt x="307155" y="121378"/>
                  </a:lnTo>
                  <a:lnTo>
                    <a:pt x="304586" y="121378"/>
                  </a:lnTo>
                  <a:lnTo>
                    <a:pt x="292977" y="139466"/>
                  </a:lnTo>
                  <a:lnTo>
                    <a:pt x="291645" y="142036"/>
                  </a:lnTo>
                  <a:lnTo>
                    <a:pt x="291645" y="144607"/>
                  </a:lnTo>
                  <a:lnTo>
                    <a:pt x="291645" y="145940"/>
                  </a:lnTo>
                  <a:lnTo>
                    <a:pt x="298115" y="148510"/>
                  </a:lnTo>
                  <a:lnTo>
                    <a:pt x="299352" y="148510"/>
                  </a:lnTo>
                  <a:lnTo>
                    <a:pt x="299352" y="149748"/>
                  </a:lnTo>
                  <a:lnTo>
                    <a:pt x="298115" y="154984"/>
                  </a:lnTo>
                  <a:lnTo>
                    <a:pt x="296783" y="158791"/>
                  </a:lnTo>
                  <a:lnTo>
                    <a:pt x="296783" y="160124"/>
                  </a:lnTo>
                  <a:lnTo>
                    <a:pt x="298115" y="160124"/>
                  </a:lnTo>
                  <a:lnTo>
                    <a:pt x="298115" y="162695"/>
                  </a:lnTo>
                  <a:lnTo>
                    <a:pt x="299352" y="162695"/>
                  </a:lnTo>
                  <a:lnTo>
                    <a:pt x="298115" y="164027"/>
                  </a:lnTo>
                  <a:lnTo>
                    <a:pt x="296783" y="166598"/>
                  </a:lnTo>
                  <a:lnTo>
                    <a:pt x="294214" y="166598"/>
                  </a:lnTo>
                  <a:lnTo>
                    <a:pt x="294214" y="167835"/>
                  </a:lnTo>
                  <a:lnTo>
                    <a:pt x="292977" y="166598"/>
                  </a:lnTo>
                  <a:lnTo>
                    <a:pt x="291645" y="164027"/>
                  </a:lnTo>
                  <a:lnTo>
                    <a:pt x="290408" y="160124"/>
                  </a:lnTo>
                  <a:lnTo>
                    <a:pt x="289076" y="157554"/>
                  </a:lnTo>
                  <a:lnTo>
                    <a:pt x="286507" y="157554"/>
                  </a:lnTo>
                  <a:lnTo>
                    <a:pt x="283937" y="157554"/>
                  </a:lnTo>
                  <a:lnTo>
                    <a:pt x="282605" y="158791"/>
                  </a:lnTo>
                  <a:lnTo>
                    <a:pt x="281368" y="161457"/>
                  </a:lnTo>
                  <a:lnTo>
                    <a:pt x="282605" y="167835"/>
                  </a:lnTo>
                  <a:lnTo>
                    <a:pt x="282605" y="174309"/>
                  </a:lnTo>
                  <a:lnTo>
                    <a:pt x="283937" y="180782"/>
                  </a:lnTo>
                  <a:lnTo>
                    <a:pt x="281368" y="182020"/>
                  </a:lnTo>
                  <a:lnTo>
                    <a:pt x="280036" y="183353"/>
                  </a:lnTo>
                  <a:lnTo>
                    <a:pt x="278704" y="184590"/>
                  </a:lnTo>
                  <a:lnTo>
                    <a:pt x="277467" y="184590"/>
                  </a:lnTo>
                  <a:lnTo>
                    <a:pt x="277467" y="183353"/>
                  </a:lnTo>
                  <a:lnTo>
                    <a:pt x="278704" y="182020"/>
                  </a:lnTo>
                  <a:lnTo>
                    <a:pt x="278704" y="179450"/>
                  </a:lnTo>
                  <a:lnTo>
                    <a:pt x="277467" y="180782"/>
                  </a:lnTo>
                  <a:lnTo>
                    <a:pt x="277467" y="182020"/>
                  </a:lnTo>
                  <a:lnTo>
                    <a:pt x="276135" y="183353"/>
                  </a:lnTo>
                  <a:lnTo>
                    <a:pt x="276135" y="184590"/>
                  </a:lnTo>
                  <a:lnTo>
                    <a:pt x="274898" y="187256"/>
                  </a:lnTo>
                  <a:lnTo>
                    <a:pt x="274898" y="188493"/>
                  </a:lnTo>
                  <a:lnTo>
                    <a:pt x="273566" y="191064"/>
                  </a:lnTo>
                  <a:lnTo>
                    <a:pt x="272329" y="191064"/>
                  </a:lnTo>
                  <a:lnTo>
                    <a:pt x="270997" y="191064"/>
                  </a:lnTo>
                  <a:lnTo>
                    <a:pt x="270997" y="192397"/>
                  </a:lnTo>
                  <a:lnTo>
                    <a:pt x="272329" y="193729"/>
                  </a:lnTo>
                  <a:lnTo>
                    <a:pt x="273566" y="194967"/>
                  </a:lnTo>
                  <a:lnTo>
                    <a:pt x="270997" y="204011"/>
                  </a:lnTo>
                  <a:lnTo>
                    <a:pt x="270997" y="206581"/>
                  </a:lnTo>
                  <a:lnTo>
                    <a:pt x="272329" y="206581"/>
                  </a:lnTo>
                  <a:lnTo>
                    <a:pt x="274898" y="206581"/>
                  </a:lnTo>
                  <a:lnTo>
                    <a:pt x="273566" y="207914"/>
                  </a:lnTo>
                  <a:lnTo>
                    <a:pt x="270997" y="210484"/>
                  </a:lnTo>
                  <a:lnTo>
                    <a:pt x="264526" y="219528"/>
                  </a:lnTo>
                  <a:lnTo>
                    <a:pt x="263289" y="228572"/>
                  </a:lnTo>
                  <a:lnTo>
                    <a:pt x="265858" y="226002"/>
                  </a:lnTo>
                  <a:lnTo>
                    <a:pt x="268427" y="231142"/>
                  </a:lnTo>
                  <a:lnTo>
                    <a:pt x="263289" y="231142"/>
                  </a:lnTo>
                  <a:lnTo>
                    <a:pt x="250348" y="247897"/>
                  </a:lnTo>
                  <a:lnTo>
                    <a:pt x="238740" y="276267"/>
                  </a:lnTo>
                  <a:lnTo>
                    <a:pt x="237503" y="277599"/>
                  </a:lnTo>
                  <a:lnTo>
                    <a:pt x="238740" y="280170"/>
                  </a:lnTo>
                  <a:lnTo>
                    <a:pt x="238740" y="282740"/>
                  </a:lnTo>
                  <a:lnTo>
                    <a:pt x="238740" y="284073"/>
                  </a:lnTo>
                  <a:lnTo>
                    <a:pt x="238740" y="285311"/>
                  </a:lnTo>
                  <a:lnTo>
                    <a:pt x="237503" y="285311"/>
                  </a:lnTo>
                  <a:lnTo>
                    <a:pt x="236171" y="286643"/>
                  </a:lnTo>
                  <a:lnTo>
                    <a:pt x="234838" y="286643"/>
                  </a:lnTo>
                  <a:lnTo>
                    <a:pt x="236171" y="285311"/>
                  </a:lnTo>
                  <a:lnTo>
                    <a:pt x="234838" y="284073"/>
                  </a:lnTo>
                  <a:lnTo>
                    <a:pt x="233601" y="285311"/>
                  </a:lnTo>
                  <a:lnTo>
                    <a:pt x="228463" y="291784"/>
                  </a:lnTo>
                  <a:lnTo>
                    <a:pt x="223230" y="302161"/>
                  </a:lnTo>
                  <a:lnTo>
                    <a:pt x="220661" y="320153"/>
                  </a:lnTo>
                  <a:lnTo>
                    <a:pt x="214190" y="330530"/>
                  </a:lnTo>
                  <a:lnTo>
                    <a:pt x="212953" y="331768"/>
                  </a:lnTo>
                  <a:lnTo>
                    <a:pt x="212953" y="333100"/>
                  </a:lnTo>
                  <a:lnTo>
                    <a:pt x="215522" y="333100"/>
                  </a:lnTo>
                  <a:lnTo>
                    <a:pt x="215522" y="335671"/>
                  </a:lnTo>
                  <a:lnTo>
                    <a:pt x="212953" y="338241"/>
                  </a:lnTo>
                  <a:lnTo>
                    <a:pt x="211621" y="342144"/>
                  </a:lnTo>
                  <a:lnTo>
                    <a:pt x="212953" y="343477"/>
                  </a:lnTo>
                  <a:lnTo>
                    <a:pt x="216759" y="343477"/>
                  </a:lnTo>
                  <a:lnTo>
                    <a:pt x="219424" y="344715"/>
                  </a:lnTo>
                  <a:lnTo>
                    <a:pt x="220661" y="346047"/>
                  </a:lnTo>
                  <a:lnTo>
                    <a:pt x="219424" y="349855"/>
                  </a:lnTo>
                  <a:lnTo>
                    <a:pt x="219424" y="353758"/>
                  </a:lnTo>
                  <a:lnTo>
                    <a:pt x="220661" y="355091"/>
                  </a:lnTo>
                  <a:lnTo>
                    <a:pt x="224562" y="356329"/>
                  </a:lnTo>
                  <a:lnTo>
                    <a:pt x="227131" y="356329"/>
                  </a:lnTo>
                  <a:lnTo>
                    <a:pt x="228463" y="356329"/>
                  </a:lnTo>
                  <a:lnTo>
                    <a:pt x="229700" y="357662"/>
                  </a:lnTo>
                  <a:lnTo>
                    <a:pt x="229700" y="358899"/>
                  </a:lnTo>
                  <a:lnTo>
                    <a:pt x="227131" y="358899"/>
                  </a:lnTo>
                  <a:lnTo>
                    <a:pt x="225894" y="360232"/>
                  </a:lnTo>
                  <a:lnTo>
                    <a:pt x="223230" y="360232"/>
                  </a:lnTo>
                  <a:lnTo>
                    <a:pt x="221993" y="360232"/>
                  </a:lnTo>
                  <a:lnTo>
                    <a:pt x="218091" y="357662"/>
                  </a:lnTo>
                  <a:lnTo>
                    <a:pt x="216759" y="355091"/>
                  </a:lnTo>
                  <a:lnTo>
                    <a:pt x="215522" y="355091"/>
                  </a:lnTo>
                  <a:lnTo>
                    <a:pt x="214190" y="353758"/>
                  </a:lnTo>
                  <a:lnTo>
                    <a:pt x="214190" y="352426"/>
                  </a:lnTo>
                  <a:lnTo>
                    <a:pt x="214190" y="351188"/>
                  </a:lnTo>
                  <a:lnTo>
                    <a:pt x="214190" y="349855"/>
                  </a:lnTo>
                  <a:lnTo>
                    <a:pt x="215522" y="349855"/>
                  </a:lnTo>
                  <a:lnTo>
                    <a:pt x="215522" y="347285"/>
                  </a:lnTo>
                  <a:lnTo>
                    <a:pt x="214190" y="347285"/>
                  </a:lnTo>
                  <a:lnTo>
                    <a:pt x="212953" y="347285"/>
                  </a:lnTo>
                  <a:lnTo>
                    <a:pt x="210384" y="347285"/>
                  </a:lnTo>
                  <a:lnTo>
                    <a:pt x="209052" y="347285"/>
                  </a:lnTo>
                  <a:lnTo>
                    <a:pt x="196206" y="383460"/>
                  </a:lnTo>
                  <a:lnTo>
                    <a:pt x="202581" y="384698"/>
                  </a:lnTo>
                  <a:lnTo>
                    <a:pt x="202581" y="389934"/>
                  </a:lnTo>
                  <a:lnTo>
                    <a:pt x="202581" y="391172"/>
                  </a:lnTo>
                  <a:lnTo>
                    <a:pt x="198775" y="387364"/>
                  </a:lnTo>
                  <a:lnTo>
                    <a:pt x="193637" y="389934"/>
                  </a:lnTo>
                  <a:lnTo>
                    <a:pt x="183265" y="408022"/>
                  </a:lnTo>
                  <a:lnTo>
                    <a:pt x="161285" y="471234"/>
                  </a:lnTo>
                  <a:lnTo>
                    <a:pt x="161285" y="482848"/>
                  </a:lnTo>
                  <a:lnTo>
                    <a:pt x="170324" y="480278"/>
                  </a:lnTo>
                  <a:lnTo>
                    <a:pt x="171657" y="480278"/>
                  </a:lnTo>
                  <a:lnTo>
                    <a:pt x="171657" y="481610"/>
                  </a:lnTo>
                  <a:lnTo>
                    <a:pt x="170324" y="485418"/>
                  </a:lnTo>
                  <a:lnTo>
                    <a:pt x="161285" y="485418"/>
                  </a:lnTo>
                  <a:lnTo>
                    <a:pt x="160048" y="473804"/>
                  </a:lnTo>
                  <a:lnTo>
                    <a:pt x="141969" y="516453"/>
                  </a:lnTo>
                  <a:lnTo>
                    <a:pt x="127791" y="540919"/>
                  </a:lnTo>
                  <a:lnTo>
                    <a:pt x="134261" y="539681"/>
                  </a:lnTo>
                  <a:lnTo>
                    <a:pt x="136830" y="530638"/>
                  </a:lnTo>
                  <a:lnTo>
                    <a:pt x="143301" y="530638"/>
                  </a:lnTo>
                  <a:lnTo>
                    <a:pt x="145870" y="531970"/>
                  </a:lnTo>
                  <a:lnTo>
                    <a:pt x="148439" y="535778"/>
                  </a:lnTo>
                  <a:lnTo>
                    <a:pt x="149676" y="539681"/>
                  </a:lnTo>
                  <a:lnTo>
                    <a:pt x="153577" y="542252"/>
                  </a:lnTo>
                  <a:lnTo>
                    <a:pt x="166518" y="549963"/>
                  </a:lnTo>
                  <a:lnTo>
                    <a:pt x="169087" y="557769"/>
                  </a:lnTo>
                  <a:lnTo>
                    <a:pt x="163949" y="555199"/>
                  </a:lnTo>
                  <a:lnTo>
                    <a:pt x="160048" y="551296"/>
                  </a:lnTo>
                  <a:lnTo>
                    <a:pt x="154910" y="548725"/>
                  </a:lnTo>
                  <a:lnTo>
                    <a:pt x="147107" y="543585"/>
                  </a:lnTo>
                  <a:lnTo>
                    <a:pt x="140637" y="539681"/>
                  </a:lnTo>
                  <a:lnTo>
                    <a:pt x="139400" y="539681"/>
                  </a:lnTo>
                  <a:lnTo>
                    <a:pt x="138067" y="539681"/>
                  </a:lnTo>
                  <a:lnTo>
                    <a:pt x="134261" y="543585"/>
                  </a:lnTo>
                  <a:lnTo>
                    <a:pt x="134261" y="544822"/>
                  </a:lnTo>
                  <a:lnTo>
                    <a:pt x="131692" y="546060"/>
                  </a:lnTo>
                  <a:lnTo>
                    <a:pt x="127791" y="547393"/>
                  </a:lnTo>
                  <a:lnTo>
                    <a:pt x="125222" y="547393"/>
                  </a:lnTo>
                  <a:lnTo>
                    <a:pt x="102004" y="586139"/>
                  </a:lnTo>
                  <a:lnTo>
                    <a:pt x="96771" y="592612"/>
                  </a:lnTo>
                  <a:lnTo>
                    <a:pt x="94202" y="595182"/>
                  </a:lnTo>
                  <a:lnTo>
                    <a:pt x="90396" y="596515"/>
                  </a:lnTo>
                  <a:lnTo>
                    <a:pt x="87731" y="600323"/>
                  </a:lnTo>
                  <a:lnTo>
                    <a:pt x="86494" y="602989"/>
                  </a:lnTo>
                  <a:lnTo>
                    <a:pt x="86494" y="604226"/>
                  </a:lnTo>
                  <a:lnTo>
                    <a:pt x="87731" y="604226"/>
                  </a:lnTo>
                  <a:lnTo>
                    <a:pt x="91633" y="601656"/>
                  </a:lnTo>
                  <a:lnTo>
                    <a:pt x="96771" y="597753"/>
                  </a:lnTo>
                  <a:lnTo>
                    <a:pt x="103241" y="595182"/>
                  </a:lnTo>
                  <a:lnTo>
                    <a:pt x="105810" y="593850"/>
                  </a:lnTo>
                  <a:lnTo>
                    <a:pt x="107143" y="590042"/>
                  </a:lnTo>
                  <a:lnTo>
                    <a:pt x="109712" y="586139"/>
                  </a:lnTo>
                  <a:lnTo>
                    <a:pt x="112281" y="587376"/>
                  </a:lnTo>
                  <a:lnTo>
                    <a:pt x="114850" y="587376"/>
                  </a:lnTo>
                  <a:lnTo>
                    <a:pt x="116182" y="588709"/>
                  </a:lnTo>
                  <a:lnTo>
                    <a:pt x="114850" y="590042"/>
                  </a:lnTo>
                  <a:lnTo>
                    <a:pt x="113613" y="592612"/>
                  </a:lnTo>
                  <a:lnTo>
                    <a:pt x="111044" y="593850"/>
                  </a:lnTo>
                  <a:lnTo>
                    <a:pt x="112281" y="597753"/>
                  </a:lnTo>
                  <a:lnTo>
                    <a:pt x="114850" y="604226"/>
                  </a:lnTo>
                  <a:lnTo>
                    <a:pt x="114850" y="608129"/>
                  </a:lnTo>
                  <a:lnTo>
                    <a:pt x="114850" y="609367"/>
                  </a:lnTo>
                  <a:lnTo>
                    <a:pt x="113613" y="613270"/>
                  </a:lnTo>
                  <a:lnTo>
                    <a:pt x="113613" y="614508"/>
                  </a:lnTo>
                  <a:lnTo>
                    <a:pt x="112281" y="614508"/>
                  </a:lnTo>
                  <a:lnTo>
                    <a:pt x="109712" y="613270"/>
                  </a:lnTo>
                  <a:lnTo>
                    <a:pt x="107143" y="610700"/>
                  </a:lnTo>
                  <a:lnTo>
                    <a:pt x="105810" y="608129"/>
                  </a:lnTo>
                  <a:lnTo>
                    <a:pt x="105810" y="605464"/>
                  </a:lnTo>
                  <a:lnTo>
                    <a:pt x="105810" y="601656"/>
                  </a:lnTo>
                  <a:lnTo>
                    <a:pt x="107143" y="600323"/>
                  </a:lnTo>
                  <a:lnTo>
                    <a:pt x="107143" y="599085"/>
                  </a:lnTo>
                  <a:lnTo>
                    <a:pt x="104573" y="599085"/>
                  </a:lnTo>
                  <a:lnTo>
                    <a:pt x="103241" y="599085"/>
                  </a:lnTo>
                  <a:lnTo>
                    <a:pt x="100672" y="602989"/>
                  </a:lnTo>
                  <a:lnTo>
                    <a:pt x="96771" y="605464"/>
                  </a:lnTo>
                  <a:lnTo>
                    <a:pt x="94202" y="608129"/>
                  </a:lnTo>
                  <a:lnTo>
                    <a:pt x="90396" y="609367"/>
                  </a:lnTo>
                  <a:lnTo>
                    <a:pt x="90396" y="612032"/>
                  </a:lnTo>
                  <a:lnTo>
                    <a:pt x="87731" y="613270"/>
                  </a:lnTo>
                  <a:lnTo>
                    <a:pt x="87731" y="617173"/>
                  </a:lnTo>
                  <a:lnTo>
                    <a:pt x="86494" y="622314"/>
                  </a:lnTo>
                  <a:lnTo>
                    <a:pt x="85162" y="623552"/>
                  </a:lnTo>
                  <a:lnTo>
                    <a:pt x="83925" y="623552"/>
                  </a:lnTo>
                  <a:lnTo>
                    <a:pt x="82593" y="622314"/>
                  </a:lnTo>
                  <a:lnTo>
                    <a:pt x="81356" y="620981"/>
                  </a:lnTo>
                  <a:lnTo>
                    <a:pt x="81356" y="615840"/>
                  </a:lnTo>
                  <a:lnTo>
                    <a:pt x="82593" y="610700"/>
                  </a:lnTo>
                  <a:lnTo>
                    <a:pt x="83925" y="608129"/>
                  </a:lnTo>
                  <a:lnTo>
                    <a:pt x="81356" y="606797"/>
                  </a:lnTo>
                  <a:lnTo>
                    <a:pt x="77455" y="606797"/>
                  </a:lnTo>
                  <a:lnTo>
                    <a:pt x="74886" y="609367"/>
                  </a:lnTo>
                  <a:lnTo>
                    <a:pt x="72317" y="613270"/>
                  </a:lnTo>
                  <a:lnTo>
                    <a:pt x="70984" y="618411"/>
                  </a:lnTo>
                  <a:lnTo>
                    <a:pt x="70984" y="623552"/>
                  </a:lnTo>
                  <a:lnTo>
                    <a:pt x="61945" y="644305"/>
                  </a:lnTo>
                  <a:lnTo>
                    <a:pt x="47767" y="670009"/>
                  </a:lnTo>
                  <a:lnTo>
                    <a:pt x="32257" y="685526"/>
                  </a:lnTo>
                  <a:lnTo>
                    <a:pt x="24550" y="694570"/>
                  </a:lnTo>
                  <a:lnTo>
                    <a:pt x="16842" y="704946"/>
                  </a:lnTo>
                  <a:lnTo>
                    <a:pt x="15510" y="707517"/>
                  </a:lnTo>
                  <a:lnTo>
                    <a:pt x="18079" y="713990"/>
                  </a:lnTo>
                  <a:lnTo>
                    <a:pt x="19411" y="719131"/>
                  </a:lnTo>
                  <a:lnTo>
                    <a:pt x="16842" y="724272"/>
                  </a:lnTo>
                  <a:lnTo>
                    <a:pt x="16842" y="730745"/>
                  </a:lnTo>
                  <a:lnTo>
                    <a:pt x="18079" y="733316"/>
                  </a:lnTo>
                  <a:lnTo>
                    <a:pt x="21980" y="734648"/>
                  </a:lnTo>
                  <a:lnTo>
                    <a:pt x="23217" y="738456"/>
                  </a:lnTo>
                  <a:lnTo>
                    <a:pt x="21980" y="747500"/>
                  </a:lnTo>
                  <a:lnTo>
                    <a:pt x="27119" y="752641"/>
                  </a:lnTo>
                  <a:lnTo>
                    <a:pt x="27119" y="761685"/>
                  </a:lnTo>
                  <a:lnTo>
                    <a:pt x="23217" y="777202"/>
                  </a:lnTo>
                  <a:lnTo>
                    <a:pt x="7803" y="801764"/>
                  </a:lnTo>
                  <a:lnTo>
                    <a:pt x="16842" y="803001"/>
                  </a:lnTo>
                  <a:lnTo>
                    <a:pt x="7803" y="806904"/>
                  </a:lnTo>
                  <a:lnTo>
                    <a:pt x="1332" y="824992"/>
                  </a:lnTo>
                  <a:lnTo>
                    <a:pt x="2569" y="835274"/>
                  </a:lnTo>
                  <a:lnTo>
                    <a:pt x="1332" y="843080"/>
                  </a:lnTo>
                  <a:lnTo>
                    <a:pt x="2569" y="854694"/>
                  </a:lnTo>
                  <a:lnTo>
                    <a:pt x="0" y="877922"/>
                  </a:lnTo>
                  <a:lnTo>
                    <a:pt x="3901" y="890774"/>
                  </a:lnTo>
                  <a:lnTo>
                    <a:pt x="15510" y="907624"/>
                  </a:lnTo>
                  <a:lnTo>
                    <a:pt x="103241" y="935994"/>
                  </a:lnTo>
                  <a:lnTo>
                    <a:pt x="109712" y="93475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AFF4B9BB-44FC-8445-B4DF-A19E63451052}"/>
                </a:ext>
              </a:extLst>
            </p:cNvPr>
            <p:cNvSpPr/>
            <p:nvPr/>
          </p:nvSpPr>
          <p:spPr>
            <a:xfrm>
              <a:off x="3580940" y="3414139"/>
              <a:ext cx="1266995" cy="2164354"/>
            </a:xfrm>
            <a:custGeom>
              <a:avLst/>
              <a:gdLst>
                <a:gd name="connsiteX0" fmla="*/ 1283903 w 1440525"/>
                <a:gd name="connsiteY0" fmla="*/ 2460791 h 2460791"/>
                <a:gd name="connsiteX1" fmla="*/ 1290374 w 1440525"/>
                <a:gd name="connsiteY1" fmla="*/ 2459459 h 2460791"/>
                <a:gd name="connsiteX2" fmla="*/ 1294275 w 1440525"/>
                <a:gd name="connsiteY2" fmla="*/ 2454318 h 2460791"/>
                <a:gd name="connsiteX3" fmla="*/ 1300746 w 1440525"/>
                <a:gd name="connsiteY3" fmla="*/ 2453080 h 2460791"/>
                <a:gd name="connsiteX4" fmla="*/ 1301983 w 1440525"/>
                <a:gd name="connsiteY4" fmla="*/ 2445274 h 2460791"/>
                <a:gd name="connsiteX5" fmla="*/ 1316161 w 1440525"/>
                <a:gd name="connsiteY5" fmla="*/ 2438801 h 2460791"/>
                <a:gd name="connsiteX6" fmla="*/ 1320062 w 1440525"/>
                <a:gd name="connsiteY6" fmla="*/ 2409194 h 2460791"/>
                <a:gd name="connsiteX7" fmla="*/ 1314924 w 1440525"/>
                <a:gd name="connsiteY7" fmla="*/ 2398817 h 2460791"/>
                <a:gd name="connsiteX8" fmla="*/ 1309785 w 1440525"/>
                <a:gd name="connsiteY8" fmla="*/ 2393676 h 2460791"/>
                <a:gd name="connsiteX9" fmla="*/ 1296844 w 1440525"/>
                <a:gd name="connsiteY9" fmla="*/ 2393676 h 2460791"/>
                <a:gd name="connsiteX10" fmla="*/ 1290374 w 1440525"/>
                <a:gd name="connsiteY10" fmla="*/ 2388440 h 2460791"/>
                <a:gd name="connsiteX11" fmla="*/ 1286568 w 1440525"/>
                <a:gd name="connsiteY11" fmla="*/ 2388440 h 2460791"/>
                <a:gd name="connsiteX12" fmla="*/ 1281334 w 1440525"/>
                <a:gd name="connsiteY12" fmla="*/ 2374256 h 2460791"/>
                <a:gd name="connsiteX13" fmla="*/ 1290850 w 1440525"/>
                <a:gd name="connsiteY13" fmla="*/ 2360071 h 2460791"/>
                <a:gd name="connsiteX14" fmla="*/ 1294751 w 1440525"/>
                <a:gd name="connsiteY14" fmla="*/ 2336843 h 2460791"/>
                <a:gd name="connsiteX15" fmla="*/ 1285236 w 1440525"/>
                <a:gd name="connsiteY15" fmla="*/ 2326561 h 2460791"/>
                <a:gd name="connsiteX16" fmla="*/ 1294751 w 1440525"/>
                <a:gd name="connsiteY16" fmla="*/ 2317517 h 2460791"/>
                <a:gd name="connsiteX17" fmla="*/ 1293419 w 1440525"/>
                <a:gd name="connsiteY17" fmla="*/ 2303333 h 2460791"/>
                <a:gd name="connsiteX18" fmla="*/ 1307692 w 1440525"/>
                <a:gd name="connsiteY18" fmla="*/ 2304570 h 2460791"/>
                <a:gd name="connsiteX19" fmla="*/ 1311498 w 1440525"/>
                <a:gd name="connsiteY19" fmla="*/ 2300667 h 2460791"/>
                <a:gd name="connsiteX20" fmla="*/ 1323107 w 1440525"/>
                <a:gd name="connsiteY20" fmla="*/ 2286483 h 2460791"/>
                <a:gd name="connsiteX21" fmla="*/ 1334715 w 1440525"/>
                <a:gd name="connsiteY21" fmla="*/ 2277439 h 2460791"/>
                <a:gd name="connsiteX22" fmla="*/ 1339949 w 1440525"/>
                <a:gd name="connsiteY22" fmla="*/ 2250402 h 2460791"/>
                <a:gd name="connsiteX23" fmla="*/ 1347656 w 1440525"/>
                <a:gd name="connsiteY23" fmla="*/ 2246499 h 2460791"/>
                <a:gd name="connsiteX24" fmla="*/ 1348893 w 1440525"/>
                <a:gd name="connsiteY24" fmla="*/ 2217940 h 2460791"/>
                <a:gd name="connsiteX25" fmla="*/ 1356696 w 1440525"/>
                <a:gd name="connsiteY25" fmla="*/ 2197281 h 2460791"/>
                <a:gd name="connsiteX26" fmla="*/ 1354127 w 1440525"/>
                <a:gd name="connsiteY26" fmla="*/ 2187762 h 2460791"/>
                <a:gd name="connsiteX27" fmla="*/ 1374775 w 1440525"/>
                <a:gd name="connsiteY27" fmla="*/ 2176147 h 2460791"/>
                <a:gd name="connsiteX28" fmla="*/ 1381245 w 1440525"/>
                <a:gd name="connsiteY28" fmla="*/ 2160725 h 2460791"/>
                <a:gd name="connsiteX29" fmla="*/ 1416072 w 1440525"/>
                <a:gd name="connsiteY29" fmla="*/ 2147778 h 2460791"/>
                <a:gd name="connsiteX30" fmla="*/ 1440526 w 1440525"/>
                <a:gd name="connsiteY30" fmla="*/ 2132356 h 2460791"/>
                <a:gd name="connsiteX31" fmla="*/ 1435388 w 1440525"/>
                <a:gd name="connsiteY31" fmla="*/ 2111603 h 2460791"/>
                <a:gd name="connsiteX32" fmla="*/ 1417308 w 1440525"/>
                <a:gd name="connsiteY32" fmla="*/ 2096180 h 2460791"/>
                <a:gd name="connsiteX33" fmla="*/ 1410838 w 1440525"/>
                <a:gd name="connsiteY33" fmla="*/ 2084566 h 2460791"/>
                <a:gd name="connsiteX34" fmla="*/ 1401799 w 1440525"/>
                <a:gd name="connsiteY34" fmla="*/ 2080663 h 2460791"/>
                <a:gd name="connsiteX35" fmla="*/ 1405700 w 1440525"/>
                <a:gd name="connsiteY35" fmla="*/ 2065241 h 2460791"/>
                <a:gd name="connsiteX36" fmla="*/ 1397992 w 1440525"/>
                <a:gd name="connsiteY36" fmla="*/ 2048390 h 2460791"/>
                <a:gd name="connsiteX37" fmla="*/ 1400562 w 1440525"/>
                <a:gd name="connsiteY37" fmla="*/ 2047153 h 2460791"/>
                <a:gd name="connsiteX38" fmla="*/ 1397992 w 1440525"/>
                <a:gd name="connsiteY38" fmla="*/ 2022592 h 2460791"/>
                <a:gd name="connsiteX39" fmla="*/ 1392854 w 1440525"/>
                <a:gd name="connsiteY39" fmla="*/ 2013548 h 2460791"/>
                <a:gd name="connsiteX40" fmla="*/ 1386384 w 1440525"/>
                <a:gd name="connsiteY40" fmla="*/ 2009645 h 2460791"/>
                <a:gd name="connsiteX41" fmla="*/ 1383814 w 1440525"/>
                <a:gd name="connsiteY41" fmla="*/ 1991652 h 2460791"/>
                <a:gd name="connsiteX42" fmla="*/ 1376012 w 1440525"/>
                <a:gd name="connsiteY42" fmla="*/ 1980038 h 2460791"/>
                <a:gd name="connsiteX43" fmla="*/ 1379913 w 1440525"/>
                <a:gd name="connsiteY43" fmla="*/ 1951478 h 2460791"/>
                <a:gd name="connsiteX44" fmla="*/ 1237469 w 1440525"/>
                <a:gd name="connsiteY44" fmla="*/ 1739185 h 2460791"/>
                <a:gd name="connsiteX45" fmla="*/ 930409 w 1440525"/>
                <a:gd name="connsiteY45" fmla="*/ 1283469 h 2460791"/>
                <a:gd name="connsiteX46" fmla="*/ 644949 w 1440525"/>
                <a:gd name="connsiteY46" fmla="*/ 852219 h 2460791"/>
                <a:gd name="connsiteX47" fmla="*/ 815274 w 1440525"/>
                <a:gd name="connsiteY47" fmla="*/ 192492 h 2460791"/>
                <a:gd name="connsiteX48" fmla="*/ 581672 w 1440525"/>
                <a:gd name="connsiteY48" fmla="*/ 130517 h 2460791"/>
                <a:gd name="connsiteX49" fmla="*/ 232269 w 1440525"/>
                <a:gd name="connsiteY49" fmla="*/ 27322 h 2460791"/>
                <a:gd name="connsiteX50" fmla="*/ 225799 w 1440525"/>
                <a:gd name="connsiteY50" fmla="*/ 28560 h 2460791"/>
                <a:gd name="connsiteX51" fmla="*/ 138067 w 1440525"/>
                <a:gd name="connsiteY51" fmla="*/ 0 h 2460791"/>
                <a:gd name="connsiteX52" fmla="*/ 138067 w 1440525"/>
                <a:gd name="connsiteY52" fmla="*/ 12852 h 2460791"/>
                <a:gd name="connsiteX53" fmla="*/ 135498 w 1440525"/>
                <a:gd name="connsiteY53" fmla="*/ 14185 h 2460791"/>
                <a:gd name="connsiteX54" fmla="*/ 127696 w 1440525"/>
                <a:gd name="connsiteY54" fmla="*/ 30940 h 2460791"/>
                <a:gd name="connsiteX55" fmla="*/ 117419 w 1440525"/>
                <a:gd name="connsiteY55" fmla="*/ 45124 h 2460791"/>
                <a:gd name="connsiteX56" fmla="*/ 122557 w 1440525"/>
                <a:gd name="connsiteY56" fmla="*/ 55501 h 2460791"/>
                <a:gd name="connsiteX57" fmla="*/ 130360 w 1440525"/>
                <a:gd name="connsiteY57" fmla="*/ 60642 h 2460791"/>
                <a:gd name="connsiteX58" fmla="*/ 127696 w 1440525"/>
                <a:gd name="connsiteY58" fmla="*/ 101958 h 2460791"/>
                <a:gd name="connsiteX59" fmla="*/ 134166 w 1440525"/>
                <a:gd name="connsiteY59" fmla="*/ 107194 h 2460791"/>
                <a:gd name="connsiteX60" fmla="*/ 129028 w 1440525"/>
                <a:gd name="connsiteY60" fmla="*/ 105861 h 2460791"/>
                <a:gd name="connsiteX61" fmla="*/ 121320 w 1440525"/>
                <a:gd name="connsiteY61" fmla="*/ 142036 h 2460791"/>
                <a:gd name="connsiteX62" fmla="*/ 99340 w 1440525"/>
                <a:gd name="connsiteY62" fmla="*/ 180687 h 2460791"/>
                <a:gd name="connsiteX63" fmla="*/ 92870 w 1440525"/>
                <a:gd name="connsiteY63" fmla="*/ 192301 h 2460791"/>
                <a:gd name="connsiteX64" fmla="*/ 89063 w 1440525"/>
                <a:gd name="connsiteY64" fmla="*/ 207819 h 2460791"/>
                <a:gd name="connsiteX65" fmla="*/ 90300 w 1440525"/>
                <a:gd name="connsiteY65" fmla="*/ 214292 h 2460791"/>
                <a:gd name="connsiteX66" fmla="*/ 86494 w 1440525"/>
                <a:gd name="connsiteY66" fmla="*/ 225907 h 2460791"/>
                <a:gd name="connsiteX67" fmla="*/ 63182 w 1440525"/>
                <a:gd name="connsiteY67" fmla="*/ 251705 h 2460791"/>
                <a:gd name="connsiteX68" fmla="*/ 58044 w 1440525"/>
                <a:gd name="connsiteY68" fmla="*/ 259512 h 2460791"/>
                <a:gd name="connsiteX69" fmla="*/ 55474 w 1440525"/>
                <a:gd name="connsiteY69" fmla="*/ 263320 h 2460791"/>
                <a:gd name="connsiteX70" fmla="*/ 55474 w 1440525"/>
                <a:gd name="connsiteY70" fmla="*/ 267223 h 2460791"/>
                <a:gd name="connsiteX71" fmla="*/ 60613 w 1440525"/>
                <a:gd name="connsiteY71" fmla="*/ 264652 h 2460791"/>
                <a:gd name="connsiteX72" fmla="*/ 70128 w 1440525"/>
                <a:gd name="connsiteY72" fmla="*/ 256941 h 2460791"/>
                <a:gd name="connsiteX73" fmla="*/ 72697 w 1440525"/>
                <a:gd name="connsiteY73" fmla="*/ 253038 h 2460791"/>
                <a:gd name="connsiteX74" fmla="*/ 74029 w 1440525"/>
                <a:gd name="connsiteY74" fmla="*/ 250468 h 2460791"/>
                <a:gd name="connsiteX75" fmla="*/ 75266 w 1440525"/>
                <a:gd name="connsiteY75" fmla="*/ 250468 h 2460791"/>
                <a:gd name="connsiteX76" fmla="*/ 79168 w 1440525"/>
                <a:gd name="connsiteY76" fmla="*/ 253038 h 2460791"/>
                <a:gd name="connsiteX77" fmla="*/ 81737 w 1440525"/>
                <a:gd name="connsiteY77" fmla="*/ 254276 h 2460791"/>
                <a:gd name="connsiteX78" fmla="*/ 83069 w 1440525"/>
                <a:gd name="connsiteY78" fmla="*/ 256941 h 2460791"/>
                <a:gd name="connsiteX79" fmla="*/ 83069 w 1440525"/>
                <a:gd name="connsiteY79" fmla="*/ 258179 h 2460791"/>
                <a:gd name="connsiteX80" fmla="*/ 80500 w 1440525"/>
                <a:gd name="connsiteY80" fmla="*/ 259512 h 2460791"/>
                <a:gd name="connsiteX81" fmla="*/ 77931 w 1440525"/>
                <a:gd name="connsiteY81" fmla="*/ 260749 h 2460791"/>
                <a:gd name="connsiteX82" fmla="*/ 76123 w 1440525"/>
                <a:gd name="connsiteY82" fmla="*/ 262653 h 2460791"/>
                <a:gd name="connsiteX83" fmla="*/ 72221 w 1440525"/>
                <a:gd name="connsiteY83" fmla="*/ 263891 h 2460791"/>
                <a:gd name="connsiteX84" fmla="*/ 68415 w 1440525"/>
                <a:gd name="connsiteY84" fmla="*/ 265224 h 2460791"/>
                <a:gd name="connsiteX85" fmla="*/ 67083 w 1440525"/>
                <a:gd name="connsiteY85" fmla="*/ 265224 h 2460791"/>
                <a:gd name="connsiteX86" fmla="*/ 64514 w 1440525"/>
                <a:gd name="connsiteY86" fmla="*/ 266556 h 2460791"/>
                <a:gd name="connsiteX87" fmla="*/ 61945 w 1440525"/>
                <a:gd name="connsiteY87" fmla="*/ 269032 h 2460791"/>
                <a:gd name="connsiteX88" fmla="*/ 59376 w 1440525"/>
                <a:gd name="connsiteY88" fmla="*/ 272935 h 2460791"/>
                <a:gd name="connsiteX89" fmla="*/ 58044 w 1440525"/>
                <a:gd name="connsiteY89" fmla="*/ 274267 h 2460791"/>
                <a:gd name="connsiteX90" fmla="*/ 56807 w 1440525"/>
                <a:gd name="connsiteY90" fmla="*/ 276838 h 2460791"/>
                <a:gd name="connsiteX91" fmla="*/ 54142 w 1440525"/>
                <a:gd name="connsiteY91" fmla="*/ 281979 h 2460791"/>
                <a:gd name="connsiteX92" fmla="*/ 51573 w 1440525"/>
                <a:gd name="connsiteY92" fmla="*/ 284549 h 2460791"/>
                <a:gd name="connsiteX93" fmla="*/ 50336 w 1440525"/>
                <a:gd name="connsiteY93" fmla="*/ 284549 h 2460791"/>
                <a:gd name="connsiteX94" fmla="*/ 49004 w 1440525"/>
                <a:gd name="connsiteY94" fmla="*/ 285882 h 2460791"/>
                <a:gd name="connsiteX95" fmla="*/ 47577 w 1440525"/>
                <a:gd name="connsiteY95" fmla="*/ 282931 h 2460791"/>
                <a:gd name="connsiteX96" fmla="*/ 46245 w 1440525"/>
                <a:gd name="connsiteY96" fmla="*/ 280360 h 2460791"/>
                <a:gd name="connsiteX97" fmla="*/ 46245 w 1440525"/>
                <a:gd name="connsiteY97" fmla="*/ 279027 h 2460791"/>
                <a:gd name="connsiteX98" fmla="*/ 48814 w 1440525"/>
                <a:gd name="connsiteY98" fmla="*/ 276457 h 2460791"/>
                <a:gd name="connsiteX99" fmla="*/ 51383 w 1440525"/>
                <a:gd name="connsiteY99" fmla="*/ 273887 h 2460791"/>
                <a:gd name="connsiteX100" fmla="*/ 52715 w 1440525"/>
                <a:gd name="connsiteY100" fmla="*/ 271316 h 2460791"/>
                <a:gd name="connsiteX101" fmla="*/ 52715 w 1440525"/>
                <a:gd name="connsiteY101" fmla="*/ 269984 h 2460791"/>
                <a:gd name="connsiteX102" fmla="*/ 51383 w 1440525"/>
                <a:gd name="connsiteY102" fmla="*/ 268651 h 2460791"/>
                <a:gd name="connsiteX103" fmla="*/ 50146 w 1440525"/>
                <a:gd name="connsiteY103" fmla="*/ 269984 h 2460791"/>
                <a:gd name="connsiteX104" fmla="*/ 47577 w 1440525"/>
                <a:gd name="connsiteY104" fmla="*/ 272173 h 2460791"/>
                <a:gd name="connsiteX105" fmla="*/ 47577 w 1440525"/>
                <a:gd name="connsiteY105" fmla="*/ 273506 h 2460791"/>
                <a:gd name="connsiteX106" fmla="*/ 32067 w 1440525"/>
                <a:gd name="connsiteY106" fmla="*/ 289023 h 2460791"/>
                <a:gd name="connsiteX107" fmla="*/ 32067 w 1440525"/>
                <a:gd name="connsiteY107" fmla="*/ 291594 h 2460791"/>
                <a:gd name="connsiteX108" fmla="*/ 30925 w 1440525"/>
                <a:gd name="connsiteY108" fmla="*/ 291594 h 2460791"/>
                <a:gd name="connsiteX109" fmla="*/ 18079 w 1440525"/>
                <a:gd name="connsiteY109" fmla="*/ 307397 h 2460791"/>
                <a:gd name="connsiteX110" fmla="*/ 3901 w 1440525"/>
                <a:gd name="connsiteY110" fmla="*/ 330720 h 2460791"/>
                <a:gd name="connsiteX111" fmla="*/ 6470 w 1440525"/>
                <a:gd name="connsiteY111" fmla="*/ 356519 h 2460791"/>
                <a:gd name="connsiteX112" fmla="*/ 0 w 1440525"/>
                <a:gd name="connsiteY112" fmla="*/ 371941 h 2460791"/>
                <a:gd name="connsiteX113" fmla="*/ 23217 w 1440525"/>
                <a:gd name="connsiteY113" fmla="*/ 412020 h 2460791"/>
                <a:gd name="connsiteX114" fmla="*/ 30925 w 1440525"/>
                <a:gd name="connsiteY114" fmla="*/ 418493 h 2460791"/>
                <a:gd name="connsiteX115" fmla="*/ 33494 w 1440525"/>
                <a:gd name="connsiteY115" fmla="*/ 424872 h 2460791"/>
                <a:gd name="connsiteX116" fmla="*/ 30925 w 1440525"/>
                <a:gd name="connsiteY116" fmla="*/ 437819 h 2460791"/>
                <a:gd name="connsiteX117" fmla="*/ 36158 w 1440525"/>
                <a:gd name="connsiteY117" fmla="*/ 439152 h 2460791"/>
                <a:gd name="connsiteX118" fmla="*/ 38727 w 1440525"/>
                <a:gd name="connsiteY118" fmla="*/ 444292 h 2460791"/>
                <a:gd name="connsiteX119" fmla="*/ 47577 w 1440525"/>
                <a:gd name="connsiteY119" fmla="*/ 468854 h 2460791"/>
                <a:gd name="connsiteX120" fmla="*/ 48814 w 1440525"/>
                <a:gd name="connsiteY120" fmla="*/ 480373 h 2460791"/>
                <a:gd name="connsiteX121" fmla="*/ 54142 w 1440525"/>
                <a:gd name="connsiteY121" fmla="*/ 491130 h 2460791"/>
                <a:gd name="connsiteX122" fmla="*/ 51573 w 1440525"/>
                <a:gd name="connsiteY122" fmla="*/ 515691 h 2460791"/>
                <a:gd name="connsiteX123" fmla="*/ 54142 w 1440525"/>
                <a:gd name="connsiteY123" fmla="*/ 523402 h 2460791"/>
                <a:gd name="connsiteX124" fmla="*/ 50336 w 1440525"/>
                <a:gd name="connsiteY124" fmla="*/ 544061 h 2460791"/>
                <a:gd name="connsiteX125" fmla="*/ 50336 w 1440525"/>
                <a:gd name="connsiteY125" fmla="*/ 554437 h 2460791"/>
                <a:gd name="connsiteX126" fmla="*/ 39964 w 1440525"/>
                <a:gd name="connsiteY126" fmla="*/ 568241 h 2460791"/>
                <a:gd name="connsiteX127" fmla="*/ 27119 w 1440525"/>
                <a:gd name="connsiteY127" fmla="*/ 596801 h 2460791"/>
                <a:gd name="connsiteX128" fmla="*/ 25787 w 1440525"/>
                <a:gd name="connsiteY128" fmla="*/ 631643 h 2460791"/>
                <a:gd name="connsiteX129" fmla="*/ 30925 w 1440525"/>
                <a:gd name="connsiteY129" fmla="*/ 647161 h 2460791"/>
                <a:gd name="connsiteX130" fmla="*/ 28546 w 1440525"/>
                <a:gd name="connsiteY130" fmla="*/ 668866 h 2460791"/>
                <a:gd name="connsiteX131" fmla="*/ 22171 w 1440525"/>
                <a:gd name="connsiteY131" fmla="*/ 683146 h 2460791"/>
                <a:gd name="connsiteX132" fmla="*/ 15700 w 1440525"/>
                <a:gd name="connsiteY132" fmla="*/ 686954 h 2460791"/>
                <a:gd name="connsiteX133" fmla="*/ 14368 w 1440525"/>
                <a:gd name="connsiteY133" fmla="*/ 693427 h 2460791"/>
                <a:gd name="connsiteX134" fmla="*/ 28546 w 1440525"/>
                <a:gd name="connsiteY134" fmla="*/ 725700 h 2460791"/>
                <a:gd name="connsiteX135" fmla="*/ 47577 w 1440525"/>
                <a:gd name="connsiteY135" fmla="*/ 755402 h 2460791"/>
                <a:gd name="connsiteX136" fmla="*/ 57092 w 1440525"/>
                <a:gd name="connsiteY136" fmla="*/ 791577 h 2460791"/>
                <a:gd name="connsiteX137" fmla="*/ 84116 w 1440525"/>
                <a:gd name="connsiteY137" fmla="*/ 827753 h 2460791"/>
                <a:gd name="connsiteX138" fmla="*/ 84116 w 1440525"/>
                <a:gd name="connsiteY138" fmla="*/ 830323 h 2460791"/>
                <a:gd name="connsiteX139" fmla="*/ 88017 w 1440525"/>
                <a:gd name="connsiteY139" fmla="*/ 845745 h 2460791"/>
                <a:gd name="connsiteX140" fmla="*/ 85638 w 1440525"/>
                <a:gd name="connsiteY140" fmla="*/ 857360 h 2460791"/>
                <a:gd name="connsiteX141" fmla="*/ 86970 w 1440525"/>
                <a:gd name="connsiteY141" fmla="*/ 862596 h 2460791"/>
                <a:gd name="connsiteX142" fmla="*/ 88207 w 1440525"/>
                <a:gd name="connsiteY142" fmla="*/ 863833 h 2460791"/>
                <a:gd name="connsiteX143" fmla="*/ 89539 w 1440525"/>
                <a:gd name="connsiteY143" fmla="*/ 862596 h 2460791"/>
                <a:gd name="connsiteX144" fmla="*/ 93345 w 1440525"/>
                <a:gd name="connsiteY144" fmla="*/ 863833 h 2460791"/>
                <a:gd name="connsiteX145" fmla="*/ 97247 w 1440525"/>
                <a:gd name="connsiteY145" fmla="*/ 866403 h 2460791"/>
                <a:gd name="connsiteX146" fmla="*/ 98579 w 1440525"/>
                <a:gd name="connsiteY146" fmla="*/ 883254 h 2460791"/>
                <a:gd name="connsiteX147" fmla="*/ 104954 w 1440525"/>
                <a:gd name="connsiteY147" fmla="*/ 887062 h 2460791"/>
                <a:gd name="connsiteX148" fmla="*/ 113994 w 1440525"/>
                <a:gd name="connsiteY148" fmla="*/ 924570 h 2460791"/>
                <a:gd name="connsiteX149" fmla="*/ 106286 w 1440525"/>
                <a:gd name="connsiteY149" fmla="*/ 911623 h 2460791"/>
                <a:gd name="connsiteX150" fmla="*/ 95153 w 1440525"/>
                <a:gd name="connsiteY150" fmla="*/ 880683 h 2460791"/>
                <a:gd name="connsiteX151" fmla="*/ 96485 w 1440525"/>
                <a:gd name="connsiteY151" fmla="*/ 899723 h 2460791"/>
                <a:gd name="connsiteX152" fmla="*/ 74505 w 1440525"/>
                <a:gd name="connsiteY152" fmla="*/ 931995 h 2460791"/>
                <a:gd name="connsiteX153" fmla="*/ 84020 w 1440525"/>
                <a:gd name="connsiteY153" fmla="*/ 934566 h 2460791"/>
                <a:gd name="connsiteX154" fmla="*/ 82783 w 1440525"/>
                <a:gd name="connsiteY154" fmla="*/ 929425 h 2460791"/>
                <a:gd name="connsiteX155" fmla="*/ 89254 w 1440525"/>
                <a:gd name="connsiteY155" fmla="*/ 926855 h 2460791"/>
                <a:gd name="connsiteX156" fmla="*/ 91823 w 1440525"/>
                <a:gd name="connsiteY156" fmla="*/ 928092 h 2460791"/>
                <a:gd name="connsiteX157" fmla="*/ 89254 w 1440525"/>
                <a:gd name="connsiteY157" fmla="*/ 921619 h 2460791"/>
                <a:gd name="connsiteX158" fmla="*/ 94392 w 1440525"/>
                <a:gd name="connsiteY158" fmla="*/ 917811 h 2460791"/>
                <a:gd name="connsiteX159" fmla="*/ 94392 w 1440525"/>
                <a:gd name="connsiteY159" fmla="*/ 920381 h 2460791"/>
                <a:gd name="connsiteX160" fmla="*/ 96961 w 1440525"/>
                <a:gd name="connsiteY160" fmla="*/ 920381 h 2460791"/>
                <a:gd name="connsiteX161" fmla="*/ 94392 w 1440525"/>
                <a:gd name="connsiteY161" fmla="*/ 922951 h 2460791"/>
                <a:gd name="connsiteX162" fmla="*/ 94392 w 1440525"/>
                <a:gd name="connsiteY162" fmla="*/ 930758 h 2460791"/>
                <a:gd name="connsiteX163" fmla="*/ 107333 w 1440525"/>
                <a:gd name="connsiteY163" fmla="*/ 938469 h 2460791"/>
                <a:gd name="connsiteX164" fmla="*/ 112471 w 1440525"/>
                <a:gd name="connsiteY164" fmla="*/ 953986 h 2460791"/>
                <a:gd name="connsiteX165" fmla="*/ 122748 w 1440525"/>
                <a:gd name="connsiteY165" fmla="*/ 969408 h 2460791"/>
                <a:gd name="connsiteX166" fmla="*/ 127886 w 1440525"/>
                <a:gd name="connsiteY166" fmla="*/ 968171 h 2460791"/>
                <a:gd name="connsiteX167" fmla="*/ 129218 w 1440525"/>
                <a:gd name="connsiteY167" fmla="*/ 962935 h 2460791"/>
                <a:gd name="connsiteX168" fmla="*/ 129218 w 1440525"/>
                <a:gd name="connsiteY168" fmla="*/ 969408 h 2460791"/>
                <a:gd name="connsiteX169" fmla="*/ 147297 w 1440525"/>
                <a:gd name="connsiteY169" fmla="*/ 993970 h 2460791"/>
                <a:gd name="connsiteX170" fmla="*/ 153768 w 1440525"/>
                <a:gd name="connsiteY170" fmla="*/ 996540 h 2460791"/>
                <a:gd name="connsiteX171" fmla="*/ 158906 w 1440525"/>
                <a:gd name="connsiteY171" fmla="*/ 993970 h 2460791"/>
                <a:gd name="connsiteX172" fmla="*/ 155005 w 1440525"/>
                <a:gd name="connsiteY172" fmla="*/ 981023 h 2460791"/>
                <a:gd name="connsiteX173" fmla="*/ 158906 w 1440525"/>
                <a:gd name="connsiteY173" fmla="*/ 981023 h 2460791"/>
                <a:gd name="connsiteX174" fmla="*/ 160238 w 1440525"/>
                <a:gd name="connsiteY174" fmla="*/ 986259 h 2460791"/>
                <a:gd name="connsiteX175" fmla="*/ 161475 w 1440525"/>
                <a:gd name="connsiteY175" fmla="*/ 987496 h 2460791"/>
                <a:gd name="connsiteX176" fmla="*/ 162807 w 1440525"/>
                <a:gd name="connsiteY176" fmla="*/ 987496 h 2460791"/>
                <a:gd name="connsiteX177" fmla="*/ 165376 w 1440525"/>
                <a:gd name="connsiteY177" fmla="*/ 986259 h 2460791"/>
                <a:gd name="connsiteX178" fmla="*/ 166613 w 1440525"/>
                <a:gd name="connsiteY178" fmla="*/ 986259 h 2460791"/>
                <a:gd name="connsiteX179" fmla="*/ 166613 w 1440525"/>
                <a:gd name="connsiteY179" fmla="*/ 984926 h 2460791"/>
                <a:gd name="connsiteX180" fmla="*/ 165376 w 1440525"/>
                <a:gd name="connsiteY180" fmla="*/ 981023 h 2460791"/>
                <a:gd name="connsiteX181" fmla="*/ 164044 w 1440525"/>
                <a:gd name="connsiteY181" fmla="*/ 977215 h 2460791"/>
                <a:gd name="connsiteX182" fmla="*/ 160238 w 1440525"/>
                <a:gd name="connsiteY182" fmla="*/ 974644 h 2460791"/>
                <a:gd name="connsiteX183" fmla="*/ 158906 w 1440525"/>
                <a:gd name="connsiteY183" fmla="*/ 971979 h 2460791"/>
                <a:gd name="connsiteX184" fmla="*/ 158906 w 1440525"/>
                <a:gd name="connsiteY184" fmla="*/ 970741 h 2460791"/>
                <a:gd name="connsiteX185" fmla="*/ 160238 w 1440525"/>
                <a:gd name="connsiteY185" fmla="*/ 970741 h 2460791"/>
                <a:gd name="connsiteX186" fmla="*/ 161475 w 1440525"/>
                <a:gd name="connsiteY186" fmla="*/ 968171 h 2460791"/>
                <a:gd name="connsiteX187" fmla="*/ 161475 w 1440525"/>
                <a:gd name="connsiteY187" fmla="*/ 965600 h 2460791"/>
                <a:gd name="connsiteX188" fmla="*/ 162807 w 1440525"/>
                <a:gd name="connsiteY188" fmla="*/ 962935 h 2460791"/>
                <a:gd name="connsiteX189" fmla="*/ 166613 w 1440525"/>
                <a:gd name="connsiteY189" fmla="*/ 962935 h 2460791"/>
                <a:gd name="connsiteX190" fmla="*/ 170515 w 1440525"/>
                <a:gd name="connsiteY190" fmla="*/ 961697 h 2460791"/>
                <a:gd name="connsiteX191" fmla="*/ 171276 w 1440525"/>
                <a:gd name="connsiteY191" fmla="*/ 961697 h 2460791"/>
                <a:gd name="connsiteX192" fmla="*/ 171276 w 1440525"/>
                <a:gd name="connsiteY192" fmla="*/ 959127 h 2460791"/>
                <a:gd name="connsiteX193" fmla="*/ 168612 w 1440525"/>
                <a:gd name="connsiteY193" fmla="*/ 957794 h 2460791"/>
                <a:gd name="connsiteX194" fmla="*/ 164806 w 1440525"/>
                <a:gd name="connsiteY194" fmla="*/ 952653 h 2460791"/>
                <a:gd name="connsiteX195" fmla="*/ 164806 w 1440525"/>
                <a:gd name="connsiteY195" fmla="*/ 951321 h 2460791"/>
                <a:gd name="connsiteX196" fmla="*/ 163473 w 1440525"/>
                <a:gd name="connsiteY196" fmla="*/ 950083 h 2460791"/>
                <a:gd name="connsiteX197" fmla="*/ 167375 w 1440525"/>
                <a:gd name="connsiteY197" fmla="*/ 947513 h 2460791"/>
                <a:gd name="connsiteX198" fmla="*/ 171276 w 1440525"/>
                <a:gd name="connsiteY198" fmla="*/ 941039 h 2460791"/>
                <a:gd name="connsiteX199" fmla="*/ 171276 w 1440525"/>
                <a:gd name="connsiteY199" fmla="*/ 938564 h 2460791"/>
                <a:gd name="connsiteX200" fmla="*/ 169944 w 1440525"/>
                <a:gd name="connsiteY200" fmla="*/ 933423 h 2460791"/>
                <a:gd name="connsiteX201" fmla="*/ 169944 w 1440525"/>
                <a:gd name="connsiteY201" fmla="*/ 930853 h 2460791"/>
                <a:gd name="connsiteX202" fmla="*/ 173845 w 1440525"/>
                <a:gd name="connsiteY202" fmla="*/ 930853 h 2460791"/>
                <a:gd name="connsiteX203" fmla="*/ 176414 w 1440525"/>
                <a:gd name="connsiteY203" fmla="*/ 932091 h 2460791"/>
                <a:gd name="connsiteX204" fmla="*/ 180220 w 1440525"/>
                <a:gd name="connsiteY204" fmla="*/ 934661 h 2460791"/>
                <a:gd name="connsiteX205" fmla="*/ 181553 w 1440525"/>
                <a:gd name="connsiteY205" fmla="*/ 933423 h 2460791"/>
                <a:gd name="connsiteX206" fmla="*/ 184122 w 1440525"/>
                <a:gd name="connsiteY206" fmla="*/ 928187 h 2460791"/>
                <a:gd name="connsiteX207" fmla="*/ 185454 w 1440525"/>
                <a:gd name="connsiteY207" fmla="*/ 924379 h 2460791"/>
                <a:gd name="connsiteX208" fmla="*/ 188023 w 1440525"/>
                <a:gd name="connsiteY208" fmla="*/ 925617 h 2460791"/>
                <a:gd name="connsiteX209" fmla="*/ 191924 w 1440525"/>
                <a:gd name="connsiteY209" fmla="*/ 928187 h 2460791"/>
                <a:gd name="connsiteX210" fmla="*/ 197062 w 1440525"/>
                <a:gd name="connsiteY210" fmla="*/ 933423 h 2460791"/>
                <a:gd name="connsiteX211" fmla="*/ 202201 w 1440525"/>
                <a:gd name="connsiteY211" fmla="*/ 939802 h 2460791"/>
                <a:gd name="connsiteX212" fmla="*/ 206102 w 1440525"/>
                <a:gd name="connsiteY212" fmla="*/ 945037 h 2460791"/>
                <a:gd name="connsiteX213" fmla="*/ 204770 w 1440525"/>
                <a:gd name="connsiteY213" fmla="*/ 947608 h 2460791"/>
                <a:gd name="connsiteX214" fmla="*/ 206102 w 1440525"/>
                <a:gd name="connsiteY214" fmla="*/ 950178 h 2460791"/>
                <a:gd name="connsiteX215" fmla="*/ 207339 w 1440525"/>
                <a:gd name="connsiteY215" fmla="*/ 950178 h 2460791"/>
                <a:gd name="connsiteX216" fmla="*/ 207339 w 1440525"/>
                <a:gd name="connsiteY216" fmla="*/ 948084 h 2460791"/>
                <a:gd name="connsiteX217" fmla="*/ 206102 w 1440525"/>
                <a:gd name="connsiteY217" fmla="*/ 936470 h 2460791"/>
                <a:gd name="connsiteX218" fmla="*/ 207339 w 1440525"/>
                <a:gd name="connsiteY218" fmla="*/ 928663 h 2460791"/>
                <a:gd name="connsiteX219" fmla="*/ 203533 w 1440525"/>
                <a:gd name="connsiteY219" fmla="*/ 926093 h 2460791"/>
                <a:gd name="connsiteX220" fmla="*/ 200964 w 1440525"/>
                <a:gd name="connsiteY220" fmla="*/ 923523 h 2460791"/>
                <a:gd name="connsiteX221" fmla="*/ 200964 w 1440525"/>
                <a:gd name="connsiteY221" fmla="*/ 920952 h 2460791"/>
                <a:gd name="connsiteX222" fmla="*/ 203533 w 1440525"/>
                <a:gd name="connsiteY222" fmla="*/ 919619 h 2460791"/>
                <a:gd name="connsiteX223" fmla="*/ 206102 w 1440525"/>
                <a:gd name="connsiteY223" fmla="*/ 919619 h 2460791"/>
                <a:gd name="connsiteX224" fmla="*/ 207339 w 1440525"/>
                <a:gd name="connsiteY224" fmla="*/ 920952 h 2460791"/>
                <a:gd name="connsiteX225" fmla="*/ 207339 w 1440525"/>
                <a:gd name="connsiteY225" fmla="*/ 922190 h 2460791"/>
                <a:gd name="connsiteX226" fmla="*/ 209908 w 1440525"/>
                <a:gd name="connsiteY226" fmla="*/ 924855 h 2460791"/>
                <a:gd name="connsiteX227" fmla="*/ 211240 w 1440525"/>
                <a:gd name="connsiteY227" fmla="*/ 928663 h 2460791"/>
                <a:gd name="connsiteX228" fmla="*/ 211240 w 1440525"/>
                <a:gd name="connsiteY228" fmla="*/ 935137 h 2460791"/>
                <a:gd name="connsiteX229" fmla="*/ 209908 w 1440525"/>
                <a:gd name="connsiteY229" fmla="*/ 942943 h 2460791"/>
                <a:gd name="connsiteX230" fmla="*/ 211240 w 1440525"/>
                <a:gd name="connsiteY230" fmla="*/ 948084 h 2460791"/>
                <a:gd name="connsiteX231" fmla="*/ 211240 w 1440525"/>
                <a:gd name="connsiteY231" fmla="*/ 953225 h 2460791"/>
                <a:gd name="connsiteX232" fmla="*/ 212572 w 1440525"/>
                <a:gd name="connsiteY232" fmla="*/ 954557 h 2460791"/>
                <a:gd name="connsiteX233" fmla="*/ 216379 w 1440525"/>
                <a:gd name="connsiteY233" fmla="*/ 954557 h 2460791"/>
                <a:gd name="connsiteX234" fmla="*/ 221517 w 1440525"/>
                <a:gd name="connsiteY234" fmla="*/ 959698 h 2460791"/>
                <a:gd name="connsiteX235" fmla="*/ 226750 w 1440525"/>
                <a:gd name="connsiteY235" fmla="*/ 964839 h 2460791"/>
                <a:gd name="connsiteX236" fmla="*/ 228368 w 1440525"/>
                <a:gd name="connsiteY236" fmla="*/ 964839 h 2460791"/>
                <a:gd name="connsiteX237" fmla="*/ 236170 w 1440525"/>
                <a:gd name="connsiteY237" fmla="*/ 959698 h 2460791"/>
                <a:gd name="connsiteX238" fmla="*/ 241309 w 1440525"/>
                <a:gd name="connsiteY238" fmla="*/ 955795 h 2460791"/>
                <a:gd name="connsiteX239" fmla="*/ 243878 w 1440525"/>
                <a:gd name="connsiteY239" fmla="*/ 949322 h 2460791"/>
                <a:gd name="connsiteX240" fmla="*/ 246447 w 1440525"/>
                <a:gd name="connsiteY240" fmla="*/ 946751 h 2460791"/>
                <a:gd name="connsiteX241" fmla="*/ 254250 w 1440525"/>
                <a:gd name="connsiteY241" fmla="*/ 946751 h 2460791"/>
                <a:gd name="connsiteX242" fmla="*/ 255487 w 1440525"/>
                <a:gd name="connsiteY242" fmla="*/ 949322 h 2460791"/>
                <a:gd name="connsiteX243" fmla="*/ 258056 w 1440525"/>
                <a:gd name="connsiteY243" fmla="*/ 950654 h 2460791"/>
                <a:gd name="connsiteX244" fmla="*/ 259388 w 1440525"/>
                <a:gd name="connsiteY244" fmla="*/ 951892 h 2460791"/>
                <a:gd name="connsiteX245" fmla="*/ 259388 w 1440525"/>
                <a:gd name="connsiteY245" fmla="*/ 954557 h 2460791"/>
                <a:gd name="connsiteX246" fmla="*/ 258056 w 1440525"/>
                <a:gd name="connsiteY246" fmla="*/ 955795 h 2460791"/>
                <a:gd name="connsiteX247" fmla="*/ 258056 w 1440525"/>
                <a:gd name="connsiteY247" fmla="*/ 957128 h 2460791"/>
                <a:gd name="connsiteX248" fmla="*/ 252917 w 1440525"/>
                <a:gd name="connsiteY248" fmla="*/ 958365 h 2460791"/>
                <a:gd name="connsiteX249" fmla="*/ 251585 w 1440525"/>
                <a:gd name="connsiteY249" fmla="*/ 959698 h 2460791"/>
                <a:gd name="connsiteX250" fmla="*/ 254250 w 1440525"/>
                <a:gd name="connsiteY250" fmla="*/ 962269 h 2460791"/>
                <a:gd name="connsiteX251" fmla="*/ 258056 w 1440525"/>
                <a:gd name="connsiteY251" fmla="*/ 964839 h 2460791"/>
                <a:gd name="connsiteX252" fmla="*/ 265858 w 1440525"/>
                <a:gd name="connsiteY252" fmla="*/ 964839 h 2460791"/>
                <a:gd name="connsiteX253" fmla="*/ 267095 w 1440525"/>
                <a:gd name="connsiteY253" fmla="*/ 966172 h 2460791"/>
                <a:gd name="connsiteX254" fmla="*/ 267095 w 1440525"/>
                <a:gd name="connsiteY254" fmla="*/ 967124 h 2460791"/>
                <a:gd name="connsiteX255" fmla="*/ 264526 w 1440525"/>
                <a:gd name="connsiteY255" fmla="*/ 971027 h 2460791"/>
                <a:gd name="connsiteX256" fmla="*/ 267095 w 1440525"/>
                <a:gd name="connsiteY256" fmla="*/ 973597 h 2460791"/>
                <a:gd name="connsiteX257" fmla="*/ 270997 w 1440525"/>
                <a:gd name="connsiteY257" fmla="*/ 973597 h 2460791"/>
                <a:gd name="connsiteX258" fmla="*/ 273566 w 1440525"/>
                <a:gd name="connsiteY258" fmla="*/ 971027 h 2460791"/>
                <a:gd name="connsiteX259" fmla="*/ 287744 w 1440525"/>
                <a:gd name="connsiteY259" fmla="*/ 973597 h 2460791"/>
                <a:gd name="connsiteX260" fmla="*/ 294214 w 1440525"/>
                <a:gd name="connsiteY260" fmla="*/ 973597 h 2460791"/>
                <a:gd name="connsiteX261" fmla="*/ 298115 w 1440525"/>
                <a:gd name="connsiteY261" fmla="*/ 972264 h 2460791"/>
                <a:gd name="connsiteX262" fmla="*/ 304491 w 1440525"/>
                <a:gd name="connsiteY262" fmla="*/ 963220 h 2460791"/>
                <a:gd name="connsiteX263" fmla="*/ 308392 w 1440525"/>
                <a:gd name="connsiteY263" fmla="*/ 960650 h 2460791"/>
                <a:gd name="connsiteX264" fmla="*/ 312293 w 1440525"/>
                <a:gd name="connsiteY264" fmla="*/ 958080 h 2460791"/>
                <a:gd name="connsiteX265" fmla="*/ 314006 w 1440525"/>
                <a:gd name="connsiteY265" fmla="*/ 958080 h 2460791"/>
                <a:gd name="connsiteX266" fmla="*/ 314006 w 1440525"/>
                <a:gd name="connsiteY266" fmla="*/ 960650 h 2460791"/>
                <a:gd name="connsiteX267" fmla="*/ 310200 w 1440525"/>
                <a:gd name="connsiteY267" fmla="*/ 965886 h 2460791"/>
                <a:gd name="connsiteX268" fmla="*/ 307535 w 1440525"/>
                <a:gd name="connsiteY268" fmla="*/ 969694 h 2460791"/>
                <a:gd name="connsiteX269" fmla="*/ 302397 w 1440525"/>
                <a:gd name="connsiteY269" fmla="*/ 974930 h 2460791"/>
                <a:gd name="connsiteX270" fmla="*/ 299828 w 1440525"/>
                <a:gd name="connsiteY270" fmla="*/ 977500 h 2460791"/>
                <a:gd name="connsiteX271" fmla="*/ 292121 w 1440525"/>
                <a:gd name="connsiteY271" fmla="*/ 978738 h 2460791"/>
                <a:gd name="connsiteX272" fmla="*/ 289552 w 1440525"/>
                <a:gd name="connsiteY272" fmla="*/ 977500 h 2460791"/>
                <a:gd name="connsiteX273" fmla="*/ 288219 w 1440525"/>
                <a:gd name="connsiteY273" fmla="*/ 978738 h 2460791"/>
                <a:gd name="connsiteX274" fmla="*/ 288219 w 1440525"/>
                <a:gd name="connsiteY274" fmla="*/ 981308 h 2460791"/>
                <a:gd name="connsiteX275" fmla="*/ 292121 w 1440525"/>
                <a:gd name="connsiteY275" fmla="*/ 983974 h 2460791"/>
                <a:gd name="connsiteX276" fmla="*/ 297259 w 1440525"/>
                <a:gd name="connsiteY276" fmla="*/ 985211 h 2460791"/>
                <a:gd name="connsiteX277" fmla="*/ 298591 w 1440525"/>
                <a:gd name="connsiteY277" fmla="*/ 985211 h 2460791"/>
                <a:gd name="connsiteX278" fmla="*/ 303729 w 1440525"/>
                <a:gd name="connsiteY278" fmla="*/ 982641 h 2460791"/>
                <a:gd name="connsiteX279" fmla="*/ 306298 w 1440525"/>
                <a:gd name="connsiteY279" fmla="*/ 982641 h 2460791"/>
                <a:gd name="connsiteX280" fmla="*/ 306298 w 1440525"/>
                <a:gd name="connsiteY280" fmla="*/ 980071 h 2460791"/>
                <a:gd name="connsiteX281" fmla="*/ 307535 w 1440525"/>
                <a:gd name="connsiteY281" fmla="*/ 976168 h 2460791"/>
                <a:gd name="connsiteX282" fmla="*/ 308868 w 1440525"/>
                <a:gd name="connsiteY282" fmla="*/ 974930 h 2460791"/>
                <a:gd name="connsiteX283" fmla="*/ 321808 w 1440525"/>
                <a:gd name="connsiteY283" fmla="*/ 976168 h 2460791"/>
                <a:gd name="connsiteX284" fmla="*/ 325615 w 1440525"/>
                <a:gd name="connsiteY284" fmla="*/ 976168 h 2460791"/>
                <a:gd name="connsiteX285" fmla="*/ 326947 w 1440525"/>
                <a:gd name="connsiteY285" fmla="*/ 977500 h 2460791"/>
                <a:gd name="connsiteX286" fmla="*/ 326947 w 1440525"/>
                <a:gd name="connsiteY286" fmla="*/ 978738 h 2460791"/>
                <a:gd name="connsiteX287" fmla="*/ 328184 w 1440525"/>
                <a:gd name="connsiteY287" fmla="*/ 981308 h 2460791"/>
                <a:gd name="connsiteX288" fmla="*/ 326947 w 1440525"/>
                <a:gd name="connsiteY288" fmla="*/ 983974 h 2460791"/>
                <a:gd name="connsiteX289" fmla="*/ 329516 w 1440525"/>
                <a:gd name="connsiteY289" fmla="*/ 986544 h 2460791"/>
                <a:gd name="connsiteX290" fmla="*/ 332085 w 1440525"/>
                <a:gd name="connsiteY290" fmla="*/ 987782 h 2460791"/>
                <a:gd name="connsiteX291" fmla="*/ 333037 w 1440525"/>
                <a:gd name="connsiteY291" fmla="*/ 987782 h 2460791"/>
                <a:gd name="connsiteX292" fmla="*/ 335606 w 1440525"/>
                <a:gd name="connsiteY292" fmla="*/ 990352 h 2460791"/>
                <a:gd name="connsiteX293" fmla="*/ 339507 w 1440525"/>
                <a:gd name="connsiteY293" fmla="*/ 994255 h 2460791"/>
                <a:gd name="connsiteX294" fmla="*/ 340744 w 1440525"/>
                <a:gd name="connsiteY294" fmla="*/ 998159 h 2460791"/>
                <a:gd name="connsiteX295" fmla="*/ 342076 w 1440525"/>
                <a:gd name="connsiteY295" fmla="*/ 998159 h 2460791"/>
                <a:gd name="connsiteX296" fmla="*/ 342076 w 1440525"/>
                <a:gd name="connsiteY296" fmla="*/ 1003299 h 2460791"/>
                <a:gd name="connsiteX297" fmla="*/ 343313 w 1440525"/>
                <a:gd name="connsiteY297" fmla="*/ 1007202 h 2460791"/>
                <a:gd name="connsiteX298" fmla="*/ 342076 w 1440525"/>
                <a:gd name="connsiteY298" fmla="*/ 1008440 h 2460791"/>
                <a:gd name="connsiteX299" fmla="*/ 340649 w 1440525"/>
                <a:gd name="connsiteY299" fmla="*/ 1008440 h 2460791"/>
                <a:gd name="connsiteX300" fmla="*/ 338080 w 1440525"/>
                <a:gd name="connsiteY300" fmla="*/ 1005870 h 2460791"/>
                <a:gd name="connsiteX301" fmla="*/ 336748 w 1440525"/>
                <a:gd name="connsiteY301" fmla="*/ 1001966 h 2460791"/>
                <a:gd name="connsiteX302" fmla="*/ 335511 w 1440525"/>
                <a:gd name="connsiteY302" fmla="*/ 995588 h 2460791"/>
                <a:gd name="connsiteX303" fmla="*/ 332941 w 1440525"/>
                <a:gd name="connsiteY303" fmla="*/ 994255 h 2460791"/>
                <a:gd name="connsiteX304" fmla="*/ 331609 w 1440525"/>
                <a:gd name="connsiteY304" fmla="*/ 995588 h 2460791"/>
                <a:gd name="connsiteX305" fmla="*/ 327708 w 1440525"/>
                <a:gd name="connsiteY305" fmla="*/ 992922 h 2460791"/>
                <a:gd name="connsiteX306" fmla="*/ 325139 w 1440525"/>
                <a:gd name="connsiteY306" fmla="*/ 987782 h 2460791"/>
                <a:gd name="connsiteX307" fmla="*/ 323521 w 1440525"/>
                <a:gd name="connsiteY307" fmla="*/ 986163 h 2460791"/>
                <a:gd name="connsiteX308" fmla="*/ 323521 w 1440525"/>
                <a:gd name="connsiteY308" fmla="*/ 980927 h 2460791"/>
                <a:gd name="connsiteX309" fmla="*/ 318383 w 1440525"/>
                <a:gd name="connsiteY309" fmla="*/ 979690 h 2460791"/>
                <a:gd name="connsiteX310" fmla="*/ 311913 w 1440525"/>
                <a:gd name="connsiteY310" fmla="*/ 978357 h 2460791"/>
                <a:gd name="connsiteX311" fmla="*/ 309343 w 1440525"/>
                <a:gd name="connsiteY311" fmla="*/ 978357 h 2460791"/>
                <a:gd name="connsiteX312" fmla="*/ 308011 w 1440525"/>
                <a:gd name="connsiteY312" fmla="*/ 982260 h 2460791"/>
                <a:gd name="connsiteX313" fmla="*/ 306679 w 1440525"/>
                <a:gd name="connsiteY313" fmla="*/ 984831 h 2460791"/>
                <a:gd name="connsiteX314" fmla="*/ 304110 w 1440525"/>
                <a:gd name="connsiteY314" fmla="*/ 987401 h 2460791"/>
                <a:gd name="connsiteX315" fmla="*/ 300304 w 1440525"/>
                <a:gd name="connsiteY315" fmla="*/ 987401 h 2460791"/>
                <a:gd name="connsiteX316" fmla="*/ 301541 w 1440525"/>
                <a:gd name="connsiteY316" fmla="*/ 989971 h 2460791"/>
                <a:gd name="connsiteX317" fmla="*/ 302873 w 1440525"/>
                <a:gd name="connsiteY317" fmla="*/ 992542 h 2460791"/>
                <a:gd name="connsiteX318" fmla="*/ 298972 w 1440525"/>
                <a:gd name="connsiteY318" fmla="*/ 992542 h 2460791"/>
                <a:gd name="connsiteX319" fmla="*/ 283462 w 1440525"/>
                <a:gd name="connsiteY319" fmla="*/ 987401 h 2460791"/>
                <a:gd name="connsiteX320" fmla="*/ 270616 w 1440525"/>
                <a:gd name="connsiteY320" fmla="*/ 979690 h 2460791"/>
                <a:gd name="connsiteX321" fmla="*/ 257675 w 1440525"/>
                <a:gd name="connsiteY321" fmla="*/ 973216 h 2460791"/>
                <a:gd name="connsiteX322" fmla="*/ 252537 w 1440525"/>
                <a:gd name="connsiteY322" fmla="*/ 971884 h 2460791"/>
                <a:gd name="connsiteX323" fmla="*/ 249968 w 1440525"/>
                <a:gd name="connsiteY323" fmla="*/ 968076 h 2460791"/>
                <a:gd name="connsiteX324" fmla="*/ 243497 w 1440525"/>
                <a:gd name="connsiteY324" fmla="*/ 968076 h 2460791"/>
                <a:gd name="connsiteX325" fmla="*/ 237027 w 1440525"/>
                <a:gd name="connsiteY325" fmla="*/ 969313 h 2460791"/>
                <a:gd name="connsiteX326" fmla="*/ 224181 w 1440525"/>
                <a:gd name="connsiteY326" fmla="*/ 968076 h 2460791"/>
                <a:gd name="connsiteX327" fmla="*/ 221517 w 1440525"/>
                <a:gd name="connsiteY327" fmla="*/ 965505 h 2460791"/>
                <a:gd name="connsiteX328" fmla="*/ 218948 w 1440525"/>
                <a:gd name="connsiteY328" fmla="*/ 961602 h 2460791"/>
                <a:gd name="connsiteX329" fmla="*/ 213809 w 1440525"/>
                <a:gd name="connsiteY329" fmla="*/ 960269 h 2460791"/>
                <a:gd name="connsiteX330" fmla="*/ 209908 w 1440525"/>
                <a:gd name="connsiteY330" fmla="*/ 957699 h 2460791"/>
                <a:gd name="connsiteX331" fmla="*/ 202201 w 1440525"/>
                <a:gd name="connsiteY331" fmla="*/ 959032 h 2460791"/>
                <a:gd name="connsiteX332" fmla="*/ 197062 w 1440525"/>
                <a:gd name="connsiteY332" fmla="*/ 961602 h 2460791"/>
                <a:gd name="connsiteX333" fmla="*/ 191924 w 1440525"/>
                <a:gd name="connsiteY333" fmla="*/ 961602 h 2460791"/>
                <a:gd name="connsiteX334" fmla="*/ 186691 w 1440525"/>
                <a:gd name="connsiteY334" fmla="*/ 960269 h 2460791"/>
                <a:gd name="connsiteX335" fmla="*/ 185454 w 1440525"/>
                <a:gd name="connsiteY335" fmla="*/ 960269 h 2460791"/>
                <a:gd name="connsiteX336" fmla="*/ 182885 w 1440525"/>
                <a:gd name="connsiteY336" fmla="*/ 965505 h 2460791"/>
                <a:gd name="connsiteX337" fmla="*/ 178983 w 1440525"/>
                <a:gd name="connsiteY337" fmla="*/ 969313 h 2460791"/>
                <a:gd name="connsiteX338" fmla="*/ 175082 w 1440525"/>
                <a:gd name="connsiteY338" fmla="*/ 970646 h 2460791"/>
                <a:gd name="connsiteX339" fmla="*/ 173845 w 1440525"/>
                <a:gd name="connsiteY339" fmla="*/ 971884 h 2460791"/>
                <a:gd name="connsiteX340" fmla="*/ 173845 w 1440525"/>
                <a:gd name="connsiteY340" fmla="*/ 973216 h 2460791"/>
                <a:gd name="connsiteX341" fmla="*/ 175082 w 1440525"/>
                <a:gd name="connsiteY341" fmla="*/ 977120 h 2460791"/>
                <a:gd name="connsiteX342" fmla="*/ 176414 w 1440525"/>
                <a:gd name="connsiteY342" fmla="*/ 980927 h 2460791"/>
                <a:gd name="connsiteX343" fmla="*/ 177651 w 1440525"/>
                <a:gd name="connsiteY343" fmla="*/ 980927 h 2460791"/>
                <a:gd name="connsiteX344" fmla="*/ 181553 w 1440525"/>
                <a:gd name="connsiteY344" fmla="*/ 982260 h 2460791"/>
                <a:gd name="connsiteX345" fmla="*/ 185454 w 1440525"/>
                <a:gd name="connsiteY345" fmla="*/ 984831 h 2460791"/>
                <a:gd name="connsiteX346" fmla="*/ 186691 w 1440525"/>
                <a:gd name="connsiteY346" fmla="*/ 988734 h 2460791"/>
                <a:gd name="connsiteX347" fmla="*/ 188023 w 1440525"/>
                <a:gd name="connsiteY347" fmla="*/ 989971 h 2460791"/>
                <a:gd name="connsiteX348" fmla="*/ 188023 w 1440525"/>
                <a:gd name="connsiteY348" fmla="*/ 995683 h 2460791"/>
                <a:gd name="connsiteX349" fmla="*/ 186691 w 1440525"/>
                <a:gd name="connsiteY349" fmla="*/ 999491 h 2460791"/>
                <a:gd name="connsiteX350" fmla="*/ 185454 w 1440525"/>
                <a:gd name="connsiteY350" fmla="*/ 1002062 h 2460791"/>
                <a:gd name="connsiteX351" fmla="*/ 180220 w 1440525"/>
                <a:gd name="connsiteY351" fmla="*/ 1004632 h 2460791"/>
                <a:gd name="connsiteX352" fmla="*/ 178983 w 1440525"/>
                <a:gd name="connsiteY352" fmla="*/ 1008535 h 2460791"/>
                <a:gd name="connsiteX353" fmla="*/ 178983 w 1440525"/>
                <a:gd name="connsiteY353" fmla="*/ 1013676 h 2460791"/>
                <a:gd name="connsiteX354" fmla="*/ 186691 w 1440525"/>
                <a:gd name="connsiteY354" fmla="*/ 1017579 h 2460791"/>
                <a:gd name="connsiteX355" fmla="*/ 195730 w 1440525"/>
                <a:gd name="connsiteY355" fmla="*/ 1025290 h 2460791"/>
                <a:gd name="connsiteX356" fmla="*/ 197062 w 1440525"/>
                <a:gd name="connsiteY356" fmla="*/ 1026623 h 2460791"/>
                <a:gd name="connsiteX357" fmla="*/ 190592 w 1440525"/>
                <a:gd name="connsiteY357" fmla="*/ 1026623 h 2460791"/>
                <a:gd name="connsiteX358" fmla="*/ 190592 w 1440525"/>
                <a:gd name="connsiteY358" fmla="*/ 1029193 h 2460791"/>
                <a:gd name="connsiteX359" fmla="*/ 193161 w 1440525"/>
                <a:gd name="connsiteY359" fmla="*/ 1030526 h 2460791"/>
                <a:gd name="connsiteX360" fmla="*/ 193161 w 1440525"/>
                <a:gd name="connsiteY360" fmla="*/ 1033096 h 2460791"/>
                <a:gd name="connsiteX361" fmla="*/ 195730 w 1440525"/>
                <a:gd name="connsiteY361" fmla="*/ 1034334 h 2460791"/>
                <a:gd name="connsiteX362" fmla="*/ 198299 w 1440525"/>
                <a:gd name="connsiteY362" fmla="*/ 1039570 h 2460791"/>
                <a:gd name="connsiteX363" fmla="*/ 199632 w 1440525"/>
                <a:gd name="connsiteY363" fmla="*/ 1047281 h 2460791"/>
                <a:gd name="connsiteX364" fmla="*/ 198299 w 1440525"/>
                <a:gd name="connsiteY364" fmla="*/ 1054992 h 2460791"/>
                <a:gd name="connsiteX365" fmla="*/ 197062 w 1440525"/>
                <a:gd name="connsiteY365" fmla="*/ 1065369 h 2460791"/>
                <a:gd name="connsiteX366" fmla="*/ 199632 w 1440525"/>
                <a:gd name="connsiteY366" fmla="*/ 1074413 h 2460791"/>
                <a:gd name="connsiteX367" fmla="*/ 200964 w 1440525"/>
                <a:gd name="connsiteY367" fmla="*/ 1083457 h 2460791"/>
                <a:gd name="connsiteX368" fmla="*/ 202201 w 1440525"/>
                <a:gd name="connsiteY368" fmla="*/ 1086027 h 2460791"/>
                <a:gd name="connsiteX369" fmla="*/ 204770 w 1440525"/>
                <a:gd name="connsiteY369" fmla="*/ 1086027 h 2460791"/>
                <a:gd name="connsiteX370" fmla="*/ 206102 w 1440525"/>
                <a:gd name="connsiteY370" fmla="*/ 1088597 h 2460791"/>
                <a:gd name="connsiteX371" fmla="*/ 207339 w 1440525"/>
                <a:gd name="connsiteY371" fmla="*/ 1093738 h 2460791"/>
                <a:gd name="connsiteX372" fmla="*/ 212572 w 1440525"/>
                <a:gd name="connsiteY372" fmla="*/ 1095071 h 2460791"/>
                <a:gd name="connsiteX373" fmla="*/ 216379 w 1440525"/>
                <a:gd name="connsiteY373" fmla="*/ 1098879 h 2460791"/>
                <a:gd name="connsiteX374" fmla="*/ 216379 w 1440525"/>
                <a:gd name="connsiteY374" fmla="*/ 1100402 h 2460791"/>
                <a:gd name="connsiteX375" fmla="*/ 215142 w 1440525"/>
                <a:gd name="connsiteY375" fmla="*/ 1101735 h 2460791"/>
                <a:gd name="connsiteX376" fmla="*/ 212572 w 1440525"/>
                <a:gd name="connsiteY376" fmla="*/ 1101735 h 2460791"/>
                <a:gd name="connsiteX377" fmla="*/ 207339 w 1440525"/>
                <a:gd name="connsiteY377" fmla="*/ 1100402 h 2460791"/>
                <a:gd name="connsiteX378" fmla="*/ 202201 w 1440525"/>
                <a:gd name="connsiteY378" fmla="*/ 1099069 h 2460791"/>
                <a:gd name="connsiteX379" fmla="*/ 198299 w 1440525"/>
                <a:gd name="connsiteY379" fmla="*/ 1097832 h 2460791"/>
                <a:gd name="connsiteX380" fmla="*/ 194493 w 1440525"/>
                <a:gd name="connsiteY380" fmla="*/ 1091358 h 2460791"/>
                <a:gd name="connsiteX381" fmla="*/ 193161 w 1440525"/>
                <a:gd name="connsiteY381" fmla="*/ 1084884 h 2460791"/>
                <a:gd name="connsiteX382" fmla="*/ 189260 w 1440525"/>
                <a:gd name="connsiteY382" fmla="*/ 1083647 h 2460791"/>
                <a:gd name="connsiteX383" fmla="*/ 185454 w 1440525"/>
                <a:gd name="connsiteY383" fmla="*/ 1075841 h 2460791"/>
                <a:gd name="connsiteX384" fmla="*/ 184122 w 1440525"/>
                <a:gd name="connsiteY384" fmla="*/ 1073270 h 2460791"/>
                <a:gd name="connsiteX385" fmla="*/ 177651 w 1440525"/>
                <a:gd name="connsiteY385" fmla="*/ 1068129 h 2460791"/>
                <a:gd name="connsiteX386" fmla="*/ 175082 w 1440525"/>
                <a:gd name="connsiteY386" fmla="*/ 1062989 h 2460791"/>
                <a:gd name="connsiteX387" fmla="*/ 169944 w 1440525"/>
                <a:gd name="connsiteY387" fmla="*/ 1060418 h 2460791"/>
                <a:gd name="connsiteX388" fmla="*/ 161761 w 1440525"/>
                <a:gd name="connsiteY388" fmla="*/ 1048518 h 2460791"/>
                <a:gd name="connsiteX389" fmla="*/ 161761 w 1440525"/>
                <a:gd name="connsiteY389" fmla="*/ 1039475 h 2460791"/>
                <a:gd name="connsiteX390" fmla="*/ 163093 w 1440525"/>
                <a:gd name="connsiteY390" fmla="*/ 1038142 h 2460791"/>
                <a:gd name="connsiteX391" fmla="*/ 166899 w 1440525"/>
                <a:gd name="connsiteY391" fmla="*/ 1023957 h 2460791"/>
                <a:gd name="connsiteX392" fmla="*/ 168231 w 1440525"/>
                <a:gd name="connsiteY392" fmla="*/ 1022624 h 2460791"/>
                <a:gd name="connsiteX393" fmla="*/ 168231 w 1440525"/>
                <a:gd name="connsiteY393" fmla="*/ 1018816 h 2460791"/>
                <a:gd name="connsiteX394" fmla="*/ 169468 w 1440525"/>
                <a:gd name="connsiteY394" fmla="*/ 1004537 h 2460791"/>
                <a:gd name="connsiteX395" fmla="*/ 156622 w 1440525"/>
                <a:gd name="connsiteY395" fmla="*/ 999396 h 2460791"/>
                <a:gd name="connsiteX396" fmla="*/ 152721 w 1440525"/>
                <a:gd name="connsiteY396" fmla="*/ 1003299 h 2460791"/>
                <a:gd name="connsiteX397" fmla="*/ 148820 w 1440525"/>
                <a:gd name="connsiteY397" fmla="*/ 1003299 h 2460791"/>
                <a:gd name="connsiteX398" fmla="*/ 143681 w 1440525"/>
                <a:gd name="connsiteY398" fmla="*/ 1021387 h 2460791"/>
                <a:gd name="connsiteX399" fmla="*/ 142444 w 1440525"/>
                <a:gd name="connsiteY399" fmla="*/ 1035572 h 2460791"/>
                <a:gd name="connsiteX400" fmla="*/ 139875 w 1440525"/>
                <a:gd name="connsiteY400" fmla="*/ 1042045 h 2460791"/>
                <a:gd name="connsiteX401" fmla="*/ 134642 w 1440525"/>
                <a:gd name="connsiteY401" fmla="*/ 1044616 h 2460791"/>
                <a:gd name="connsiteX402" fmla="*/ 130836 w 1440525"/>
                <a:gd name="connsiteY402" fmla="*/ 1060133 h 2460791"/>
                <a:gd name="connsiteX403" fmla="*/ 132073 w 1440525"/>
                <a:gd name="connsiteY403" fmla="*/ 1066606 h 2460791"/>
                <a:gd name="connsiteX404" fmla="*/ 135974 w 1440525"/>
                <a:gd name="connsiteY404" fmla="*/ 1067844 h 2460791"/>
                <a:gd name="connsiteX405" fmla="*/ 139875 w 1440525"/>
                <a:gd name="connsiteY405" fmla="*/ 1072985 h 2460791"/>
                <a:gd name="connsiteX406" fmla="*/ 139875 w 1440525"/>
                <a:gd name="connsiteY406" fmla="*/ 1102687 h 2460791"/>
                <a:gd name="connsiteX407" fmla="*/ 129504 w 1440525"/>
                <a:gd name="connsiteY407" fmla="*/ 1127248 h 2460791"/>
                <a:gd name="connsiteX408" fmla="*/ 130360 w 1440525"/>
                <a:gd name="connsiteY408" fmla="*/ 1138481 h 2460791"/>
                <a:gd name="connsiteX409" fmla="*/ 135498 w 1440525"/>
                <a:gd name="connsiteY409" fmla="*/ 1144860 h 2460791"/>
                <a:gd name="connsiteX410" fmla="*/ 139400 w 1440525"/>
                <a:gd name="connsiteY410" fmla="*/ 1159140 h 2460791"/>
                <a:gd name="connsiteX411" fmla="*/ 144538 w 1440525"/>
                <a:gd name="connsiteY411" fmla="*/ 1163043 h 2460791"/>
                <a:gd name="connsiteX412" fmla="*/ 149676 w 1440525"/>
                <a:gd name="connsiteY412" fmla="*/ 1177227 h 2460791"/>
                <a:gd name="connsiteX413" fmla="*/ 158716 w 1440525"/>
                <a:gd name="connsiteY413" fmla="*/ 1195315 h 2460791"/>
                <a:gd name="connsiteX414" fmla="*/ 165186 w 1440525"/>
                <a:gd name="connsiteY414" fmla="*/ 1203026 h 2460791"/>
                <a:gd name="connsiteX415" fmla="*/ 172894 w 1440525"/>
                <a:gd name="connsiteY415" fmla="*/ 1208167 h 2460791"/>
                <a:gd name="connsiteX416" fmla="*/ 179364 w 1440525"/>
                <a:gd name="connsiteY416" fmla="*/ 1206834 h 2460791"/>
                <a:gd name="connsiteX417" fmla="*/ 184502 w 1440525"/>
                <a:gd name="connsiteY417" fmla="*/ 1208167 h 2460791"/>
                <a:gd name="connsiteX418" fmla="*/ 187071 w 1440525"/>
                <a:gd name="connsiteY418" fmla="*/ 1210737 h 2460791"/>
                <a:gd name="connsiteX419" fmla="*/ 189641 w 1440525"/>
                <a:gd name="connsiteY419" fmla="*/ 1212070 h 2460791"/>
                <a:gd name="connsiteX420" fmla="*/ 190973 w 1440525"/>
                <a:gd name="connsiteY420" fmla="*/ 1210737 h 2460791"/>
                <a:gd name="connsiteX421" fmla="*/ 193542 w 1440525"/>
                <a:gd name="connsiteY421" fmla="*/ 1209500 h 2460791"/>
                <a:gd name="connsiteX422" fmla="*/ 198680 w 1440525"/>
                <a:gd name="connsiteY422" fmla="*/ 1209500 h 2460791"/>
                <a:gd name="connsiteX423" fmla="*/ 203914 w 1440525"/>
                <a:gd name="connsiteY423" fmla="*/ 1215878 h 2460791"/>
                <a:gd name="connsiteX424" fmla="*/ 207720 w 1440525"/>
                <a:gd name="connsiteY424" fmla="*/ 1224922 h 2460791"/>
                <a:gd name="connsiteX425" fmla="*/ 211621 w 1440525"/>
                <a:gd name="connsiteY425" fmla="*/ 1236631 h 2460791"/>
                <a:gd name="connsiteX426" fmla="*/ 212953 w 1440525"/>
                <a:gd name="connsiteY426" fmla="*/ 1248245 h 2460791"/>
                <a:gd name="connsiteX427" fmla="*/ 212953 w 1440525"/>
                <a:gd name="connsiteY427" fmla="*/ 1250816 h 2460791"/>
                <a:gd name="connsiteX428" fmla="*/ 207720 w 1440525"/>
                <a:gd name="connsiteY428" fmla="*/ 1261097 h 2460791"/>
                <a:gd name="connsiteX429" fmla="*/ 207720 w 1440525"/>
                <a:gd name="connsiteY429" fmla="*/ 1263668 h 2460791"/>
                <a:gd name="connsiteX430" fmla="*/ 211621 w 1440525"/>
                <a:gd name="connsiteY430" fmla="*/ 1265001 h 2460791"/>
                <a:gd name="connsiteX431" fmla="*/ 211621 w 1440525"/>
                <a:gd name="connsiteY431" fmla="*/ 1266238 h 2460791"/>
                <a:gd name="connsiteX432" fmla="*/ 212953 w 1440525"/>
                <a:gd name="connsiteY432" fmla="*/ 1267571 h 2460791"/>
                <a:gd name="connsiteX433" fmla="*/ 212953 w 1440525"/>
                <a:gd name="connsiteY433" fmla="*/ 1270141 h 2460791"/>
                <a:gd name="connsiteX434" fmla="*/ 211621 w 1440525"/>
                <a:gd name="connsiteY434" fmla="*/ 1272712 h 2460791"/>
                <a:gd name="connsiteX435" fmla="*/ 211621 w 1440525"/>
                <a:gd name="connsiteY435" fmla="*/ 1274044 h 2460791"/>
                <a:gd name="connsiteX436" fmla="*/ 210289 w 1440525"/>
                <a:gd name="connsiteY436" fmla="*/ 1274044 h 2460791"/>
                <a:gd name="connsiteX437" fmla="*/ 207720 w 1440525"/>
                <a:gd name="connsiteY437" fmla="*/ 1270141 h 2460791"/>
                <a:gd name="connsiteX438" fmla="*/ 206483 w 1440525"/>
                <a:gd name="connsiteY438" fmla="*/ 1266238 h 2460791"/>
                <a:gd name="connsiteX439" fmla="*/ 196111 w 1440525"/>
                <a:gd name="connsiteY439" fmla="*/ 1285278 h 2460791"/>
                <a:gd name="connsiteX440" fmla="*/ 188404 w 1440525"/>
                <a:gd name="connsiteY440" fmla="*/ 1290418 h 2460791"/>
                <a:gd name="connsiteX441" fmla="*/ 185834 w 1440525"/>
                <a:gd name="connsiteY441" fmla="*/ 1291751 h 2460791"/>
                <a:gd name="connsiteX442" fmla="*/ 183265 w 1440525"/>
                <a:gd name="connsiteY442" fmla="*/ 1290418 h 2460791"/>
                <a:gd name="connsiteX443" fmla="*/ 179364 w 1440525"/>
                <a:gd name="connsiteY443" fmla="*/ 1282707 h 2460791"/>
                <a:gd name="connsiteX444" fmla="*/ 178032 w 1440525"/>
                <a:gd name="connsiteY444" fmla="*/ 1281375 h 2460791"/>
                <a:gd name="connsiteX445" fmla="*/ 176795 w 1440525"/>
                <a:gd name="connsiteY445" fmla="*/ 1281375 h 2460791"/>
                <a:gd name="connsiteX446" fmla="*/ 171657 w 1440525"/>
                <a:gd name="connsiteY446" fmla="*/ 1285278 h 2460791"/>
                <a:gd name="connsiteX447" fmla="*/ 167755 w 1440525"/>
                <a:gd name="connsiteY447" fmla="*/ 1290418 h 2460791"/>
                <a:gd name="connsiteX448" fmla="*/ 166423 w 1440525"/>
                <a:gd name="connsiteY448" fmla="*/ 1291751 h 2460791"/>
                <a:gd name="connsiteX449" fmla="*/ 167755 w 1440525"/>
                <a:gd name="connsiteY449" fmla="*/ 1294322 h 2460791"/>
                <a:gd name="connsiteX450" fmla="*/ 172894 w 1440525"/>
                <a:gd name="connsiteY450" fmla="*/ 1302033 h 2460791"/>
                <a:gd name="connsiteX451" fmla="*/ 172894 w 1440525"/>
                <a:gd name="connsiteY451" fmla="*/ 1304603 h 2460791"/>
                <a:gd name="connsiteX452" fmla="*/ 166423 w 1440525"/>
                <a:gd name="connsiteY452" fmla="*/ 1307269 h 2460791"/>
                <a:gd name="connsiteX453" fmla="*/ 166423 w 1440525"/>
                <a:gd name="connsiteY453" fmla="*/ 1308506 h 2460791"/>
                <a:gd name="connsiteX454" fmla="*/ 167755 w 1440525"/>
                <a:gd name="connsiteY454" fmla="*/ 1322691 h 2460791"/>
                <a:gd name="connsiteX455" fmla="*/ 167755 w 1440525"/>
                <a:gd name="connsiteY455" fmla="*/ 1338208 h 2460791"/>
                <a:gd name="connsiteX456" fmla="*/ 165186 w 1440525"/>
                <a:gd name="connsiteY456" fmla="*/ 1340779 h 2460791"/>
                <a:gd name="connsiteX457" fmla="*/ 163854 w 1440525"/>
                <a:gd name="connsiteY457" fmla="*/ 1345919 h 2460791"/>
                <a:gd name="connsiteX458" fmla="*/ 162617 w 1440525"/>
                <a:gd name="connsiteY458" fmla="*/ 1351060 h 2460791"/>
                <a:gd name="connsiteX459" fmla="*/ 162617 w 1440525"/>
                <a:gd name="connsiteY459" fmla="*/ 1357438 h 2460791"/>
                <a:gd name="connsiteX460" fmla="*/ 170324 w 1440525"/>
                <a:gd name="connsiteY460" fmla="*/ 1366958 h 2460791"/>
                <a:gd name="connsiteX461" fmla="*/ 168992 w 1440525"/>
                <a:gd name="connsiteY461" fmla="*/ 1373337 h 2460791"/>
                <a:gd name="connsiteX462" fmla="*/ 171657 w 1440525"/>
                <a:gd name="connsiteY462" fmla="*/ 1378573 h 2460791"/>
                <a:gd name="connsiteX463" fmla="*/ 176795 w 1440525"/>
                <a:gd name="connsiteY463" fmla="*/ 1378573 h 2460791"/>
                <a:gd name="connsiteX464" fmla="*/ 188404 w 1440525"/>
                <a:gd name="connsiteY464" fmla="*/ 1395328 h 2460791"/>
                <a:gd name="connsiteX465" fmla="*/ 198680 w 1440525"/>
                <a:gd name="connsiteY465" fmla="*/ 1415986 h 2460791"/>
                <a:gd name="connsiteX466" fmla="*/ 201344 w 1440525"/>
                <a:gd name="connsiteY466" fmla="*/ 1436644 h 2460791"/>
                <a:gd name="connsiteX467" fmla="*/ 214190 w 1440525"/>
                <a:gd name="connsiteY467" fmla="*/ 1446925 h 2460791"/>
                <a:gd name="connsiteX468" fmla="*/ 214190 w 1440525"/>
                <a:gd name="connsiteY468" fmla="*/ 1475485 h 2460791"/>
                <a:gd name="connsiteX469" fmla="*/ 228368 w 1440525"/>
                <a:gd name="connsiteY469" fmla="*/ 1495191 h 2460791"/>
                <a:gd name="connsiteX470" fmla="*/ 229700 w 1440525"/>
                <a:gd name="connsiteY470" fmla="*/ 1500332 h 2460791"/>
                <a:gd name="connsiteX471" fmla="*/ 229700 w 1440525"/>
                <a:gd name="connsiteY471" fmla="*/ 1506805 h 2460791"/>
                <a:gd name="connsiteX472" fmla="*/ 228368 w 1440525"/>
                <a:gd name="connsiteY472" fmla="*/ 1509756 h 2460791"/>
                <a:gd name="connsiteX473" fmla="*/ 228368 w 1440525"/>
                <a:gd name="connsiteY473" fmla="*/ 1521371 h 2460791"/>
                <a:gd name="connsiteX474" fmla="*/ 230937 w 1440525"/>
                <a:gd name="connsiteY474" fmla="*/ 1527844 h 2460791"/>
                <a:gd name="connsiteX475" fmla="*/ 239977 w 1440525"/>
                <a:gd name="connsiteY475" fmla="*/ 1536888 h 2460791"/>
                <a:gd name="connsiteX476" fmla="*/ 250348 w 1440525"/>
                <a:gd name="connsiteY476" fmla="*/ 1542029 h 2460791"/>
                <a:gd name="connsiteX477" fmla="*/ 254250 w 1440525"/>
                <a:gd name="connsiteY477" fmla="*/ 1552310 h 2460791"/>
                <a:gd name="connsiteX478" fmla="*/ 256819 w 1440525"/>
                <a:gd name="connsiteY478" fmla="*/ 1565257 h 2460791"/>
                <a:gd name="connsiteX479" fmla="*/ 261957 w 1440525"/>
                <a:gd name="connsiteY479" fmla="*/ 1575634 h 2460791"/>
                <a:gd name="connsiteX480" fmla="*/ 268427 w 1440525"/>
                <a:gd name="connsiteY480" fmla="*/ 1587248 h 2460791"/>
                <a:gd name="connsiteX481" fmla="*/ 277467 w 1440525"/>
                <a:gd name="connsiteY481" fmla="*/ 1594959 h 2460791"/>
                <a:gd name="connsiteX482" fmla="*/ 286507 w 1440525"/>
                <a:gd name="connsiteY482" fmla="*/ 1598767 h 2460791"/>
                <a:gd name="connsiteX483" fmla="*/ 287744 w 1440525"/>
                <a:gd name="connsiteY483" fmla="*/ 1602670 h 2460791"/>
                <a:gd name="connsiteX484" fmla="*/ 290313 w 1440525"/>
                <a:gd name="connsiteY484" fmla="*/ 1611714 h 2460791"/>
                <a:gd name="connsiteX485" fmla="*/ 291645 w 1440525"/>
                <a:gd name="connsiteY485" fmla="*/ 1616855 h 2460791"/>
                <a:gd name="connsiteX486" fmla="*/ 291645 w 1440525"/>
                <a:gd name="connsiteY486" fmla="*/ 1623328 h 2460791"/>
                <a:gd name="connsiteX487" fmla="*/ 285460 w 1440525"/>
                <a:gd name="connsiteY487" fmla="*/ 1623995 h 2460791"/>
                <a:gd name="connsiteX488" fmla="*/ 278989 w 1440525"/>
                <a:gd name="connsiteY488" fmla="*/ 1627803 h 2460791"/>
                <a:gd name="connsiteX489" fmla="*/ 275183 w 1440525"/>
                <a:gd name="connsiteY489" fmla="*/ 1634276 h 2460791"/>
                <a:gd name="connsiteX490" fmla="*/ 276420 w 1440525"/>
                <a:gd name="connsiteY490" fmla="*/ 1647223 h 2460791"/>
                <a:gd name="connsiteX491" fmla="*/ 293167 w 1440525"/>
                <a:gd name="connsiteY491" fmla="*/ 1663978 h 2460791"/>
                <a:gd name="connsiteX492" fmla="*/ 298401 w 1440525"/>
                <a:gd name="connsiteY492" fmla="*/ 1660170 h 2460791"/>
                <a:gd name="connsiteX493" fmla="*/ 312579 w 1440525"/>
                <a:gd name="connsiteY493" fmla="*/ 1673022 h 2460791"/>
                <a:gd name="connsiteX494" fmla="*/ 314006 w 1440525"/>
                <a:gd name="connsiteY494" fmla="*/ 1681114 h 2460791"/>
                <a:gd name="connsiteX495" fmla="*/ 312769 w 1440525"/>
                <a:gd name="connsiteY495" fmla="*/ 1686255 h 2460791"/>
                <a:gd name="connsiteX496" fmla="*/ 312769 w 1440525"/>
                <a:gd name="connsiteY496" fmla="*/ 1687492 h 2460791"/>
                <a:gd name="connsiteX497" fmla="*/ 306298 w 1440525"/>
                <a:gd name="connsiteY497" fmla="*/ 1696536 h 2460791"/>
                <a:gd name="connsiteX498" fmla="*/ 299828 w 1440525"/>
                <a:gd name="connsiteY498" fmla="*/ 1706913 h 2460791"/>
                <a:gd name="connsiteX499" fmla="*/ 295927 w 1440525"/>
                <a:gd name="connsiteY499" fmla="*/ 1717194 h 2460791"/>
                <a:gd name="connsiteX500" fmla="*/ 293358 w 1440525"/>
                <a:gd name="connsiteY500" fmla="*/ 1723668 h 2460791"/>
                <a:gd name="connsiteX501" fmla="*/ 298591 w 1440525"/>
                <a:gd name="connsiteY501" fmla="*/ 1730141 h 2460791"/>
                <a:gd name="connsiteX502" fmla="*/ 301160 w 1440525"/>
                <a:gd name="connsiteY502" fmla="*/ 1736615 h 2460791"/>
                <a:gd name="connsiteX503" fmla="*/ 295927 w 1440525"/>
                <a:gd name="connsiteY503" fmla="*/ 1745659 h 2460791"/>
                <a:gd name="connsiteX504" fmla="*/ 290313 w 1440525"/>
                <a:gd name="connsiteY504" fmla="*/ 1757273 h 2460791"/>
                <a:gd name="connsiteX505" fmla="*/ 291645 w 1440525"/>
                <a:gd name="connsiteY505" fmla="*/ 1763651 h 2460791"/>
                <a:gd name="connsiteX506" fmla="*/ 292882 w 1440525"/>
                <a:gd name="connsiteY506" fmla="*/ 1771457 h 2460791"/>
                <a:gd name="connsiteX507" fmla="*/ 285174 w 1440525"/>
                <a:gd name="connsiteY507" fmla="*/ 1780501 h 2460791"/>
                <a:gd name="connsiteX508" fmla="*/ 280036 w 1440525"/>
                <a:gd name="connsiteY508" fmla="*/ 1790783 h 2460791"/>
                <a:gd name="connsiteX509" fmla="*/ 278704 w 1440525"/>
                <a:gd name="connsiteY509" fmla="*/ 1794686 h 2460791"/>
                <a:gd name="connsiteX510" fmla="*/ 278704 w 1440525"/>
                <a:gd name="connsiteY510" fmla="*/ 1798494 h 2460791"/>
                <a:gd name="connsiteX511" fmla="*/ 280036 w 1440525"/>
                <a:gd name="connsiteY511" fmla="*/ 1801159 h 2460791"/>
                <a:gd name="connsiteX512" fmla="*/ 281273 w 1440525"/>
                <a:gd name="connsiteY512" fmla="*/ 1802397 h 2460791"/>
                <a:gd name="connsiteX513" fmla="*/ 287744 w 1440525"/>
                <a:gd name="connsiteY513" fmla="*/ 1803730 h 2460791"/>
                <a:gd name="connsiteX514" fmla="*/ 294214 w 1440525"/>
                <a:gd name="connsiteY514" fmla="*/ 1807633 h 2460791"/>
                <a:gd name="connsiteX515" fmla="*/ 299352 w 1440525"/>
                <a:gd name="connsiteY515" fmla="*/ 1815344 h 2460791"/>
                <a:gd name="connsiteX516" fmla="*/ 301921 w 1440525"/>
                <a:gd name="connsiteY516" fmla="*/ 1832099 h 2460791"/>
                <a:gd name="connsiteX517" fmla="*/ 303254 w 1440525"/>
                <a:gd name="connsiteY517" fmla="*/ 1834670 h 2460791"/>
                <a:gd name="connsiteX518" fmla="*/ 305823 w 1440525"/>
                <a:gd name="connsiteY518" fmla="*/ 1836002 h 2460791"/>
                <a:gd name="connsiteX519" fmla="*/ 317431 w 1440525"/>
                <a:gd name="connsiteY519" fmla="*/ 1837335 h 2460791"/>
                <a:gd name="connsiteX520" fmla="*/ 341981 w 1440525"/>
                <a:gd name="connsiteY520" fmla="*/ 1837335 h 2460791"/>
                <a:gd name="connsiteX521" fmla="*/ 348356 w 1440525"/>
                <a:gd name="connsiteY521" fmla="*/ 1839810 h 2460791"/>
                <a:gd name="connsiteX522" fmla="*/ 362629 w 1440525"/>
                <a:gd name="connsiteY522" fmla="*/ 1842476 h 2460791"/>
                <a:gd name="connsiteX523" fmla="*/ 372145 w 1440525"/>
                <a:gd name="connsiteY523" fmla="*/ 1848949 h 2460791"/>
                <a:gd name="connsiteX524" fmla="*/ 384990 w 1440525"/>
                <a:gd name="connsiteY524" fmla="*/ 1851520 h 2460791"/>
                <a:gd name="connsiteX525" fmla="*/ 406971 w 1440525"/>
                <a:gd name="connsiteY525" fmla="*/ 1866942 h 2460791"/>
                <a:gd name="connsiteX526" fmla="*/ 421149 w 1440525"/>
                <a:gd name="connsiteY526" fmla="*/ 1870845 h 2460791"/>
                <a:gd name="connsiteX527" fmla="*/ 436659 w 1440525"/>
                <a:gd name="connsiteY527" fmla="*/ 1875986 h 2460791"/>
                <a:gd name="connsiteX528" fmla="*/ 449504 w 1440525"/>
                <a:gd name="connsiteY528" fmla="*/ 1878651 h 2460791"/>
                <a:gd name="connsiteX529" fmla="*/ 463682 w 1440525"/>
                <a:gd name="connsiteY529" fmla="*/ 1883792 h 2460791"/>
                <a:gd name="connsiteX530" fmla="*/ 477955 w 1440525"/>
                <a:gd name="connsiteY530" fmla="*/ 1896644 h 2460791"/>
                <a:gd name="connsiteX531" fmla="*/ 483093 w 1440525"/>
                <a:gd name="connsiteY531" fmla="*/ 1904450 h 2460791"/>
                <a:gd name="connsiteX532" fmla="*/ 488232 w 1440525"/>
                <a:gd name="connsiteY532" fmla="*/ 1912161 h 2460791"/>
                <a:gd name="connsiteX533" fmla="*/ 492133 w 1440525"/>
                <a:gd name="connsiteY533" fmla="*/ 1912161 h 2460791"/>
                <a:gd name="connsiteX534" fmla="*/ 494702 w 1440525"/>
                <a:gd name="connsiteY534" fmla="*/ 1914732 h 2460791"/>
                <a:gd name="connsiteX535" fmla="*/ 495939 w 1440525"/>
                <a:gd name="connsiteY535" fmla="*/ 1919872 h 2460791"/>
                <a:gd name="connsiteX536" fmla="*/ 498603 w 1440525"/>
                <a:gd name="connsiteY536" fmla="*/ 1923775 h 2460791"/>
                <a:gd name="connsiteX537" fmla="*/ 503742 w 1440525"/>
                <a:gd name="connsiteY537" fmla="*/ 1925013 h 2460791"/>
                <a:gd name="connsiteX538" fmla="*/ 506311 w 1440525"/>
                <a:gd name="connsiteY538" fmla="*/ 1926346 h 2460791"/>
                <a:gd name="connsiteX539" fmla="*/ 507643 w 1440525"/>
                <a:gd name="connsiteY539" fmla="*/ 1928916 h 2460791"/>
                <a:gd name="connsiteX540" fmla="*/ 506311 w 1440525"/>
                <a:gd name="connsiteY540" fmla="*/ 1934152 h 2460791"/>
                <a:gd name="connsiteX541" fmla="*/ 507643 w 1440525"/>
                <a:gd name="connsiteY541" fmla="*/ 1937960 h 2460791"/>
                <a:gd name="connsiteX542" fmla="*/ 506311 w 1440525"/>
                <a:gd name="connsiteY542" fmla="*/ 1944434 h 2460791"/>
                <a:gd name="connsiteX543" fmla="*/ 507643 w 1440525"/>
                <a:gd name="connsiteY543" fmla="*/ 1953477 h 2460791"/>
                <a:gd name="connsiteX544" fmla="*/ 510212 w 1440525"/>
                <a:gd name="connsiteY544" fmla="*/ 1956048 h 2460791"/>
                <a:gd name="connsiteX545" fmla="*/ 513828 w 1440525"/>
                <a:gd name="connsiteY545" fmla="*/ 1956048 h 2460791"/>
                <a:gd name="connsiteX546" fmla="*/ 524200 w 1440525"/>
                <a:gd name="connsiteY546" fmla="*/ 1971565 h 2460791"/>
                <a:gd name="connsiteX547" fmla="*/ 529338 w 1440525"/>
                <a:gd name="connsiteY547" fmla="*/ 1972803 h 2460791"/>
                <a:gd name="connsiteX548" fmla="*/ 524200 w 1440525"/>
                <a:gd name="connsiteY548" fmla="*/ 1967662 h 2460791"/>
                <a:gd name="connsiteX549" fmla="*/ 530670 w 1440525"/>
                <a:gd name="connsiteY549" fmla="*/ 1971565 h 2460791"/>
                <a:gd name="connsiteX550" fmla="*/ 549701 w 1440525"/>
                <a:gd name="connsiteY550" fmla="*/ 1990605 h 2460791"/>
                <a:gd name="connsiteX551" fmla="*/ 568731 w 1440525"/>
                <a:gd name="connsiteY551" fmla="*/ 1999649 h 2460791"/>
                <a:gd name="connsiteX552" fmla="*/ 575202 w 1440525"/>
                <a:gd name="connsiteY552" fmla="*/ 2007360 h 2460791"/>
                <a:gd name="connsiteX553" fmla="*/ 580340 w 1440525"/>
                <a:gd name="connsiteY553" fmla="*/ 2003552 h 2460791"/>
                <a:gd name="connsiteX554" fmla="*/ 600988 w 1440525"/>
                <a:gd name="connsiteY554" fmla="*/ 2004790 h 2460791"/>
                <a:gd name="connsiteX555" fmla="*/ 624301 w 1440525"/>
                <a:gd name="connsiteY555" fmla="*/ 2009930 h 2460791"/>
                <a:gd name="connsiteX556" fmla="*/ 630676 w 1440525"/>
                <a:gd name="connsiteY556" fmla="*/ 2016404 h 2460791"/>
                <a:gd name="connsiteX557" fmla="*/ 638479 w 1440525"/>
                <a:gd name="connsiteY557" fmla="*/ 2034492 h 2460791"/>
                <a:gd name="connsiteX558" fmla="*/ 642285 w 1440525"/>
                <a:gd name="connsiteY558" fmla="*/ 2059053 h 2460791"/>
                <a:gd name="connsiteX559" fmla="*/ 641048 w 1440525"/>
                <a:gd name="connsiteY559" fmla="*/ 2068097 h 2460791"/>
                <a:gd name="connsiteX560" fmla="*/ 637147 w 1440525"/>
                <a:gd name="connsiteY560" fmla="*/ 2072000 h 2460791"/>
                <a:gd name="connsiteX561" fmla="*/ 632008 w 1440525"/>
                <a:gd name="connsiteY561" fmla="*/ 2073238 h 2460791"/>
                <a:gd name="connsiteX562" fmla="*/ 632008 w 1440525"/>
                <a:gd name="connsiteY562" fmla="*/ 2077141 h 2460791"/>
                <a:gd name="connsiteX563" fmla="*/ 633340 w 1440525"/>
                <a:gd name="connsiteY563" fmla="*/ 2080949 h 2460791"/>
                <a:gd name="connsiteX564" fmla="*/ 634577 w 1440525"/>
                <a:gd name="connsiteY564" fmla="*/ 2082281 h 2460791"/>
                <a:gd name="connsiteX565" fmla="*/ 644093 w 1440525"/>
                <a:gd name="connsiteY565" fmla="*/ 2086089 h 2460791"/>
                <a:gd name="connsiteX566" fmla="*/ 646662 w 1440525"/>
                <a:gd name="connsiteY566" fmla="*/ 2089993 h 2460791"/>
                <a:gd name="connsiteX567" fmla="*/ 651800 w 1440525"/>
                <a:gd name="connsiteY567" fmla="*/ 2095133 h 2460791"/>
                <a:gd name="connsiteX568" fmla="*/ 654464 w 1440525"/>
                <a:gd name="connsiteY568" fmla="*/ 2095133 h 2460791"/>
                <a:gd name="connsiteX569" fmla="*/ 657034 w 1440525"/>
                <a:gd name="connsiteY569" fmla="*/ 2093895 h 2460791"/>
                <a:gd name="connsiteX570" fmla="*/ 658271 w 1440525"/>
                <a:gd name="connsiteY570" fmla="*/ 2091325 h 2460791"/>
                <a:gd name="connsiteX571" fmla="*/ 659603 w 1440525"/>
                <a:gd name="connsiteY571" fmla="*/ 2084852 h 2460791"/>
                <a:gd name="connsiteX572" fmla="*/ 660840 w 1440525"/>
                <a:gd name="connsiteY572" fmla="*/ 2083614 h 2460791"/>
                <a:gd name="connsiteX573" fmla="*/ 662172 w 1440525"/>
                <a:gd name="connsiteY573" fmla="*/ 2082281 h 2460791"/>
                <a:gd name="connsiteX574" fmla="*/ 663409 w 1440525"/>
                <a:gd name="connsiteY574" fmla="*/ 2080949 h 2460791"/>
                <a:gd name="connsiteX575" fmla="*/ 668642 w 1440525"/>
                <a:gd name="connsiteY575" fmla="*/ 2082281 h 2460791"/>
                <a:gd name="connsiteX576" fmla="*/ 671211 w 1440525"/>
                <a:gd name="connsiteY576" fmla="*/ 2082281 h 2460791"/>
                <a:gd name="connsiteX577" fmla="*/ 672448 w 1440525"/>
                <a:gd name="connsiteY577" fmla="*/ 2083614 h 2460791"/>
                <a:gd name="connsiteX578" fmla="*/ 672448 w 1440525"/>
                <a:gd name="connsiteY578" fmla="*/ 2087422 h 2460791"/>
                <a:gd name="connsiteX579" fmla="*/ 677682 w 1440525"/>
                <a:gd name="connsiteY579" fmla="*/ 2087422 h 2460791"/>
                <a:gd name="connsiteX580" fmla="*/ 687958 w 1440525"/>
                <a:gd name="connsiteY580" fmla="*/ 2093895 h 2460791"/>
                <a:gd name="connsiteX581" fmla="*/ 694429 w 1440525"/>
                <a:gd name="connsiteY581" fmla="*/ 2101607 h 2460791"/>
                <a:gd name="connsiteX582" fmla="*/ 702136 w 1440525"/>
                <a:gd name="connsiteY582" fmla="*/ 2115791 h 2460791"/>
                <a:gd name="connsiteX583" fmla="*/ 715077 w 1440525"/>
                <a:gd name="connsiteY583" fmla="*/ 2133879 h 2460791"/>
                <a:gd name="connsiteX584" fmla="*/ 716314 w 1440525"/>
                <a:gd name="connsiteY584" fmla="*/ 2135117 h 2460791"/>
                <a:gd name="connsiteX585" fmla="*/ 718978 w 1440525"/>
                <a:gd name="connsiteY585" fmla="*/ 2135117 h 2460791"/>
                <a:gd name="connsiteX586" fmla="*/ 718978 w 1440525"/>
                <a:gd name="connsiteY586" fmla="*/ 2133879 h 2460791"/>
                <a:gd name="connsiteX587" fmla="*/ 715077 w 1440525"/>
                <a:gd name="connsiteY587" fmla="*/ 2131309 h 2460791"/>
                <a:gd name="connsiteX588" fmla="*/ 717646 w 1440525"/>
                <a:gd name="connsiteY588" fmla="*/ 2129976 h 2460791"/>
                <a:gd name="connsiteX589" fmla="*/ 720215 w 1440525"/>
                <a:gd name="connsiteY589" fmla="*/ 2131309 h 2460791"/>
                <a:gd name="connsiteX590" fmla="*/ 721548 w 1440525"/>
                <a:gd name="connsiteY590" fmla="*/ 2131309 h 2460791"/>
                <a:gd name="connsiteX591" fmla="*/ 724117 w 1440525"/>
                <a:gd name="connsiteY591" fmla="*/ 2137782 h 2460791"/>
                <a:gd name="connsiteX592" fmla="*/ 738294 w 1440525"/>
                <a:gd name="connsiteY592" fmla="*/ 2153204 h 2460791"/>
                <a:gd name="connsiteX593" fmla="*/ 747810 w 1440525"/>
                <a:gd name="connsiteY593" fmla="*/ 2172244 h 2460791"/>
                <a:gd name="connsiteX594" fmla="*/ 763320 w 1440525"/>
                <a:gd name="connsiteY594" fmla="*/ 2187666 h 2460791"/>
                <a:gd name="connsiteX595" fmla="*/ 791866 w 1440525"/>
                <a:gd name="connsiteY595" fmla="*/ 2236789 h 2460791"/>
                <a:gd name="connsiteX596" fmla="*/ 799573 w 1440525"/>
                <a:gd name="connsiteY596" fmla="*/ 2266491 h 2460791"/>
                <a:gd name="connsiteX597" fmla="*/ 803475 w 1440525"/>
                <a:gd name="connsiteY597" fmla="*/ 2293527 h 2460791"/>
                <a:gd name="connsiteX598" fmla="*/ 802142 w 1440525"/>
                <a:gd name="connsiteY598" fmla="*/ 2324562 h 2460791"/>
                <a:gd name="connsiteX599" fmla="*/ 794435 w 1440525"/>
                <a:gd name="connsiteY599" fmla="*/ 2327132 h 2460791"/>
                <a:gd name="connsiteX600" fmla="*/ 793198 w 1440525"/>
                <a:gd name="connsiteY600" fmla="*/ 2329703 h 2460791"/>
                <a:gd name="connsiteX601" fmla="*/ 793198 w 1440525"/>
                <a:gd name="connsiteY601" fmla="*/ 2336176 h 2460791"/>
                <a:gd name="connsiteX602" fmla="*/ 794435 w 1440525"/>
                <a:gd name="connsiteY602" fmla="*/ 2342650 h 2460791"/>
                <a:gd name="connsiteX603" fmla="*/ 795767 w 1440525"/>
                <a:gd name="connsiteY603" fmla="*/ 2345220 h 2460791"/>
                <a:gd name="connsiteX604" fmla="*/ 797004 w 1440525"/>
                <a:gd name="connsiteY604" fmla="*/ 2345220 h 2460791"/>
                <a:gd name="connsiteX605" fmla="*/ 799573 w 1440525"/>
                <a:gd name="connsiteY605" fmla="*/ 2341317 h 2460791"/>
                <a:gd name="connsiteX606" fmla="*/ 800905 w 1440525"/>
                <a:gd name="connsiteY606" fmla="*/ 2340080 h 2460791"/>
                <a:gd name="connsiteX607" fmla="*/ 802142 w 1440525"/>
                <a:gd name="connsiteY607" fmla="*/ 2341317 h 2460791"/>
                <a:gd name="connsiteX608" fmla="*/ 803475 w 1440525"/>
                <a:gd name="connsiteY608" fmla="*/ 2343887 h 2460791"/>
                <a:gd name="connsiteX609" fmla="*/ 803475 w 1440525"/>
                <a:gd name="connsiteY609" fmla="*/ 2345220 h 2460791"/>
                <a:gd name="connsiteX610" fmla="*/ 800905 w 1440525"/>
                <a:gd name="connsiteY610" fmla="*/ 2347791 h 2460791"/>
                <a:gd name="connsiteX611" fmla="*/ 797004 w 1440525"/>
                <a:gd name="connsiteY611" fmla="*/ 2349124 h 2460791"/>
                <a:gd name="connsiteX612" fmla="*/ 795767 w 1440525"/>
                <a:gd name="connsiteY612" fmla="*/ 2350361 h 2460791"/>
                <a:gd name="connsiteX613" fmla="*/ 794435 w 1440525"/>
                <a:gd name="connsiteY613" fmla="*/ 2351694 h 2460791"/>
                <a:gd name="connsiteX614" fmla="*/ 793198 w 1440525"/>
                <a:gd name="connsiteY614" fmla="*/ 2356835 h 2460791"/>
                <a:gd name="connsiteX615" fmla="*/ 794435 w 1440525"/>
                <a:gd name="connsiteY615" fmla="*/ 2359405 h 2460791"/>
                <a:gd name="connsiteX616" fmla="*/ 795767 w 1440525"/>
                <a:gd name="connsiteY616" fmla="*/ 2361975 h 2460791"/>
                <a:gd name="connsiteX617" fmla="*/ 795767 w 1440525"/>
                <a:gd name="connsiteY617" fmla="*/ 2360738 h 2460791"/>
                <a:gd name="connsiteX618" fmla="*/ 798336 w 1440525"/>
                <a:gd name="connsiteY618" fmla="*/ 2359405 h 2460791"/>
                <a:gd name="connsiteX619" fmla="*/ 798336 w 1440525"/>
                <a:gd name="connsiteY619" fmla="*/ 2356835 h 2460791"/>
                <a:gd name="connsiteX620" fmla="*/ 800905 w 1440525"/>
                <a:gd name="connsiteY620" fmla="*/ 2355597 h 2460791"/>
                <a:gd name="connsiteX621" fmla="*/ 804807 w 1440525"/>
                <a:gd name="connsiteY621" fmla="*/ 2355597 h 2460791"/>
                <a:gd name="connsiteX622" fmla="*/ 809945 w 1440525"/>
                <a:gd name="connsiteY622" fmla="*/ 2358167 h 2460791"/>
                <a:gd name="connsiteX623" fmla="*/ 812514 w 1440525"/>
                <a:gd name="connsiteY623" fmla="*/ 2363308 h 2460791"/>
                <a:gd name="connsiteX624" fmla="*/ 815083 w 1440525"/>
                <a:gd name="connsiteY624" fmla="*/ 2369781 h 2460791"/>
                <a:gd name="connsiteX625" fmla="*/ 816415 w 1440525"/>
                <a:gd name="connsiteY625" fmla="*/ 2373589 h 2460791"/>
                <a:gd name="connsiteX626" fmla="*/ 816415 w 1440525"/>
                <a:gd name="connsiteY626" fmla="*/ 2377493 h 2460791"/>
                <a:gd name="connsiteX627" fmla="*/ 817652 w 1440525"/>
                <a:gd name="connsiteY627" fmla="*/ 2382633 h 2460791"/>
                <a:gd name="connsiteX628" fmla="*/ 817652 w 1440525"/>
                <a:gd name="connsiteY628" fmla="*/ 2386537 h 2460791"/>
                <a:gd name="connsiteX629" fmla="*/ 816415 w 1440525"/>
                <a:gd name="connsiteY629" fmla="*/ 2387774 h 2460791"/>
                <a:gd name="connsiteX630" fmla="*/ 816415 w 1440525"/>
                <a:gd name="connsiteY630" fmla="*/ 2389107 h 2460791"/>
                <a:gd name="connsiteX631" fmla="*/ 815083 w 1440525"/>
                <a:gd name="connsiteY631" fmla="*/ 2390440 h 2460791"/>
                <a:gd name="connsiteX632" fmla="*/ 813846 w 1440525"/>
                <a:gd name="connsiteY632" fmla="*/ 2389107 h 2460791"/>
                <a:gd name="connsiteX633" fmla="*/ 811182 w 1440525"/>
                <a:gd name="connsiteY633" fmla="*/ 2385299 h 2460791"/>
                <a:gd name="connsiteX634" fmla="*/ 809945 w 1440525"/>
                <a:gd name="connsiteY634" fmla="*/ 2378825 h 2460791"/>
                <a:gd name="connsiteX635" fmla="*/ 808613 w 1440525"/>
                <a:gd name="connsiteY635" fmla="*/ 2367211 h 2460791"/>
                <a:gd name="connsiteX636" fmla="*/ 807376 w 1440525"/>
                <a:gd name="connsiteY636" fmla="*/ 2363308 h 2460791"/>
                <a:gd name="connsiteX637" fmla="*/ 804807 w 1440525"/>
                <a:gd name="connsiteY637" fmla="*/ 2361975 h 2460791"/>
                <a:gd name="connsiteX638" fmla="*/ 803475 w 1440525"/>
                <a:gd name="connsiteY638" fmla="*/ 2360738 h 2460791"/>
                <a:gd name="connsiteX639" fmla="*/ 802142 w 1440525"/>
                <a:gd name="connsiteY639" fmla="*/ 2360738 h 2460791"/>
                <a:gd name="connsiteX640" fmla="*/ 798336 w 1440525"/>
                <a:gd name="connsiteY640" fmla="*/ 2363308 h 2460791"/>
                <a:gd name="connsiteX641" fmla="*/ 799573 w 1440525"/>
                <a:gd name="connsiteY641" fmla="*/ 2367211 h 2460791"/>
                <a:gd name="connsiteX642" fmla="*/ 803475 w 1440525"/>
                <a:gd name="connsiteY642" fmla="*/ 2367211 h 2460791"/>
                <a:gd name="connsiteX643" fmla="*/ 806044 w 1440525"/>
                <a:gd name="connsiteY643" fmla="*/ 2380063 h 2460791"/>
                <a:gd name="connsiteX644" fmla="*/ 807376 w 1440525"/>
                <a:gd name="connsiteY644" fmla="*/ 2403291 h 2460791"/>
                <a:gd name="connsiteX645" fmla="*/ 1262875 w 1440525"/>
                <a:gd name="connsiteY645" fmla="*/ 2456222 h 2460791"/>
                <a:gd name="connsiteX646" fmla="*/ 1269345 w 1440525"/>
                <a:gd name="connsiteY646" fmla="*/ 2453652 h 2460791"/>
                <a:gd name="connsiteX647" fmla="*/ 1123951 w 1440525"/>
                <a:gd name="connsiteY647" fmla="*/ 2311044 h 2460791"/>
                <a:gd name="connsiteX648" fmla="*/ 1123951 w 1440525"/>
                <a:gd name="connsiteY648" fmla="*/ 2314947 h 2460791"/>
                <a:gd name="connsiteX649" fmla="*/ 1122809 w 1440525"/>
                <a:gd name="connsiteY649" fmla="*/ 2314947 h 2460791"/>
                <a:gd name="connsiteX650" fmla="*/ 1121572 w 1440525"/>
                <a:gd name="connsiteY650" fmla="*/ 2316185 h 2460791"/>
                <a:gd name="connsiteX651" fmla="*/ 1120240 w 1440525"/>
                <a:gd name="connsiteY651" fmla="*/ 2316185 h 2460791"/>
                <a:gd name="connsiteX652" fmla="*/ 1119003 w 1440525"/>
                <a:gd name="connsiteY652" fmla="*/ 2314947 h 2460791"/>
                <a:gd name="connsiteX653" fmla="*/ 1117671 w 1440525"/>
                <a:gd name="connsiteY653" fmla="*/ 2316185 h 2460791"/>
                <a:gd name="connsiteX654" fmla="*/ 1119003 w 1440525"/>
                <a:gd name="connsiteY654" fmla="*/ 2317517 h 2460791"/>
                <a:gd name="connsiteX655" fmla="*/ 1117671 w 1440525"/>
                <a:gd name="connsiteY655" fmla="*/ 2318755 h 2460791"/>
                <a:gd name="connsiteX656" fmla="*/ 1117671 w 1440525"/>
                <a:gd name="connsiteY656" fmla="*/ 2320088 h 2460791"/>
                <a:gd name="connsiteX657" fmla="*/ 1115102 w 1440525"/>
                <a:gd name="connsiteY657" fmla="*/ 2320088 h 2460791"/>
                <a:gd name="connsiteX658" fmla="*/ 1115102 w 1440525"/>
                <a:gd name="connsiteY658" fmla="*/ 2321325 h 2460791"/>
                <a:gd name="connsiteX659" fmla="*/ 1113294 w 1440525"/>
                <a:gd name="connsiteY659" fmla="*/ 2321325 h 2460791"/>
                <a:gd name="connsiteX660" fmla="*/ 1110725 w 1440525"/>
                <a:gd name="connsiteY660" fmla="*/ 2322658 h 2460791"/>
                <a:gd name="connsiteX661" fmla="*/ 1108155 w 1440525"/>
                <a:gd name="connsiteY661" fmla="*/ 2323896 h 2460791"/>
                <a:gd name="connsiteX662" fmla="*/ 1108155 w 1440525"/>
                <a:gd name="connsiteY662" fmla="*/ 2325229 h 2460791"/>
                <a:gd name="connsiteX663" fmla="*/ 1106918 w 1440525"/>
                <a:gd name="connsiteY663" fmla="*/ 2326561 h 2460791"/>
                <a:gd name="connsiteX664" fmla="*/ 1105586 w 1440525"/>
                <a:gd name="connsiteY664" fmla="*/ 2326561 h 2460791"/>
                <a:gd name="connsiteX665" fmla="*/ 1105586 w 1440525"/>
                <a:gd name="connsiteY665" fmla="*/ 2329132 h 2460791"/>
                <a:gd name="connsiteX666" fmla="*/ 1104254 w 1440525"/>
                <a:gd name="connsiteY666" fmla="*/ 2330369 h 2460791"/>
                <a:gd name="connsiteX667" fmla="*/ 1103017 w 1440525"/>
                <a:gd name="connsiteY667" fmla="*/ 2331702 h 2460791"/>
                <a:gd name="connsiteX668" fmla="*/ 1101685 w 1440525"/>
                <a:gd name="connsiteY668" fmla="*/ 2332940 h 2460791"/>
                <a:gd name="connsiteX669" fmla="*/ 1101685 w 1440525"/>
                <a:gd name="connsiteY669" fmla="*/ 2331702 h 2460791"/>
                <a:gd name="connsiteX670" fmla="*/ 1100448 w 1440525"/>
                <a:gd name="connsiteY670" fmla="*/ 2331702 h 2460791"/>
                <a:gd name="connsiteX671" fmla="*/ 1100448 w 1440525"/>
                <a:gd name="connsiteY671" fmla="*/ 2330369 h 2460791"/>
                <a:gd name="connsiteX672" fmla="*/ 1099116 w 1440525"/>
                <a:gd name="connsiteY672" fmla="*/ 2331702 h 2460791"/>
                <a:gd name="connsiteX673" fmla="*/ 1097879 w 1440525"/>
                <a:gd name="connsiteY673" fmla="*/ 2331702 h 2460791"/>
                <a:gd name="connsiteX674" fmla="*/ 1097879 w 1440525"/>
                <a:gd name="connsiteY674" fmla="*/ 2330369 h 2460791"/>
                <a:gd name="connsiteX675" fmla="*/ 1096547 w 1440525"/>
                <a:gd name="connsiteY675" fmla="*/ 2329132 h 2460791"/>
                <a:gd name="connsiteX676" fmla="*/ 1096547 w 1440525"/>
                <a:gd name="connsiteY676" fmla="*/ 2331702 h 2460791"/>
                <a:gd name="connsiteX677" fmla="*/ 1097879 w 1440525"/>
                <a:gd name="connsiteY677" fmla="*/ 2332940 h 2460791"/>
                <a:gd name="connsiteX678" fmla="*/ 1099116 w 1440525"/>
                <a:gd name="connsiteY678" fmla="*/ 2334272 h 2460791"/>
                <a:gd name="connsiteX679" fmla="*/ 1100448 w 1440525"/>
                <a:gd name="connsiteY679" fmla="*/ 2334272 h 2460791"/>
                <a:gd name="connsiteX680" fmla="*/ 1099116 w 1440525"/>
                <a:gd name="connsiteY680" fmla="*/ 2335605 h 2460791"/>
                <a:gd name="connsiteX681" fmla="*/ 1097879 w 1440525"/>
                <a:gd name="connsiteY681" fmla="*/ 2336843 h 2460791"/>
                <a:gd name="connsiteX682" fmla="*/ 1096547 w 1440525"/>
                <a:gd name="connsiteY682" fmla="*/ 2335605 h 2460791"/>
                <a:gd name="connsiteX683" fmla="*/ 1095215 w 1440525"/>
                <a:gd name="connsiteY683" fmla="*/ 2334272 h 2460791"/>
                <a:gd name="connsiteX684" fmla="*/ 1092645 w 1440525"/>
                <a:gd name="connsiteY684" fmla="*/ 2334272 h 2460791"/>
                <a:gd name="connsiteX685" fmla="*/ 1091408 w 1440525"/>
                <a:gd name="connsiteY685" fmla="*/ 2332940 h 2460791"/>
                <a:gd name="connsiteX686" fmla="*/ 1090076 w 1440525"/>
                <a:gd name="connsiteY686" fmla="*/ 2331702 h 2460791"/>
                <a:gd name="connsiteX687" fmla="*/ 1088839 w 1440525"/>
                <a:gd name="connsiteY687" fmla="*/ 2331702 h 2460791"/>
                <a:gd name="connsiteX688" fmla="*/ 1087507 w 1440525"/>
                <a:gd name="connsiteY688" fmla="*/ 2330369 h 2460791"/>
                <a:gd name="connsiteX689" fmla="*/ 1086175 w 1440525"/>
                <a:gd name="connsiteY689" fmla="*/ 2330369 h 2460791"/>
                <a:gd name="connsiteX690" fmla="*/ 1087507 w 1440525"/>
                <a:gd name="connsiteY690" fmla="*/ 2329132 h 2460791"/>
                <a:gd name="connsiteX691" fmla="*/ 1086175 w 1440525"/>
                <a:gd name="connsiteY691" fmla="*/ 2327799 h 2460791"/>
                <a:gd name="connsiteX692" fmla="*/ 1086175 w 1440525"/>
                <a:gd name="connsiteY692" fmla="*/ 2325229 h 2460791"/>
                <a:gd name="connsiteX693" fmla="*/ 1084938 w 1440525"/>
                <a:gd name="connsiteY693" fmla="*/ 2323896 h 2460791"/>
                <a:gd name="connsiteX694" fmla="*/ 1084938 w 1440525"/>
                <a:gd name="connsiteY694" fmla="*/ 2321325 h 2460791"/>
                <a:gd name="connsiteX695" fmla="*/ 1083606 w 1440525"/>
                <a:gd name="connsiteY695" fmla="*/ 2321325 h 2460791"/>
                <a:gd name="connsiteX696" fmla="*/ 1082369 w 1440525"/>
                <a:gd name="connsiteY696" fmla="*/ 2320088 h 2460791"/>
                <a:gd name="connsiteX697" fmla="*/ 1082369 w 1440525"/>
                <a:gd name="connsiteY697" fmla="*/ 2317517 h 2460791"/>
                <a:gd name="connsiteX698" fmla="*/ 1081037 w 1440525"/>
                <a:gd name="connsiteY698" fmla="*/ 2317517 h 2460791"/>
                <a:gd name="connsiteX699" fmla="*/ 1079800 w 1440525"/>
                <a:gd name="connsiteY699" fmla="*/ 2316185 h 2460791"/>
                <a:gd name="connsiteX700" fmla="*/ 1078468 w 1440525"/>
                <a:gd name="connsiteY700" fmla="*/ 2314947 h 2460791"/>
                <a:gd name="connsiteX701" fmla="*/ 1077231 w 1440525"/>
                <a:gd name="connsiteY701" fmla="*/ 2314947 h 2460791"/>
                <a:gd name="connsiteX702" fmla="*/ 1077231 w 1440525"/>
                <a:gd name="connsiteY702" fmla="*/ 2305427 h 2460791"/>
                <a:gd name="connsiteX703" fmla="*/ 1075898 w 1440525"/>
                <a:gd name="connsiteY703" fmla="*/ 2304190 h 2460791"/>
                <a:gd name="connsiteX704" fmla="*/ 1074661 w 1440525"/>
                <a:gd name="connsiteY704" fmla="*/ 2301619 h 2460791"/>
                <a:gd name="connsiteX705" fmla="*/ 1074661 w 1440525"/>
                <a:gd name="connsiteY705" fmla="*/ 2286102 h 2460791"/>
                <a:gd name="connsiteX706" fmla="*/ 1073329 w 1440525"/>
                <a:gd name="connsiteY706" fmla="*/ 2283531 h 2460791"/>
                <a:gd name="connsiteX707" fmla="*/ 1071997 w 1440525"/>
                <a:gd name="connsiteY707" fmla="*/ 2282294 h 2460791"/>
                <a:gd name="connsiteX708" fmla="*/ 1069428 w 1440525"/>
                <a:gd name="connsiteY708" fmla="*/ 2280961 h 2460791"/>
                <a:gd name="connsiteX709" fmla="*/ 1069428 w 1440525"/>
                <a:gd name="connsiteY709" fmla="*/ 2279724 h 2460791"/>
                <a:gd name="connsiteX710" fmla="*/ 1068191 w 1440525"/>
                <a:gd name="connsiteY710" fmla="*/ 2278391 h 2460791"/>
                <a:gd name="connsiteX711" fmla="*/ 1066859 w 1440525"/>
                <a:gd name="connsiteY711" fmla="*/ 2278391 h 2460791"/>
                <a:gd name="connsiteX712" fmla="*/ 1066859 w 1440525"/>
                <a:gd name="connsiteY712" fmla="*/ 2277058 h 2460791"/>
                <a:gd name="connsiteX713" fmla="*/ 1065717 w 1440525"/>
                <a:gd name="connsiteY713" fmla="*/ 2277058 h 2460791"/>
                <a:gd name="connsiteX714" fmla="*/ 1065717 w 1440525"/>
                <a:gd name="connsiteY714" fmla="*/ 2273250 h 2460791"/>
                <a:gd name="connsiteX715" fmla="*/ 1064385 w 1440525"/>
                <a:gd name="connsiteY715" fmla="*/ 2271917 h 2460791"/>
                <a:gd name="connsiteX716" fmla="*/ 1063053 w 1440525"/>
                <a:gd name="connsiteY716" fmla="*/ 2270585 h 2460791"/>
                <a:gd name="connsiteX717" fmla="*/ 1061816 w 1440525"/>
                <a:gd name="connsiteY717" fmla="*/ 2268014 h 2460791"/>
                <a:gd name="connsiteX718" fmla="*/ 1059247 w 1440525"/>
                <a:gd name="connsiteY718" fmla="*/ 2265444 h 2460791"/>
                <a:gd name="connsiteX719" fmla="*/ 1057914 w 1440525"/>
                <a:gd name="connsiteY719" fmla="*/ 2262873 h 2460791"/>
                <a:gd name="connsiteX720" fmla="*/ 1056677 w 1440525"/>
                <a:gd name="connsiteY720" fmla="*/ 2261541 h 2460791"/>
                <a:gd name="connsiteX721" fmla="*/ 1054013 w 1440525"/>
                <a:gd name="connsiteY721" fmla="*/ 2257733 h 2460791"/>
                <a:gd name="connsiteX722" fmla="*/ 1052776 w 1440525"/>
                <a:gd name="connsiteY722" fmla="*/ 2256400 h 2460791"/>
                <a:gd name="connsiteX723" fmla="*/ 1052776 w 1440525"/>
                <a:gd name="connsiteY723" fmla="*/ 2255162 h 2460791"/>
                <a:gd name="connsiteX724" fmla="*/ 1051444 w 1440525"/>
                <a:gd name="connsiteY724" fmla="*/ 2252592 h 2460791"/>
                <a:gd name="connsiteX725" fmla="*/ 1051444 w 1440525"/>
                <a:gd name="connsiteY725" fmla="*/ 2248689 h 2460791"/>
                <a:gd name="connsiteX726" fmla="*/ 1052776 w 1440525"/>
                <a:gd name="connsiteY726" fmla="*/ 2244786 h 2460791"/>
                <a:gd name="connsiteX727" fmla="*/ 1052776 w 1440525"/>
                <a:gd name="connsiteY727" fmla="*/ 2242786 h 2460791"/>
                <a:gd name="connsiteX728" fmla="*/ 1051444 w 1440525"/>
                <a:gd name="connsiteY728" fmla="*/ 2241454 h 2460791"/>
                <a:gd name="connsiteX729" fmla="*/ 1051444 w 1440525"/>
                <a:gd name="connsiteY729" fmla="*/ 2240216 h 2460791"/>
                <a:gd name="connsiteX730" fmla="*/ 1050207 w 1440525"/>
                <a:gd name="connsiteY730" fmla="*/ 2237646 h 2460791"/>
                <a:gd name="connsiteX731" fmla="*/ 1050207 w 1440525"/>
                <a:gd name="connsiteY731" fmla="*/ 2232505 h 2460791"/>
                <a:gd name="connsiteX732" fmla="*/ 1051444 w 1440525"/>
                <a:gd name="connsiteY732" fmla="*/ 2232505 h 2460791"/>
                <a:gd name="connsiteX733" fmla="*/ 1052776 w 1440525"/>
                <a:gd name="connsiteY733" fmla="*/ 2231172 h 2460791"/>
                <a:gd name="connsiteX734" fmla="*/ 1054013 w 1440525"/>
                <a:gd name="connsiteY734" fmla="*/ 2229840 h 2460791"/>
                <a:gd name="connsiteX735" fmla="*/ 1061816 w 1440525"/>
                <a:gd name="connsiteY735" fmla="*/ 2229840 h 2460791"/>
                <a:gd name="connsiteX736" fmla="*/ 1068286 w 1440525"/>
                <a:gd name="connsiteY736" fmla="*/ 2231172 h 2460791"/>
                <a:gd name="connsiteX737" fmla="*/ 1072092 w 1440525"/>
                <a:gd name="connsiteY737" fmla="*/ 2232505 h 2460791"/>
                <a:gd name="connsiteX738" fmla="*/ 1073424 w 1440525"/>
                <a:gd name="connsiteY738" fmla="*/ 2233742 h 2460791"/>
                <a:gd name="connsiteX739" fmla="*/ 1074757 w 1440525"/>
                <a:gd name="connsiteY739" fmla="*/ 2235075 h 2460791"/>
                <a:gd name="connsiteX740" fmla="*/ 1075994 w 1440525"/>
                <a:gd name="connsiteY740" fmla="*/ 2237646 h 2460791"/>
                <a:gd name="connsiteX741" fmla="*/ 1077326 w 1440525"/>
                <a:gd name="connsiteY741" fmla="*/ 2241454 h 2460791"/>
                <a:gd name="connsiteX742" fmla="*/ 1079895 w 1440525"/>
                <a:gd name="connsiteY742" fmla="*/ 2245357 h 2460791"/>
                <a:gd name="connsiteX743" fmla="*/ 1081132 w 1440525"/>
                <a:gd name="connsiteY743" fmla="*/ 2250593 h 2460791"/>
                <a:gd name="connsiteX744" fmla="*/ 1083701 w 1440525"/>
                <a:gd name="connsiteY744" fmla="*/ 2253163 h 2460791"/>
                <a:gd name="connsiteX745" fmla="*/ 1085033 w 1440525"/>
                <a:gd name="connsiteY745" fmla="*/ 2255733 h 2460791"/>
                <a:gd name="connsiteX746" fmla="*/ 1087602 w 1440525"/>
                <a:gd name="connsiteY746" fmla="*/ 2260874 h 2460791"/>
                <a:gd name="connsiteX747" fmla="*/ 1088934 w 1440525"/>
                <a:gd name="connsiteY747" fmla="*/ 2263445 h 2460791"/>
                <a:gd name="connsiteX748" fmla="*/ 1092741 w 1440525"/>
                <a:gd name="connsiteY748" fmla="*/ 2269918 h 2460791"/>
                <a:gd name="connsiteX749" fmla="*/ 1095310 w 1440525"/>
                <a:gd name="connsiteY749" fmla="*/ 2273821 h 2460791"/>
                <a:gd name="connsiteX750" fmla="*/ 1097974 w 1440525"/>
                <a:gd name="connsiteY750" fmla="*/ 2276392 h 2460791"/>
                <a:gd name="connsiteX751" fmla="*/ 1100543 w 1440525"/>
                <a:gd name="connsiteY751" fmla="*/ 2278962 h 2460791"/>
                <a:gd name="connsiteX752" fmla="*/ 1101780 w 1440525"/>
                <a:gd name="connsiteY752" fmla="*/ 2280295 h 2460791"/>
                <a:gd name="connsiteX753" fmla="*/ 1104349 w 1440525"/>
                <a:gd name="connsiteY753" fmla="*/ 2280295 h 2460791"/>
                <a:gd name="connsiteX754" fmla="*/ 1107014 w 1440525"/>
                <a:gd name="connsiteY754" fmla="*/ 2278962 h 2460791"/>
                <a:gd name="connsiteX755" fmla="*/ 1109583 w 1440525"/>
                <a:gd name="connsiteY755" fmla="*/ 2280295 h 2460791"/>
                <a:gd name="connsiteX756" fmla="*/ 1112152 w 1440525"/>
                <a:gd name="connsiteY756" fmla="*/ 2281532 h 2460791"/>
                <a:gd name="connsiteX757" fmla="*/ 1114721 w 1440525"/>
                <a:gd name="connsiteY757" fmla="*/ 2282865 h 2460791"/>
                <a:gd name="connsiteX758" fmla="*/ 1115958 w 1440525"/>
                <a:gd name="connsiteY758" fmla="*/ 2286673 h 2460791"/>
                <a:gd name="connsiteX759" fmla="*/ 1118622 w 1440525"/>
                <a:gd name="connsiteY759" fmla="*/ 2289243 h 2460791"/>
                <a:gd name="connsiteX760" fmla="*/ 1119859 w 1440525"/>
                <a:gd name="connsiteY760" fmla="*/ 2291814 h 2460791"/>
                <a:gd name="connsiteX761" fmla="*/ 1121191 w 1440525"/>
                <a:gd name="connsiteY761" fmla="*/ 2293147 h 2460791"/>
                <a:gd name="connsiteX762" fmla="*/ 1121191 w 1440525"/>
                <a:gd name="connsiteY762" fmla="*/ 2295717 h 2460791"/>
                <a:gd name="connsiteX763" fmla="*/ 1122428 w 1440525"/>
                <a:gd name="connsiteY763" fmla="*/ 2297050 h 2460791"/>
                <a:gd name="connsiteX764" fmla="*/ 1122428 w 1440525"/>
                <a:gd name="connsiteY764" fmla="*/ 2302190 h 2460791"/>
                <a:gd name="connsiteX765" fmla="*/ 1123761 w 1440525"/>
                <a:gd name="connsiteY765" fmla="*/ 2304761 h 2460791"/>
                <a:gd name="connsiteX766" fmla="*/ 1123761 w 1440525"/>
                <a:gd name="connsiteY766" fmla="*/ 2309426 h 2460791"/>
                <a:gd name="connsiteX767" fmla="*/ 1124998 w 1440525"/>
                <a:gd name="connsiteY767" fmla="*/ 2309426 h 246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</a:cxnLst>
              <a:rect l="l" t="t" r="r" b="b"/>
              <a:pathLst>
                <a:path w="1440525" h="2460791">
                  <a:moveTo>
                    <a:pt x="1283903" y="2460791"/>
                  </a:moveTo>
                  <a:lnTo>
                    <a:pt x="1290374" y="2459459"/>
                  </a:lnTo>
                  <a:lnTo>
                    <a:pt x="1294275" y="2454318"/>
                  </a:lnTo>
                  <a:lnTo>
                    <a:pt x="1300746" y="2453080"/>
                  </a:lnTo>
                  <a:lnTo>
                    <a:pt x="1301983" y="2445274"/>
                  </a:lnTo>
                  <a:lnTo>
                    <a:pt x="1316161" y="2438801"/>
                  </a:lnTo>
                  <a:lnTo>
                    <a:pt x="1320062" y="2409194"/>
                  </a:lnTo>
                  <a:lnTo>
                    <a:pt x="1314924" y="2398817"/>
                  </a:lnTo>
                  <a:lnTo>
                    <a:pt x="1309785" y="2393676"/>
                  </a:lnTo>
                  <a:lnTo>
                    <a:pt x="1296844" y="2393676"/>
                  </a:lnTo>
                  <a:lnTo>
                    <a:pt x="1290374" y="2388440"/>
                  </a:lnTo>
                  <a:lnTo>
                    <a:pt x="1286568" y="2388440"/>
                  </a:lnTo>
                  <a:lnTo>
                    <a:pt x="1281334" y="2374256"/>
                  </a:lnTo>
                  <a:lnTo>
                    <a:pt x="1290850" y="2360071"/>
                  </a:lnTo>
                  <a:lnTo>
                    <a:pt x="1294751" y="2336843"/>
                  </a:lnTo>
                  <a:lnTo>
                    <a:pt x="1285236" y="2326561"/>
                  </a:lnTo>
                  <a:lnTo>
                    <a:pt x="1294751" y="2317517"/>
                  </a:lnTo>
                  <a:lnTo>
                    <a:pt x="1293419" y="2303333"/>
                  </a:lnTo>
                  <a:lnTo>
                    <a:pt x="1307692" y="2304570"/>
                  </a:lnTo>
                  <a:lnTo>
                    <a:pt x="1311498" y="2300667"/>
                  </a:lnTo>
                  <a:lnTo>
                    <a:pt x="1323107" y="2286483"/>
                  </a:lnTo>
                  <a:lnTo>
                    <a:pt x="1334715" y="2277439"/>
                  </a:lnTo>
                  <a:lnTo>
                    <a:pt x="1339949" y="2250402"/>
                  </a:lnTo>
                  <a:lnTo>
                    <a:pt x="1347656" y="2246499"/>
                  </a:lnTo>
                  <a:lnTo>
                    <a:pt x="1348893" y="2217940"/>
                  </a:lnTo>
                  <a:lnTo>
                    <a:pt x="1356696" y="2197281"/>
                  </a:lnTo>
                  <a:lnTo>
                    <a:pt x="1354127" y="2187762"/>
                  </a:lnTo>
                  <a:lnTo>
                    <a:pt x="1374775" y="2176147"/>
                  </a:lnTo>
                  <a:lnTo>
                    <a:pt x="1381245" y="2160725"/>
                  </a:lnTo>
                  <a:lnTo>
                    <a:pt x="1416072" y="2147778"/>
                  </a:lnTo>
                  <a:lnTo>
                    <a:pt x="1440526" y="2132356"/>
                  </a:lnTo>
                  <a:lnTo>
                    <a:pt x="1435388" y="2111603"/>
                  </a:lnTo>
                  <a:lnTo>
                    <a:pt x="1417308" y="2096180"/>
                  </a:lnTo>
                  <a:lnTo>
                    <a:pt x="1410838" y="2084566"/>
                  </a:lnTo>
                  <a:lnTo>
                    <a:pt x="1401799" y="2080663"/>
                  </a:lnTo>
                  <a:lnTo>
                    <a:pt x="1405700" y="2065241"/>
                  </a:lnTo>
                  <a:lnTo>
                    <a:pt x="1397992" y="2048390"/>
                  </a:lnTo>
                  <a:lnTo>
                    <a:pt x="1400562" y="2047153"/>
                  </a:lnTo>
                  <a:lnTo>
                    <a:pt x="1397992" y="2022592"/>
                  </a:lnTo>
                  <a:lnTo>
                    <a:pt x="1392854" y="2013548"/>
                  </a:lnTo>
                  <a:lnTo>
                    <a:pt x="1386384" y="2009645"/>
                  </a:lnTo>
                  <a:lnTo>
                    <a:pt x="1383814" y="1991652"/>
                  </a:lnTo>
                  <a:lnTo>
                    <a:pt x="1376012" y="1980038"/>
                  </a:lnTo>
                  <a:lnTo>
                    <a:pt x="1379913" y="1951478"/>
                  </a:lnTo>
                  <a:lnTo>
                    <a:pt x="1237469" y="1739185"/>
                  </a:lnTo>
                  <a:lnTo>
                    <a:pt x="930409" y="1283469"/>
                  </a:lnTo>
                  <a:lnTo>
                    <a:pt x="644949" y="852219"/>
                  </a:lnTo>
                  <a:lnTo>
                    <a:pt x="815274" y="192492"/>
                  </a:lnTo>
                  <a:lnTo>
                    <a:pt x="581672" y="130517"/>
                  </a:lnTo>
                  <a:lnTo>
                    <a:pt x="232269" y="27322"/>
                  </a:lnTo>
                  <a:lnTo>
                    <a:pt x="225799" y="28560"/>
                  </a:lnTo>
                  <a:lnTo>
                    <a:pt x="138067" y="0"/>
                  </a:lnTo>
                  <a:lnTo>
                    <a:pt x="138067" y="12852"/>
                  </a:lnTo>
                  <a:lnTo>
                    <a:pt x="135498" y="14185"/>
                  </a:lnTo>
                  <a:lnTo>
                    <a:pt x="127696" y="30940"/>
                  </a:lnTo>
                  <a:lnTo>
                    <a:pt x="117419" y="45124"/>
                  </a:lnTo>
                  <a:lnTo>
                    <a:pt x="122557" y="55501"/>
                  </a:lnTo>
                  <a:lnTo>
                    <a:pt x="130360" y="60642"/>
                  </a:lnTo>
                  <a:lnTo>
                    <a:pt x="127696" y="101958"/>
                  </a:lnTo>
                  <a:lnTo>
                    <a:pt x="134166" y="107194"/>
                  </a:lnTo>
                  <a:lnTo>
                    <a:pt x="129028" y="105861"/>
                  </a:lnTo>
                  <a:lnTo>
                    <a:pt x="121320" y="142036"/>
                  </a:lnTo>
                  <a:lnTo>
                    <a:pt x="99340" y="180687"/>
                  </a:lnTo>
                  <a:lnTo>
                    <a:pt x="92870" y="192301"/>
                  </a:lnTo>
                  <a:lnTo>
                    <a:pt x="89063" y="207819"/>
                  </a:lnTo>
                  <a:lnTo>
                    <a:pt x="90300" y="214292"/>
                  </a:lnTo>
                  <a:lnTo>
                    <a:pt x="86494" y="225907"/>
                  </a:lnTo>
                  <a:lnTo>
                    <a:pt x="63182" y="251705"/>
                  </a:lnTo>
                  <a:lnTo>
                    <a:pt x="58044" y="259512"/>
                  </a:lnTo>
                  <a:lnTo>
                    <a:pt x="55474" y="263320"/>
                  </a:lnTo>
                  <a:lnTo>
                    <a:pt x="55474" y="267223"/>
                  </a:lnTo>
                  <a:lnTo>
                    <a:pt x="60613" y="264652"/>
                  </a:lnTo>
                  <a:lnTo>
                    <a:pt x="70128" y="256941"/>
                  </a:lnTo>
                  <a:lnTo>
                    <a:pt x="72697" y="253038"/>
                  </a:lnTo>
                  <a:lnTo>
                    <a:pt x="74029" y="250468"/>
                  </a:lnTo>
                  <a:lnTo>
                    <a:pt x="75266" y="250468"/>
                  </a:lnTo>
                  <a:lnTo>
                    <a:pt x="79168" y="253038"/>
                  </a:lnTo>
                  <a:lnTo>
                    <a:pt x="81737" y="254276"/>
                  </a:lnTo>
                  <a:lnTo>
                    <a:pt x="83069" y="256941"/>
                  </a:lnTo>
                  <a:lnTo>
                    <a:pt x="83069" y="258179"/>
                  </a:lnTo>
                  <a:lnTo>
                    <a:pt x="80500" y="259512"/>
                  </a:lnTo>
                  <a:lnTo>
                    <a:pt x="77931" y="260749"/>
                  </a:lnTo>
                  <a:lnTo>
                    <a:pt x="76123" y="262653"/>
                  </a:lnTo>
                  <a:lnTo>
                    <a:pt x="72221" y="263891"/>
                  </a:lnTo>
                  <a:lnTo>
                    <a:pt x="68415" y="265224"/>
                  </a:lnTo>
                  <a:lnTo>
                    <a:pt x="67083" y="265224"/>
                  </a:lnTo>
                  <a:lnTo>
                    <a:pt x="64514" y="266556"/>
                  </a:lnTo>
                  <a:lnTo>
                    <a:pt x="61945" y="269032"/>
                  </a:lnTo>
                  <a:lnTo>
                    <a:pt x="59376" y="272935"/>
                  </a:lnTo>
                  <a:lnTo>
                    <a:pt x="58044" y="274267"/>
                  </a:lnTo>
                  <a:lnTo>
                    <a:pt x="56807" y="276838"/>
                  </a:lnTo>
                  <a:lnTo>
                    <a:pt x="54142" y="281979"/>
                  </a:lnTo>
                  <a:lnTo>
                    <a:pt x="51573" y="284549"/>
                  </a:lnTo>
                  <a:lnTo>
                    <a:pt x="50336" y="284549"/>
                  </a:lnTo>
                  <a:lnTo>
                    <a:pt x="49004" y="285882"/>
                  </a:lnTo>
                  <a:lnTo>
                    <a:pt x="47577" y="282931"/>
                  </a:lnTo>
                  <a:lnTo>
                    <a:pt x="46245" y="280360"/>
                  </a:lnTo>
                  <a:lnTo>
                    <a:pt x="46245" y="279027"/>
                  </a:lnTo>
                  <a:lnTo>
                    <a:pt x="48814" y="276457"/>
                  </a:lnTo>
                  <a:lnTo>
                    <a:pt x="51383" y="273887"/>
                  </a:lnTo>
                  <a:lnTo>
                    <a:pt x="52715" y="271316"/>
                  </a:lnTo>
                  <a:lnTo>
                    <a:pt x="52715" y="269984"/>
                  </a:lnTo>
                  <a:lnTo>
                    <a:pt x="51383" y="268651"/>
                  </a:lnTo>
                  <a:lnTo>
                    <a:pt x="50146" y="269984"/>
                  </a:lnTo>
                  <a:lnTo>
                    <a:pt x="47577" y="272173"/>
                  </a:lnTo>
                  <a:lnTo>
                    <a:pt x="47577" y="273506"/>
                  </a:lnTo>
                  <a:lnTo>
                    <a:pt x="32067" y="289023"/>
                  </a:lnTo>
                  <a:lnTo>
                    <a:pt x="32067" y="291594"/>
                  </a:lnTo>
                  <a:lnTo>
                    <a:pt x="30925" y="291594"/>
                  </a:lnTo>
                  <a:lnTo>
                    <a:pt x="18079" y="307397"/>
                  </a:lnTo>
                  <a:lnTo>
                    <a:pt x="3901" y="330720"/>
                  </a:lnTo>
                  <a:lnTo>
                    <a:pt x="6470" y="356519"/>
                  </a:lnTo>
                  <a:lnTo>
                    <a:pt x="0" y="371941"/>
                  </a:lnTo>
                  <a:lnTo>
                    <a:pt x="23217" y="412020"/>
                  </a:lnTo>
                  <a:lnTo>
                    <a:pt x="30925" y="418493"/>
                  </a:lnTo>
                  <a:lnTo>
                    <a:pt x="33494" y="424872"/>
                  </a:lnTo>
                  <a:lnTo>
                    <a:pt x="30925" y="437819"/>
                  </a:lnTo>
                  <a:lnTo>
                    <a:pt x="36158" y="439152"/>
                  </a:lnTo>
                  <a:lnTo>
                    <a:pt x="38727" y="444292"/>
                  </a:lnTo>
                  <a:lnTo>
                    <a:pt x="47577" y="468854"/>
                  </a:lnTo>
                  <a:lnTo>
                    <a:pt x="48814" y="480373"/>
                  </a:lnTo>
                  <a:lnTo>
                    <a:pt x="54142" y="491130"/>
                  </a:lnTo>
                  <a:lnTo>
                    <a:pt x="51573" y="515691"/>
                  </a:lnTo>
                  <a:lnTo>
                    <a:pt x="54142" y="523402"/>
                  </a:lnTo>
                  <a:lnTo>
                    <a:pt x="50336" y="544061"/>
                  </a:lnTo>
                  <a:lnTo>
                    <a:pt x="50336" y="554437"/>
                  </a:lnTo>
                  <a:lnTo>
                    <a:pt x="39964" y="568241"/>
                  </a:lnTo>
                  <a:lnTo>
                    <a:pt x="27119" y="596801"/>
                  </a:lnTo>
                  <a:lnTo>
                    <a:pt x="25787" y="631643"/>
                  </a:lnTo>
                  <a:lnTo>
                    <a:pt x="30925" y="647161"/>
                  </a:lnTo>
                  <a:lnTo>
                    <a:pt x="28546" y="668866"/>
                  </a:lnTo>
                  <a:lnTo>
                    <a:pt x="22171" y="683146"/>
                  </a:lnTo>
                  <a:lnTo>
                    <a:pt x="15700" y="686954"/>
                  </a:lnTo>
                  <a:lnTo>
                    <a:pt x="14368" y="693427"/>
                  </a:lnTo>
                  <a:lnTo>
                    <a:pt x="28546" y="725700"/>
                  </a:lnTo>
                  <a:lnTo>
                    <a:pt x="47577" y="755402"/>
                  </a:lnTo>
                  <a:lnTo>
                    <a:pt x="57092" y="791577"/>
                  </a:lnTo>
                  <a:lnTo>
                    <a:pt x="84116" y="827753"/>
                  </a:lnTo>
                  <a:lnTo>
                    <a:pt x="84116" y="830323"/>
                  </a:lnTo>
                  <a:lnTo>
                    <a:pt x="88017" y="845745"/>
                  </a:lnTo>
                  <a:lnTo>
                    <a:pt x="85638" y="857360"/>
                  </a:lnTo>
                  <a:lnTo>
                    <a:pt x="86970" y="862596"/>
                  </a:lnTo>
                  <a:lnTo>
                    <a:pt x="88207" y="863833"/>
                  </a:lnTo>
                  <a:lnTo>
                    <a:pt x="89539" y="862596"/>
                  </a:lnTo>
                  <a:lnTo>
                    <a:pt x="93345" y="863833"/>
                  </a:lnTo>
                  <a:lnTo>
                    <a:pt x="97247" y="866403"/>
                  </a:lnTo>
                  <a:lnTo>
                    <a:pt x="98579" y="883254"/>
                  </a:lnTo>
                  <a:lnTo>
                    <a:pt x="104954" y="887062"/>
                  </a:lnTo>
                  <a:lnTo>
                    <a:pt x="113994" y="924570"/>
                  </a:lnTo>
                  <a:lnTo>
                    <a:pt x="106286" y="911623"/>
                  </a:lnTo>
                  <a:lnTo>
                    <a:pt x="95153" y="880683"/>
                  </a:lnTo>
                  <a:lnTo>
                    <a:pt x="96485" y="899723"/>
                  </a:lnTo>
                  <a:lnTo>
                    <a:pt x="74505" y="931995"/>
                  </a:lnTo>
                  <a:lnTo>
                    <a:pt x="84020" y="934566"/>
                  </a:lnTo>
                  <a:lnTo>
                    <a:pt x="82783" y="929425"/>
                  </a:lnTo>
                  <a:lnTo>
                    <a:pt x="89254" y="926855"/>
                  </a:lnTo>
                  <a:lnTo>
                    <a:pt x="91823" y="928092"/>
                  </a:lnTo>
                  <a:lnTo>
                    <a:pt x="89254" y="921619"/>
                  </a:lnTo>
                  <a:lnTo>
                    <a:pt x="94392" y="917811"/>
                  </a:lnTo>
                  <a:lnTo>
                    <a:pt x="94392" y="920381"/>
                  </a:lnTo>
                  <a:lnTo>
                    <a:pt x="96961" y="920381"/>
                  </a:lnTo>
                  <a:lnTo>
                    <a:pt x="94392" y="922951"/>
                  </a:lnTo>
                  <a:lnTo>
                    <a:pt x="94392" y="930758"/>
                  </a:lnTo>
                  <a:lnTo>
                    <a:pt x="107333" y="938469"/>
                  </a:lnTo>
                  <a:lnTo>
                    <a:pt x="112471" y="953986"/>
                  </a:lnTo>
                  <a:lnTo>
                    <a:pt x="122748" y="969408"/>
                  </a:lnTo>
                  <a:lnTo>
                    <a:pt x="127886" y="968171"/>
                  </a:lnTo>
                  <a:lnTo>
                    <a:pt x="129218" y="962935"/>
                  </a:lnTo>
                  <a:lnTo>
                    <a:pt x="129218" y="969408"/>
                  </a:lnTo>
                  <a:lnTo>
                    <a:pt x="147297" y="993970"/>
                  </a:lnTo>
                  <a:lnTo>
                    <a:pt x="153768" y="996540"/>
                  </a:lnTo>
                  <a:lnTo>
                    <a:pt x="158906" y="993970"/>
                  </a:lnTo>
                  <a:lnTo>
                    <a:pt x="155005" y="981023"/>
                  </a:lnTo>
                  <a:lnTo>
                    <a:pt x="158906" y="981023"/>
                  </a:lnTo>
                  <a:lnTo>
                    <a:pt x="160238" y="986259"/>
                  </a:lnTo>
                  <a:lnTo>
                    <a:pt x="161475" y="987496"/>
                  </a:lnTo>
                  <a:lnTo>
                    <a:pt x="162807" y="987496"/>
                  </a:lnTo>
                  <a:lnTo>
                    <a:pt x="165376" y="986259"/>
                  </a:lnTo>
                  <a:lnTo>
                    <a:pt x="166613" y="986259"/>
                  </a:lnTo>
                  <a:lnTo>
                    <a:pt x="166613" y="984926"/>
                  </a:lnTo>
                  <a:lnTo>
                    <a:pt x="165376" y="981023"/>
                  </a:lnTo>
                  <a:lnTo>
                    <a:pt x="164044" y="977215"/>
                  </a:lnTo>
                  <a:lnTo>
                    <a:pt x="160238" y="974644"/>
                  </a:lnTo>
                  <a:lnTo>
                    <a:pt x="158906" y="971979"/>
                  </a:lnTo>
                  <a:lnTo>
                    <a:pt x="158906" y="970741"/>
                  </a:lnTo>
                  <a:lnTo>
                    <a:pt x="160238" y="970741"/>
                  </a:lnTo>
                  <a:lnTo>
                    <a:pt x="161475" y="968171"/>
                  </a:lnTo>
                  <a:lnTo>
                    <a:pt x="161475" y="965600"/>
                  </a:lnTo>
                  <a:lnTo>
                    <a:pt x="162807" y="962935"/>
                  </a:lnTo>
                  <a:lnTo>
                    <a:pt x="166613" y="962935"/>
                  </a:lnTo>
                  <a:lnTo>
                    <a:pt x="170515" y="961697"/>
                  </a:lnTo>
                  <a:lnTo>
                    <a:pt x="171276" y="961697"/>
                  </a:lnTo>
                  <a:lnTo>
                    <a:pt x="171276" y="959127"/>
                  </a:lnTo>
                  <a:lnTo>
                    <a:pt x="168612" y="957794"/>
                  </a:lnTo>
                  <a:lnTo>
                    <a:pt x="164806" y="952653"/>
                  </a:lnTo>
                  <a:lnTo>
                    <a:pt x="164806" y="951321"/>
                  </a:lnTo>
                  <a:lnTo>
                    <a:pt x="163473" y="950083"/>
                  </a:lnTo>
                  <a:lnTo>
                    <a:pt x="167375" y="947513"/>
                  </a:lnTo>
                  <a:lnTo>
                    <a:pt x="171276" y="941039"/>
                  </a:lnTo>
                  <a:lnTo>
                    <a:pt x="171276" y="938564"/>
                  </a:lnTo>
                  <a:lnTo>
                    <a:pt x="169944" y="933423"/>
                  </a:lnTo>
                  <a:lnTo>
                    <a:pt x="169944" y="930853"/>
                  </a:lnTo>
                  <a:lnTo>
                    <a:pt x="173845" y="930853"/>
                  </a:lnTo>
                  <a:lnTo>
                    <a:pt x="176414" y="932091"/>
                  </a:lnTo>
                  <a:lnTo>
                    <a:pt x="180220" y="934661"/>
                  </a:lnTo>
                  <a:lnTo>
                    <a:pt x="181553" y="933423"/>
                  </a:lnTo>
                  <a:lnTo>
                    <a:pt x="184122" y="928187"/>
                  </a:lnTo>
                  <a:lnTo>
                    <a:pt x="185454" y="924379"/>
                  </a:lnTo>
                  <a:lnTo>
                    <a:pt x="188023" y="925617"/>
                  </a:lnTo>
                  <a:lnTo>
                    <a:pt x="191924" y="928187"/>
                  </a:lnTo>
                  <a:lnTo>
                    <a:pt x="197062" y="933423"/>
                  </a:lnTo>
                  <a:lnTo>
                    <a:pt x="202201" y="939802"/>
                  </a:lnTo>
                  <a:lnTo>
                    <a:pt x="206102" y="945037"/>
                  </a:lnTo>
                  <a:lnTo>
                    <a:pt x="204770" y="947608"/>
                  </a:lnTo>
                  <a:lnTo>
                    <a:pt x="206102" y="950178"/>
                  </a:lnTo>
                  <a:lnTo>
                    <a:pt x="207339" y="950178"/>
                  </a:lnTo>
                  <a:lnTo>
                    <a:pt x="207339" y="948084"/>
                  </a:lnTo>
                  <a:lnTo>
                    <a:pt x="206102" y="936470"/>
                  </a:lnTo>
                  <a:lnTo>
                    <a:pt x="207339" y="928663"/>
                  </a:lnTo>
                  <a:lnTo>
                    <a:pt x="203533" y="926093"/>
                  </a:lnTo>
                  <a:lnTo>
                    <a:pt x="200964" y="923523"/>
                  </a:lnTo>
                  <a:lnTo>
                    <a:pt x="200964" y="920952"/>
                  </a:lnTo>
                  <a:lnTo>
                    <a:pt x="203533" y="919619"/>
                  </a:lnTo>
                  <a:lnTo>
                    <a:pt x="206102" y="919619"/>
                  </a:lnTo>
                  <a:lnTo>
                    <a:pt x="207339" y="920952"/>
                  </a:lnTo>
                  <a:lnTo>
                    <a:pt x="207339" y="922190"/>
                  </a:lnTo>
                  <a:lnTo>
                    <a:pt x="209908" y="924855"/>
                  </a:lnTo>
                  <a:lnTo>
                    <a:pt x="211240" y="928663"/>
                  </a:lnTo>
                  <a:lnTo>
                    <a:pt x="211240" y="935137"/>
                  </a:lnTo>
                  <a:lnTo>
                    <a:pt x="209908" y="942943"/>
                  </a:lnTo>
                  <a:lnTo>
                    <a:pt x="211240" y="948084"/>
                  </a:lnTo>
                  <a:lnTo>
                    <a:pt x="211240" y="953225"/>
                  </a:lnTo>
                  <a:lnTo>
                    <a:pt x="212572" y="954557"/>
                  </a:lnTo>
                  <a:lnTo>
                    <a:pt x="216379" y="954557"/>
                  </a:lnTo>
                  <a:lnTo>
                    <a:pt x="221517" y="959698"/>
                  </a:lnTo>
                  <a:lnTo>
                    <a:pt x="226750" y="964839"/>
                  </a:lnTo>
                  <a:lnTo>
                    <a:pt x="228368" y="964839"/>
                  </a:lnTo>
                  <a:lnTo>
                    <a:pt x="236170" y="959698"/>
                  </a:lnTo>
                  <a:lnTo>
                    <a:pt x="241309" y="955795"/>
                  </a:lnTo>
                  <a:lnTo>
                    <a:pt x="243878" y="949322"/>
                  </a:lnTo>
                  <a:lnTo>
                    <a:pt x="246447" y="946751"/>
                  </a:lnTo>
                  <a:lnTo>
                    <a:pt x="254250" y="946751"/>
                  </a:lnTo>
                  <a:lnTo>
                    <a:pt x="255487" y="949322"/>
                  </a:lnTo>
                  <a:lnTo>
                    <a:pt x="258056" y="950654"/>
                  </a:lnTo>
                  <a:lnTo>
                    <a:pt x="259388" y="951892"/>
                  </a:lnTo>
                  <a:lnTo>
                    <a:pt x="259388" y="954557"/>
                  </a:lnTo>
                  <a:lnTo>
                    <a:pt x="258056" y="955795"/>
                  </a:lnTo>
                  <a:lnTo>
                    <a:pt x="258056" y="957128"/>
                  </a:lnTo>
                  <a:lnTo>
                    <a:pt x="252917" y="958365"/>
                  </a:lnTo>
                  <a:lnTo>
                    <a:pt x="251585" y="959698"/>
                  </a:lnTo>
                  <a:lnTo>
                    <a:pt x="254250" y="962269"/>
                  </a:lnTo>
                  <a:lnTo>
                    <a:pt x="258056" y="964839"/>
                  </a:lnTo>
                  <a:lnTo>
                    <a:pt x="265858" y="964839"/>
                  </a:lnTo>
                  <a:lnTo>
                    <a:pt x="267095" y="966172"/>
                  </a:lnTo>
                  <a:lnTo>
                    <a:pt x="267095" y="967124"/>
                  </a:lnTo>
                  <a:lnTo>
                    <a:pt x="264526" y="971027"/>
                  </a:lnTo>
                  <a:lnTo>
                    <a:pt x="267095" y="973597"/>
                  </a:lnTo>
                  <a:lnTo>
                    <a:pt x="270997" y="973597"/>
                  </a:lnTo>
                  <a:lnTo>
                    <a:pt x="273566" y="971027"/>
                  </a:lnTo>
                  <a:lnTo>
                    <a:pt x="287744" y="973597"/>
                  </a:lnTo>
                  <a:lnTo>
                    <a:pt x="294214" y="973597"/>
                  </a:lnTo>
                  <a:lnTo>
                    <a:pt x="298115" y="972264"/>
                  </a:lnTo>
                  <a:lnTo>
                    <a:pt x="304491" y="963220"/>
                  </a:lnTo>
                  <a:lnTo>
                    <a:pt x="308392" y="960650"/>
                  </a:lnTo>
                  <a:lnTo>
                    <a:pt x="312293" y="958080"/>
                  </a:lnTo>
                  <a:lnTo>
                    <a:pt x="314006" y="958080"/>
                  </a:lnTo>
                  <a:lnTo>
                    <a:pt x="314006" y="960650"/>
                  </a:lnTo>
                  <a:lnTo>
                    <a:pt x="310200" y="965886"/>
                  </a:lnTo>
                  <a:lnTo>
                    <a:pt x="307535" y="969694"/>
                  </a:lnTo>
                  <a:lnTo>
                    <a:pt x="302397" y="974930"/>
                  </a:lnTo>
                  <a:lnTo>
                    <a:pt x="299828" y="977500"/>
                  </a:lnTo>
                  <a:lnTo>
                    <a:pt x="292121" y="978738"/>
                  </a:lnTo>
                  <a:lnTo>
                    <a:pt x="289552" y="977500"/>
                  </a:lnTo>
                  <a:lnTo>
                    <a:pt x="288219" y="978738"/>
                  </a:lnTo>
                  <a:lnTo>
                    <a:pt x="288219" y="981308"/>
                  </a:lnTo>
                  <a:lnTo>
                    <a:pt x="292121" y="983974"/>
                  </a:lnTo>
                  <a:lnTo>
                    <a:pt x="297259" y="985211"/>
                  </a:lnTo>
                  <a:lnTo>
                    <a:pt x="298591" y="985211"/>
                  </a:lnTo>
                  <a:lnTo>
                    <a:pt x="303729" y="982641"/>
                  </a:lnTo>
                  <a:lnTo>
                    <a:pt x="306298" y="982641"/>
                  </a:lnTo>
                  <a:lnTo>
                    <a:pt x="306298" y="980071"/>
                  </a:lnTo>
                  <a:lnTo>
                    <a:pt x="307535" y="976168"/>
                  </a:lnTo>
                  <a:lnTo>
                    <a:pt x="308868" y="974930"/>
                  </a:lnTo>
                  <a:lnTo>
                    <a:pt x="321808" y="976168"/>
                  </a:lnTo>
                  <a:lnTo>
                    <a:pt x="325615" y="976168"/>
                  </a:lnTo>
                  <a:lnTo>
                    <a:pt x="326947" y="977500"/>
                  </a:lnTo>
                  <a:lnTo>
                    <a:pt x="326947" y="978738"/>
                  </a:lnTo>
                  <a:lnTo>
                    <a:pt x="328184" y="981308"/>
                  </a:lnTo>
                  <a:lnTo>
                    <a:pt x="326947" y="983974"/>
                  </a:lnTo>
                  <a:lnTo>
                    <a:pt x="329516" y="986544"/>
                  </a:lnTo>
                  <a:lnTo>
                    <a:pt x="332085" y="987782"/>
                  </a:lnTo>
                  <a:lnTo>
                    <a:pt x="333037" y="987782"/>
                  </a:lnTo>
                  <a:lnTo>
                    <a:pt x="335606" y="990352"/>
                  </a:lnTo>
                  <a:lnTo>
                    <a:pt x="339507" y="994255"/>
                  </a:lnTo>
                  <a:lnTo>
                    <a:pt x="340744" y="998159"/>
                  </a:lnTo>
                  <a:lnTo>
                    <a:pt x="342076" y="998159"/>
                  </a:lnTo>
                  <a:lnTo>
                    <a:pt x="342076" y="1003299"/>
                  </a:lnTo>
                  <a:lnTo>
                    <a:pt x="343313" y="1007202"/>
                  </a:lnTo>
                  <a:lnTo>
                    <a:pt x="342076" y="1008440"/>
                  </a:lnTo>
                  <a:lnTo>
                    <a:pt x="340649" y="1008440"/>
                  </a:lnTo>
                  <a:lnTo>
                    <a:pt x="338080" y="1005870"/>
                  </a:lnTo>
                  <a:lnTo>
                    <a:pt x="336748" y="1001966"/>
                  </a:lnTo>
                  <a:lnTo>
                    <a:pt x="335511" y="995588"/>
                  </a:lnTo>
                  <a:lnTo>
                    <a:pt x="332941" y="994255"/>
                  </a:lnTo>
                  <a:lnTo>
                    <a:pt x="331609" y="995588"/>
                  </a:lnTo>
                  <a:lnTo>
                    <a:pt x="327708" y="992922"/>
                  </a:lnTo>
                  <a:lnTo>
                    <a:pt x="325139" y="987782"/>
                  </a:lnTo>
                  <a:lnTo>
                    <a:pt x="323521" y="986163"/>
                  </a:lnTo>
                  <a:lnTo>
                    <a:pt x="323521" y="980927"/>
                  </a:lnTo>
                  <a:lnTo>
                    <a:pt x="318383" y="979690"/>
                  </a:lnTo>
                  <a:lnTo>
                    <a:pt x="311913" y="978357"/>
                  </a:lnTo>
                  <a:lnTo>
                    <a:pt x="309343" y="978357"/>
                  </a:lnTo>
                  <a:lnTo>
                    <a:pt x="308011" y="982260"/>
                  </a:lnTo>
                  <a:lnTo>
                    <a:pt x="306679" y="984831"/>
                  </a:lnTo>
                  <a:lnTo>
                    <a:pt x="304110" y="987401"/>
                  </a:lnTo>
                  <a:lnTo>
                    <a:pt x="300304" y="987401"/>
                  </a:lnTo>
                  <a:lnTo>
                    <a:pt x="301541" y="989971"/>
                  </a:lnTo>
                  <a:lnTo>
                    <a:pt x="302873" y="992542"/>
                  </a:lnTo>
                  <a:lnTo>
                    <a:pt x="298972" y="992542"/>
                  </a:lnTo>
                  <a:lnTo>
                    <a:pt x="283462" y="987401"/>
                  </a:lnTo>
                  <a:lnTo>
                    <a:pt x="270616" y="979690"/>
                  </a:lnTo>
                  <a:lnTo>
                    <a:pt x="257675" y="973216"/>
                  </a:lnTo>
                  <a:lnTo>
                    <a:pt x="252537" y="971884"/>
                  </a:lnTo>
                  <a:lnTo>
                    <a:pt x="249968" y="968076"/>
                  </a:lnTo>
                  <a:lnTo>
                    <a:pt x="243497" y="968076"/>
                  </a:lnTo>
                  <a:lnTo>
                    <a:pt x="237027" y="969313"/>
                  </a:lnTo>
                  <a:lnTo>
                    <a:pt x="224181" y="968076"/>
                  </a:lnTo>
                  <a:lnTo>
                    <a:pt x="221517" y="965505"/>
                  </a:lnTo>
                  <a:lnTo>
                    <a:pt x="218948" y="961602"/>
                  </a:lnTo>
                  <a:lnTo>
                    <a:pt x="213809" y="960269"/>
                  </a:lnTo>
                  <a:lnTo>
                    <a:pt x="209908" y="957699"/>
                  </a:lnTo>
                  <a:lnTo>
                    <a:pt x="202201" y="959032"/>
                  </a:lnTo>
                  <a:lnTo>
                    <a:pt x="197062" y="961602"/>
                  </a:lnTo>
                  <a:lnTo>
                    <a:pt x="191924" y="961602"/>
                  </a:lnTo>
                  <a:lnTo>
                    <a:pt x="186691" y="960269"/>
                  </a:lnTo>
                  <a:lnTo>
                    <a:pt x="185454" y="960269"/>
                  </a:lnTo>
                  <a:lnTo>
                    <a:pt x="182885" y="965505"/>
                  </a:lnTo>
                  <a:lnTo>
                    <a:pt x="178983" y="969313"/>
                  </a:lnTo>
                  <a:lnTo>
                    <a:pt x="175082" y="970646"/>
                  </a:lnTo>
                  <a:lnTo>
                    <a:pt x="173845" y="971884"/>
                  </a:lnTo>
                  <a:lnTo>
                    <a:pt x="173845" y="973216"/>
                  </a:lnTo>
                  <a:lnTo>
                    <a:pt x="175082" y="977120"/>
                  </a:lnTo>
                  <a:lnTo>
                    <a:pt x="176414" y="980927"/>
                  </a:lnTo>
                  <a:lnTo>
                    <a:pt x="177651" y="980927"/>
                  </a:lnTo>
                  <a:lnTo>
                    <a:pt x="181553" y="982260"/>
                  </a:lnTo>
                  <a:lnTo>
                    <a:pt x="185454" y="984831"/>
                  </a:lnTo>
                  <a:lnTo>
                    <a:pt x="186691" y="988734"/>
                  </a:lnTo>
                  <a:lnTo>
                    <a:pt x="188023" y="989971"/>
                  </a:lnTo>
                  <a:lnTo>
                    <a:pt x="188023" y="995683"/>
                  </a:lnTo>
                  <a:lnTo>
                    <a:pt x="186691" y="999491"/>
                  </a:lnTo>
                  <a:lnTo>
                    <a:pt x="185454" y="1002062"/>
                  </a:lnTo>
                  <a:lnTo>
                    <a:pt x="180220" y="1004632"/>
                  </a:lnTo>
                  <a:lnTo>
                    <a:pt x="178983" y="1008535"/>
                  </a:lnTo>
                  <a:lnTo>
                    <a:pt x="178983" y="1013676"/>
                  </a:lnTo>
                  <a:lnTo>
                    <a:pt x="186691" y="1017579"/>
                  </a:lnTo>
                  <a:lnTo>
                    <a:pt x="195730" y="1025290"/>
                  </a:lnTo>
                  <a:lnTo>
                    <a:pt x="197062" y="1026623"/>
                  </a:lnTo>
                  <a:lnTo>
                    <a:pt x="190592" y="1026623"/>
                  </a:lnTo>
                  <a:lnTo>
                    <a:pt x="190592" y="1029193"/>
                  </a:lnTo>
                  <a:lnTo>
                    <a:pt x="193161" y="1030526"/>
                  </a:lnTo>
                  <a:lnTo>
                    <a:pt x="193161" y="1033096"/>
                  </a:lnTo>
                  <a:lnTo>
                    <a:pt x="195730" y="1034334"/>
                  </a:lnTo>
                  <a:lnTo>
                    <a:pt x="198299" y="1039570"/>
                  </a:lnTo>
                  <a:lnTo>
                    <a:pt x="199632" y="1047281"/>
                  </a:lnTo>
                  <a:lnTo>
                    <a:pt x="198299" y="1054992"/>
                  </a:lnTo>
                  <a:lnTo>
                    <a:pt x="197062" y="1065369"/>
                  </a:lnTo>
                  <a:lnTo>
                    <a:pt x="199632" y="1074413"/>
                  </a:lnTo>
                  <a:lnTo>
                    <a:pt x="200964" y="1083457"/>
                  </a:lnTo>
                  <a:lnTo>
                    <a:pt x="202201" y="1086027"/>
                  </a:lnTo>
                  <a:lnTo>
                    <a:pt x="204770" y="1086027"/>
                  </a:lnTo>
                  <a:lnTo>
                    <a:pt x="206102" y="1088597"/>
                  </a:lnTo>
                  <a:lnTo>
                    <a:pt x="207339" y="1093738"/>
                  </a:lnTo>
                  <a:lnTo>
                    <a:pt x="212572" y="1095071"/>
                  </a:lnTo>
                  <a:lnTo>
                    <a:pt x="216379" y="1098879"/>
                  </a:lnTo>
                  <a:lnTo>
                    <a:pt x="216379" y="1100402"/>
                  </a:lnTo>
                  <a:lnTo>
                    <a:pt x="215142" y="1101735"/>
                  </a:lnTo>
                  <a:lnTo>
                    <a:pt x="212572" y="1101735"/>
                  </a:lnTo>
                  <a:lnTo>
                    <a:pt x="207339" y="1100402"/>
                  </a:lnTo>
                  <a:lnTo>
                    <a:pt x="202201" y="1099069"/>
                  </a:lnTo>
                  <a:lnTo>
                    <a:pt x="198299" y="1097832"/>
                  </a:lnTo>
                  <a:lnTo>
                    <a:pt x="194493" y="1091358"/>
                  </a:lnTo>
                  <a:lnTo>
                    <a:pt x="193161" y="1084884"/>
                  </a:lnTo>
                  <a:lnTo>
                    <a:pt x="189260" y="1083647"/>
                  </a:lnTo>
                  <a:lnTo>
                    <a:pt x="185454" y="1075841"/>
                  </a:lnTo>
                  <a:lnTo>
                    <a:pt x="184122" y="1073270"/>
                  </a:lnTo>
                  <a:lnTo>
                    <a:pt x="177651" y="1068129"/>
                  </a:lnTo>
                  <a:lnTo>
                    <a:pt x="175082" y="1062989"/>
                  </a:lnTo>
                  <a:lnTo>
                    <a:pt x="169944" y="1060418"/>
                  </a:lnTo>
                  <a:lnTo>
                    <a:pt x="161761" y="1048518"/>
                  </a:lnTo>
                  <a:lnTo>
                    <a:pt x="161761" y="1039475"/>
                  </a:lnTo>
                  <a:lnTo>
                    <a:pt x="163093" y="1038142"/>
                  </a:lnTo>
                  <a:lnTo>
                    <a:pt x="166899" y="1023957"/>
                  </a:lnTo>
                  <a:lnTo>
                    <a:pt x="168231" y="1022624"/>
                  </a:lnTo>
                  <a:lnTo>
                    <a:pt x="168231" y="1018816"/>
                  </a:lnTo>
                  <a:lnTo>
                    <a:pt x="169468" y="1004537"/>
                  </a:lnTo>
                  <a:lnTo>
                    <a:pt x="156622" y="999396"/>
                  </a:lnTo>
                  <a:lnTo>
                    <a:pt x="152721" y="1003299"/>
                  </a:lnTo>
                  <a:lnTo>
                    <a:pt x="148820" y="1003299"/>
                  </a:lnTo>
                  <a:lnTo>
                    <a:pt x="143681" y="1021387"/>
                  </a:lnTo>
                  <a:lnTo>
                    <a:pt x="142444" y="1035572"/>
                  </a:lnTo>
                  <a:lnTo>
                    <a:pt x="139875" y="1042045"/>
                  </a:lnTo>
                  <a:lnTo>
                    <a:pt x="134642" y="1044616"/>
                  </a:lnTo>
                  <a:lnTo>
                    <a:pt x="130836" y="1060133"/>
                  </a:lnTo>
                  <a:lnTo>
                    <a:pt x="132073" y="1066606"/>
                  </a:lnTo>
                  <a:lnTo>
                    <a:pt x="135974" y="1067844"/>
                  </a:lnTo>
                  <a:lnTo>
                    <a:pt x="139875" y="1072985"/>
                  </a:lnTo>
                  <a:lnTo>
                    <a:pt x="139875" y="1102687"/>
                  </a:lnTo>
                  <a:lnTo>
                    <a:pt x="129504" y="1127248"/>
                  </a:lnTo>
                  <a:lnTo>
                    <a:pt x="130360" y="1138481"/>
                  </a:lnTo>
                  <a:lnTo>
                    <a:pt x="135498" y="1144860"/>
                  </a:lnTo>
                  <a:lnTo>
                    <a:pt x="139400" y="1159140"/>
                  </a:lnTo>
                  <a:lnTo>
                    <a:pt x="144538" y="1163043"/>
                  </a:lnTo>
                  <a:lnTo>
                    <a:pt x="149676" y="1177227"/>
                  </a:lnTo>
                  <a:lnTo>
                    <a:pt x="158716" y="1195315"/>
                  </a:lnTo>
                  <a:lnTo>
                    <a:pt x="165186" y="1203026"/>
                  </a:lnTo>
                  <a:lnTo>
                    <a:pt x="172894" y="1208167"/>
                  </a:lnTo>
                  <a:lnTo>
                    <a:pt x="179364" y="1206834"/>
                  </a:lnTo>
                  <a:lnTo>
                    <a:pt x="184502" y="1208167"/>
                  </a:lnTo>
                  <a:lnTo>
                    <a:pt x="187071" y="1210737"/>
                  </a:lnTo>
                  <a:lnTo>
                    <a:pt x="189641" y="1212070"/>
                  </a:lnTo>
                  <a:lnTo>
                    <a:pt x="190973" y="1210737"/>
                  </a:lnTo>
                  <a:lnTo>
                    <a:pt x="193542" y="1209500"/>
                  </a:lnTo>
                  <a:lnTo>
                    <a:pt x="198680" y="1209500"/>
                  </a:lnTo>
                  <a:lnTo>
                    <a:pt x="203914" y="1215878"/>
                  </a:lnTo>
                  <a:lnTo>
                    <a:pt x="207720" y="1224922"/>
                  </a:lnTo>
                  <a:lnTo>
                    <a:pt x="211621" y="1236631"/>
                  </a:lnTo>
                  <a:lnTo>
                    <a:pt x="212953" y="1248245"/>
                  </a:lnTo>
                  <a:lnTo>
                    <a:pt x="212953" y="1250816"/>
                  </a:lnTo>
                  <a:lnTo>
                    <a:pt x="207720" y="1261097"/>
                  </a:lnTo>
                  <a:lnTo>
                    <a:pt x="207720" y="1263668"/>
                  </a:lnTo>
                  <a:lnTo>
                    <a:pt x="211621" y="1265001"/>
                  </a:lnTo>
                  <a:lnTo>
                    <a:pt x="211621" y="1266238"/>
                  </a:lnTo>
                  <a:lnTo>
                    <a:pt x="212953" y="1267571"/>
                  </a:lnTo>
                  <a:lnTo>
                    <a:pt x="212953" y="1270141"/>
                  </a:lnTo>
                  <a:lnTo>
                    <a:pt x="211621" y="1272712"/>
                  </a:lnTo>
                  <a:lnTo>
                    <a:pt x="211621" y="1274044"/>
                  </a:lnTo>
                  <a:lnTo>
                    <a:pt x="210289" y="1274044"/>
                  </a:lnTo>
                  <a:lnTo>
                    <a:pt x="207720" y="1270141"/>
                  </a:lnTo>
                  <a:lnTo>
                    <a:pt x="206483" y="1266238"/>
                  </a:lnTo>
                  <a:lnTo>
                    <a:pt x="196111" y="1285278"/>
                  </a:lnTo>
                  <a:lnTo>
                    <a:pt x="188404" y="1290418"/>
                  </a:lnTo>
                  <a:lnTo>
                    <a:pt x="185834" y="1291751"/>
                  </a:lnTo>
                  <a:lnTo>
                    <a:pt x="183265" y="1290418"/>
                  </a:lnTo>
                  <a:lnTo>
                    <a:pt x="179364" y="1282707"/>
                  </a:lnTo>
                  <a:lnTo>
                    <a:pt x="178032" y="1281375"/>
                  </a:lnTo>
                  <a:lnTo>
                    <a:pt x="176795" y="1281375"/>
                  </a:lnTo>
                  <a:lnTo>
                    <a:pt x="171657" y="1285278"/>
                  </a:lnTo>
                  <a:lnTo>
                    <a:pt x="167755" y="1290418"/>
                  </a:lnTo>
                  <a:lnTo>
                    <a:pt x="166423" y="1291751"/>
                  </a:lnTo>
                  <a:lnTo>
                    <a:pt x="167755" y="1294322"/>
                  </a:lnTo>
                  <a:lnTo>
                    <a:pt x="172894" y="1302033"/>
                  </a:lnTo>
                  <a:lnTo>
                    <a:pt x="172894" y="1304603"/>
                  </a:lnTo>
                  <a:lnTo>
                    <a:pt x="166423" y="1307269"/>
                  </a:lnTo>
                  <a:lnTo>
                    <a:pt x="166423" y="1308506"/>
                  </a:lnTo>
                  <a:lnTo>
                    <a:pt x="167755" y="1322691"/>
                  </a:lnTo>
                  <a:lnTo>
                    <a:pt x="167755" y="1338208"/>
                  </a:lnTo>
                  <a:lnTo>
                    <a:pt x="165186" y="1340779"/>
                  </a:lnTo>
                  <a:lnTo>
                    <a:pt x="163854" y="1345919"/>
                  </a:lnTo>
                  <a:lnTo>
                    <a:pt x="162617" y="1351060"/>
                  </a:lnTo>
                  <a:lnTo>
                    <a:pt x="162617" y="1357438"/>
                  </a:lnTo>
                  <a:lnTo>
                    <a:pt x="170324" y="1366958"/>
                  </a:lnTo>
                  <a:lnTo>
                    <a:pt x="168992" y="1373337"/>
                  </a:lnTo>
                  <a:lnTo>
                    <a:pt x="171657" y="1378573"/>
                  </a:lnTo>
                  <a:lnTo>
                    <a:pt x="176795" y="1378573"/>
                  </a:lnTo>
                  <a:lnTo>
                    <a:pt x="188404" y="1395328"/>
                  </a:lnTo>
                  <a:lnTo>
                    <a:pt x="198680" y="1415986"/>
                  </a:lnTo>
                  <a:lnTo>
                    <a:pt x="201344" y="1436644"/>
                  </a:lnTo>
                  <a:lnTo>
                    <a:pt x="214190" y="1446925"/>
                  </a:lnTo>
                  <a:lnTo>
                    <a:pt x="214190" y="1475485"/>
                  </a:lnTo>
                  <a:lnTo>
                    <a:pt x="228368" y="1495191"/>
                  </a:lnTo>
                  <a:lnTo>
                    <a:pt x="229700" y="1500332"/>
                  </a:lnTo>
                  <a:lnTo>
                    <a:pt x="229700" y="1506805"/>
                  </a:lnTo>
                  <a:lnTo>
                    <a:pt x="228368" y="1509756"/>
                  </a:lnTo>
                  <a:lnTo>
                    <a:pt x="228368" y="1521371"/>
                  </a:lnTo>
                  <a:lnTo>
                    <a:pt x="230937" y="1527844"/>
                  </a:lnTo>
                  <a:lnTo>
                    <a:pt x="239977" y="1536888"/>
                  </a:lnTo>
                  <a:lnTo>
                    <a:pt x="250348" y="1542029"/>
                  </a:lnTo>
                  <a:lnTo>
                    <a:pt x="254250" y="1552310"/>
                  </a:lnTo>
                  <a:lnTo>
                    <a:pt x="256819" y="1565257"/>
                  </a:lnTo>
                  <a:lnTo>
                    <a:pt x="261957" y="1575634"/>
                  </a:lnTo>
                  <a:lnTo>
                    <a:pt x="268427" y="1587248"/>
                  </a:lnTo>
                  <a:lnTo>
                    <a:pt x="277467" y="1594959"/>
                  </a:lnTo>
                  <a:lnTo>
                    <a:pt x="286507" y="1598767"/>
                  </a:lnTo>
                  <a:lnTo>
                    <a:pt x="287744" y="1602670"/>
                  </a:lnTo>
                  <a:lnTo>
                    <a:pt x="290313" y="1611714"/>
                  </a:lnTo>
                  <a:lnTo>
                    <a:pt x="291645" y="1616855"/>
                  </a:lnTo>
                  <a:lnTo>
                    <a:pt x="291645" y="1623328"/>
                  </a:lnTo>
                  <a:lnTo>
                    <a:pt x="285460" y="1623995"/>
                  </a:lnTo>
                  <a:lnTo>
                    <a:pt x="278989" y="1627803"/>
                  </a:lnTo>
                  <a:lnTo>
                    <a:pt x="275183" y="1634276"/>
                  </a:lnTo>
                  <a:lnTo>
                    <a:pt x="276420" y="1647223"/>
                  </a:lnTo>
                  <a:lnTo>
                    <a:pt x="293167" y="1663978"/>
                  </a:lnTo>
                  <a:lnTo>
                    <a:pt x="298401" y="1660170"/>
                  </a:lnTo>
                  <a:lnTo>
                    <a:pt x="312579" y="1673022"/>
                  </a:lnTo>
                  <a:lnTo>
                    <a:pt x="314006" y="1681114"/>
                  </a:lnTo>
                  <a:lnTo>
                    <a:pt x="312769" y="1686255"/>
                  </a:lnTo>
                  <a:lnTo>
                    <a:pt x="312769" y="1687492"/>
                  </a:lnTo>
                  <a:lnTo>
                    <a:pt x="306298" y="1696536"/>
                  </a:lnTo>
                  <a:lnTo>
                    <a:pt x="299828" y="1706913"/>
                  </a:lnTo>
                  <a:lnTo>
                    <a:pt x="295927" y="1717194"/>
                  </a:lnTo>
                  <a:lnTo>
                    <a:pt x="293358" y="1723668"/>
                  </a:lnTo>
                  <a:lnTo>
                    <a:pt x="298591" y="1730141"/>
                  </a:lnTo>
                  <a:lnTo>
                    <a:pt x="301160" y="1736615"/>
                  </a:lnTo>
                  <a:lnTo>
                    <a:pt x="295927" y="1745659"/>
                  </a:lnTo>
                  <a:lnTo>
                    <a:pt x="290313" y="1757273"/>
                  </a:lnTo>
                  <a:lnTo>
                    <a:pt x="291645" y="1763651"/>
                  </a:lnTo>
                  <a:lnTo>
                    <a:pt x="292882" y="1771457"/>
                  </a:lnTo>
                  <a:lnTo>
                    <a:pt x="285174" y="1780501"/>
                  </a:lnTo>
                  <a:lnTo>
                    <a:pt x="280036" y="1790783"/>
                  </a:lnTo>
                  <a:lnTo>
                    <a:pt x="278704" y="1794686"/>
                  </a:lnTo>
                  <a:lnTo>
                    <a:pt x="278704" y="1798494"/>
                  </a:lnTo>
                  <a:lnTo>
                    <a:pt x="280036" y="1801159"/>
                  </a:lnTo>
                  <a:lnTo>
                    <a:pt x="281273" y="1802397"/>
                  </a:lnTo>
                  <a:lnTo>
                    <a:pt x="287744" y="1803730"/>
                  </a:lnTo>
                  <a:lnTo>
                    <a:pt x="294214" y="1807633"/>
                  </a:lnTo>
                  <a:lnTo>
                    <a:pt x="299352" y="1815344"/>
                  </a:lnTo>
                  <a:lnTo>
                    <a:pt x="301921" y="1832099"/>
                  </a:lnTo>
                  <a:lnTo>
                    <a:pt x="303254" y="1834670"/>
                  </a:lnTo>
                  <a:lnTo>
                    <a:pt x="305823" y="1836002"/>
                  </a:lnTo>
                  <a:lnTo>
                    <a:pt x="317431" y="1837335"/>
                  </a:lnTo>
                  <a:lnTo>
                    <a:pt x="341981" y="1837335"/>
                  </a:lnTo>
                  <a:lnTo>
                    <a:pt x="348356" y="1839810"/>
                  </a:lnTo>
                  <a:lnTo>
                    <a:pt x="362629" y="1842476"/>
                  </a:lnTo>
                  <a:lnTo>
                    <a:pt x="372145" y="1848949"/>
                  </a:lnTo>
                  <a:lnTo>
                    <a:pt x="384990" y="1851520"/>
                  </a:lnTo>
                  <a:lnTo>
                    <a:pt x="406971" y="1866942"/>
                  </a:lnTo>
                  <a:lnTo>
                    <a:pt x="421149" y="1870845"/>
                  </a:lnTo>
                  <a:lnTo>
                    <a:pt x="436659" y="1875986"/>
                  </a:lnTo>
                  <a:lnTo>
                    <a:pt x="449504" y="1878651"/>
                  </a:lnTo>
                  <a:lnTo>
                    <a:pt x="463682" y="1883792"/>
                  </a:lnTo>
                  <a:lnTo>
                    <a:pt x="477955" y="1896644"/>
                  </a:lnTo>
                  <a:lnTo>
                    <a:pt x="483093" y="1904450"/>
                  </a:lnTo>
                  <a:lnTo>
                    <a:pt x="488232" y="1912161"/>
                  </a:lnTo>
                  <a:lnTo>
                    <a:pt x="492133" y="1912161"/>
                  </a:lnTo>
                  <a:lnTo>
                    <a:pt x="494702" y="1914732"/>
                  </a:lnTo>
                  <a:lnTo>
                    <a:pt x="495939" y="1919872"/>
                  </a:lnTo>
                  <a:lnTo>
                    <a:pt x="498603" y="1923775"/>
                  </a:lnTo>
                  <a:lnTo>
                    <a:pt x="503742" y="1925013"/>
                  </a:lnTo>
                  <a:lnTo>
                    <a:pt x="506311" y="1926346"/>
                  </a:lnTo>
                  <a:lnTo>
                    <a:pt x="507643" y="1928916"/>
                  </a:lnTo>
                  <a:lnTo>
                    <a:pt x="506311" y="1934152"/>
                  </a:lnTo>
                  <a:lnTo>
                    <a:pt x="507643" y="1937960"/>
                  </a:lnTo>
                  <a:lnTo>
                    <a:pt x="506311" y="1944434"/>
                  </a:lnTo>
                  <a:lnTo>
                    <a:pt x="507643" y="1953477"/>
                  </a:lnTo>
                  <a:lnTo>
                    <a:pt x="510212" y="1956048"/>
                  </a:lnTo>
                  <a:lnTo>
                    <a:pt x="513828" y="1956048"/>
                  </a:lnTo>
                  <a:lnTo>
                    <a:pt x="524200" y="1971565"/>
                  </a:lnTo>
                  <a:lnTo>
                    <a:pt x="529338" y="1972803"/>
                  </a:lnTo>
                  <a:lnTo>
                    <a:pt x="524200" y="1967662"/>
                  </a:lnTo>
                  <a:lnTo>
                    <a:pt x="530670" y="1971565"/>
                  </a:lnTo>
                  <a:lnTo>
                    <a:pt x="549701" y="1990605"/>
                  </a:lnTo>
                  <a:lnTo>
                    <a:pt x="568731" y="1999649"/>
                  </a:lnTo>
                  <a:lnTo>
                    <a:pt x="575202" y="2007360"/>
                  </a:lnTo>
                  <a:lnTo>
                    <a:pt x="580340" y="2003552"/>
                  </a:lnTo>
                  <a:lnTo>
                    <a:pt x="600988" y="2004790"/>
                  </a:lnTo>
                  <a:lnTo>
                    <a:pt x="624301" y="2009930"/>
                  </a:lnTo>
                  <a:lnTo>
                    <a:pt x="630676" y="2016404"/>
                  </a:lnTo>
                  <a:lnTo>
                    <a:pt x="638479" y="2034492"/>
                  </a:lnTo>
                  <a:lnTo>
                    <a:pt x="642285" y="2059053"/>
                  </a:lnTo>
                  <a:lnTo>
                    <a:pt x="641048" y="2068097"/>
                  </a:lnTo>
                  <a:lnTo>
                    <a:pt x="637147" y="2072000"/>
                  </a:lnTo>
                  <a:lnTo>
                    <a:pt x="632008" y="2073238"/>
                  </a:lnTo>
                  <a:lnTo>
                    <a:pt x="632008" y="2077141"/>
                  </a:lnTo>
                  <a:lnTo>
                    <a:pt x="633340" y="2080949"/>
                  </a:lnTo>
                  <a:lnTo>
                    <a:pt x="634577" y="2082281"/>
                  </a:lnTo>
                  <a:lnTo>
                    <a:pt x="644093" y="2086089"/>
                  </a:lnTo>
                  <a:lnTo>
                    <a:pt x="646662" y="2089993"/>
                  </a:lnTo>
                  <a:lnTo>
                    <a:pt x="651800" y="2095133"/>
                  </a:lnTo>
                  <a:lnTo>
                    <a:pt x="654464" y="2095133"/>
                  </a:lnTo>
                  <a:lnTo>
                    <a:pt x="657034" y="2093895"/>
                  </a:lnTo>
                  <a:lnTo>
                    <a:pt x="658271" y="2091325"/>
                  </a:lnTo>
                  <a:lnTo>
                    <a:pt x="659603" y="2084852"/>
                  </a:lnTo>
                  <a:lnTo>
                    <a:pt x="660840" y="2083614"/>
                  </a:lnTo>
                  <a:lnTo>
                    <a:pt x="662172" y="2082281"/>
                  </a:lnTo>
                  <a:lnTo>
                    <a:pt x="663409" y="2080949"/>
                  </a:lnTo>
                  <a:lnTo>
                    <a:pt x="668642" y="2082281"/>
                  </a:lnTo>
                  <a:lnTo>
                    <a:pt x="671211" y="2082281"/>
                  </a:lnTo>
                  <a:lnTo>
                    <a:pt x="672448" y="2083614"/>
                  </a:lnTo>
                  <a:lnTo>
                    <a:pt x="672448" y="2087422"/>
                  </a:lnTo>
                  <a:lnTo>
                    <a:pt x="677682" y="2087422"/>
                  </a:lnTo>
                  <a:lnTo>
                    <a:pt x="687958" y="2093895"/>
                  </a:lnTo>
                  <a:lnTo>
                    <a:pt x="694429" y="2101607"/>
                  </a:lnTo>
                  <a:lnTo>
                    <a:pt x="702136" y="2115791"/>
                  </a:lnTo>
                  <a:lnTo>
                    <a:pt x="715077" y="2133879"/>
                  </a:lnTo>
                  <a:lnTo>
                    <a:pt x="716314" y="2135117"/>
                  </a:lnTo>
                  <a:lnTo>
                    <a:pt x="718978" y="2135117"/>
                  </a:lnTo>
                  <a:lnTo>
                    <a:pt x="718978" y="2133879"/>
                  </a:lnTo>
                  <a:lnTo>
                    <a:pt x="715077" y="2131309"/>
                  </a:lnTo>
                  <a:lnTo>
                    <a:pt x="717646" y="2129976"/>
                  </a:lnTo>
                  <a:lnTo>
                    <a:pt x="720215" y="2131309"/>
                  </a:lnTo>
                  <a:lnTo>
                    <a:pt x="721548" y="2131309"/>
                  </a:lnTo>
                  <a:lnTo>
                    <a:pt x="724117" y="2137782"/>
                  </a:lnTo>
                  <a:lnTo>
                    <a:pt x="738294" y="2153204"/>
                  </a:lnTo>
                  <a:lnTo>
                    <a:pt x="747810" y="2172244"/>
                  </a:lnTo>
                  <a:lnTo>
                    <a:pt x="763320" y="2187666"/>
                  </a:lnTo>
                  <a:lnTo>
                    <a:pt x="791866" y="2236789"/>
                  </a:lnTo>
                  <a:lnTo>
                    <a:pt x="799573" y="2266491"/>
                  </a:lnTo>
                  <a:lnTo>
                    <a:pt x="803475" y="2293527"/>
                  </a:lnTo>
                  <a:lnTo>
                    <a:pt x="802142" y="2324562"/>
                  </a:lnTo>
                  <a:lnTo>
                    <a:pt x="794435" y="2327132"/>
                  </a:lnTo>
                  <a:lnTo>
                    <a:pt x="793198" y="2329703"/>
                  </a:lnTo>
                  <a:lnTo>
                    <a:pt x="793198" y="2336176"/>
                  </a:lnTo>
                  <a:lnTo>
                    <a:pt x="794435" y="2342650"/>
                  </a:lnTo>
                  <a:lnTo>
                    <a:pt x="795767" y="2345220"/>
                  </a:lnTo>
                  <a:lnTo>
                    <a:pt x="797004" y="2345220"/>
                  </a:lnTo>
                  <a:lnTo>
                    <a:pt x="799573" y="2341317"/>
                  </a:lnTo>
                  <a:lnTo>
                    <a:pt x="800905" y="2340080"/>
                  </a:lnTo>
                  <a:lnTo>
                    <a:pt x="802142" y="2341317"/>
                  </a:lnTo>
                  <a:lnTo>
                    <a:pt x="803475" y="2343887"/>
                  </a:lnTo>
                  <a:lnTo>
                    <a:pt x="803475" y="2345220"/>
                  </a:lnTo>
                  <a:lnTo>
                    <a:pt x="800905" y="2347791"/>
                  </a:lnTo>
                  <a:lnTo>
                    <a:pt x="797004" y="2349124"/>
                  </a:lnTo>
                  <a:lnTo>
                    <a:pt x="795767" y="2350361"/>
                  </a:lnTo>
                  <a:lnTo>
                    <a:pt x="794435" y="2351694"/>
                  </a:lnTo>
                  <a:lnTo>
                    <a:pt x="793198" y="2356835"/>
                  </a:lnTo>
                  <a:lnTo>
                    <a:pt x="794435" y="2359405"/>
                  </a:lnTo>
                  <a:lnTo>
                    <a:pt x="795767" y="2361975"/>
                  </a:lnTo>
                  <a:lnTo>
                    <a:pt x="795767" y="2360738"/>
                  </a:lnTo>
                  <a:lnTo>
                    <a:pt x="798336" y="2359405"/>
                  </a:lnTo>
                  <a:lnTo>
                    <a:pt x="798336" y="2356835"/>
                  </a:lnTo>
                  <a:lnTo>
                    <a:pt x="800905" y="2355597"/>
                  </a:lnTo>
                  <a:lnTo>
                    <a:pt x="804807" y="2355597"/>
                  </a:lnTo>
                  <a:lnTo>
                    <a:pt x="809945" y="2358167"/>
                  </a:lnTo>
                  <a:lnTo>
                    <a:pt x="812514" y="2363308"/>
                  </a:lnTo>
                  <a:lnTo>
                    <a:pt x="815083" y="2369781"/>
                  </a:lnTo>
                  <a:lnTo>
                    <a:pt x="816415" y="2373589"/>
                  </a:lnTo>
                  <a:lnTo>
                    <a:pt x="816415" y="2377493"/>
                  </a:lnTo>
                  <a:lnTo>
                    <a:pt x="817652" y="2382633"/>
                  </a:lnTo>
                  <a:lnTo>
                    <a:pt x="817652" y="2386537"/>
                  </a:lnTo>
                  <a:lnTo>
                    <a:pt x="816415" y="2387774"/>
                  </a:lnTo>
                  <a:lnTo>
                    <a:pt x="816415" y="2389107"/>
                  </a:lnTo>
                  <a:lnTo>
                    <a:pt x="815083" y="2390440"/>
                  </a:lnTo>
                  <a:lnTo>
                    <a:pt x="813846" y="2389107"/>
                  </a:lnTo>
                  <a:lnTo>
                    <a:pt x="811182" y="2385299"/>
                  </a:lnTo>
                  <a:lnTo>
                    <a:pt x="809945" y="2378825"/>
                  </a:lnTo>
                  <a:lnTo>
                    <a:pt x="808613" y="2367211"/>
                  </a:lnTo>
                  <a:lnTo>
                    <a:pt x="807376" y="2363308"/>
                  </a:lnTo>
                  <a:lnTo>
                    <a:pt x="804807" y="2361975"/>
                  </a:lnTo>
                  <a:lnTo>
                    <a:pt x="803475" y="2360738"/>
                  </a:lnTo>
                  <a:lnTo>
                    <a:pt x="802142" y="2360738"/>
                  </a:lnTo>
                  <a:lnTo>
                    <a:pt x="798336" y="2363308"/>
                  </a:lnTo>
                  <a:lnTo>
                    <a:pt x="799573" y="2367211"/>
                  </a:lnTo>
                  <a:lnTo>
                    <a:pt x="803475" y="2367211"/>
                  </a:lnTo>
                  <a:lnTo>
                    <a:pt x="806044" y="2380063"/>
                  </a:lnTo>
                  <a:lnTo>
                    <a:pt x="807376" y="2403291"/>
                  </a:lnTo>
                  <a:lnTo>
                    <a:pt x="1262875" y="2456222"/>
                  </a:lnTo>
                  <a:lnTo>
                    <a:pt x="1269345" y="2453652"/>
                  </a:lnTo>
                  <a:close/>
                  <a:moveTo>
                    <a:pt x="1123951" y="2311044"/>
                  </a:moveTo>
                  <a:lnTo>
                    <a:pt x="1123951" y="2314947"/>
                  </a:lnTo>
                  <a:lnTo>
                    <a:pt x="1122809" y="2314947"/>
                  </a:lnTo>
                  <a:lnTo>
                    <a:pt x="1121572" y="2316185"/>
                  </a:lnTo>
                  <a:lnTo>
                    <a:pt x="1120240" y="2316185"/>
                  </a:lnTo>
                  <a:lnTo>
                    <a:pt x="1119003" y="2314947"/>
                  </a:lnTo>
                  <a:lnTo>
                    <a:pt x="1117671" y="2316185"/>
                  </a:lnTo>
                  <a:lnTo>
                    <a:pt x="1119003" y="2317517"/>
                  </a:lnTo>
                  <a:lnTo>
                    <a:pt x="1117671" y="2318755"/>
                  </a:lnTo>
                  <a:lnTo>
                    <a:pt x="1117671" y="2320088"/>
                  </a:lnTo>
                  <a:lnTo>
                    <a:pt x="1115102" y="2320088"/>
                  </a:lnTo>
                  <a:lnTo>
                    <a:pt x="1115102" y="2321325"/>
                  </a:lnTo>
                  <a:lnTo>
                    <a:pt x="1113294" y="2321325"/>
                  </a:lnTo>
                  <a:lnTo>
                    <a:pt x="1110725" y="2322658"/>
                  </a:lnTo>
                  <a:lnTo>
                    <a:pt x="1108155" y="2323896"/>
                  </a:lnTo>
                  <a:lnTo>
                    <a:pt x="1108155" y="2325229"/>
                  </a:lnTo>
                  <a:lnTo>
                    <a:pt x="1106918" y="2326561"/>
                  </a:lnTo>
                  <a:lnTo>
                    <a:pt x="1105586" y="2326561"/>
                  </a:lnTo>
                  <a:lnTo>
                    <a:pt x="1105586" y="2329132"/>
                  </a:lnTo>
                  <a:lnTo>
                    <a:pt x="1104254" y="2330369"/>
                  </a:lnTo>
                  <a:lnTo>
                    <a:pt x="1103017" y="2331702"/>
                  </a:lnTo>
                  <a:lnTo>
                    <a:pt x="1101685" y="2332940"/>
                  </a:lnTo>
                  <a:lnTo>
                    <a:pt x="1101685" y="2331702"/>
                  </a:lnTo>
                  <a:lnTo>
                    <a:pt x="1100448" y="2331702"/>
                  </a:lnTo>
                  <a:lnTo>
                    <a:pt x="1100448" y="2330369"/>
                  </a:lnTo>
                  <a:lnTo>
                    <a:pt x="1099116" y="2331702"/>
                  </a:lnTo>
                  <a:lnTo>
                    <a:pt x="1097879" y="2331702"/>
                  </a:lnTo>
                  <a:lnTo>
                    <a:pt x="1097879" y="2330369"/>
                  </a:lnTo>
                  <a:lnTo>
                    <a:pt x="1096547" y="2329132"/>
                  </a:lnTo>
                  <a:lnTo>
                    <a:pt x="1096547" y="2331702"/>
                  </a:lnTo>
                  <a:lnTo>
                    <a:pt x="1097879" y="2332940"/>
                  </a:lnTo>
                  <a:lnTo>
                    <a:pt x="1099116" y="2334272"/>
                  </a:lnTo>
                  <a:lnTo>
                    <a:pt x="1100448" y="2334272"/>
                  </a:lnTo>
                  <a:lnTo>
                    <a:pt x="1099116" y="2335605"/>
                  </a:lnTo>
                  <a:lnTo>
                    <a:pt x="1097879" y="2336843"/>
                  </a:lnTo>
                  <a:lnTo>
                    <a:pt x="1096547" y="2335605"/>
                  </a:lnTo>
                  <a:lnTo>
                    <a:pt x="1095215" y="2334272"/>
                  </a:lnTo>
                  <a:lnTo>
                    <a:pt x="1092645" y="2334272"/>
                  </a:lnTo>
                  <a:lnTo>
                    <a:pt x="1091408" y="2332940"/>
                  </a:lnTo>
                  <a:lnTo>
                    <a:pt x="1090076" y="2331702"/>
                  </a:lnTo>
                  <a:lnTo>
                    <a:pt x="1088839" y="2331702"/>
                  </a:lnTo>
                  <a:lnTo>
                    <a:pt x="1087507" y="2330369"/>
                  </a:lnTo>
                  <a:lnTo>
                    <a:pt x="1086175" y="2330369"/>
                  </a:lnTo>
                  <a:lnTo>
                    <a:pt x="1087507" y="2329132"/>
                  </a:lnTo>
                  <a:lnTo>
                    <a:pt x="1086175" y="2327799"/>
                  </a:lnTo>
                  <a:lnTo>
                    <a:pt x="1086175" y="2325229"/>
                  </a:lnTo>
                  <a:lnTo>
                    <a:pt x="1084938" y="2323896"/>
                  </a:lnTo>
                  <a:lnTo>
                    <a:pt x="1084938" y="2321325"/>
                  </a:lnTo>
                  <a:lnTo>
                    <a:pt x="1083606" y="2321325"/>
                  </a:lnTo>
                  <a:lnTo>
                    <a:pt x="1082369" y="2320088"/>
                  </a:lnTo>
                  <a:lnTo>
                    <a:pt x="1082369" y="2317517"/>
                  </a:lnTo>
                  <a:lnTo>
                    <a:pt x="1081037" y="2317517"/>
                  </a:lnTo>
                  <a:lnTo>
                    <a:pt x="1079800" y="2316185"/>
                  </a:lnTo>
                  <a:lnTo>
                    <a:pt x="1078468" y="2314947"/>
                  </a:lnTo>
                  <a:lnTo>
                    <a:pt x="1077231" y="2314947"/>
                  </a:lnTo>
                  <a:lnTo>
                    <a:pt x="1077231" y="2305427"/>
                  </a:lnTo>
                  <a:lnTo>
                    <a:pt x="1075898" y="2304190"/>
                  </a:lnTo>
                  <a:lnTo>
                    <a:pt x="1074661" y="2301619"/>
                  </a:lnTo>
                  <a:lnTo>
                    <a:pt x="1074661" y="2286102"/>
                  </a:lnTo>
                  <a:lnTo>
                    <a:pt x="1073329" y="2283531"/>
                  </a:lnTo>
                  <a:lnTo>
                    <a:pt x="1071997" y="2282294"/>
                  </a:lnTo>
                  <a:lnTo>
                    <a:pt x="1069428" y="2280961"/>
                  </a:lnTo>
                  <a:lnTo>
                    <a:pt x="1069428" y="2279724"/>
                  </a:lnTo>
                  <a:lnTo>
                    <a:pt x="1068191" y="2278391"/>
                  </a:lnTo>
                  <a:lnTo>
                    <a:pt x="1066859" y="2278391"/>
                  </a:lnTo>
                  <a:lnTo>
                    <a:pt x="1066859" y="2277058"/>
                  </a:lnTo>
                  <a:lnTo>
                    <a:pt x="1065717" y="2277058"/>
                  </a:lnTo>
                  <a:lnTo>
                    <a:pt x="1065717" y="2273250"/>
                  </a:lnTo>
                  <a:lnTo>
                    <a:pt x="1064385" y="2271917"/>
                  </a:lnTo>
                  <a:lnTo>
                    <a:pt x="1063053" y="2270585"/>
                  </a:lnTo>
                  <a:lnTo>
                    <a:pt x="1061816" y="2268014"/>
                  </a:lnTo>
                  <a:lnTo>
                    <a:pt x="1059247" y="2265444"/>
                  </a:lnTo>
                  <a:lnTo>
                    <a:pt x="1057914" y="2262873"/>
                  </a:lnTo>
                  <a:lnTo>
                    <a:pt x="1056677" y="2261541"/>
                  </a:lnTo>
                  <a:lnTo>
                    <a:pt x="1054013" y="2257733"/>
                  </a:lnTo>
                  <a:lnTo>
                    <a:pt x="1052776" y="2256400"/>
                  </a:lnTo>
                  <a:lnTo>
                    <a:pt x="1052776" y="2255162"/>
                  </a:lnTo>
                  <a:lnTo>
                    <a:pt x="1051444" y="2252592"/>
                  </a:lnTo>
                  <a:lnTo>
                    <a:pt x="1051444" y="2248689"/>
                  </a:lnTo>
                  <a:lnTo>
                    <a:pt x="1052776" y="2244786"/>
                  </a:lnTo>
                  <a:lnTo>
                    <a:pt x="1052776" y="2242786"/>
                  </a:lnTo>
                  <a:lnTo>
                    <a:pt x="1051444" y="2241454"/>
                  </a:lnTo>
                  <a:lnTo>
                    <a:pt x="1051444" y="2240216"/>
                  </a:lnTo>
                  <a:lnTo>
                    <a:pt x="1050207" y="2237646"/>
                  </a:lnTo>
                  <a:lnTo>
                    <a:pt x="1050207" y="2232505"/>
                  </a:lnTo>
                  <a:lnTo>
                    <a:pt x="1051444" y="2232505"/>
                  </a:lnTo>
                  <a:lnTo>
                    <a:pt x="1052776" y="2231172"/>
                  </a:lnTo>
                  <a:lnTo>
                    <a:pt x="1054013" y="2229840"/>
                  </a:lnTo>
                  <a:lnTo>
                    <a:pt x="1061816" y="2229840"/>
                  </a:lnTo>
                  <a:lnTo>
                    <a:pt x="1068286" y="2231172"/>
                  </a:lnTo>
                  <a:lnTo>
                    <a:pt x="1072092" y="2232505"/>
                  </a:lnTo>
                  <a:lnTo>
                    <a:pt x="1073424" y="2233742"/>
                  </a:lnTo>
                  <a:lnTo>
                    <a:pt x="1074757" y="2235075"/>
                  </a:lnTo>
                  <a:lnTo>
                    <a:pt x="1075994" y="2237646"/>
                  </a:lnTo>
                  <a:lnTo>
                    <a:pt x="1077326" y="2241454"/>
                  </a:lnTo>
                  <a:lnTo>
                    <a:pt x="1079895" y="2245357"/>
                  </a:lnTo>
                  <a:lnTo>
                    <a:pt x="1081132" y="2250593"/>
                  </a:lnTo>
                  <a:lnTo>
                    <a:pt x="1083701" y="2253163"/>
                  </a:lnTo>
                  <a:lnTo>
                    <a:pt x="1085033" y="2255733"/>
                  </a:lnTo>
                  <a:lnTo>
                    <a:pt x="1087602" y="2260874"/>
                  </a:lnTo>
                  <a:lnTo>
                    <a:pt x="1088934" y="2263445"/>
                  </a:lnTo>
                  <a:lnTo>
                    <a:pt x="1092741" y="2269918"/>
                  </a:lnTo>
                  <a:lnTo>
                    <a:pt x="1095310" y="2273821"/>
                  </a:lnTo>
                  <a:lnTo>
                    <a:pt x="1097974" y="2276392"/>
                  </a:lnTo>
                  <a:lnTo>
                    <a:pt x="1100543" y="2278962"/>
                  </a:lnTo>
                  <a:lnTo>
                    <a:pt x="1101780" y="2280295"/>
                  </a:lnTo>
                  <a:lnTo>
                    <a:pt x="1104349" y="2280295"/>
                  </a:lnTo>
                  <a:lnTo>
                    <a:pt x="1107014" y="2278962"/>
                  </a:lnTo>
                  <a:lnTo>
                    <a:pt x="1109583" y="2280295"/>
                  </a:lnTo>
                  <a:lnTo>
                    <a:pt x="1112152" y="2281532"/>
                  </a:lnTo>
                  <a:lnTo>
                    <a:pt x="1114721" y="2282865"/>
                  </a:lnTo>
                  <a:lnTo>
                    <a:pt x="1115958" y="2286673"/>
                  </a:lnTo>
                  <a:lnTo>
                    <a:pt x="1118622" y="2289243"/>
                  </a:lnTo>
                  <a:lnTo>
                    <a:pt x="1119859" y="2291814"/>
                  </a:lnTo>
                  <a:lnTo>
                    <a:pt x="1121191" y="2293147"/>
                  </a:lnTo>
                  <a:lnTo>
                    <a:pt x="1121191" y="2295717"/>
                  </a:lnTo>
                  <a:lnTo>
                    <a:pt x="1122428" y="2297050"/>
                  </a:lnTo>
                  <a:lnTo>
                    <a:pt x="1122428" y="2302190"/>
                  </a:lnTo>
                  <a:lnTo>
                    <a:pt x="1123761" y="2304761"/>
                  </a:lnTo>
                  <a:lnTo>
                    <a:pt x="1123761" y="2309426"/>
                  </a:lnTo>
                  <a:lnTo>
                    <a:pt x="1124998" y="230942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88273B04-44BC-394B-82BD-7A2C253D013C}"/>
                </a:ext>
              </a:extLst>
            </p:cNvPr>
            <p:cNvSpPr/>
            <p:nvPr/>
          </p:nvSpPr>
          <p:spPr>
            <a:xfrm>
              <a:off x="5585251" y="4885874"/>
              <a:ext cx="1102040" cy="1137816"/>
            </a:xfrm>
            <a:custGeom>
              <a:avLst/>
              <a:gdLst>
                <a:gd name="connsiteX0" fmla="*/ 473483 w 1252978"/>
                <a:gd name="connsiteY0" fmla="*/ 1205882 h 1293655"/>
                <a:gd name="connsiteX1" fmla="*/ 477384 w 1252978"/>
                <a:gd name="connsiteY1" fmla="*/ 1189127 h 1293655"/>
                <a:gd name="connsiteX2" fmla="*/ 474815 w 1252978"/>
                <a:gd name="connsiteY2" fmla="*/ 1187795 h 1293655"/>
                <a:gd name="connsiteX3" fmla="*/ 479953 w 1252978"/>
                <a:gd name="connsiteY3" fmla="*/ 1182654 h 1293655"/>
                <a:gd name="connsiteX4" fmla="*/ 829642 w 1252978"/>
                <a:gd name="connsiteY4" fmla="*/ 1217496 h 1293655"/>
                <a:gd name="connsiteX5" fmla="*/ 1158682 w 1252978"/>
                <a:gd name="connsiteY5" fmla="*/ 1245961 h 1293655"/>
                <a:gd name="connsiteX6" fmla="*/ 1210350 w 1252978"/>
                <a:gd name="connsiteY6" fmla="*/ 623552 h 1293655"/>
                <a:gd name="connsiteX7" fmla="*/ 1238706 w 1252978"/>
                <a:gd name="connsiteY7" fmla="*/ 228572 h 1293655"/>
                <a:gd name="connsiteX8" fmla="*/ 1243939 w 1252978"/>
                <a:gd name="connsiteY8" fmla="*/ 228572 h 1293655"/>
                <a:gd name="connsiteX9" fmla="*/ 1252979 w 1252978"/>
                <a:gd name="connsiteY9" fmla="*/ 113667 h 1293655"/>
                <a:gd name="connsiteX10" fmla="*/ 1073520 w 1252978"/>
                <a:gd name="connsiteY10" fmla="*/ 100720 h 1293655"/>
                <a:gd name="connsiteX11" fmla="*/ 717456 w 1252978"/>
                <a:gd name="connsiteY11" fmla="*/ 67115 h 1293655"/>
                <a:gd name="connsiteX12" fmla="*/ 563878 w 1252978"/>
                <a:gd name="connsiteY12" fmla="*/ 50360 h 1293655"/>
                <a:gd name="connsiteX13" fmla="*/ 562546 w 1252978"/>
                <a:gd name="connsiteY13" fmla="*/ 47790 h 1293655"/>
                <a:gd name="connsiteX14" fmla="*/ 175463 w 1252978"/>
                <a:gd name="connsiteY14" fmla="*/ 0 h 1293655"/>
                <a:gd name="connsiteX15" fmla="*/ 0 w 1252978"/>
                <a:gd name="connsiteY15" fmla="*/ 1271760 h 1293655"/>
                <a:gd name="connsiteX16" fmla="*/ 160048 w 1252978"/>
                <a:gd name="connsiteY16" fmla="*/ 1293655 h 1293655"/>
                <a:gd name="connsiteX17" fmla="*/ 172894 w 1252978"/>
                <a:gd name="connsiteY17" fmla="*/ 1194268 h 1293655"/>
                <a:gd name="connsiteX18" fmla="*/ 487566 w 1252978"/>
                <a:gd name="connsiteY18" fmla="*/ 1231395 h 1293655"/>
                <a:gd name="connsiteX19" fmla="*/ 490325 w 1252978"/>
                <a:gd name="connsiteY19" fmla="*/ 1231681 h 1293655"/>
                <a:gd name="connsiteX20" fmla="*/ 477384 w 1252978"/>
                <a:gd name="connsiteY20" fmla="*/ 1222637 h 1293655"/>
                <a:gd name="connsiteX21" fmla="*/ 473483 w 1252978"/>
                <a:gd name="connsiteY21" fmla="*/ 1205882 h 129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52978" h="1293655">
                  <a:moveTo>
                    <a:pt x="473483" y="1205882"/>
                  </a:moveTo>
                  <a:lnTo>
                    <a:pt x="477384" y="1189127"/>
                  </a:lnTo>
                  <a:lnTo>
                    <a:pt x="474815" y="1187795"/>
                  </a:lnTo>
                  <a:lnTo>
                    <a:pt x="479953" y="1182654"/>
                  </a:lnTo>
                  <a:lnTo>
                    <a:pt x="829642" y="1217496"/>
                  </a:lnTo>
                  <a:lnTo>
                    <a:pt x="1158682" y="1245961"/>
                  </a:lnTo>
                  <a:lnTo>
                    <a:pt x="1210350" y="623552"/>
                  </a:lnTo>
                  <a:lnTo>
                    <a:pt x="1238706" y="228572"/>
                  </a:lnTo>
                  <a:lnTo>
                    <a:pt x="1243939" y="228572"/>
                  </a:lnTo>
                  <a:lnTo>
                    <a:pt x="1252979" y="113667"/>
                  </a:lnTo>
                  <a:lnTo>
                    <a:pt x="1073520" y="100720"/>
                  </a:lnTo>
                  <a:lnTo>
                    <a:pt x="717456" y="67115"/>
                  </a:lnTo>
                  <a:lnTo>
                    <a:pt x="563878" y="50360"/>
                  </a:lnTo>
                  <a:lnTo>
                    <a:pt x="562546" y="47790"/>
                  </a:lnTo>
                  <a:lnTo>
                    <a:pt x="175463" y="0"/>
                  </a:lnTo>
                  <a:lnTo>
                    <a:pt x="0" y="1271760"/>
                  </a:lnTo>
                  <a:lnTo>
                    <a:pt x="160048" y="1293655"/>
                  </a:lnTo>
                  <a:lnTo>
                    <a:pt x="172894" y="1194268"/>
                  </a:lnTo>
                  <a:lnTo>
                    <a:pt x="487566" y="1231395"/>
                  </a:lnTo>
                  <a:lnTo>
                    <a:pt x="490325" y="1231681"/>
                  </a:lnTo>
                  <a:lnTo>
                    <a:pt x="477384" y="1222637"/>
                  </a:lnTo>
                  <a:lnTo>
                    <a:pt x="473483" y="120588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5DBC25BE-215E-FF40-A205-C9CFB0397D17}"/>
                </a:ext>
              </a:extLst>
            </p:cNvPr>
            <p:cNvSpPr/>
            <p:nvPr/>
          </p:nvSpPr>
          <p:spPr>
            <a:xfrm>
              <a:off x="4665991" y="4757598"/>
              <a:ext cx="1073585" cy="1246833"/>
            </a:xfrm>
            <a:custGeom>
              <a:avLst/>
              <a:gdLst>
                <a:gd name="connsiteX0" fmla="*/ 1000061 w 1220626"/>
                <a:gd name="connsiteY0" fmla="*/ 114905 h 1417603"/>
                <a:gd name="connsiteX1" fmla="*/ 965140 w 1220626"/>
                <a:gd name="connsiteY1" fmla="*/ 107099 h 1417603"/>
                <a:gd name="connsiteX2" fmla="*/ 734203 w 1220626"/>
                <a:gd name="connsiteY2" fmla="*/ 70923 h 1417603"/>
                <a:gd name="connsiteX3" fmla="*/ 338080 w 1220626"/>
                <a:gd name="connsiteY3" fmla="*/ 0 h 1417603"/>
                <a:gd name="connsiteX4" fmla="*/ 303158 w 1220626"/>
                <a:gd name="connsiteY4" fmla="*/ 176879 h 1417603"/>
                <a:gd name="connsiteX5" fmla="*/ 287744 w 1220626"/>
                <a:gd name="connsiteY5" fmla="*/ 193634 h 1417603"/>
                <a:gd name="connsiteX6" fmla="*/ 279941 w 1220626"/>
                <a:gd name="connsiteY6" fmla="*/ 211722 h 1417603"/>
                <a:gd name="connsiteX7" fmla="*/ 260625 w 1220626"/>
                <a:gd name="connsiteY7" fmla="*/ 212960 h 1417603"/>
                <a:gd name="connsiteX8" fmla="*/ 251585 w 1220626"/>
                <a:gd name="connsiteY8" fmla="*/ 202678 h 1417603"/>
                <a:gd name="connsiteX9" fmla="*/ 250253 w 1220626"/>
                <a:gd name="connsiteY9" fmla="*/ 188494 h 1417603"/>
                <a:gd name="connsiteX10" fmla="*/ 239977 w 1220626"/>
                <a:gd name="connsiteY10" fmla="*/ 178117 h 1417603"/>
                <a:gd name="connsiteX11" fmla="*/ 225799 w 1220626"/>
                <a:gd name="connsiteY11" fmla="*/ 180687 h 1417603"/>
                <a:gd name="connsiteX12" fmla="*/ 214190 w 1220626"/>
                <a:gd name="connsiteY12" fmla="*/ 171644 h 1417603"/>
                <a:gd name="connsiteX13" fmla="*/ 201249 w 1220626"/>
                <a:gd name="connsiteY13" fmla="*/ 172976 h 1417603"/>
                <a:gd name="connsiteX14" fmla="*/ 197348 w 1220626"/>
                <a:gd name="connsiteY14" fmla="*/ 170406 h 1417603"/>
                <a:gd name="connsiteX15" fmla="*/ 175463 w 1220626"/>
                <a:gd name="connsiteY15" fmla="*/ 180687 h 1417603"/>
                <a:gd name="connsiteX16" fmla="*/ 175463 w 1220626"/>
                <a:gd name="connsiteY16" fmla="*/ 192302 h 1417603"/>
                <a:gd name="connsiteX17" fmla="*/ 170229 w 1220626"/>
                <a:gd name="connsiteY17" fmla="*/ 197537 h 1417603"/>
                <a:gd name="connsiteX18" fmla="*/ 170229 w 1220626"/>
                <a:gd name="connsiteY18" fmla="*/ 210389 h 1417603"/>
                <a:gd name="connsiteX19" fmla="*/ 179364 w 1220626"/>
                <a:gd name="connsiteY19" fmla="*/ 228477 h 1417603"/>
                <a:gd name="connsiteX20" fmla="*/ 171561 w 1220626"/>
                <a:gd name="connsiteY20" fmla="*/ 233618 h 1417603"/>
                <a:gd name="connsiteX21" fmla="*/ 166423 w 1220626"/>
                <a:gd name="connsiteY21" fmla="*/ 263320 h 1417603"/>
                <a:gd name="connsiteX22" fmla="*/ 168992 w 1220626"/>
                <a:gd name="connsiteY22" fmla="*/ 268556 h 1417603"/>
                <a:gd name="connsiteX23" fmla="*/ 166423 w 1220626"/>
                <a:gd name="connsiteY23" fmla="*/ 277504 h 1417603"/>
                <a:gd name="connsiteX24" fmla="*/ 171561 w 1220626"/>
                <a:gd name="connsiteY24" fmla="*/ 287881 h 1417603"/>
                <a:gd name="connsiteX25" fmla="*/ 166423 w 1220626"/>
                <a:gd name="connsiteY25" fmla="*/ 293022 h 1417603"/>
                <a:gd name="connsiteX26" fmla="*/ 167660 w 1220626"/>
                <a:gd name="connsiteY26" fmla="*/ 298258 h 1417603"/>
                <a:gd name="connsiteX27" fmla="*/ 159953 w 1220626"/>
                <a:gd name="connsiteY27" fmla="*/ 312347 h 1417603"/>
                <a:gd name="connsiteX28" fmla="*/ 168992 w 1220626"/>
                <a:gd name="connsiteY28" fmla="*/ 345952 h 1417603"/>
                <a:gd name="connsiteX29" fmla="*/ 167660 w 1220626"/>
                <a:gd name="connsiteY29" fmla="*/ 376892 h 1417603"/>
                <a:gd name="connsiteX30" fmla="*/ 162522 w 1220626"/>
                <a:gd name="connsiteY30" fmla="*/ 394980 h 1417603"/>
                <a:gd name="connsiteX31" fmla="*/ 149676 w 1220626"/>
                <a:gd name="connsiteY31" fmla="*/ 398883 h 1417603"/>
                <a:gd name="connsiteX32" fmla="*/ 154814 w 1220626"/>
                <a:gd name="connsiteY32" fmla="*/ 410497 h 1417603"/>
                <a:gd name="connsiteX33" fmla="*/ 147012 w 1220626"/>
                <a:gd name="connsiteY33" fmla="*/ 415638 h 1417603"/>
                <a:gd name="connsiteX34" fmla="*/ 145775 w 1220626"/>
                <a:gd name="connsiteY34" fmla="*/ 424777 h 1417603"/>
                <a:gd name="connsiteX35" fmla="*/ 141874 w 1220626"/>
                <a:gd name="connsiteY35" fmla="*/ 453146 h 1417603"/>
                <a:gd name="connsiteX36" fmla="*/ 149676 w 1220626"/>
                <a:gd name="connsiteY36" fmla="*/ 464760 h 1417603"/>
                <a:gd name="connsiteX37" fmla="*/ 152245 w 1220626"/>
                <a:gd name="connsiteY37" fmla="*/ 482753 h 1417603"/>
                <a:gd name="connsiteX38" fmla="*/ 158621 w 1220626"/>
                <a:gd name="connsiteY38" fmla="*/ 486656 h 1417603"/>
                <a:gd name="connsiteX39" fmla="*/ 163854 w 1220626"/>
                <a:gd name="connsiteY39" fmla="*/ 495700 h 1417603"/>
                <a:gd name="connsiteX40" fmla="*/ 166423 w 1220626"/>
                <a:gd name="connsiteY40" fmla="*/ 520261 h 1417603"/>
                <a:gd name="connsiteX41" fmla="*/ 163854 w 1220626"/>
                <a:gd name="connsiteY41" fmla="*/ 521499 h 1417603"/>
                <a:gd name="connsiteX42" fmla="*/ 171561 w 1220626"/>
                <a:gd name="connsiteY42" fmla="*/ 538349 h 1417603"/>
                <a:gd name="connsiteX43" fmla="*/ 167660 w 1220626"/>
                <a:gd name="connsiteY43" fmla="*/ 553771 h 1417603"/>
                <a:gd name="connsiteX44" fmla="*/ 176700 w 1220626"/>
                <a:gd name="connsiteY44" fmla="*/ 557674 h 1417603"/>
                <a:gd name="connsiteX45" fmla="*/ 183170 w 1220626"/>
                <a:gd name="connsiteY45" fmla="*/ 569288 h 1417603"/>
                <a:gd name="connsiteX46" fmla="*/ 201249 w 1220626"/>
                <a:gd name="connsiteY46" fmla="*/ 584711 h 1417603"/>
                <a:gd name="connsiteX47" fmla="*/ 206388 w 1220626"/>
                <a:gd name="connsiteY47" fmla="*/ 605369 h 1417603"/>
                <a:gd name="connsiteX48" fmla="*/ 181933 w 1220626"/>
                <a:gd name="connsiteY48" fmla="*/ 620886 h 1417603"/>
                <a:gd name="connsiteX49" fmla="*/ 147012 w 1220626"/>
                <a:gd name="connsiteY49" fmla="*/ 633833 h 1417603"/>
                <a:gd name="connsiteX50" fmla="*/ 140637 w 1220626"/>
                <a:gd name="connsiteY50" fmla="*/ 649255 h 1417603"/>
                <a:gd name="connsiteX51" fmla="*/ 119988 w 1220626"/>
                <a:gd name="connsiteY51" fmla="*/ 660870 h 1417603"/>
                <a:gd name="connsiteX52" fmla="*/ 122558 w 1220626"/>
                <a:gd name="connsiteY52" fmla="*/ 669914 h 1417603"/>
                <a:gd name="connsiteX53" fmla="*/ 114755 w 1220626"/>
                <a:gd name="connsiteY53" fmla="*/ 690572 h 1417603"/>
                <a:gd name="connsiteX54" fmla="*/ 113518 w 1220626"/>
                <a:gd name="connsiteY54" fmla="*/ 719036 h 1417603"/>
                <a:gd name="connsiteX55" fmla="*/ 105715 w 1220626"/>
                <a:gd name="connsiteY55" fmla="*/ 722939 h 1417603"/>
                <a:gd name="connsiteX56" fmla="*/ 100577 w 1220626"/>
                <a:gd name="connsiteY56" fmla="*/ 749976 h 1417603"/>
                <a:gd name="connsiteX57" fmla="*/ 88968 w 1220626"/>
                <a:gd name="connsiteY57" fmla="*/ 759019 h 1417603"/>
                <a:gd name="connsiteX58" fmla="*/ 77360 w 1220626"/>
                <a:gd name="connsiteY58" fmla="*/ 773204 h 1417603"/>
                <a:gd name="connsiteX59" fmla="*/ 73554 w 1220626"/>
                <a:gd name="connsiteY59" fmla="*/ 777107 h 1417603"/>
                <a:gd name="connsiteX60" fmla="*/ 59281 w 1220626"/>
                <a:gd name="connsiteY60" fmla="*/ 775869 h 1417603"/>
                <a:gd name="connsiteX61" fmla="*/ 60613 w 1220626"/>
                <a:gd name="connsiteY61" fmla="*/ 790054 h 1417603"/>
                <a:gd name="connsiteX62" fmla="*/ 51573 w 1220626"/>
                <a:gd name="connsiteY62" fmla="*/ 799098 h 1417603"/>
                <a:gd name="connsiteX63" fmla="*/ 60613 w 1220626"/>
                <a:gd name="connsiteY63" fmla="*/ 809380 h 1417603"/>
                <a:gd name="connsiteX64" fmla="*/ 56711 w 1220626"/>
                <a:gd name="connsiteY64" fmla="*/ 832608 h 1417603"/>
                <a:gd name="connsiteX65" fmla="*/ 47672 w 1220626"/>
                <a:gd name="connsiteY65" fmla="*/ 846793 h 1417603"/>
                <a:gd name="connsiteX66" fmla="*/ 52905 w 1220626"/>
                <a:gd name="connsiteY66" fmla="*/ 861072 h 1417603"/>
                <a:gd name="connsiteX67" fmla="*/ 56711 w 1220626"/>
                <a:gd name="connsiteY67" fmla="*/ 861072 h 1417603"/>
                <a:gd name="connsiteX68" fmla="*/ 63182 w 1220626"/>
                <a:gd name="connsiteY68" fmla="*/ 866213 h 1417603"/>
                <a:gd name="connsiteX69" fmla="*/ 76123 w 1220626"/>
                <a:gd name="connsiteY69" fmla="*/ 866213 h 1417603"/>
                <a:gd name="connsiteX70" fmla="*/ 81261 w 1220626"/>
                <a:gd name="connsiteY70" fmla="*/ 871354 h 1417603"/>
                <a:gd name="connsiteX71" fmla="*/ 86399 w 1220626"/>
                <a:gd name="connsiteY71" fmla="*/ 881731 h 1417603"/>
                <a:gd name="connsiteX72" fmla="*/ 82498 w 1220626"/>
                <a:gd name="connsiteY72" fmla="*/ 911337 h 1417603"/>
                <a:gd name="connsiteX73" fmla="*/ 68320 w 1220626"/>
                <a:gd name="connsiteY73" fmla="*/ 917811 h 1417603"/>
                <a:gd name="connsiteX74" fmla="*/ 67083 w 1220626"/>
                <a:gd name="connsiteY74" fmla="*/ 925617 h 1417603"/>
                <a:gd name="connsiteX75" fmla="*/ 60613 w 1220626"/>
                <a:gd name="connsiteY75" fmla="*/ 926855 h 1417603"/>
                <a:gd name="connsiteX76" fmla="*/ 56711 w 1220626"/>
                <a:gd name="connsiteY76" fmla="*/ 931996 h 1417603"/>
                <a:gd name="connsiteX77" fmla="*/ 50241 w 1220626"/>
                <a:gd name="connsiteY77" fmla="*/ 933328 h 1417603"/>
                <a:gd name="connsiteX78" fmla="*/ 34826 w 1220626"/>
                <a:gd name="connsiteY78" fmla="*/ 926855 h 1417603"/>
                <a:gd name="connsiteX79" fmla="*/ 28356 w 1220626"/>
                <a:gd name="connsiteY79" fmla="*/ 929425 h 1417603"/>
                <a:gd name="connsiteX80" fmla="*/ 15415 w 1220626"/>
                <a:gd name="connsiteY80" fmla="*/ 947513 h 1417603"/>
                <a:gd name="connsiteX81" fmla="*/ 8944 w 1220626"/>
                <a:gd name="connsiteY81" fmla="*/ 951416 h 1417603"/>
                <a:gd name="connsiteX82" fmla="*/ 6375 w 1220626"/>
                <a:gd name="connsiteY82" fmla="*/ 960460 h 1417603"/>
                <a:gd name="connsiteX83" fmla="*/ 6375 w 1220626"/>
                <a:gd name="connsiteY83" fmla="*/ 965601 h 1417603"/>
                <a:gd name="connsiteX84" fmla="*/ 3806 w 1220626"/>
                <a:gd name="connsiteY84" fmla="*/ 968171 h 1417603"/>
                <a:gd name="connsiteX85" fmla="*/ 3806 w 1220626"/>
                <a:gd name="connsiteY85" fmla="*/ 970741 h 1417603"/>
                <a:gd name="connsiteX86" fmla="*/ 0 w 1220626"/>
                <a:gd name="connsiteY86" fmla="*/ 978453 h 1417603"/>
                <a:gd name="connsiteX87" fmla="*/ 259293 w 1220626"/>
                <a:gd name="connsiteY87" fmla="*/ 1133436 h 1417603"/>
                <a:gd name="connsiteX88" fmla="*/ 656748 w 1220626"/>
                <a:gd name="connsiteY88" fmla="*/ 1362103 h 1417603"/>
                <a:gd name="connsiteX89" fmla="*/ 934215 w 1220626"/>
                <a:gd name="connsiteY89" fmla="*/ 1404657 h 1417603"/>
                <a:gd name="connsiteX90" fmla="*/ 1032984 w 1220626"/>
                <a:gd name="connsiteY90" fmla="*/ 1416176 h 1417603"/>
                <a:gd name="connsiteX91" fmla="*/ 1045164 w 1220626"/>
                <a:gd name="connsiteY91" fmla="*/ 1417604 h 1417603"/>
                <a:gd name="connsiteX92" fmla="*/ 1220627 w 1220626"/>
                <a:gd name="connsiteY92" fmla="*/ 145844 h 1417603"/>
                <a:gd name="connsiteX93" fmla="*/ 1000061 w 1220626"/>
                <a:gd name="connsiteY93" fmla="*/ 114905 h 141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20626" h="1417603">
                  <a:moveTo>
                    <a:pt x="1000061" y="114905"/>
                  </a:moveTo>
                  <a:lnTo>
                    <a:pt x="965140" y="107099"/>
                  </a:lnTo>
                  <a:lnTo>
                    <a:pt x="734203" y="70923"/>
                  </a:lnTo>
                  <a:lnTo>
                    <a:pt x="338080" y="0"/>
                  </a:lnTo>
                  <a:lnTo>
                    <a:pt x="303158" y="176879"/>
                  </a:lnTo>
                  <a:lnTo>
                    <a:pt x="287744" y="193634"/>
                  </a:lnTo>
                  <a:lnTo>
                    <a:pt x="279941" y="211722"/>
                  </a:lnTo>
                  <a:lnTo>
                    <a:pt x="260625" y="212960"/>
                  </a:lnTo>
                  <a:lnTo>
                    <a:pt x="251585" y="202678"/>
                  </a:lnTo>
                  <a:lnTo>
                    <a:pt x="250253" y="188494"/>
                  </a:lnTo>
                  <a:lnTo>
                    <a:pt x="239977" y="178117"/>
                  </a:lnTo>
                  <a:lnTo>
                    <a:pt x="225799" y="180687"/>
                  </a:lnTo>
                  <a:lnTo>
                    <a:pt x="214190" y="171644"/>
                  </a:lnTo>
                  <a:lnTo>
                    <a:pt x="201249" y="172976"/>
                  </a:lnTo>
                  <a:lnTo>
                    <a:pt x="197348" y="170406"/>
                  </a:lnTo>
                  <a:lnTo>
                    <a:pt x="175463" y="180687"/>
                  </a:lnTo>
                  <a:lnTo>
                    <a:pt x="175463" y="192302"/>
                  </a:lnTo>
                  <a:lnTo>
                    <a:pt x="170229" y="197537"/>
                  </a:lnTo>
                  <a:lnTo>
                    <a:pt x="170229" y="210389"/>
                  </a:lnTo>
                  <a:lnTo>
                    <a:pt x="179364" y="228477"/>
                  </a:lnTo>
                  <a:lnTo>
                    <a:pt x="171561" y="233618"/>
                  </a:lnTo>
                  <a:lnTo>
                    <a:pt x="166423" y="263320"/>
                  </a:lnTo>
                  <a:lnTo>
                    <a:pt x="168992" y="268556"/>
                  </a:lnTo>
                  <a:lnTo>
                    <a:pt x="166423" y="277504"/>
                  </a:lnTo>
                  <a:lnTo>
                    <a:pt x="171561" y="287881"/>
                  </a:lnTo>
                  <a:lnTo>
                    <a:pt x="166423" y="293022"/>
                  </a:lnTo>
                  <a:lnTo>
                    <a:pt x="167660" y="298258"/>
                  </a:lnTo>
                  <a:lnTo>
                    <a:pt x="159953" y="312347"/>
                  </a:lnTo>
                  <a:lnTo>
                    <a:pt x="168992" y="345952"/>
                  </a:lnTo>
                  <a:lnTo>
                    <a:pt x="167660" y="376892"/>
                  </a:lnTo>
                  <a:lnTo>
                    <a:pt x="162522" y="394980"/>
                  </a:lnTo>
                  <a:lnTo>
                    <a:pt x="149676" y="398883"/>
                  </a:lnTo>
                  <a:lnTo>
                    <a:pt x="154814" y="410497"/>
                  </a:lnTo>
                  <a:lnTo>
                    <a:pt x="147012" y="415638"/>
                  </a:lnTo>
                  <a:lnTo>
                    <a:pt x="145775" y="424777"/>
                  </a:lnTo>
                  <a:lnTo>
                    <a:pt x="141874" y="453146"/>
                  </a:lnTo>
                  <a:lnTo>
                    <a:pt x="149676" y="464760"/>
                  </a:lnTo>
                  <a:lnTo>
                    <a:pt x="152245" y="482753"/>
                  </a:lnTo>
                  <a:lnTo>
                    <a:pt x="158621" y="486656"/>
                  </a:lnTo>
                  <a:lnTo>
                    <a:pt x="163854" y="495700"/>
                  </a:lnTo>
                  <a:lnTo>
                    <a:pt x="166423" y="520261"/>
                  </a:lnTo>
                  <a:lnTo>
                    <a:pt x="163854" y="521499"/>
                  </a:lnTo>
                  <a:lnTo>
                    <a:pt x="171561" y="538349"/>
                  </a:lnTo>
                  <a:lnTo>
                    <a:pt x="167660" y="553771"/>
                  </a:lnTo>
                  <a:lnTo>
                    <a:pt x="176700" y="557674"/>
                  </a:lnTo>
                  <a:lnTo>
                    <a:pt x="183170" y="569288"/>
                  </a:lnTo>
                  <a:lnTo>
                    <a:pt x="201249" y="584711"/>
                  </a:lnTo>
                  <a:lnTo>
                    <a:pt x="206388" y="605369"/>
                  </a:lnTo>
                  <a:lnTo>
                    <a:pt x="181933" y="620886"/>
                  </a:lnTo>
                  <a:lnTo>
                    <a:pt x="147012" y="633833"/>
                  </a:lnTo>
                  <a:lnTo>
                    <a:pt x="140637" y="649255"/>
                  </a:lnTo>
                  <a:lnTo>
                    <a:pt x="119988" y="660870"/>
                  </a:lnTo>
                  <a:lnTo>
                    <a:pt x="122558" y="669914"/>
                  </a:lnTo>
                  <a:lnTo>
                    <a:pt x="114755" y="690572"/>
                  </a:lnTo>
                  <a:lnTo>
                    <a:pt x="113518" y="719036"/>
                  </a:lnTo>
                  <a:lnTo>
                    <a:pt x="105715" y="722939"/>
                  </a:lnTo>
                  <a:lnTo>
                    <a:pt x="100577" y="749976"/>
                  </a:lnTo>
                  <a:lnTo>
                    <a:pt x="88968" y="759019"/>
                  </a:lnTo>
                  <a:lnTo>
                    <a:pt x="77360" y="773204"/>
                  </a:lnTo>
                  <a:lnTo>
                    <a:pt x="73554" y="777107"/>
                  </a:lnTo>
                  <a:lnTo>
                    <a:pt x="59281" y="775869"/>
                  </a:lnTo>
                  <a:lnTo>
                    <a:pt x="60613" y="790054"/>
                  </a:lnTo>
                  <a:lnTo>
                    <a:pt x="51573" y="799098"/>
                  </a:lnTo>
                  <a:lnTo>
                    <a:pt x="60613" y="809380"/>
                  </a:lnTo>
                  <a:lnTo>
                    <a:pt x="56711" y="832608"/>
                  </a:lnTo>
                  <a:lnTo>
                    <a:pt x="47672" y="846793"/>
                  </a:lnTo>
                  <a:lnTo>
                    <a:pt x="52905" y="861072"/>
                  </a:lnTo>
                  <a:lnTo>
                    <a:pt x="56711" y="861072"/>
                  </a:lnTo>
                  <a:lnTo>
                    <a:pt x="63182" y="866213"/>
                  </a:lnTo>
                  <a:lnTo>
                    <a:pt x="76123" y="866213"/>
                  </a:lnTo>
                  <a:lnTo>
                    <a:pt x="81261" y="871354"/>
                  </a:lnTo>
                  <a:lnTo>
                    <a:pt x="86399" y="881731"/>
                  </a:lnTo>
                  <a:lnTo>
                    <a:pt x="82498" y="911337"/>
                  </a:lnTo>
                  <a:lnTo>
                    <a:pt x="68320" y="917811"/>
                  </a:lnTo>
                  <a:lnTo>
                    <a:pt x="67083" y="925617"/>
                  </a:lnTo>
                  <a:lnTo>
                    <a:pt x="60613" y="926855"/>
                  </a:lnTo>
                  <a:lnTo>
                    <a:pt x="56711" y="931996"/>
                  </a:lnTo>
                  <a:lnTo>
                    <a:pt x="50241" y="933328"/>
                  </a:lnTo>
                  <a:lnTo>
                    <a:pt x="34826" y="926855"/>
                  </a:lnTo>
                  <a:lnTo>
                    <a:pt x="28356" y="929425"/>
                  </a:lnTo>
                  <a:lnTo>
                    <a:pt x="15415" y="947513"/>
                  </a:lnTo>
                  <a:lnTo>
                    <a:pt x="8944" y="951416"/>
                  </a:lnTo>
                  <a:lnTo>
                    <a:pt x="6375" y="960460"/>
                  </a:lnTo>
                  <a:lnTo>
                    <a:pt x="6375" y="965601"/>
                  </a:lnTo>
                  <a:lnTo>
                    <a:pt x="3806" y="968171"/>
                  </a:lnTo>
                  <a:lnTo>
                    <a:pt x="3806" y="970741"/>
                  </a:lnTo>
                  <a:lnTo>
                    <a:pt x="0" y="978453"/>
                  </a:lnTo>
                  <a:lnTo>
                    <a:pt x="259293" y="1133436"/>
                  </a:lnTo>
                  <a:lnTo>
                    <a:pt x="656748" y="1362103"/>
                  </a:lnTo>
                  <a:lnTo>
                    <a:pt x="934215" y="1404657"/>
                  </a:lnTo>
                  <a:lnTo>
                    <a:pt x="1032984" y="1416176"/>
                  </a:lnTo>
                  <a:lnTo>
                    <a:pt x="1045164" y="1417604"/>
                  </a:lnTo>
                  <a:lnTo>
                    <a:pt x="1220627" y="145844"/>
                  </a:lnTo>
                  <a:lnTo>
                    <a:pt x="1000061" y="11490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62DC908E-3B40-2548-BB37-21DEDBD9AC47}"/>
                </a:ext>
              </a:extLst>
            </p:cNvPr>
            <p:cNvSpPr/>
            <p:nvPr/>
          </p:nvSpPr>
          <p:spPr>
            <a:xfrm>
              <a:off x="9736902" y="4284101"/>
              <a:ext cx="1221216" cy="696053"/>
            </a:xfrm>
            <a:custGeom>
              <a:avLst/>
              <a:gdLst>
                <a:gd name="connsiteX0" fmla="*/ 1076184 w 1388476"/>
                <a:gd name="connsiteY0" fmla="*/ 123949 h 791386"/>
                <a:gd name="connsiteX1" fmla="*/ 1081322 w 1388476"/>
                <a:gd name="connsiteY1" fmla="*/ 122616 h 791386"/>
                <a:gd name="connsiteX2" fmla="*/ 1078753 w 1388476"/>
                <a:gd name="connsiteY2" fmla="*/ 107099 h 791386"/>
                <a:gd name="connsiteX3" fmla="*/ 1076184 w 1388476"/>
                <a:gd name="connsiteY3" fmla="*/ 90343 h 791386"/>
                <a:gd name="connsiteX4" fmla="*/ 1067145 w 1388476"/>
                <a:gd name="connsiteY4" fmla="*/ 78729 h 791386"/>
                <a:gd name="connsiteX5" fmla="*/ 1059342 w 1388476"/>
                <a:gd name="connsiteY5" fmla="*/ 77397 h 791386"/>
                <a:gd name="connsiteX6" fmla="*/ 1052966 w 1388476"/>
                <a:gd name="connsiteY6" fmla="*/ 71018 h 791386"/>
                <a:gd name="connsiteX7" fmla="*/ 1036220 w 1388476"/>
                <a:gd name="connsiteY7" fmla="*/ 71018 h 791386"/>
                <a:gd name="connsiteX8" fmla="*/ 1032318 w 1388476"/>
                <a:gd name="connsiteY8" fmla="*/ 60642 h 791386"/>
                <a:gd name="connsiteX9" fmla="*/ 1018140 w 1388476"/>
                <a:gd name="connsiteY9" fmla="*/ 54168 h 791386"/>
                <a:gd name="connsiteX10" fmla="*/ 1000061 w 1388476"/>
                <a:gd name="connsiteY10" fmla="*/ 58071 h 791386"/>
                <a:gd name="connsiteX11" fmla="*/ 984552 w 1388476"/>
                <a:gd name="connsiteY11" fmla="*/ 49027 h 791386"/>
                <a:gd name="connsiteX12" fmla="*/ 981982 w 1388476"/>
                <a:gd name="connsiteY12" fmla="*/ 41316 h 791386"/>
                <a:gd name="connsiteX13" fmla="*/ 987120 w 1388476"/>
                <a:gd name="connsiteY13" fmla="*/ 33510 h 791386"/>
                <a:gd name="connsiteX14" fmla="*/ 987120 w 1388476"/>
                <a:gd name="connsiteY14" fmla="*/ 23229 h 791386"/>
                <a:gd name="connsiteX15" fmla="*/ 966472 w 1388476"/>
                <a:gd name="connsiteY15" fmla="*/ 10282 h 791386"/>
                <a:gd name="connsiteX16" fmla="*/ 947156 w 1388476"/>
                <a:gd name="connsiteY16" fmla="*/ 9044 h 791386"/>
                <a:gd name="connsiteX17" fmla="*/ 938117 w 1388476"/>
                <a:gd name="connsiteY17" fmla="*/ 11614 h 791386"/>
                <a:gd name="connsiteX18" fmla="*/ 934215 w 1388476"/>
                <a:gd name="connsiteY18" fmla="*/ 19325 h 791386"/>
                <a:gd name="connsiteX19" fmla="*/ 929077 w 1388476"/>
                <a:gd name="connsiteY19" fmla="*/ 56738 h 791386"/>
                <a:gd name="connsiteX20" fmla="*/ 827168 w 1388476"/>
                <a:gd name="connsiteY20" fmla="*/ 0 h 791386"/>
                <a:gd name="connsiteX21" fmla="*/ 828405 w 1388476"/>
                <a:gd name="connsiteY21" fmla="*/ 21896 h 791386"/>
                <a:gd name="connsiteX22" fmla="*/ 832306 w 1388476"/>
                <a:gd name="connsiteY22" fmla="*/ 25799 h 791386"/>
                <a:gd name="connsiteX23" fmla="*/ 824504 w 1388476"/>
                <a:gd name="connsiteY23" fmla="*/ 47695 h 791386"/>
                <a:gd name="connsiteX24" fmla="*/ 827168 w 1388476"/>
                <a:gd name="connsiteY24" fmla="*/ 49027 h 791386"/>
                <a:gd name="connsiteX25" fmla="*/ 824504 w 1388476"/>
                <a:gd name="connsiteY25" fmla="*/ 60642 h 791386"/>
                <a:gd name="connsiteX26" fmla="*/ 829737 w 1388476"/>
                <a:gd name="connsiteY26" fmla="*/ 65878 h 791386"/>
                <a:gd name="connsiteX27" fmla="*/ 824504 w 1388476"/>
                <a:gd name="connsiteY27" fmla="*/ 77397 h 791386"/>
                <a:gd name="connsiteX28" fmla="*/ 818128 w 1388476"/>
                <a:gd name="connsiteY28" fmla="*/ 82632 h 791386"/>
                <a:gd name="connsiteX29" fmla="*/ 807757 w 1388476"/>
                <a:gd name="connsiteY29" fmla="*/ 101958 h 791386"/>
                <a:gd name="connsiteX30" fmla="*/ 810325 w 1388476"/>
                <a:gd name="connsiteY30" fmla="*/ 105861 h 791386"/>
                <a:gd name="connsiteX31" fmla="*/ 805187 w 1388476"/>
                <a:gd name="connsiteY31" fmla="*/ 117475 h 791386"/>
                <a:gd name="connsiteX32" fmla="*/ 798717 w 1388476"/>
                <a:gd name="connsiteY32" fmla="*/ 116143 h 791386"/>
                <a:gd name="connsiteX33" fmla="*/ 794910 w 1388476"/>
                <a:gd name="connsiteY33" fmla="*/ 126519 h 791386"/>
                <a:gd name="connsiteX34" fmla="*/ 787108 w 1388476"/>
                <a:gd name="connsiteY34" fmla="*/ 135563 h 791386"/>
                <a:gd name="connsiteX35" fmla="*/ 784539 w 1388476"/>
                <a:gd name="connsiteY35" fmla="*/ 130327 h 791386"/>
                <a:gd name="connsiteX36" fmla="*/ 781970 w 1388476"/>
                <a:gd name="connsiteY36" fmla="*/ 131660 h 791386"/>
                <a:gd name="connsiteX37" fmla="*/ 774262 w 1388476"/>
                <a:gd name="connsiteY37" fmla="*/ 143274 h 791386"/>
                <a:gd name="connsiteX38" fmla="*/ 766460 w 1388476"/>
                <a:gd name="connsiteY38" fmla="*/ 171643 h 791386"/>
                <a:gd name="connsiteX39" fmla="*/ 742005 w 1388476"/>
                <a:gd name="connsiteY39" fmla="*/ 157459 h 791386"/>
                <a:gd name="connsiteX40" fmla="*/ 732966 w 1388476"/>
                <a:gd name="connsiteY40" fmla="*/ 171643 h 791386"/>
                <a:gd name="connsiteX41" fmla="*/ 732966 w 1388476"/>
                <a:gd name="connsiteY41" fmla="*/ 202678 h 791386"/>
                <a:gd name="connsiteX42" fmla="*/ 726495 w 1388476"/>
                <a:gd name="connsiteY42" fmla="*/ 203916 h 791386"/>
                <a:gd name="connsiteX43" fmla="*/ 717456 w 1388476"/>
                <a:gd name="connsiteY43" fmla="*/ 243994 h 791386"/>
                <a:gd name="connsiteX44" fmla="*/ 708416 w 1388476"/>
                <a:gd name="connsiteY44" fmla="*/ 260749 h 791386"/>
                <a:gd name="connsiteX45" fmla="*/ 703278 w 1388476"/>
                <a:gd name="connsiteY45" fmla="*/ 264652 h 791386"/>
                <a:gd name="connsiteX46" fmla="*/ 672258 w 1388476"/>
                <a:gd name="connsiteY46" fmla="*/ 259416 h 791386"/>
                <a:gd name="connsiteX47" fmla="*/ 659412 w 1388476"/>
                <a:gd name="connsiteY47" fmla="*/ 240091 h 791386"/>
                <a:gd name="connsiteX48" fmla="*/ 640001 w 1388476"/>
                <a:gd name="connsiteY48" fmla="*/ 234950 h 791386"/>
                <a:gd name="connsiteX49" fmla="*/ 637432 w 1388476"/>
                <a:gd name="connsiteY49" fmla="*/ 245232 h 791386"/>
                <a:gd name="connsiteX50" fmla="*/ 638764 w 1388476"/>
                <a:gd name="connsiteY50" fmla="*/ 251705 h 791386"/>
                <a:gd name="connsiteX51" fmla="*/ 634863 w 1388476"/>
                <a:gd name="connsiteY51" fmla="*/ 256941 h 791386"/>
                <a:gd name="connsiteX52" fmla="*/ 638764 w 1388476"/>
                <a:gd name="connsiteY52" fmla="*/ 272364 h 791386"/>
                <a:gd name="connsiteX53" fmla="*/ 633626 w 1388476"/>
                <a:gd name="connsiteY53" fmla="*/ 281407 h 791386"/>
                <a:gd name="connsiteX54" fmla="*/ 633626 w 1388476"/>
                <a:gd name="connsiteY54" fmla="*/ 291689 h 791386"/>
                <a:gd name="connsiteX55" fmla="*/ 628392 w 1388476"/>
                <a:gd name="connsiteY55" fmla="*/ 291689 h 791386"/>
                <a:gd name="connsiteX56" fmla="*/ 623254 w 1388476"/>
                <a:gd name="connsiteY56" fmla="*/ 303398 h 791386"/>
                <a:gd name="connsiteX57" fmla="*/ 627155 w 1388476"/>
                <a:gd name="connsiteY57" fmla="*/ 311109 h 791386"/>
                <a:gd name="connsiteX58" fmla="*/ 607744 w 1388476"/>
                <a:gd name="connsiteY58" fmla="*/ 335575 h 791386"/>
                <a:gd name="connsiteX59" fmla="*/ 609076 w 1388476"/>
                <a:gd name="connsiteY59" fmla="*/ 352426 h 791386"/>
                <a:gd name="connsiteX60" fmla="*/ 601274 w 1388476"/>
                <a:gd name="connsiteY60" fmla="*/ 380795 h 791386"/>
                <a:gd name="connsiteX61" fmla="*/ 590997 w 1388476"/>
                <a:gd name="connsiteY61" fmla="*/ 392409 h 791386"/>
                <a:gd name="connsiteX62" fmla="*/ 584527 w 1388476"/>
                <a:gd name="connsiteY62" fmla="*/ 406594 h 791386"/>
                <a:gd name="connsiteX63" fmla="*/ 576819 w 1388476"/>
                <a:gd name="connsiteY63" fmla="*/ 410497 h 791386"/>
                <a:gd name="connsiteX64" fmla="*/ 576819 w 1388476"/>
                <a:gd name="connsiteY64" fmla="*/ 418303 h 791386"/>
                <a:gd name="connsiteX65" fmla="*/ 569017 w 1388476"/>
                <a:gd name="connsiteY65" fmla="*/ 428584 h 791386"/>
                <a:gd name="connsiteX66" fmla="*/ 570349 w 1388476"/>
                <a:gd name="connsiteY66" fmla="*/ 433725 h 791386"/>
                <a:gd name="connsiteX67" fmla="*/ 565211 w 1388476"/>
                <a:gd name="connsiteY67" fmla="*/ 440199 h 791386"/>
                <a:gd name="connsiteX68" fmla="*/ 567780 w 1388476"/>
                <a:gd name="connsiteY68" fmla="*/ 446672 h 791386"/>
                <a:gd name="connsiteX69" fmla="*/ 559977 w 1388476"/>
                <a:gd name="connsiteY69" fmla="*/ 458287 h 791386"/>
                <a:gd name="connsiteX70" fmla="*/ 561309 w 1388476"/>
                <a:gd name="connsiteY70" fmla="*/ 467330 h 791386"/>
                <a:gd name="connsiteX71" fmla="*/ 570349 w 1388476"/>
                <a:gd name="connsiteY71" fmla="*/ 465998 h 791386"/>
                <a:gd name="connsiteX72" fmla="*/ 576819 w 1388476"/>
                <a:gd name="connsiteY72" fmla="*/ 468568 h 791386"/>
                <a:gd name="connsiteX73" fmla="*/ 572918 w 1388476"/>
                <a:gd name="connsiteY73" fmla="*/ 476374 h 791386"/>
                <a:gd name="connsiteX74" fmla="*/ 561309 w 1388476"/>
                <a:gd name="connsiteY74" fmla="*/ 485418 h 791386"/>
                <a:gd name="connsiteX75" fmla="*/ 561309 w 1388476"/>
                <a:gd name="connsiteY75" fmla="*/ 493129 h 791386"/>
                <a:gd name="connsiteX76" fmla="*/ 569017 w 1388476"/>
                <a:gd name="connsiteY76" fmla="*/ 490559 h 791386"/>
                <a:gd name="connsiteX77" fmla="*/ 569017 w 1388476"/>
                <a:gd name="connsiteY77" fmla="*/ 497032 h 791386"/>
                <a:gd name="connsiteX78" fmla="*/ 558741 w 1388476"/>
                <a:gd name="connsiteY78" fmla="*/ 502173 h 791386"/>
                <a:gd name="connsiteX79" fmla="*/ 547132 w 1388476"/>
                <a:gd name="connsiteY79" fmla="*/ 517691 h 791386"/>
                <a:gd name="connsiteX80" fmla="*/ 539424 w 1388476"/>
                <a:gd name="connsiteY80" fmla="*/ 521499 h 791386"/>
                <a:gd name="connsiteX81" fmla="*/ 534191 w 1388476"/>
                <a:gd name="connsiteY81" fmla="*/ 512455 h 791386"/>
                <a:gd name="connsiteX82" fmla="*/ 527720 w 1388476"/>
                <a:gd name="connsiteY82" fmla="*/ 512455 h 791386"/>
                <a:gd name="connsiteX83" fmla="*/ 490325 w 1388476"/>
                <a:gd name="connsiteY83" fmla="*/ 542157 h 791386"/>
                <a:gd name="connsiteX84" fmla="*/ 483854 w 1388476"/>
                <a:gd name="connsiteY84" fmla="*/ 538349 h 791386"/>
                <a:gd name="connsiteX85" fmla="*/ 482618 w 1388476"/>
                <a:gd name="connsiteY85" fmla="*/ 533113 h 791386"/>
                <a:gd name="connsiteX86" fmla="*/ 472246 w 1388476"/>
                <a:gd name="connsiteY86" fmla="*/ 531875 h 791386"/>
                <a:gd name="connsiteX87" fmla="*/ 469677 w 1388476"/>
                <a:gd name="connsiteY87" fmla="*/ 540919 h 791386"/>
                <a:gd name="connsiteX88" fmla="*/ 476147 w 1388476"/>
                <a:gd name="connsiteY88" fmla="*/ 549963 h 791386"/>
                <a:gd name="connsiteX89" fmla="*/ 460732 w 1388476"/>
                <a:gd name="connsiteY89" fmla="*/ 564148 h 791386"/>
                <a:gd name="connsiteX90" fmla="*/ 456831 w 1388476"/>
                <a:gd name="connsiteY90" fmla="*/ 565480 h 791386"/>
                <a:gd name="connsiteX91" fmla="*/ 454167 w 1388476"/>
                <a:gd name="connsiteY91" fmla="*/ 562815 h 791386"/>
                <a:gd name="connsiteX92" fmla="*/ 447791 w 1388476"/>
                <a:gd name="connsiteY92" fmla="*/ 568051 h 791386"/>
                <a:gd name="connsiteX93" fmla="*/ 427143 w 1388476"/>
                <a:gd name="connsiteY93" fmla="*/ 574429 h 791386"/>
                <a:gd name="connsiteX94" fmla="*/ 414203 w 1388476"/>
                <a:gd name="connsiteY94" fmla="*/ 583568 h 791386"/>
                <a:gd name="connsiteX95" fmla="*/ 387084 w 1388476"/>
                <a:gd name="connsiteY95" fmla="*/ 565480 h 791386"/>
                <a:gd name="connsiteX96" fmla="*/ 380613 w 1388476"/>
                <a:gd name="connsiteY96" fmla="*/ 579665 h 791386"/>
                <a:gd name="connsiteX97" fmla="*/ 365198 w 1388476"/>
                <a:gd name="connsiteY97" fmla="*/ 588709 h 791386"/>
                <a:gd name="connsiteX98" fmla="*/ 357396 w 1388476"/>
                <a:gd name="connsiteY98" fmla="*/ 600323 h 791386"/>
                <a:gd name="connsiteX99" fmla="*/ 336748 w 1388476"/>
                <a:gd name="connsiteY99" fmla="*/ 604131 h 791386"/>
                <a:gd name="connsiteX100" fmla="*/ 320001 w 1388476"/>
                <a:gd name="connsiteY100" fmla="*/ 591279 h 791386"/>
                <a:gd name="connsiteX101" fmla="*/ 304491 w 1388476"/>
                <a:gd name="connsiteY101" fmla="*/ 589946 h 791386"/>
                <a:gd name="connsiteX102" fmla="*/ 298115 w 1388476"/>
                <a:gd name="connsiteY102" fmla="*/ 582235 h 791386"/>
                <a:gd name="connsiteX103" fmla="*/ 285175 w 1388476"/>
                <a:gd name="connsiteY103" fmla="*/ 573191 h 791386"/>
                <a:gd name="connsiteX104" fmla="*/ 285175 w 1388476"/>
                <a:gd name="connsiteY104" fmla="*/ 562815 h 791386"/>
                <a:gd name="connsiteX105" fmla="*/ 270996 w 1388476"/>
                <a:gd name="connsiteY105" fmla="*/ 553771 h 791386"/>
                <a:gd name="connsiteX106" fmla="*/ 280036 w 1388476"/>
                <a:gd name="connsiteY106" fmla="*/ 543489 h 791386"/>
                <a:gd name="connsiteX107" fmla="*/ 274803 w 1388476"/>
                <a:gd name="connsiteY107" fmla="*/ 538349 h 791386"/>
                <a:gd name="connsiteX108" fmla="*/ 215522 w 1388476"/>
                <a:gd name="connsiteY108" fmla="*/ 609272 h 791386"/>
                <a:gd name="connsiteX109" fmla="*/ 178032 w 1388476"/>
                <a:gd name="connsiteY109" fmla="*/ 630025 h 791386"/>
                <a:gd name="connsiteX110" fmla="*/ 153578 w 1388476"/>
                <a:gd name="connsiteY110" fmla="*/ 653254 h 791386"/>
                <a:gd name="connsiteX111" fmla="*/ 157383 w 1388476"/>
                <a:gd name="connsiteY111" fmla="*/ 659727 h 791386"/>
                <a:gd name="connsiteX112" fmla="*/ 156146 w 1388476"/>
                <a:gd name="connsiteY112" fmla="*/ 670009 h 791386"/>
                <a:gd name="connsiteX113" fmla="*/ 131597 w 1388476"/>
                <a:gd name="connsiteY113" fmla="*/ 686764 h 791386"/>
                <a:gd name="connsiteX114" fmla="*/ 134166 w 1388476"/>
                <a:gd name="connsiteY114" fmla="*/ 695807 h 791386"/>
                <a:gd name="connsiteX115" fmla="*/ 132929 w 1388476"/>
                <a:gd name="connsiteY115" fmla="*/ 704851 h 791386"/>
                <a:gd name="connsiteX116" fmla="*/ 119988 w 1388476"/>
                <a:gd name="connsiteY116" fmla="*/ 713895 h 791386"/>
                <a:gd name="connsiteX117" fmla="*/ 100672 w 1388476"/>
                <a:gd name="connsiteY117" fmla="*/ 720369 h 791386"/>
                <a:gd name="connsiteX118" fmla="*/ 91633 w 1388476"/>
                <a:gd name="connsiteY118" fmla="*/ 737124 h 791386"/>
                <a:gd name="connsiteX119" fmla="*/ 91633 w 1388476"/>
                <a:gd name="connsiteY119" fmla="*/ 746168 h 791386"/>
                <a:gd name="connsiteX120" fmla="*/ 59376 w 1388476"/>
                <a:gd name="connsiteY120" fmla="*/ 757782 h 791386"/>
                <a:gd name="connsiteX121" fmla="*/ 45103 w 1388476"/>
                <a:gd name="connsiteY121" fmla="*/ 768158 h 791386"/>
                <a:gd name="connsiteX122" fmla="*/ 23217 w 1388476"/>
                <a:gd name="connsiteY122" fmla="*/ 773299 h 791386"/>
                <a:gd name="connsiteX123" fmla="*/ 0 w 1388476"/>
                <a:gd name="connsiteY123" fmla="*/ 791387 h 791386"/>
                <a:gd name="connsiteX124" fmla="*/ 70985 w 1388476"/>
                <a:gd name="connsiteY124" fmla="*/ 781010 h 791386"/>
                <a:gd name="connsiteX125" fmla="*/ 82593 w 1388476"/>
                <a:gd name="connsiteY125" fmla="*/ 782343 h 791386"/>
                <a:gd name="connsiteX126" fmla="*/ 245210 w 1388476"/>
                <a:gd name="connsiteY126" fmla="*/ 759114 h 791386"/>
                <a:gd name="connsiteX127" fmla="*/ 310961 w 1388476"/>
                <a:gd name="connsiteY127" fmla="*/ 748738 h 791386"/>
                <a:gd name="connsiteX128" fmla="*/ 312293 w 1388476"/>
                <a:gd name="connsiteY128" fmla="*/ 743597 h 791386"/>
                <a:gd name="connsiteX129" fmla="*/ 360060 w 1388476"/>
                <a:gd name="connsiteY129" fmla="*/ 738456 h 791386"/>
                <a:gd name="connsiteX130" fmla="*/ 358728 w 1388476"/>
                <a:gd name="connsiteY130" fmla="*/ 743597 h 791386"/>
                <a:gd name="connsiteX131" fmla="*/ 607744 w 1388476"/>
                <a:gd name="connsiteY131" fmla="*/ 713895 h 791386"/>
                <a:gd name="connsiteX132" fmla="*/ 743242 w 1388476"/>
                <a:gd name="connsiteY132" fmla="*/ 690667 h 791386"/>
                <a:gd name="connsiteX133" fmla="*/ 1134228 w 1388476"/>
                <a:gd name="connsiteY133" fmla="*/ 615745 h 791386"/>
                <a:gd name="connsiteX134" fmla="*/ 1356220 w 1388476"/>
                <a:gd name="connsiteY134" fmla="*/ 569288 h 791386"/>
                <a:gd name="connsiteX135" fmla="*/ 1354888 w 1388476"/>
                <a:gd name="connsiteY135" fmla="*/ 568051 h 791386"/>
                <a:gd name="connsiteX136" fmla="*/ 1354888 w 1388476"/>
                <a:gd name="connsiteY136" fmla="*/ 567384 h 791386"/>
                <a:gd name="connsiteX137" fmla="*/ 1354507 w 1388476"/>
                <a:gd name="connsiteY137" fmla="*/ 566337 h 791386"/>
                <a:gd name="connsiteX138" fmla="*/ 1353651 w 1388476"/>
                <a:gd name="connsiteY138" fmla="*/ 565480 h 791386"/>
                <a:gd name="connsiteX139" fmla="*/ 1353175 w 1388476"/>
                <a:gd name="connsiteY139" fmla="*/ 564528 h 791386"/>
                <a:gd name="connsiteX140" fmla="*/ 1352319 w 1388476"/>
                <a:gd name="connsiteY140" fmla="*/ 563481 h 791386"/>
                <a:gd name="connsiteX141" fmla="*/ 1350606 w 1388476"/>
                <a:gd name="connsiteY141" fmla="*/ 560530 h 791386"/>
                <a:gd name="connsiteX142" fmla="*/ 1350892 w 1388476"/>
                <a:gd name="connsiteY142" fmla="*/ 557769 h 791386"/>
                <a:gd name="connsiteX143" fmla="*/ 1351082 w 1388476"/>
                <a:gd name="connsiteY143" fmla="*/ 557865 h 791386"/>
                <a:gd name="connsiteX144" fmla="*/ 1351082 w 1388476"/>
                <a:gd name="connsiteY144" fmla="*/ 557674 h 791386"/>
                <a:gd name="connsiteX145" fmla="*/ 1352319 w 1388476"/>
                <a:gd name="connsiteY145" fmla="*/ 557674 h 791386"/>
                <a:gd name="connsiteX146" fmla="*/ 1353271 w 1388476"/>
                <a:gd name="connsiteY146" fmla="*/ 558721 h 791386"/>
                <a:gd name="connsiteX147" fmla="*/ 1353651 w 1388476"/>
                <a:gd name="connsiteY147" fmla="*/ 558817 h 791386"/>
                <a:gd name="connsiteX148" fmla="*/ 1355078 w 1388476"/>
                <a:gd name="connsiteY148" fmla="*/ 560435 h 791386"/>
                <a:gd name="connsiteX149" fmla="*/ 1356220 w 1388476"/>
                <a:gd name="connsiteY149" fmla="*/ 561577 h 791386"/>
                <a:gd name="connsiteX150" fmla="*/ 1356886 w 1388476"/>
                <a:gd name="connsiteY150" fmla="*/ 562910 h 791386"/>
                <a:gd name="connsiteX151" fmla="*/ 1357647 w 1388476"/>
                <a:gd name="connsiteY151" fmla="*/ 564148 h 791386"/>
                <a:gd name="connsiteX152" fmla="*/ 1360121 w 1388476"/>
                <a:gd name="connsiteY152" fmla="*/ 568051 h 791386"/>
                <a:gd name="connsiteX153" fmla="*/ 1375536 w 1388476"/>
                <a:gd name="connsiteY153" fmla="*/ 564148 h 791386"/>
                <a:gd name="connsiteX154" fmla="*/ 1374299 w 1388476"/>
                <a:gd name="connsiteY154" fmla="*/ 562815 h 791386"/>
                <a:gd name="connsiteX155" fmla="*/ 1372967 w 1388476"/>
                <a:gd name="connsiteY155" fmla="*/ 562815 h 791386"/>
                <a:gd name="connsiteX156" fmla="*/ 1372586 w 1388476"/>
                <a:gd name="connsiteY156" fmla="*/ 562529 h 791386"/>
                <a:gd name="connsiteX157" fmla="*/ 1372396 w 1388476"/>
                <a:gd name="connsiteY157" fmla="*/ 562529 h 791386"/>
                <a:gd name="connsiteX158" fmla="*/ 1371540 w 1388476"/>
                <a:gd name="connsiteY158" fmla="*/ 561577 h 791386"/>
                <a:gd name="connsiteX159" fmla="*/ 1370398 w 1388476"/>
                <a:gd name="connsiteY159" fmla="*/ 561577 h 791386"/>
                <a:gd name="connsiteX160" fmla="*/ 1369732 w 1388476"/>
                <a:gd name="connsiteY160" fmla="*/ 560911 h 791386"/>
                <a:gd name="connsiteX161" fmla="*/ 1369066 w 1388476"/>
                <a:gd name="connsiteY161" fmla="*/ 560816 h 791386"/>
                <a:gd name="connsiteX162" fmla="*/ 1368780 w 1388476"/>
                <a:gd name="connsiteY162" fmla="*/ 557484 h 791386"/>
                <a:gd name="connsiteX163" fmla="*/ 1368590 w 1388476"/>
                <a:gd name="connsiteY163" fmla="*/ 557198 h 791386"/>
                <a:gd name="connsiteX164" fmla="*/ 1367829 w 1388476"/>
                <a:gd name="connsiteY164" fmla="*/ 556437 h 791386"/>
                <a:gd name="connsiteX165" fmla="*/ 1367829 w 1388476"/>
                <a:gd name="connsiteY165" fmla="*/ 555960 h 791386"/>
                <a:gd name="connsiteX166" fmla="*/ 1367733 w 1388476"/>
                <a:gd name="connsiteY166" fmla="*/ 555770 h 791386"/>
                <a:gd name="connsiteX167" fmla="*/ 1367353 w 1388476"/>
                <a:gd name="connsiteY167" fmla="*/ 554057 h 791386"/>
                <a:gd name="connsiteX168" fmla="*/ 1367829 w 1388476"/>
                <a:gd name="connsiteY168" fmla="*/ 554057 h 791386"/>
                <a:gd name="connsiteX169" fmla="*/ 1367829 w 1388476"/>
                <a:gd name="connsiteY169" fmla="*/ 553771 h 791386"/>
                <a:gd name="connsiteX170" fmla="*/ 1369066 w 1388476"/>
                <a:gd name="connsiteY170" fmla="*/ 553771 h 791386"/>
                <a:gd name="connsiteX171" fmla="*/ 1369922 w 1388476"/>
                <a:gd name="connsiteY171" fmla="*/ 553771 h 791386"/>
                <a:gd name="connsiteX172" fmla="*/ 1370398 w 1388476"/>
                <a:gd name="connsiteY172" fmla="*/ 553771 h 791386"/>
                <a:gd name="connsiteX173" fmla="*/ 1370398 w 1388476"/>
                <a:gd name="connsiteY173" fmla="*/ 555104 h 791386"/>
                <a:gd name="connsiteX174" fmla="*/ 1371635 w 1388476"/>
                <a:gd name="connsiteY174" fmla="*/ 555104 h 791386"/>
                <a:gd name="connsiteX175" fmla="*/ 1371825 w 1388476"/>
                <a:gd name="connsiteY175" fmla="*/ 555104 h 791386"/>
                <a:gd name="connsiteX176" fmla="*/ 1373062 w 1388476"/>
                <a:gd name="connsiteY176" fmla="*/ 556437 h 791386"/>
                <a:gd name="connsiteX177" fmla="*/ 1374299 w 1388476"/>
                <a:gd name="connsiteY177" fmla="*/ 556437 h 791386"/>
                <a:gd name="connsiteX178" fmla="*/ 1376868 w 1388476"/>
                <a:gd name="connsiteY178" fmla="*/ 557674 h 791386"/>
                <a:gd name="connsiteX179" fmla="*/ 1378105 w 1388476"/>
                <a:gd name="connsiteY179" fmla="*/ 559007 h 791386"/>
                <a:gd name="connsiteX180" fmla="*/ 1378486 w 1388476"/>
                <a:gd name="connsiteY180" fmla="*/ 559673 h 791386"/>
                <a:gd name="connsiteX181" fmla="*/ 1378866 w 1388476"/>
                <a:gd name="connsiteY181" fmla="*/ 560149 h 791386"/>
                <a:gd name="connsiteX182" fmla="*/ 1379057 w 1388476"/>
                <a:gd name="connsiteY182" fmla="*/ 560816 h 791386"/>
                <a:gd name="connsiteX183" fmla="*/ 1379247 w 1388476"/>
                <a:gd name="connsiteY183" fmla="*/ 561101 h 791386"/>
                <a:gd name="connsiteX184" fmla="*/ 1380865 w 1388476"/>
                <a:gd name="connsiteY184" fmla="*/ 561101 h 791386"/>
                <a:gd name="connsiteX185" fmla="*/ 1380674 w 1388476"/>
                <a:gd name="connsiteY185" fmla="*/ 564148 h 791386"/>
                <a:gd name="connsiteX186" fmla="*/ 1388477 w 1388476"/>
                <a:gd name="connsiteY186" fmla="*/ 561577 h 791386"/>
                <a:gd name="connsiteX187" fmla="*/ 1383339 w 1388476"/>
                <a:gd name="connsiteY187" fmla="*/ 553771 h 791386"/>
                <a:gd name="connsiteX188" fmla="*/ 1375536 w 1388476"/>
                <a:gd name="connsiteY188" fmla="*/ 542157 h 791386"/>
                <a:gd name="connsiteX189" fmla="*/ 1366496 w 1388476"/>
                <a:gd name="connsiteY189" fmla="*/ 525402 h 791386"/>
                <a:gd name="connsiteX190" fmla="*/ 1362691 w 1388476"/>
                <a:gd name="connsiteY190" fmla="*/ 517691 h 791386"/>
                <a:gd name="connsiteX191" fmla="*/ 1357457 w 1388476"/>
                <a:gd name="connsiteY191" fmla="*/ 504743 h 791386"/>
                <a:gd name="connsiteX192" fmla="*/ 1352319 w 1388476"/>
                <a:gd name="connsiteY192" fmla="*/ 493129 h 791386"/>
                <a:gd name="connsiteX193" fmla="*/ 1348418 w 1388476"/>
                <a:gd name="connsiteY193" fmla="*/ 485418 h 791386"/>
                <a:gd name="connsiteX194" fmla="*/ 1347181 w 1388476"/>
                <a:gd name="connsiteY194" fmla="*/ 484086 h 791386"/>
                <a:gd name="connsiteX195" fmla="*/ 1343279 w 1388476"/>
                <a:gd name="connsiteY195" fmla="*/ 484086 h 791386"/>
                <a:gd name="connsiteX196" fmla="*/ 1340710 w 1388476"/>
                <a:gd name="connsiteY196" fmla="*/ 484086 h 791386"/>
                <a:gd name="connsiteX197" fmla="*/ 1339378 w 1388476"/>
                <a:gd name="connsiteY197" fmla="*/ 484086 h 791386"/>
                <a:gd name="connsiteX198" fmla="*/ 1336809 w 1388476"/>
                <a:gd name="connsiteY198" fmla="*/ 485418 h 791386"/>
                <a:gd name="connsiteX199" fmla="*/ 1334240 w 1388476"/>
                <a:gd name="connsiteY199" fmla="*/ 486656 h 791386"/>
                <a:gd name="connsiteX200" fmla="*/ 1333003 w 1388476"/>
                <a:gd name="connsiteY200" fmla="*/ 489226 h 791386"/>
                <a:gd name="connsiteX201" fmla="*/ 1331671 w 1388476"/>
                <a:gd name="connsiteY201" fmla="*/ 489226 h 791386"/>
                <a:gd name="connsiteX202" fmla="*/ 1334240 w 1388476"/>
                <a:gd name="connsiteY202" fmla="*/ 491892 h 791386"/>
                <a:gd name="connsiteX203" fmla="*/ 1338141 w 1388476"/>
                <a:gd name="connsiteY203" fmla="*/ 497032 h 791386"/>
                <a:gd name="connsiteX204" fmla="*/ 1340710 w 1388476"/>
                <a:gd name="connsiteY204" fmla="*/ 500936 h 791386"/>
                <a:gd name="connsiteX205" fmla="*/ 1340710 w 1388476"/>
                <a:gd name="connsiteY205" fmla="*/ 502173 h 791386"/>
                <a:gd name="connsiteX206" fmla="*/ 1339378 w 1388476"/>
                <a:gd name="connsiteY206" fmla="*/ 503506 h 791386"/>
                <a:gd name="connsiteX207" fmla="*/ 1335572 w 1388476"/>
                <a:gd name="connsiteY207" fmla="*/ 502173 h 791386"/>
                <a:gd name="connsiteX208" fmla="*/ 1334240 w 1388476"/>
                <a:gd name="connsiteY208" fmla="*/ 500936 h 791386"/>
                <a:gd name="connsiteX209" fmla="*/ 1333003 w 1388476"/>
                <a:gd name="connsiteY209" fmla="*/ 500936 h 791386"/>
                <a:gd name="connsiteX210" fmla="*/ 1331671 w 1388476"/>
                <a:gd name="connsiteY210" fmla="*/ 500936 h 791386"/>
                <a:gd name="connsiteX211" fmla="*/ 1331671 w 1388476"/>
                <a:gd name="connsiteY211" fmla="*/ 502173 h 791386"/>
                <a:gd name="connsiteX212" fmla="*/ 1329101 w 1388476"/>
                <a:gd name="connsiteY212" fmla="*/ 504743 h 791386"/>
                <a:gd name="connsiteX213" fmla="*/ 1327769 w 1388476"/>
                <a:gd name="connsiteY213" fmla="*/ 504743 h 791386"/>
                <a:gd name="connsiteX214" fmla="*/ 1327769 w 1388476"/>
                <a:gd name="connsiteY214" fmla="*/ 503506 h 791386"/>
                <a:gd name="connsiteX215" fmla="*/ 1327769 w 1388476"/>
                <a:gd name="connsiteY215" fmla="*/ 499603 h 791386"/>
                <a:gd name="connsiteX216" fmla="*/ 1329101 w 1388476"/>
                <a:gd name="connsiteY216" fmla="*/ 494462 h 791386"/>
                <a:gd name="connsiteX217" fmla="*/ 1330338 w 1388476"/>
                <a:gd name="connsiteY217" fmla="*/ 491892 h 791386"/>
                <a:gd name="connsiteX218" fmla="*/ 1330338 w 1388476"/>
                <a:gd name="connsiteY218" fmla="*/ 490559 h 791386"/>
                <a:gd name="connsiteX219" fmla="*/ 1329101 w 1388476"/>
                <a:gd name="connsiteY219" fmla="*/ 490559 h 791386"/>
                <a:gd name="connsiteX220" fmla="*/ 1326532 w 1388476"/>
                <a:gd name="connsiteY220" fmla="*/ 489226 h 791386"/>
                <a:gd name="connsiteX221" fmla="*/ 1323963 w 1388476"/>
                <a:gd name="connsiteY221" fmla="*/ 487989 h 791386"/>
                <a:gd name="connsiteX222" fmla="*/ 1320062 w 1388476"/>
                <a:gd name="connsiteY222" fmla="*/ 487989 h 791386"/>
                <a:gd name="connsiteX223" fmla="*/ 1317493 w 1388476"/>
                <a:gd name="connsiteY223" fmla="*/ 489226 h 791386"/>
                <a:gd name="connsiteX224" fmla="*/ 1317493 w 1388476"/>
                <a:gd name="connsiteY224" fmla="*/ 490559 h 791386"/>
                <a:gd name="connsiteX225" fmla="*/ 1318730 w 1388476"/>
                <a:gd name="connsiteY225" fmla="*/ 491892 h 791386"/>
                <a:gd name="connsiteX226" fmla="*/ 1320062 w 1388476"/>
                <a:gd name="connsiteY226" fmla="*/ 494462 h 791386"/>
                <a:gd name="connsiteX227" fmla="*/ 1321394 w 1388476"/>
                <a:gd name="connsiteY227" fmla="*/ 495700 h 791386"/>
                <a:gd name="connsiteX228" fmla="*/ 1323963 w 1388476"/>
                <a:gd name="connsiteY228" fmla="*/ 498270 h 791386"/>
                <a:gd name="connsiteX229" fmla="*/ 1323963 w 1388476"/>
                <a:gd name="connsiteY229" fmla="*/ 499603 h 791386"/>
                <a:gd name="connsiteX230" fmla="*/ 1322631 w 1388476"/>
                <a:gd name="connsiteY230" fmla="*/ 499603 h 791386"/>
                <a:gd name="connsiteX231" fmla="*/ 1321394 w 1388476"/>
                <a:gd name="connsiteY231" fmla="*/ 499603 h 791386"/>
                <a:gd name="connsiteX232" fmla="*/ 1320062 w 1388476"/>
                <a:gd name="connsiteY232" fmla="*/ 499603 h 791386"/>
                <a:gd name="connsiteX233" fmla="*/ 1317493 w 1388476"/>
                <a:gd name="connsiteY233" fmla="*/ 498270 h 791386"/>
                <a:gd name="connsiteX234" fmla="*/ 1316161 w 1388476"/>
                <a:gd name="connsiteY234" fmla="*/ 495700 h 791386"/>
                <a:gd name="connsiteX235" fmla="*/ 1314924 w 1388476"/>
                <a:gd name="connsiteY235" fmla="*/ 495700 h 791386"/>
                <a:gd name="connsiteX236" fmla="*/ 1313591 w 1388476"/>
                <a:gd name="connsiteY236" fmla="*/ 494462 h 791386"/>
                <a:gd name="connsiteX237" fmla="*/ 1314924 w 1388476"/>
                <a:gd name="connsiteY237" fmla="*/ 490559 h 791386"/>
                <a:gd name="connsiteX238" fmla="*/ 1313591 w 1388476"/>
                <a:gd name="connsiteY238" fmla="*/ 489226 h 791386"/>
                <a:gd name="connsiteX239" fmla="*/ 1313591 w 1388476"/>
                <a:gd name="connsiteY239" fmla="*/ 487989 h 791386"/>
                <a:gd name="connsiteX240" fmla="*/ 1309785 w 1388476"/>
                <a:gd name="connsiteY240" fmla="*/ 486656 h 791386"/>
                <a:gd name="connsiteX241" fmla="*/ 1307121 w 1388476"/>
                <a:gd name="connsiteY241" fmla="*/ 486656 h 791386"/>
                <a:gd name="connsiteX242" fmla="*/ 1303315 w 1388476"/>
                <a:gd name="connsiteY242" fmla="*/ 486656 h 791386"/>
                <a:gd name="connsiteX243" fmla="*/ 1298081 w 1388476"/>
                <a:gd name="connsiteY243" fmla="*/ 485418 h 791386"/>
                <a:gd name="connsiteX244" fmla="*/ 1296844 w 1388476"/>
                <a:gd name="connsiteY244" fmla="*/ 484086 h 791386"/>
                <a:gd name="connsiteX245" fmla="*/ 1295512 w 1388476"/>
                <a:gd name="connsiteY245" fmla="*/ 484086 h 791386"/>
                <a:gd name="connsiteX246" fmla="*/ 1292943 w 1388476"/>
                <a:gd name="connsiteY246" fmla="*/ 485418 h 791386"/>
                <a:gd name="connsiteX247" fmla="*/ 1291706 w 1388476"/>
                <a:gd name="connsiteY247" fmla="*/ 485418 h 791386"/>
                <a:gd name="connsiteX248" fmla="*/ 1291706 w 1388476"/>
                <a:gd name="connsiteY248" fmla="*/ 487989 h 791386"/>
                <a:gd name="connsiteX249" fmla="*/ 1290374 w 1388476"/>
                <a:gd name="connsiteY249" fmla="*/ 487989 h 791386"/>
                <a:gd name="connsiteX250" fmla="*/ 1287805 w 1388476"/>
                <a:gd name="connsiteY250" fmla="*/ 489226 h 791386"/>
                <a:gd name="connsiteX251" fmla="*/ 1286473 w 1388476"/>
                <a:gd name="connsiteY251" fmla="*/ 490559 h 791386"/>
                <a:gd name="connsiteX252" fmla="*/ 1286473 w 1388476"/>
                <a:gd name="connsiteY252" fmla="*/ 495700 h 791386"/>
                <a:gd name="connsiteX253" fmla="*/ 1289042 w 1388476"/>
                <a:gd name="connsiteY253" fmla="*/ 498270 h 791386"/>
                <a:gd name="connsiteX254" fmla="*/ 1289042 w 1388476"/>
                <a:gd name="connsiteY254" fmla="*/ 499603 h 791386"/>
                <a:gd name="connsiteX255" fmla="*/ 1290374 w 1388476"/>
                <a:gd name="connsiteY255" fmla="*/ 499603 h 791386"/>
                <a:gd name="connsiteX256" fmla="*/ 1292943 w 1388476"/>
                <a:gd name="connsiteY256" fmla="*/ 499603 h 791386"/>
                <a:gd name="connsiteX257" fmla="*/ 1296844 w 1388476"/>
                <a:gd name="connsiteY257" fmla="*/ 498270 h 791386"/>
                <a:gd name="connsiteX258" fmla="*/ 1298081 w 1388476"/>
                <a:gd name="connsiteY258" fmla="*/ 498270 h 791386"/>
                <a:gd name="connsiteX259" fmla="*/ 1299413 w 1388476"/>
                <a:gd name="connsiteY259" fmla="*/ 499603 h 791386"/>
                <a:gd name="connsiteX260" fmla="*/ 1300651 w 1388476"/>
                <a:gd name="connsiteY260" fmla="*/ 500936 h 791386"/>
                <a:gd name="connsiteX261" fmla="*/ 1300651 w 1388476"/>
                <a:gd name="connsiteY261" fmla="*/ 502173 h 791386"/>
                <a:gd name="connsiteX262" fmla="*/ 1299413 w 1388476"/>
                <a:gd name="connsiteY262" fmla="*/ 503506 h 791386"/>
                <a:gd name="connsiteX263" fmla="*/ 1296844 w 1388476"/>
                <a:gd name="connsiteY263" fmla="*/ 503506 h 791386"/>
                <a:gd name="connsiteX264" fmla="*/ 1292943 w 1388476"/>
                <a:gd name="connsiteY264" fmla="*/ 502173 h 791386"/>
                <a:gd name="connsiteX265" fmla="*/ 1291706 w 1388476"/>
                <a:gd name="connsiteY265" fmla="*/ 503506 h 791386"/>
                <a:gd name="connsiteX266" fmla="*/ 1291706 w 1388476"/>
                <a:gd name="connsiteY266" fmla="*/ 504743 h 791386"/>
                <a:gd name="connsiteX267" fmla="*/ 1290374 w 1388476"/>
                <a:gd name="connsiteY267" fmla="*/ 506076 h 791386"/>
                <a:gd name="connsiteX268" fmla="*/ 1292943 w 1388476"/>
                <a:gd name="connsiteY268" fmla="*/ 508647 h 791386"/>
                <a:gd name="connsiteX269" fmla="*/ 1294275 w 1388476"/>
                <a:gd name="connsiteY269" fmla="*/ 509884 h 791386"/>
                <a:gd name="connsiteX270" fmla="*/ 1295512 w 1388476"/>
                <a:gd name="connsiteY270" fmla="*/ 511217 h 791386"/>
                <a:gd name="connsiteX271" fmla="*/ 1299413 w 1388476"/>
                <a:gd name="connsiteY271" fmla="*/ 511217 h 791386"/>
                <a:gd name="connsiteX272" fmla="*/ 1301983 w 1388476"/>
                <a:gd name="connsiteY272" fmla="*/ 511217 h 791386"/>
                <a:gd name="connsiteX273" fmla="*/ 1305884 w 1388476"/>
                <a:gd name="connsiteY273" fmla="*/ 511217 h 791386"/>
                <a:gd name="connsiteX274" fmla="*/ 1307121 w 1388476"/>
                <a:gd name="connsiteY274" fmla="*/ 511217 h 791386"/>
                <a:gd name="connsiteX275" fmla="*/ 1308453 w 1388476"/>
                <a:gd name="connsiteY275" fmla="*/ 512455 h 791386"/>
                <a:gd name="connsiteX276" fmla="*/ 1307121 w 1388476"/>
                <a:gd name="connsiteY276" fmla="*/ 512455 h 791386"/>
                <a:gd name="connsiteX277" fmla="*/ 1305884 w 1388476"/>
                <a:gd name="connsiteY277" fmla="*/ 513787 h 791386"/>
                <a:gd name="connsiteX278" fmla="*/ 1303315 w 1388476"/>
                <a:gd name="connsiteY278" fmla="*/ 513787 h 791386"/>
                <a:gd name="connsiteX279" fmla="*/ 1299413 w 1388476"/>
                <a:gd name="connsiteY279" fmla="*/ 515120 h 791386"/>
                <a:gd name="connsiteX280" fmla="*/ 1294275 w 1388476"/>
                <a:gd name="connsiteY280" fmla="*/ 513787 h 791386"/>
                <a:gd name="connsiteX281" fmla="*/ 1290374 w 1388476"/>
                <a:gd name="connsiteY281" fmla="*/ 513787 h 791386"/>
                <a:gd name="connsiteX282" fmla="*/ 1289042 w 1388476"/>
                <a:gd name="connsiteY282" fmla="*/ 516358 h 791386"/>
                <a:gd name="connsiteX283" fmla="*/ 1285236 w 1388476"/>
                <a:gd name="connsiteY283" fmla="*/ 521499 h 791386"/>
                <a:gd name="connsiteX284" fmla="*/ 1282666 w 1388476"/>
                <a:gd name="connsiteY284" fmla="*/ 522831 h 791386"/>
                <a:gd name="connsiteX285" fmla="*/ 1281334 w 1388476"/>
                <a:gd name="connsiteY285" fmla="*/ 522831 h 791386"/>
                <a:gd name="connsiteX286" fmla="*/ 1280098 w 1388476"/>
                <a:gd name="connsiteY286" fmla="*/ 522831 h 791386"/>
                <a:gd name="connsiteX287" fmla="*/ 1280098 w 1388476"/>
                <a:gd name="connsiteY287" fmla="*/ 520261 h 791386"/>
                <a:gd name="connsiteX288" fmla="*/ 1281334 w 1388476"/>
                <a:gd name="connsiteY288" fmla="*/ 517691 h 791386"/>
                <a:gd name="connsiteX289" fmla="*/ 1281334 w 1388476"/>
                <a:gd name="connsiteY289" fmla="*/ 516358 h 791386"/>
                <a:gd name="connsiteX290" fmla="*/ 1283903 w 1388476"/>
                <a:gd name="connsiteY290" fmla="*/ 515120 h 791386"/>
                <a:gd name="connsiteX291" fmla="*/ 1286473 w 1388476"/>
                <a:gd name="connsiteY291" fmla="*/ 512455 h 791386"/>
                <a:gd name="connsiteX292" fmla="*/ 1289042 w 1388476"/>
                <a:gd name="connsiteY292" fmla="*/ 512455 h 791386"/>
                <a:gd name="connsiteX293" fmla="*/ 1289042 w 1388476"/>
                <a:gd name="connsiteY293" fmla="*/ 511217 h 791386"/>
                <a:gd name="connsiteX294" fmla="*/ 1289042 w 1388476"/>
                <a:gd name="connsiteY294" fmla="*/ 509884 h 791386"/>
                <a:gd name="connsiteX295" fmla="*/ 1287805 w 1388476"/>
                <a:gd name="connsiteY295" fmla="*/ 504743 h 791386"/>
                <a:gd name="connsiteX296" fmla="*/ 1285236 w 1388476"/>
                <a:gd name="connsiteY296" fmla="*/ 499603 h 791386"/>
                <a:gd name="connsiteX297" fmla="*/ 1285236 w 1388476"/>
                <a:gd name="connsiteY297" fmla="*/ 498270 h 791386"/>
                <a:gd name="connsiteX298" fmla="*/ 1283903 w 1388476"/>
                <a:gd name="connsiteY298" fmla="*/ 498270 h 791386"/>
                <a:gd name="connsiteX299" fmla="*/ 1282666 w 1388476"/>
                <a:gd name="connsiteY299" fmla="*/ 498270 h 791386"/>
                <a:gd name="connsiteX300" fmla="*/ 1282666 w 1388476"/>
                <a:gd name="connsiteY300" fmla="*/ 500936 h 791386"/>
                <a:gd name="connsiteX301" fmla="*/ 1282666 w 1388476"/>
                <a:gd name="connsiteY301" fmla="*/ 504743 h 791386"/>
                <a:gd name="connsiteX302" fmla="*/ 1281334 w 1388476"/>
                <a:gd name="connsiteY302" fmla="*/ 504743 h 791386"/>
                <a:gd name="connsiteX303" fmla="*/ 1280098 w 1388476"/>
                <a:gd name="connsiteY303" fmla="*/ 506076 h 791386"/>
                <a:gd name="connsiteX304" fmla="*/ 1274864 w 1388476"/>
                <a:gd name="connsiteY304" fmla="*/ 504743 h 791386"/>
                <a:gd name="connsiteX305" fmla="*/ 1272295 w 1388476"/>
                <a:gd name="connsiteY305" fmla="*/ 503506 h 791386"/>
                <a:gd name="connsiteX306" fmla="*/ 1271058 w 1388476"/>
                <a:gd name="connsiteY306" fmla="*/ 504743 h 791386"/>
                <a:gd name="connsiteX307" fmla="*/ 1269726 w 1388476"/>
                <a:gd name="connsiteY307" fmla="*/ 504743 h 791386"/>
                <a:gd name="connsiteX308" fmla="*/ 1268393 w 1388476"/>
                <a:gd name="connsiteY308" fmla="*/ 509884 h 791386"/>
                <a:gd name="connsiteX309" fmla="*/ 1267156 w 1388476"/>
                <a:gd name="connsiteY309" fmla="*/ 511217 h 791386"/>
                <a:gd name="connsiteX310" fmla="*/ 1264588 w 1388476"/>
                <a:gd name="connsiteY310" fmla="*/ 513787 h 791386"/>
                <a:gd name="connsiteX311" fmla="*/ 1262018 w 1388476"/>
                <a:gd name="connsiteY311" fmla="*/ 516358 h 791386"/>
                <a:gd name="connsiteX312" fmla="*/ 1259449 w 1388476"/>
                <a:gd name="connsiteY312" fmla="*/ 520261 h 791386"/>
                <a:gd name="connsiteX313" fmla="*/ 1258117 w 1388476"/>
                <a:gd name="connsiteY313" fmla="*/ 524164 h 791386"/>
                <a:gd name="connsiteX314" fmla="*/ 1256880 w 1388476"/>
                <a:gd name="connsiteY314" fmla="*/ 524164 h 791386"/>
                <a:gd name="connsiteX315" fmla="*/ 1255548 w 1388476"/>
                <a:gd name="connsiteY315" fmla="*/ 525402 h 791386"/>
                <a:gd name="connsiteX316" fmla="*/ 1255548 w 1388476"/>
                <a:gd name="connsiteY316" fmla="*/ 529305 h 791386"/>
                <a:gd name="connsiteX317" fmla="*/ 1254216 w 1388476"/>
                <a:gd name="connsiteY317" fmla="*/ 531875 h 791386"/>
                <a:gd name="connsiteX318" fmla="*/ 1254216 w 1388476"/>
                <a:gd name="connsiteY318" fmla="*/ 533113 h 791386"/>
                <a:gd name="connsiteX319" fmla="*/ 1252979 w 1388476"/>
                <a:gd name="connsiteY319" fmla="*/ 533113 h 791386"/>
                <a:gd name="connsiteX320" fmla="*/ 1252979 w 1388476"/>
                <a:gd name="connsiteY320" fmla="*/ 531875 h 791386"/>
                <a:gd name="connsiteX321" fmla="*/ 1251646 w 1388476"/>
                <a:gd name="connsiteY321" fmla="*/ 526735 h 791386"/>
                <a:gd name="connsiteX322" fmla="*/ 1251646 w 1388476"/>
                <a:gd name="connsiteY322" fmla="*/ 524164 h 791386"/>
                <a:gd name="connsiteX323" fmla="*/ 1251646 w 1388476"/>
                <a:gd name="connsiteY323" fmla="*/ 522831 h 791386"/>
                <a:gd name="connsiteX324" fmla="*/ 1254216 w 1388476"/>
                <a:gd name="connsiteY324" fmla="*/ 517691 h 791386"/>
                <a:gd name="connsiteX325" fmla="*/ 1256880 w 1388476"/>
                <a:gd name="connsiteY325" fmla="*/ 515120 h 791386"/>
                <a:gd name="connsiteX326" fmla="*/ 1260686 w 1388476"/>
                <a:gd name="connsiteY326" fmla="*/ 509884 h 791386"/>
                <a:gd name="connsiteX327" fmla="*/ 1262018 w 1388476"/>
                <a:gd name="connsiteY327" fmla="*/ 508647 h 791386"/>
                <a:gd name="connsiteX328" fmla="*/ 1263255 w 1388476"/>
                <a:gd name="connsiteY328" fmla="*/ 507314 h 791386"/>
                <a:gd name="connsiteX329" fmla="*/ 1262018 w 1388476"/>
                <a:gd name="connsiteY329" fmla="*/ 504743 h 791386"/>
                <a:gd name="connsiteX330" fmla="*/ 1262018 w 1388476"/>
                <a:gd name="connsiteY330" fmla="*/ 503506 h 791386"/>
                <a:gd name="connsiteX331" fmla="*/ 1260686 w 1388476"/>
                <a:gd name="connsiteY331" fmla="*/ 503506 h 791386"/>
                <a:gd name="connsiteX332" fmla="*/ 1258117 w 1388476"/>
                <a:gd name="connsiteY332" fmla="*/ 504743 h 791386"/>
                <a:gd name="connsiteX333" fmla="*/ 1256880 w 1388476"/>
                <a:gd name="connsiteY333" fmla="*/ 507314 h 791386"/>
                <a:gd name="connsiteX334" fmla="*/ 1255548 w 1388476"/>
                <a:gd name="connsiteY334" fmla="*/ 506076 h 791386"/>
                <a:gd name="connsiteX335" fmla="*/ 1256880 w 1388476"/>
                <a:gd name="connsiteY335" fmla="*/ 503506 h 791386"/>
                <a:gd name="connsiteX336" fmla="*/ 1255548 w 1388476"/>
                <a:gd name="connsiteY336" fmla="*/ 500936 h 791386"/>
                <a:gd name="connsiteX337" fmla="*/ 1254216 w 1388476"/>
                <a:gd name="connsiteY337" fmla="*/ 499603 h 791386"/>
                <a:gd name="connsiteX338" fmla="*/ 1255548 w 1388476"/>
                <a:gd name="connsiteY338" fmla="*/ 498270 h 791386"/>
                <a:gd name="connsiteX339" fmla="*/ 1258117 w 1388476"/>
                <a:gd name="connsiteY339" fmla="*/ 499603 h 791386"/>
                <a:gd name="connsiteX340" fmla="*/ 1259449 w 1388476"/>
                <a:gd name="connsiteY340" fmla="*/ 500936 h 791386"/>
                <a:gd name="connsiteX341" fmla="*/ 1259449 w 1388476"/>
                <a:gd name="connsiteY341" fmla="*/ 499603 h 791386"/>
                <a:gd name="connsiteX342" fmla="*/ 1260686 w 1388476"/>
                <a:gd name="connsiteY342" fmla="*/ 498270 h 791386"/>
                <a:gd name="connsiteX343" fmla="*/ 1260686 w 1388476"/>
                <a:gd name="connsiteY343" fmla="*/ 497032 h 791386"/>
                <a:gd name="connsiteX344" fmla="*/ 1259449 w 1388476"/>
                <a:gd name="connsiteY344" fmla="*/ 495700 h 791386"/>
                <a:gd name="connsiteX345" fmla="*/ 1258117 w 1388476"/>
                <a:gd name="connsiteY345" fmla="*/ 494462 h 791386"/>
                <a:gd name="connsiteX346" fmla="*/ 1258117 w 1388476"/>
                <a:gd name="connsiteY346" fmla="*/ 493129 h 791386"/>
                <a:gd name="connsiteX347" fmla="*/ 1254216 w 1388476"/>
                <a:gd name="connsiteY347" fmla="*/ 494462 h 791386"/>
                <a:gd name="connsiteX348" fmla="*/ 1252979 w 1388476"/>
                <a:gd name="connsiteY348" fmla="*/ 493129 h 791386"/>
                <a:gd name="connsiteX349" fmla="*/ 1251646 w 1388476"/>
                <a:gd name="connsiteY349" fmla="*/ 493129 h 791386"/>
                <a:gd name="connsiteX350" fmla="*/ 1249078 w 1388476"/>
                <a:gd name="connsiteY350" fmla="*/ 489226 h 791386"/>
                <a:gd name="connsiteX351" fmla="*/ 1245176 w 1388476"/>
                <a:gd name="connsiteY351" fmla="*/ 486656 h 791386"/>
                <a:gd name="connsiteX352" fmla="*/ 1243939 w 1388476"/>
                <a:gd name="connsiteY352" fmla="*/ 486656 h 791386"/>
                <a:gd name="connsiteX353" fmla="*/ 1242607 w 1388476"/>
                <a:gd name="connsiteY353" fmla="*/ 487989 h 791386"/>
                <a:gd name="connsiteX354" fmla="*/ 1240038 w 1388476"/>
                <a:gd name="connsiteY354" fmla="*/ 490559 h 791386"/>
                <a:gd name="connsiteX355" fmla="*/ 1236136 w 1388476"/>
                <a:gd name="connsiteY355" fmla="*/ 491892 h 791386"/>
                <a:gd name="connsiteX356" fmla="*/ 1234900 w 1388476"/>
                <a:gd name="connsiteY356" fmla="*/ 491892 h 791386"/>
                <a:gd name="connsiteX357" fmla="*/ 1234900 w 1388476"/>
                <a:gd name="connsiteY357" fmla="*/ 490559 h 791386"/>
                <a:gd name="connsiteX358" fmla="*/ 1237469 w 1388476"/>
                <a:gd name="connsiteY358" fmla="*/ 486656 h 791386"/>
                <a:gd name="connsiteX359" fmla="*/ 1240038 w 1388476"/>
                <a:gd name="connsiteY359" fmla="*/ 485418 h 791386"/>
                <a:gd name="connsiteX360" fmla="*/ 1240038 w 1388476"/>
                <a:gd name="connsiteY360" fmla="*/ 484086 h 791386"/>
                <a:gd name="connsiteX361" fmla="*/ 1238801 w 1388476"/>
                <a:gd name="connsiteY361" fmla="*/ 482848 h 791386"/>
                <a:gd name="connsiteX362" fmla="*/ 1236136 w 1388476"/>
                <a:gd name="connsiteY362" fmla="*/ 482848 h 791386"/>
                <a:gd name="connsiteX363" fmla="*/ 1229761 w 1388476"/>
                <a:gd name="connsiteY363" fmla="*/ 481515 h 791386"/>
                <a:gd name="connsiteX364" fmla="*/ 1227097 w 1388476"/>
                <a:gd name="connsiteY364" fmla="*/ 481515 h 791386"/>
                <a:gd name="connsiteX365" fmla="*/ 1223291 w 1388476"/>
                <a:gd name="connsiteY365" fmla="*/ 480278 h 791386"/>
                <a:gd name="connsiteX366" fmla="*/ 1223291 w 1388476"/>
                <a:gd name="connsiteY366" fmla="*/ 478945 h 791386"/>
                <a:gd name="connsiteX367" fmla="*/ 1223291 w 1388476"/>
                <a:gd name="connsiteY367" fmla="*/ 477612 h 791386"/>
                <a:gd name="connsiteX368" fmla="*/ 1222054 w 1388476"/>
                <a:gd name="connsiteY368" fmla="*/ 475042 h 791386"/>
                <a:gd name="connsiteX369" fmla="*/ 1223291 w 1388476"/>
                <a:gd name="connsiteY369" fmla="*/ 469901 h 791386"/>
                <a:gd name="connsiteX370" fmla="*/ 1222054 w 1388476"/>
                <a:gd name="connsiteY370" fmla="*/ 465998 h 791386"/>
                <a:gd name="connsiteX371" fmla="*/ 1220722 w 1388476"/>
                <a:gd name="connsiteY371" fmla="*/ 459524 h 791386"/>
                <a:gd name="connsiteX372" fmla="*/ 1219390 w 1388476"/>
                <a:gd name="connsiteY372" fmla="*/ 455716 h 791386"/>
                <a:gd name="connsiteX373" fmla="*/ 1216821 w 1388476"/>
                <a:gd name="connsiteY373" fmla="*/ 451813 h 791386"/>
                <a:gd name="connsiteX374" fmla="*/ 1216821 w 1388476"/>
                <a:gd name="connsiteY374" fmla="*/ 450576 h 791386"/>
                <a:gd name="connsiteX375" fmla="*/ 1215583 w 1388476"/>
                <a:gd name="connsiteY375" fmla="*/ 449243 h 791386"/>
                <a:gd name="connsiteX376" fmla="*/ 1214251 w 1388476"/>
                <a:gd name="connsiteY376" fmla="*/ 449243 h 791386"/>
                <a:gd name="connsiteX377" fmla="*/ 1212919 w 1388476"/>
                <a:gd name="connsiteY377" fmla="*/ 449243 h 791386"/>
                <a:gd name="connsiteX378" fmla="*/ 1211682 w 1388476"/>
                <a:gd name="connsiteY378" fmla="*/ 449243 h 791386"/>
                <a:gd name="connsiteX379" fmla="*/ 1211682 w 1388476"/>
                <a:gd name="connsiteY379" fmla="*/ 453146 h 791386"/>
                <a:gd name="connsiteX380" fmla="*/ 1211682 w 1388476"/>
                <a:gd name="connsiteY380" fmla="*/ 458287 h 791386"/>
                <a:gd name="connsiteX381" fmla="*/ 1211682 w 1388476"/>
                <a:gd name="connsiteY381" fmla="*/ 459524 h 791386"/>
                <a:gd name="connsiteX382" fmla="*/ 1209113 w 1388476"/>
                <a:gd name="connsiteY382" fmla="*/ 459524 h 791386"/>
                <a:gd name="connsiteX383" fmla="*/ 1207781 w 1388476"/>
                <a:gd name="connsiteY383" fmla="*/ 460857 h 791386"/>
                <a:gd name="connsiteX384" fmla="*/ 1206544 w 1388476"/>
                <a:gd name="connsiteY384" fmla="*/ 460857 h 791386"/>
                <a:gd name="connsiteX385" fmla="*/ 1200073 w 1388476"/>
                <a:gd name="connsiteY385" fmla="*/ 458287 h 791386"/>
                <a:gd name="connsiteX386" fmla="*/ 1194840 w 1388476"/>
                <a:gd name="connsiteY386" fmla="*/ 455716 h 791386"/>
                <a:gd name="connsiteX387" fmla="*/ 1193603 w 1388476"/>
                <a:gd name="connsiteY387" fmla="*/ 454384 h 791386"/>
                <a:gd name="connsiteX388" fmla="*/ 1193603 w 1388476"/>
                <a:gd name="connsiteY388" fmla="*/ 451813 h 791386"/>
                <a:gd name="connsiteX389" fmla="*/ 1192271 w 1388476"/>
                <a:gd name="connsiteY389" fmla="*/ 450576 h 791386"/>
                <a:gd name="connsiteX390" fmla="*/ 1191034 w 1388476"/>
                <a:gd name="connsiteY390" fmla="*/ 450576 h 791386"/>
                <a:gd name="connsiteX391" fmla="*/ 1185896 w 1388476"/>
                <a:gd name="connsiteY391" fmla="*/ 450576 h 791386"/>
                <a:gd name="connsiteX392" fmla="*/ 1181995 w 1388476"/>
                <a:gd name="connsiteY392" fmla="*/ 450576 h 791386"/>
                <a:gd name="connsiteX393" fmla="*/ 1180662 w 1388476"/>
                <a:gd name="connsiteY393" fmla="*/ 451813 h 791386"/>
                <a:gd name="connsiteX394" fmla="*/ 1178093 w 1388476"/>
                <a:gd name="connsiteY394" fmla="*/ 454384 h 791386"/>
                <a:gd name="connsiteX395" fmla="*/ 1175524 w 1388476"/>
                <a:gd name="connsiteY395" fmla="*/ 455716 h 791386"/>
                <a:gd name="connsiteX396" fmla="*/ 1174287 w 1388476"/>
                <a:gd name="connsiteY396" fmla="*/ 455716 h 791386"/>
                <a:gd name="connsiteX397" fmla="*/ 1170386 w 1388476"/>
                <a:gd name="connsiteY397" fmla="*/ 454384 h 791386"/>
                <a:gd name="connsiteX398" fmla="*/ 1166485 w 1388476"/>
                <a:gd name="connsiteY398" fmla="*/ 451813 h 791386"/>
                <a:gd name="connsiteX399" fmla="*/ 1166485 w 1388476"/>
                <a:gd name="connsiteY399" fmla="*/ 450576 h 791386"/>
                <a:gd name="connsiteX400" fmla="*/ 1166485 w 1388476"/>
                <a:gd name="connsiteY400" fmla="*/ 449243 h 791386"/>
                <a:gd name="connsiteX401" fmla="*/ 1166485 w 1388476"/>
                <a:gd name="connsiteY401" fmla="*/ 448005 h 791386"/>
                <a:gd name="connsiteX402" fmla="*/ 1167816 w 1388476"/>
                <a:gd name="connsiteY402" fmla="*/ 446672 h 791386"/>
                <a:gd name="connsiteX403" fmla="*/ 1169053 w 1388476"/>
                <a:gd name="connsiteY403" fmla="*/ 446672 h 791386"/>
                <a:gd name="connsiteX404" fmla="*/ 1170386 w 1388476"/>
                <a:gd name="connsiteY404" fmla="*/ 448005 h 791386"/>
                <a:gd name="connsiteX405" fmla="*/ 1171718 w 1388476"/>
                <a:gd name="connsiteY405" fmla="*/ 449243 h 791386"/>
                <a:gd name="connsiteX406" fmla="*/ 1172955 w 1388476"/>
                <a:gd name="connsiteY406" fmla="*/ 448005 h 791386"/>
                <a:gd name="connsiteX407" fmla="*/ 1175524 w 1388476"/>
                <a:gd name="connsiteY407" fmla="*/ 445340 h 791386"/>
                <a:gd name="connsiteX408" fmla="*/ 1176856 w 1388476"/>
                <a:gd name="connsiteY408" fmla="*/ 442769 h 791386"/>
                <a:gd name="connsiteX409" fmla="*/ 1176856 w 1388476"/>
                <a:gd name="connsiteY409" fmla="*/ 441532 h 791386"/>
                <a:gd name="connsiteX410" fmla="*/ 1175524 w 1388476"/>
                <a:gd name="connsiteY410" fmla="*/ 438961 h 791386"/>
                <a:gd name="connsiteX411" fmla="*/ 1175524 w 1388476"/>
                <a:gd name="connsiteY411" fmla="*/ 435058 h 791386"/>
                <a:gd name="connsiteX412" fmla="*/ 1174287 w 1388476"/>
                <a:gd name="connsiteY412" fmla="*/ 429917 h 791386"/>
                <a:gd name="connsiteX413" fmla="*/ 1174287 w 1388476"/>
                <a:gd name="connsiteY413" fmla="*/ 427252 h 791386"/>
                <a:gd name="connsiteX414" fmla="*/ 1175524 w 1388476"/>
                <a:gd name="connsiteY414" fmla="*/ 427252 h 791386"/>
                <a:gd name="connsiteX415" fmla="*/ 1176856 w 1388476"/>
                <a:gd name="connsiteY415" fmla="*/ 427252 h 791386"/>
                <a:gd name="connsiteX416" fmla="*/ 1178093 w 1388476"/>
                <a:gd name="connsiteY416" fmla="*/ 429917 h 791386"/>
                <a:gd name="connsiteX417" fmla="*/ 1179425 w 1388476"/>
                <a:gd name="connsiteY417" fmla="*/ 432488 h 791386"/>
                <a:gd name="connsiteX418" fmla="*/ 1179425 w 1388476"/>
                <a:gd name="connsiteY418" fmla="*/ 433725 h 791386"/>
                <a:gd name="connsiteX419" fmla="*/ 1179425 w 1388476"/>
                <a:gd name="connsiteY419" fmla="*/ 436296 h 791386"/>
                <a:gd name="connsiteX420" fmla="*/ 1179425 w 1388476"/>
                <a:gd name="connsiteY420" fmla="*/ 437628 h 791386"/>
                <a:gd name="connsiteX421" fmla="*/ 1178093 w 1388476"/>
                <a:gd name="connsiteY421" fmla="*/ 438961 h 791386"/>
                <a:gd name="connsiteX422" fmla="*/ 1179425 w 1388476"/>
                <a:gd name="connsiteY422" fmla="*/ 441532 h 791386"/>
                <a:gd name="connsiteX423" fmla="*/ 1180662 w 1388476"/>
                <a:gd name="connsiteY423" fmla="*/ 444102 h 791386"/>
                <a:gd name="connsiteX424" fmla="*/ 1180662 w 1388476"/>
                <a:gd name="connsiteY424" fmla="*/ 445340 h 791386"/>
                <a:gd name="connsiteX425" fmla="*/ 1181995 w 1388476"/>
                <a:gd name="connsiteY425" fmla="*/ 445340 h 791386"/>
                <a:gd name="connsiteX426" fmla="*/ 1187133 w 1388476"/>
                <a:gd name="connsiteY426" fmla="*/ 444102 h 791386"/>
                <a:gd name="connsiteX427" fmla="*/ 1191034 w 1388476"/>
                <a:gd name="connsiteY427" fmla="*/ 442769 h 791386"/>
                <a:gd name="connsiteX428" fmla="*/ 1192271 w 1388476"/>
                <a:gd name="connsiteY428" fmla="*/ 442769 h 791386"/>
                <a:gd name="connsiteX429" fmla="*/ 1193603 w 1388476"/>
                <a:gd name="connsiteY429" fmla="*/ 444102 h 791386"/>
                <a:gd name="connsiteX430" fmla="*/ 1197409 w 1388476"/>
                <a:gd name="connsiteY430" fmla="*/ 448005 h 791386"/>
                <a:gd name="connsiteX431" fmla="*/ 1200073 w 1388476"/>
                <a:gd name="connsiteY431" fmla="*/ 449243 h 791386"/>
                <a:gd name="connsiteX432" fmla="*/ 1201310 w 1388476"/>
                <a:gd name="connsiteY432" fmla="*/ 450576 h 791386"/>
                <a:gd name="connsiteX433" fmla="*/ 1202643 w 1388476"/>
                <a:gd name="connsiteY433" fmla="*/ 449243 h 791386"/>
                <a:gd name="connsiteX434" fmla="*/ 1202643 w 1388476"/>
                <a:gd name="connsiteY434" fmla="*/ 448005 h 791386"/>
                <a:gd name="connsiteX435" fmla="*/ 1201310 w 1388476"/>
                <a:gd name="connsiteY435" fmla="*/ 448005 h 791386"/>
                <a:gd name="connsiteX436" fmla="*/ 1202643 w 1388476"/>
                <a:gd name="connsiteY436" fmla="*/ 446672 h 791386"/>
                <a:gd name="connsiteX437" fmla="*/ 1206544 w 1388476"/>
                <a:gd name="connsiteY437" fmla="*/ 445340 h 791386"/>
                <a:gd name="connsiteX438" fmla="*/ 1209113 w 1388476"/>
                <a:gd name="connsiteY438" fmla="*/ 446672 h 791386"/>
                <a:gd name="connsiteX439" fmla="*/ 1209113 w 1388476"/>
                <a:gd name="connsiteY439" fmla="*/ 445340 h 791386"/>
                <a:gd name="connsiteX440" fmla="*/ 1209113 w 1388476"/>
                <a:gd name="connsiteY440" fmla="*/ 444102 h 791386"/>
                <a:gd name="connsiteX441" fmla="*/ 1209113 w 1388476"/>
                <a:gd name="connsiteY441" fmla="*/ 442769 h 791386"/>
                <a:gd name="connsiteX442" fmla="*/ 1209113 w 1388476"/>
                <a:gd name="connsiteY442" fmla="*/ 441532 h 791386"/>
                <a:gd name="connsiteX443" fmla="*/ 1210445 w 1388476"/>
                <a:gd name="connsiteY443" fmla="*/ 441532 h 791386"/>
                <a:gd name="connsiteX444" fmla="*/ 1214251 w 1388476"/>
                <a:gd name="connsiteY444" fmla="*/ 440199 h 791386"/>
                <a:gd name="connsiteX445" fmla="*/ 1218153 w 1388476"/>
                <a:gd name="connsiteY445" fmla="*/ 440199 h 791386"/>
                <a:gd name="connsiteX446" fmla="*/ 1218153 w 1388476"/>
                <a:gd name="connsiteY446" fmla="*/ 441532 h 791386"/>
                <a:gd name="connsiteX447" fmla="*/ 1219390 w 1388476"/>
                <a:gd name="connsiteY447" fmla="*/ 441532 h 791386"/>
                <a:gd name="connsiteX448" fmla="*/ 1223291 w 1388476"/>
                <a:gd name="connsiteY448" fmla="*/ 445340 h 791386"/>
                <a:gd name="connsiteX449" fmla="*/ 1227097 w 1388476"/>
                <a:gd name="connsiteY449" fmla="*/ 449243 h 791386"/>
                <a:gd name="connsiteX450" fmla="*/ 1227097 w 1388476"/>
                <a:gd name="connsiteY450" fmla="*/ 450576 h 791386"/>
                <a:gd name="connsiteX451" fmla="*/ 1228429 w 1388476"/>
                <a:gd name="connsiteY451" fmla="*/ 451813 h 791386"/>
                <a:gd name="connsiteX452" fmla="*/ 1227097 w 1388476"/>
                <a:gd name="connsiteY452" fmla="*/ 455716 h 791386"/>
                <a:gd name="connsiteX453" fmla="*/ 1227097 w 1388476"/>
                <a:gd name="connsiteY453" fmla="*/ 459524 h 791386"/>
                <a:gd name="connsiteX454" fmla="*/ 1227097 w 1388476"/>
                <a:gd name="connsiteY454" fmla="*/ 460857 h 791386"/>
                <a:gd name="connsiteX455" fmla="*/ 1227097 w 1388476"/>
                <a:gd name="connsiteY455" fmla="*/ 462190 h 791386"/>
                <a:gd name="connsiteX456" fmla="*/ 1232331 w 1388476"/>
                <a:gd name="connsiteY456" fmla="*/ 467330 h 791386"/>
                <a:gd name="connsiteX457" fmla="*/ 1238801 w 1388476"/>
                <a:gd name="connsiteY457" fmla="*/ 471234 h 791386"/>
                <a:gd name="connsiteX458" fmla="*/ 1240038 w 1388476"/>
                <a:gd name="connsiteY458" fmla="*/ 471234 h 791386"/>
                <a:gd name="connsiteX459" fmla="*/ 1241370 w 1388476"/>
                <a:gd name="connsiteY459" fmla="*/ 469901 h 791386"/>
                <a:gd name="connsiteX460" fmla="*/ 1241370 w 1388476"/>
                <a:gd name="connsiteY460" fmla="*/ 468568 h 791386"/>
                <a:gd name="connsiteX461" fmla="*/ 1240038 w 1388476"/>
                <a:gd name="connsiteY461" fmla="*/ 465998 h 791386"/>
                <a:gd name="connsiteX462" fmla="*/ 1238801 w 1388476"/>
                <a:gd name="connsiteY462" fmla="*/ 465998 h 791386"/>
                <a:gd name="connsiteX463" fmla="*/ 1238801 w 1388476"/>
                <a:gd name="connsiteY463" fmla="*/ 464760 h 791386"/>
                <a:gd name="connsiteX464" fmla="*/ 1237469 w 1388476"/>
                <a:gd name="connsiteY464" fmla="*/ 463427 h 791386"/>
                <a:gd name="connsiteX465" fmla="*/ 1238801 w 1388476"/>
                <a:gd name="connsiteY465" fmla="*/ 462190 h 791386"/>
                <a:gd name="connsiteX466" fmla="*/ 1240038 w 1388476"/>
                <a:gd name="connsiteY466" fmla="*/ 462190 h 791386"/>
                <a:gd name="connsiteX467" fmla="*/ 1242607 w 1388476"/>
                <a:gd name="connsiteY467" fmla="*/ 463427 h 791386"/>
                <a:gd name="connsiteX468" fmla="*/ 1247841 w 1388476"/>
                <a:gd name="connsiteY468" fmla="*/ 465998 h 791386"/>
                <a:gd name="connsiteX469" fmla="*/ 1247841 w 1388476"/>
                <a:gd name="connsiteY469" fmla="*/ 467330 h 791386"/>
                <a:gd name="connsiteX470" fmla="*/ 1247841 w 1388476"/>
                <a:gd name="connsiteY470" fmla="*/ 468568 h 791386"/>
                <a:gd name="connsiteX471" fmla="*/ 1247841 w 1388476"/>
                <a:gd name="connsiteY471" fmla="*/ 469901 h 791386"/>
                <a:gd name="connsiteX472" fmla="*/ 1246508 w 1388476"/>
                <a:gd name="connsiteY472" fmla="*/ 471234 h 791386"/>
                <a:gd name="connsiteX473" fmla="*/ 1246508 w 1388476"/>
                <a:gd name="connsiteY473" fmla="*/ 472471 h 791386"/>
                <a:gd name="connsiteX474" fmla="*/ 1247841 w 1388476"/>
                <a:gd name="connsiteY474" fmla="*/ 473804 h 791386"/>
                <a:gd name="connsiteX475" fmla="*/ 1252979 w 1388476"/>
                <a:gd name="connsiteY475" fmla="*/ 475042 h 791386"/>
                <a:gd name="connsiteX476" fmla="*/ 1258117 w 1388476"/>
                <a:gd name="connsiteY476" fmla="*/ 477612 h 791386"/>
                <a:gd name="connsiteX477" fmla="*/ 1259449 w 1388476"/>
                <a:gd name="connsiteY477" fmla="*/ 478945 h 791386"/>
                <a:gd name="connsiteX478" fmla="*/ 1260686 w 1388476"/>
                <a:gd name="connsiteY478" fmla="*/ 480278 h 791386"/>
                <a:gd name="connsiteX479" fmla="*/ 1265825 w 1388476"/>
                <a:gd name="connsiteY479" fmla="*/ 486656 h 791386"/>
                <a:gd name="connsiteX480" fmla="*/ 1268393 w 1388476"/>
                <a:gd name="connsiteY480" fmla="*/ 490559 h 791386"/>
                <a:gd name="connsiteX481" fmla="*/ 1269726 w 1388476"/>
                <a:gd name="connsiteY481" fmla="*/ 491892 h 791386"/>
                <a:gd name="connsiteX482" fmla="*/ 1271058 w 1388476"/>
                <a:gd name="connsiteY482" fmla="*/ 491892 h 791386"/>
                <a:gd name="connsiteX483" fmla="*/ 1272295 w 1388476"/>
                <a:gd name="connsiteY483" fmla="*/ 491892 h 791386"/>
                <a:gd name="connsiteX484" fmla="*/ 1273627 w 1388476"/>
                <a:gd name="connsiteY484" fmla="*/ 490559 h 791386"/>
                <a:gd name="connsiteX485" fmla="*/ 1274864 w 1388476"/>
                <a:gd name="connsiteY485" fmla="*/ 486656 h 791386"/>
                <a:gd name="connsiteX486" fmla="*/ 1278765 w 1388476"/>
                <a:gd name="connsiteY486" fmla="*/ 482848 h 791386"/>
                <a:gd name="connsiteX487" fmla="*/ 1281334 w 1388476"/>
                <a:gd name="connsiteY487" fmla="*/ 477612 h 791386"/>
                <a:gd name="connsiteX488" fmla="*/ 1283903 w 1388476"/>
                <a:gd name="connsiteY488" fmla="*/ 476374 h 791386"/>
                <a:gd name="connsiteX489" fmla="*/ 1285236 w 1388476"/>
                <a:gd name="connsiteY489" fmla="*/ 476374 h 791386"/>
                <a:gd name="connsiteX490" fmla="*/ 1285236 w 1388476"/>
                <a:gd name="connsiteY490" fmla="*/ 477612 h 791386"/>
                <a:gd name="connsiteX491" fmla="*/ 1286473 w 1388476"/>
                <a:gd name="connsiteY491" fmla="*/ 478945 h 791386"/>
                <a:gd name="connsiteX492" fmla="*/ 1287805 w 1388476"/>
                <a:gd name="connsiteY492" fmla="*/ 478945 h 791386"/>
                <a:gd name="connsiteX493" fmla="*/ 1289042 w 1388476"/>
                <a:gd name="connsiteY493" fmla="*/ 478945 h 791386"/>
                <a:gd name="connsiteX494" fmla="*/ 1290374 w 1388476"/>
                <a:gd name="connsiteY494" fmla="*/ 477612 h 791386"/>
                <a:gd name="connsiteX495" fmla="*/ 1290374 w 1388476"/>
                <a:gd name="connsiteY495" fmla="*/ 476374 h 791386"/>
                <a:gd name="connsiteX496" fmla="*/ 1291706 w 1388476"/>
                <a:gd name="connsiteY496" fmla="*/ 472471 h 791386"/>
                <a:gd name="connsiteX497" fmla="*/ 1291706 w 1388476"/>
                <a:gd name="connsiteY497" fmla="*/ 467330 h 791386"/>
                <a:gd name="connsiteX498" fmla="*/ 1291706 w 1388476"/>
                <a:gd name="connsiteY498" fmla="*/ 463427 h 791386"/>
                <a:gd name="connsiteX499" fmla="*/ 1291706 w 1388476"/>
                <a:gd name="connsiteY499" fmla="*/ 458287 h 791386"/>
                <a:gd name="connsiteX500" fmla="*/ 1291706 w 1388476"/>
                <a:gd name="connsiteY500" fmla="*/ 456954 h 791386"/>
                <a:gd name="connsiteX501" fmla="*/ 1290374 w 1388476"/>
                <a:gd name="connsiteY501" fmla="*/ 455716 h 791386"/>
                <a:gd name="connsiteX502" fmla="*/ 1289042 w 1388476"/>
                <a:gd name="connsiteY502" fmla="*/ 455716 h 791386"/>
                <a:gd name="connsiteX503" fmla="*/ 1287805 w 1388476"/>
                <a:gd name="connsiteY503" fmla="*/ 455716 h 791386"/>
                <a:gd name="connsiteX504" fmla="*/ 1286473 w 1388476"/>
                <a:gd name="connsiteY504" fmla="*/ 459524 h 791386"/>
                <a:gd name="connsiteX505" fmla="*/ 1285236 w 1388476"/>
                <a:gd name="connsiteY505" fmla="*/ 459524 h 791386"/>
                <a:gd name="connsiteX506" fmla="*/ 1283903 w 1388476"/>
                <a:gd name="connsiteY506" fmla="*/ 459524 h 791386"/>
                <a:gd name="connsiteX507" fmla="*/ 1282666 w 1388476"/>
                <a:gd name="connsiteY507" fmla="*/ 459524 h 791386"/>
                <a:gd name="connsiteX508" fmla="*/ 1280098 w 1388476"/>
                <a:gd name="connsiteY508" fmla="*/ 460857 h 791386"/>
                <a:gd name="connsiteX509" fmla="*/ 1278765 w 1388476"/>
                <a:gd name="connsiteY509" fmla="*/ 460857 h 791386"/>
                <a:gd name="connsiteX510" fmla="*/ 1276196 w 1388476"/>
                <a:gd name="connsiteY510" fmla="*/ 460857 h 791386"/>
                <a:gd name="connsiteX511" fmla="*/ 1272295 w 1388476"/>
                <a:gd name="connsiteY511" fmla="*/ 459524 h 791386"/>
                <a:gd name="connsiteX512" fmla="*/ 1271058 w 1388476"/>
                <a:gd name="connsiteY512" fmla="*/ 458287 h 791386"/>
                <a:gd name="connsiteX513" fmla="*/ 1271058 w 1388476"/>
                <a:gd name="connsiteY513" fmla="*/ 455716 h 791386"/>
                <a:gd name="connsiteX514" fmla="*/ 1272295 w 1388476"/>
                <a:gd name="connsiteY514" fmla="*/ 455716 h 791386"/>
                <a:gd name="connsiteX515" fmla="*/ 1274864 w 1388476"/>
                <a:gd name="connsiteY515" fmla="*/ 455716 h 791386"/>
                <a:gd name="connsiteX516" fmla="*/ 1278765 w 1388476"/>
                <a:gd name="connsiteY516" fmla="*/ 456954 h 791386"/>
                <a:gd name="connsiteX517" fmla="*/ 1280098 w 1388476"/>
                <a:gd name="connsiteY517" fmla="*/ 456954 h 791386"/>
                <a:gd name="connsiteX518" fmla="*/ 1282666 w 1388476"/>
                <a:gd name="connsiteY518" fmla="*/ 456954 h 791386"/>
                <a:gd name="connsiteX519" fmla="*/ 1283903 w 1388476"/>
                <a:gd name="connsiteY519" fmla="*/ 455716 h 791386"/>
                <a:gd name="connsiteX520" fmla="*/ 1286473 w 1388476"/>
                <a:gd name="connsiteY520" fmla="*/ 453146 h 791386"/>
                <a:gd name="connsiteX521" fmla="*/ 1287805 w 1388476"/>
                <a:gd name="connsiteY521" fmla="*/ 451813 h 791386"/>
                <a:gd name="connsiteX522" fmla="*/ 1286473 w 1388476"/>
                <a:gd name="connsiteY522" fmla="*/ 450576 h 791386"/>
                <a:gd name="connsiteX523" fmla="*/ 1283903 w 1388476"/>
                <a:gd name="connsiteY523" fmla="*/ 450576 h 791386"/>
                <a:gd name="connsiteX524" fmla="*/ 1280098 w 1388476"/>
                <a:gd name="connsiteY524" fmla="*/ 449243 h 791386"/>
                <a:gd name="connsiteX525" fmla="*/ 1278765 w 1388476"/>
                <a:gd name="connsiteY525" fmla="*/ 448005 h 791386"/>
                <a:gd name="connsiteX526" fmla="*/ 1277528 w 1388476"/>
                <a:gd name="connsiteY526" fmla="*/ 445340 h 791386"/>
                <a:gd name="connsiteX527" fmla="*/ 1277528 w 1388476"/>
                <a:gd name="connsiteY527" fmla="*/ 442769 h 791386"/>
                <a:gd name="connsiteX528" fmla="*/ 1276196 w 1388476"/>
                <a:gd name="connsiteY528" fmla="*/ 441532 h 791386"/>
                <a:gd name="connsiteX529" fmla="*/ 1274864 w 1388476"/>
                <a:gd name="connsiteY529" fmla="*/ 440199 h 791386"/>
                <a:gd name="connsiteX530" fmla="*/ 1273627 w 1388476"/>
                <a:gd name="connsiteY530" fmla="*/ 441532 h 791386"/>
                <a:gd name="connsiteX531" fmla="*/ 1272295 w 1388476"/>
                <a:gd name="connsiteY531" fmla="*/ 442769 h 791386"/>
                <a:gd name="connsiteX532" fmla="*/ 1272295 w 1388476"/>
                <a:gd name="connsiteY532" fmla="*/ 444102 h 791386"/>
                <a:gd name="connsiteX533" fmla="*/ 1273627 w 1388476"/>
                <a:gd name="connsiteY533" fmla="*/ 444102 h 791386"/>
                <a:gd name="connsiteX534" fmla="*/ 1273627 w 1388476"/>
                <a:gd name="connsiteY534" fmla="*/ 446672 h 791386"/>
                <a:gd name="connsiteX535" fmla="*/ 1272295 w 1388476"/>
                <a:gd name="connsiteY535" fmla="*/ 449243 h 791386"/>
                <a:gd name="connsiteX536" fmla="*/ 1271058 w 1388476"/>
                <a:gd name="connsiteY536" fmla="*/ 449243 h 791386"/>
                <a:gd name="connsiteX537" fmla="*/ 1269726 w 1388476"/>
                <a:gd name="connsiteY537" fmla="*/ 450576 h 791386"/>
                <a:gd name="connsiteX538" fmla="*/ 1268393 w 1388476"/>
                <a:gd name="connsiteY538" fmla="*/ 449243 h 791386"/>
                <a:gd name="connsiteX539" fmla="*/ 1269726 w 1388476"/>
                <a:gd name="connsiteY539" fmla="*/ 446672 h 791386"/>
                <a:gd name="connsiteX540" fmla="*/ 1269726 w 1388476"/>
                <a:gd name="connsiteY540" fmla="*/ 445340 h 791386"/>
                <a:gd name="connsiteX541" fmla="*/ 1268393 w 1388476"/>
                <a:gd name="connsiteY541" fmla="*/ 445340 h 791386"/>
                <a:gd name="connsiteX542" fmla="*/ 1267156 w 1388476"/>
                <a:gd name="connsiteY542" fmla="*/ 444102 h 791386"/>
                <a:gd name="connsiteX543" fmla="*/ 1265825 w 1388476"/>
                <a:gd name="connsiteY543" fmla="*/ 444102 h 791386"/>
                <a:gd name="connsiteX544" fmla="*/ 1264588 w 1388476"/>
                <a:gd name="connsiteY544" fmla="*/ 445340 h 791386"/>
                <a:gd name="connsiteX545" fmla="*/ 1264588 w 1388476"/>
                <a:gd name="connsiteY545" fmla="*/ 446672 h 791386"/>
                <a:gd name="connsiteX546" fmla="*/ 1264588 w 1388476"/>
                <a:gd name="connsiteY546" fmla="*/ 448005 h 791386"/>
                <a:gd name="connsiteX547" fmla="*/ 1263255 w 1388476"/>
                <a:gd name="connsiteY547" fmla="*/ 449243 h 791386"/>
                <a:gd name="connsiteX548" fmla="*/ 1263255 w 1388476"/>
                <a:gd name="connsiteY548" fmla="*/ 450576 h 791386"/>
                <a:gd name="connsiteX549" fmla="*/ 1260686 w 1388476"/>
                <a:gd name="connsiteY549" fmla="*/ 451813 h 791386"/>
                <a:gd name="connsiteX550" fmla="*/ 1258117 w 1388476"/>
                <a:gd name="connsiteY550" fmla="*/ 453146 h 791386"/>
                <a:gd name="connsiteX551" fmla="*/ 1258117 w 1388476"/>
                <a:gd name="connsiteY551" fmla="*/ 451813 h 791386"/>
                <a:gd name="connsiteX552" fmla="*/ 1256880 w 1388476"/>
                <a:gd name="connsiteY552" fmla="*/ 450576 h 791386"/>
                <a:gd name="connsiteX553" fmla="*/ 1258117 w 1388476"/>
                <a:gd name="connsiteY553" fmla="*/ 448005 h 791386"/>
                <a:gd name="connsiteX554" fmla="*/ 1259449 w 1388476"/>
                <a:gd name="connsiteY554" fmla="*/ 445340 h 791386"/>
                <a:gd name="connsiteX555" fmla="*/ 1258117 w 1388476"/>
                <a:gd name="connsiteY555" fmla="*/ 444102 h 791386"/>
                <a:gd name="connsiteX556" fmla="*/ 1256880 w 1388476"/>
                <a:gd name="connsiteY556" fmla="*/ 444102 h 791386"/>
                <a:gd name="connsiteX557" fmla="*/ 1255548 w 1388476"/>
                <a:gd name="connsiteY557" fmla="*/ 442769 h 791386"/>
                <a:gd name="connsiteX558" fmla="*/ 1255548 w 1388476"/>
                <a:gd name="connsiteY558" fmla="*/ 441532 h 791386"/>
                <a:gd name="connsiteX559" fmla="*/ 1256880 w 1388476"/>
                <a:gd name="connsiteY559" fmla="*/ 440199 h 791386"/>
                <a:gd name="connsiteX560" fmla="*/ 1259449 w 1388476"/>
                <a:gd name="connsiteY560" fmla="*/ 438961 h 791386"/>
                <a:gd name="connsiteX561" fmla="*/ 1260686 w 1388476"/>
                <a:gd name="connsiteY561" fmla="*/ 440199 h 791386"/>
                <a:gd name="connsiteX562" fmla="*/ 1262018 w 1388476"/>
                <a:gd name="connsiteY562" fmla="*/ 440199 h 791386"/>
                <a:gd name="connsiteX563" fmla="*/ 1263255 w 1388476"/>
                <a:gd name="connsiteY563" fmla="*/ 440199 h 791386"/>
                <a:gd name="connsiteX564" fmla="*/ 1264588 w 1388476"/>
                <a:gd name="connsiteY564" fmla="*/ 440199 h 791386"/>
                <a:gd name="connsiteX565" fmla="*/ 1264588 w 1388476"/>
                <a:gd name="connsiteY565" fmla="*/ 438961 h 791386"/>
                <a:gd name="connsiteX566" fmla="*/ 1264588 w 1388476"/>
                <a:gd name="connsiteY566" fmla="*/ 436296 h 791386"/>
                <a:gd name="connsiteX567" fmla="*/ 1263255 w 1388476"/>
                <a:gd name="connsiteY567" fmla="*/ 436296 h 791386"/>
                <a:gd name="connsiteX568" fmla="*/ 1263255 w 1388476"/>
                <a:gd name="connsiteY568" fmla="*/ 435058 h 791386"/>
                <a:gd name="connsiteX569" fmla="*/ 1262018 w 1388476"/>
                <a:gd name="connsiteY569" fmla="*/ 435058 h 791386"/>
                <a:gd name="connsiteX570" fmla="*/ 1259449 w 1388476"/>
                <a:gd name="connsiteY570" fmla="*/ 435058 h 791386"/>
                <a:gd name="connsiteX571" fmla="*/ 1259449 w 1388476"/>
                <a:gd name="connsiteY571" fmla="*/ 433725 h 791386"/>
                <a:gd name="connsiteX572" fmla="*/ 1258117 w 1388476"/>
                <a:gd name="connsiteY572" fmla="*/ 432488 h 791386"/>
                <a:gd name="connsiteX573" fmla="*/ 1252979 w 1388476"/>
                <a:gd name="connsiteY573" fmla="*/ 432488 h 791386"/>
                <a:gd name="connsiteX574" fmla="*/ 1249078 w 1388476"/>
                <a:gd name="connsiteY574" fmla="*/ 433725 h 791386"/>
                <a:gd name="connsiteX575" fmla="*/ 1249078 w 1388476"/>
                <a:gd name="connsiteY575" fmla="*/ 435058 h 791386"/>
                <a:gd name="connsiteX576" fmla="*/ 1247841 w 1388476"/>
                <a:gd name="connsiteY576" fmla="*/ 435058 h 791386"/>
                <a:gd name="connsiteX577" fmla="*/ 1241370 w 1388476"/>
                <a:gd name="connsiteY577" fmla="*/ 432488 h 791386"/>
                <a:gd name="connsiteX578" fmla="*/ 1232331 w 1388476"/>
                <a:gd name="connsiteY578" fmla="*/ 428584 h 791386"/>
                <a:gd name="connsiteX579" fmla="*/ 1219390 w 1388476"/>
                <a:gd name="connsiteY579" fmla="*/ 423444 h 791386"/>
                <a:gd name="connsiteX580" fmla="*/ 1218153 w 1388476"/>
                <a:gd name="connsiteY580" fmla="*/ 422111 h 791386"/>
                <a:gd name="connsiteX581" fmla="*/ 1212919 w 1388476"/>
                <a:gd name="connsiteY581" fmla="*/ 416970 h 791386"/>
                <a:gd name="connsiteX582" fmla="*/ 1209113 w 1388476"/>
                <a:gd name="connsiteY582" fmla="*/ 411830 h 791386"/>
                <a:gd name="connsiteX583" fmla="*/ 1202643 w 1388476"/>
                <a:gd name="connsiteY583" fmla="*/ 406594 h 791386"/>
                <a:gd name="connsiteX584" fmla="*/ 1200073 w 1388476"/>
                <a:gd name="connsiteY584" fmla="*/ 401453 h 791386"/>
                <a:gd name="connsiteX585" fmla="*/ 1200073 w 1388476"/>
                <a:gd name="connsiteY585" fmla="*/ 400215 h 791386"/>
                <a:gd name="connsiteX586" fmla="*/ 1200073 w 1388476"/>
                <a:gd name="connsiteY586" fmla="*/ 398883 h 791386"/>
                <a:gd name="connsiteX587" fmla="*/ 1200073 w 1388476"/>
                <a:gd name="connsiteY587" fmla="*/ 397550 h 791386"/>
                <a:gd name="connsiteX588" fmla="*/ 1201310 w 1388476"/>
                <a:gd name="connsiteY588" fmla="*/ 397550 h 791386"/>
                <a:gd name="connsiteX589" fmla="*/ 1203880 w 1388476"/>
                <a:gd name="connsiteY589" fmla="*/ 397550 h 791386"/>
                <a:gd name="connsiteX590" fmla="*/ 1206544 w 1388476"/>
                <a:gd name="connsiteY590" fmla="*/ 398883 h 791386"/>
                <a:gd name="connsiteX591" fmla="*/ 1207781 w 1388476"/>
                <a:gd name="connsiteY591" fmla="*/ 400215 h 791386"/>
                <a:gd name="connsiteX592" fmla="*/ 1209113 w 1388476"/>
                <a:gd name="connsiteY592" fmla="*/ 400215 h 791386"/>
                <a:gd name="connsiteX593" fmla="*/ 1210445 w 1388476"/>
                <a:gd name="connsiteY593" fmla="*/ 400215 h 791386"/>
                <a:gd name="connsiteX594" fmla="*/ 1212919 w 1388476"/>
                <a:gd name="connsiteY594" fmla="*/ 402786 h 791386"/>
                <a:gd name="connsiteX595" fmla="*/ 1218153 w 1388476"/>
                <a:gd name="connsiteY595" fmla="*/ 407927 h 791386"/>
                <a:gd name="connsiteX596" fmla="*/ 1222054 w 1388476"/>
                <a:gd name="connsiteY596" fmla="*/ 413067 h 791386"/>
                <a:gd name="connsiteX597" fmla="*/ 1224528 w 1388476"/>
                <a:gd name="connsiteY597" fmla="*/ 416970 h 791386"/>
                <a:gd name="connsiteX598" fmla="*/ 1225860 w 1388476"/>
                <a:gd name="connsiteY598" fmla="*/ 418303 h 791386"/>
                <a:gd name="connsiteX599" fmla="*/ 1227097 w 1388476"/>
                <a:gd name="connsiteY599" fmla="*/ 418303 h 791386"/>
                <a:gd name="connsiteX600" fmla="*/ 1232331 w 1388476"/>
                <a:gd name="connsiteY600" fmla="*/ 418303 h 791386"/>
                <a:gd name="connsiteX601" fmla="*/ 1233568 w 1388476"/>
                <a:gd name="connsiteY601" fmla="*/ 419541 h 791386"/>
                <a:gd name="connsiteX602" fmla="*/ 1236136 w 1388476"/>
                <a:gd name="connsiteY602" fmla="*/ 420873 h 791386"/>
                <a:gd name="connsiteX603" fmla="*/ 1240038 w 1388476"/>
                <a:gd name="connsiteY603" fmla="*/ 424682 h 791386"/>
                <a:gd name="connsiteX604" fmla="*/ 1242607 w 1388476"/>
                <a:gd name="connsiteY604" fmla="*/ 428584 h 791386"/>
                <a:gd name="connsiteX605" fmla="*/ 1243939 w 1388476"/>
                <a:gd name="connsiteY605" fmla="*/ 429917 h 791386"/>
                <a:gd name="connsiteX606" fmla="*/ 1245176 w 1388476"/>
                <a:gd name="connsiteY606" fmla="*/ 429917 h 791386"/>
                <a:gd name="connsiteX607" fmla="*/ 1247841 w 1388476"/>
                <a:gd name="connsiteY607" fmla="*/ 428584 h 791386"/>
                <a:gd name="connsiteX608" fmla="*/ 1255548 w 1388476"/>
                <a:gd name="connsiteY608" fmla="*/ 426014 h 791386"/>
                <a:gd name="connsiteX609" fmla="*/ 1260686 w 1388476"/>
                <a:gd name="connsiteY609" fmla="*/ 423444 h 791386"/>
                <a:gd name="connsiteX610" fmla="*/ 1262018 w 1388476"/>
                <a:gd name="connsiteY610" fmla="*/ 422111 h 791386"/>
                <a:gd name="connsiteX611" fmla="*/ 1263255 w 1388476"/>
                <a:gd name="connsiteY611" fmla="*/ 420873 h 791386"/>
                <a:gd name="connsiteX612" fmla="*/ 1263255 w 1388476"/>
                <a:gd name="connsiteY612" fmla="*/ 418303 h 791386"/>
                <a:gd name="connsiteX613" fmla="*/ 1262018 w 1388476"/>
                <a:gd name="connsiteY613" fmla="*/ 416970 h 791386"/>
                <a:gd name="connsiteX614" fmla="*/ 1260686 w 1388476"/>
                <a:gd name="connsiteY614" fmla="*/ 414400 h 791386"/>
                <a:gd name="connsiteX615" fmla="*/ 1259449 w 1388476"/>
                <a:gd name="connsiteY615" fmla="*/ 413067 h 791386"/>
                <a:gd name="connsiteX616" fmla="*/ 1258117 w 1388476"/>
                <a:gd name="connsiteY616" fmla="*/ 411830 h 791386"/>
                <a:gd name="connsiteX617" fmla="*/ 1256880 w 1388476"/>
                <a:gd name="connsiteY617" fmla="*/ 411830 h 791386"/>
                <a:gd name="connsiteX618" fmla="*/ 1254216 w 1388476"/>
                <a:gd name="connsiteY618" fmla="*/ 413067 h 791386"/>
                <a:gd name="connsiteX619" fmla="*/ 1252979 w 1388476"/>
                <a:gd name="connsiteY619" fmla="*/ 413067 h 791386"/>
                <a:gd name="connsiteX620" fmla="*/ 1251646 w 1388476"/>
                <a:gd name="connsiteY620" fmla="*/ 414400 h 791386"/>
                <a:gd name="connsiteX621" fmla="*/ 1250409 w 1388476"/>
                <a:gd name="connsiteY621" fmla="*/ 416970 h 791386"/>
                <a:gd name="connsiteX622" fmla="*/ 1250409 w 1388476"/>
                <a:gd name="connsiteY622" fmla="*/ 419541 h 791386"/>
                <a:gd name="connsiteX623" fmla="*/ 1249078 w 1388476"/>
                <a:gd name="connsiteY623" fmla="*/ 419541 h 791386"/>
                <a:gd name="connsiteX624" fmla="*/ 1247841 w 1388476"/>
                <a:gd name="connsiteY624" fmla="*/ 419541 h 791386"/>
                <a:gd name="connsiteX625" fmla="*/ 1246508 w 1388476"/>
                <a:gd name="connsiteY625" fmla="*/ 418303 h 791386"/>
                <a:gd name="connsiteX626" fmla="*/ 1245176 w 1388476"/>
                <a:gd name="connsiteY626" fmla="*/ 416970 h 791386"/>
                <a:gd name="connsiteX627" fmla="*/ 1246508 w 1388476"/>
                <a:gd name="connsiteY627" fmla="*/ 416970 h 791386"/>
                <a:gd name="connsiteX628" fmla="*/ 1247841 w 1388476"/>
                <a:gd name="connsiteY628" fmla="*/ 415638 h 791386"/>
                <a:gd name="connsiteX629" fmla="*/ 1246508 w 1388476"/>
                <a:gd name="connsiteY629" fmla="*/ 414400 h 791386"/>
                <a:gd name="connsiteX630" fmla="*/ 1243939 w 1388476"/>
                <a:gd name="connsiteY630" fmla="*/ 414400 h 791386"/>
                <a:gd name="connsiteX631" fmla="*/ 1242607 w 1388476"/>
                <a:gd name="connsiteY631" fmla="*/ 414400 h 791386"/>
                <a:gd name="connsiteX632" fmla="*/ 1241370 w 1388476"/>
                <a:gd name="connsiteY632" fmla="*/ 410497 h 791386"/>
                <a:gd name="connsiteX633" fmla="*/ 1242607 w 1388476"/>
                <a:gd name="connsiteY633" fmla="*/ 409259 h 791386"/>
                <a:gd name="connsiteX634" fmla="*/ 1245176 w 1388476"/>
                <a:gd name="connsiteY634" fmla="*/ 409259 h 791386"/>
                <a:gd name="connsiteX635" fmla="*/ 1247841 w 1388476"/>
                <a:gd name="connsiteY635" fmla="*/ 409259 h 791386"/>
                <a:gd name="connsiteX636" fmla="*/ 1251646 w 1388476"/>
                <a:gd name="connsiteY636" fmla="*/ 410497 h 791386"/>
                <a:gd name="connsiteX637" fmla="*/ 1252979 w 1388476"/>
                <a:gd name="connsiteY637" fmla="*/ 411830 h 791386"/>
                <a:gd name="connsiteX638" fmla="*/ 1254216 w 1388476"/>
                <a:gd name="connsiteY638" fmla="*/ 410497 h 791386"/>
                <a:gd name="connsiteX639" fmla="*/ 1255548 w 1388476"/>
                <a:gd name="connsiteY639" fmla="*/ 409259 h 791386"/>
                <a:gd name="connsiteX640" fmla="*/ 1255548 w 1388476"/>
                <a:gd name="connsiteY640" fmla="*/ 406594 h 791386"/>
                <a:gd name="connsiteX641" fmla="*/ 1251646 w 1388476"/>
                <a:gd name="connsiteY641" fmla="*/ 404023 h 791386"/>
                <a:gd name="connsiteX642" fmla="*/ 1247841 w 1388476"/>
                <a:gd name="connsiteY642" fmla="*/ 401453 h 791386"/>
                <a:gd name="connsiteX643" fmla="*/ 1246508 w 1388476"/>
                <a:gd name="connsiteY643" fmla="*/ 401453 h 791386"/>
                <a:gd name="connsiteX644" fmla="*/ 1243939 w 1388476"/>
                <a:gd name="connsiteY644" fmla="*/ 404023 h 791386"/>
                <a:gd name="connsiteX645" fmla="*/ 1241370 w 1388476"/>
                <a:gd name="connsiteY645" fmla="*/ 404023 h 791386"/>
                <a:gd name="connsiteX646" fmla="*/ 1240038 w 1388476"/>
                <a:gd name="connsiteY646" fmla="*/ 404023 h 791386"/>
                <a:gd name="connsiteX647" fmla="*/ 1240038 w 1388476"/>
                <a:gd name="connsiteY647" fmla="*/ 402786 h 791386"/>
                <a:gd name="connsiteX648" fmla="*/ 1241370 w 1388476"/>
                <a:gd name="connsiteY648" fmla="*/ 400215 h 791386"/>
                <a:gd name="connsiteX649" fmla="*/ 1243939 w 1388476"/>
                <a:gd name="connsiteY649" fmla="*/ 398883 h 791386"/>
                <a:gd name="connsiteX650" fmla="*/ 1243939 w 1388476"/>
                <a:gd name="connsiteY650" fmla="*/ 397550 h 791386"/>
                <a:gd name="connsiteX651" fmla="*/ 1242607 w 1388476"/>
                <a:gd name="connsiteY651" fmla="*/ 397550 h 791386"/>
                <a:gd name="connsiteX652" fmla="*/ 1241370 w 1388476"/>
                <a:gd name="connsiteY652" fmla="*/ 397550 h 791386"/>
                <a:gd name="connsiteX653" fmla="*/ 1238801 w 1388476"/>
                <a:gd name="connsiteY653" fmla="*/ 397550 h 791386"/>
                <a:gd name="connsiteX654" fmla="*/ 1237469 w 1388476"/>
                <a:gd name="connsiteY654" fmla="*/ 396312 h 791386"/>
                <a:gd name="connsiteX655" fmla="*/ 1236136 w 1388476"/>
                <a:gd name="connsiteY655" fmla="*/ 396312 h 791386"/>
                <a:gd name="connsiteX656" fmla="*/ 1236136 w 1388476"/>
                <a:gd name="connsiteY656" fmla="*/ 393742 h 791386"/>
                <a:gd name="connsiteX657" fmla="*/ 1237469 w 1388476"/>
                <a:gd name="connsiteY657" fmla="*/ 392409 h 791386"/>
                <a:gd name="connsiteX658" fmla="*/ 1238801 w 1388476"/>
                <a:gd name="connsiteY658" fmla="*/ 392409 h 791386"/>
                <a:gd name="connsiteX659" fmla="*/ 1241370 w 1388476"/>
                <a:gd name="connsiteY659" fmla="*/ 393742 h 791386"/>
                <a:gd name="connsiteX660" fmla="*/ 1245176 w 1388476"/>
                <a:gd name="connsiteY660" fmla="*/ 396312 h 791386"/>
                <a:gd name="connsiteX661" fmla="*/ 1249078 w 1388476"/>
                <a:gd name="connsiteY661" fmla="*/ 397550 h 791386"/>
                <a:gd name="connsiteX662" fmla="*/ 1252979 w 1388476"/>
                <a:gd name="connsiteY662" fmla="*/ 400215 h 791386"/>
                <a:gd name="connsiteX663" fmla="*/ 1254216 w 1388476"/>
                <a:gd name="connsiteY663" fmla="*/ 400215 h 791386"/>
                <a:gd name="connsiteX664" fmla="*/ 1254216 w 1388476"/>
                <a:gd name="connsiteY664" fmla="*/ 398883 h 791386"/>
                <a:gd name="connsiteX665" fmla="*/ 1252979 w 1388476"/>
                <a:gd name="connsiteY665" fmla="*/ 395075 h 791386"/>
                <a:gd name="connsiteX666" fmla="*/ 1251646 w 1388476"/>
                <a:gd name="connsiteY666" fmla="*/ 392409 h 791386"/>
                <a:gd name="connsiteX667" fmla="*/ 1250409 w 1388476"/>
                <a:gd name="connsiteY667" fmla="*/ 391171 h 791386"/>
                <a:gd name="connsiteX668" fmla="*/ 1249078 w 1388476"/>
                <a:gd name="connsiteY668" fmla="*/ 391171 h 791386"/>
                <a:gd name="connsiteX669" fmla="*/ 1246508 w 1388476"/>
                <a:gd name="connsiteY669" fmla="*/ 391171 h 791386"/>
                <a:gd name="connsiteX670" fmla="*/ 1242607 w 1388476"/>
                <a:gd name="connsiteY670" fmla="*/ 392409 h 791386"/>
                <a:gd name="connsiteX671" fmla="*/ 1241370 w 1388476"/>
                <a:gd name="connsiteY671" fmla="*/ 391171 h 791386"/>
                <a:gd name="connsiteX672" fmla="*/ 1241370 w 1388476"/>
                <a:gd name="connsiteY672" fmla="*/ 389839 h 791386"/>
                <a:gd name="connsiteX673" fmla="*/ 1243939 w 1388476"/>
                <a:gd name="connsiteY673" fmla="*/ 387268 h 791386"/>
                <a:gd name="connsiteX674" fmla="*/ 1242607 w 1388476"/>
                <a:gd name="connsiteY674" fmla="*/ 386031 h 791386"/>
                <a:gd name="connsiteX675" fmla="*/ 1242607 w 1388476"/>
                <a:gd name="connsiteY675" fmla="*/ 383365 h 791386"/>
                <a:gd name="connsiteX676" fmla="*/ 1242607 w 1388476"/>
                <a:gd name="connsiteY676" fmla="*/ 382128 h 791386"/>
                <a:gd name="connsiteX677" fmla="*/ 1243939 w 1388476"/>
                <a:gd name="connsiteY677" fmla="*/ 382128 h 791386"/>
                <a:gd name="connsiteX678" fmla="*/ 1246508 w 1388476"/>
                <a:gd name="connsiteY678" fmla="*/ 382128 h 791386"/>
                <a:gd name="connsiteX679" fmla="*/ 1250409 w 1388476"/>
                <a:gd name="connsiteY679" fmla="*/ 383365 h 791386"/>
                <a:gd name="connsiteX680" fmla="*/ 1251646 w 1388476"/>
                <a:gd name="connsiteY680" fmla="*/ 384698 h 791386"/>
                <a:gd name="connsiteX681" fmla="*/ 1252979 w 1388476"/>
                <a:gd name="connsiteY681" fmla="*/ 386031 h 791386"/>
                <a:gd name="connsiteX682" fmla="*/ 1254216 w 1388476"/>
                <a:gd name="connsiteY682" fmla="*/ 389839 h 791386"/>
                <a:gd name="connsiteX683" fmla="*/ 1256880 w 1388476"/>
                <a:gd name="connsiteY683" fmla="*/ 395075 h 791386"/>
                <a:gd name="connsiteX684" fmla="*/ 1259449 w 1388476"/>
                <a:gd name="connsiteY684" fmla="*/ 397550 h 791386"/>
                <a:gd name="connsiteX685" fmla="*/ 1260686 w 1388476"/>
                <a:gd name="connsiteY685" fmla="*/ 397550 h 791386"/>
                <a:gd name="connsiteX686" fmla="*/ 1262018 w 1388476"/>
                <a:gd name="connsiteY686" fmla="*/ 397550 h 791386"/>
                <a:gd name="connsiteX687" fmla="*/ 1263255 w 1388476"/>
                <a:gd name="connsiteY687" fmla="*/ 396312 h 791386"/>
                <a:gd name="connsiteX688" fmla="*/ 1264588 w 1388476"/>
                <a:gd name="connsiteY688" fmla="*/ 395075 h 791386"/>
                <a:gd name="connsiteX689" fmla="*/ 1264588 w 1388476"/>
                <a:gd name="connsiteY689" fmla="*/ 393742 h 791386"/>
                <a:gd name="connsiteX690" fmla="*/ 1263255 w 1388476"/>
                <a:gd name="connsiteY690" fmla="*/ 392409 h 791386"/>
                <a:gd name="connsiteX691" fmla="*/ 1262018 w 1388476"/>
                <a:gd name="connsiteY691" fmla="*/ 389839 h 791386"/>
                <a:gd name="connsiteX692" fmla="*/ 1260686 w 1388476"/>
                <a:gd name="connsiteY692" fmla="*/ 387268 h 791386"/>
                <a:gd name="connsiteX693" fmla="*/ 1260686 w 1388476"/>
                <a:gd name="connsiteY693" fmla="*/ 386031 h 791386"/>
                <a:gd name="connsiteX694" fmla="*/ 1262018 w 1388476"/>
                <a:gd name="connsiteY694" fmla="*/ 384698 h 791386"/>
                <a:gd name="connsiteX695" fmla="*/ 1264588 w 1388476"/>
                <a:gd name="connsiteY695" fmla="*/ 386031 h 791386"/>
                <a:gd name="connsiteX696" fmla="*/ 1265825 w 1388476"/>
                <a:gd name="connsiteY696" fmla="*/ 387268 h 791386"/>
                <a:gd name="connsiteX697" fmla="*/ 1267156 w 1388476"/>
                <a:gd name="connsiteY697" fmla="*/ 388601 h 791386"/>
                <a:gd name="connsiteX698" fmla="*/ 1267156 w 1388476"/>
                <a:gd name="connsiteY698" fmla="*/ 392409 h 791386"/>
                <a:gd name="connsiteX699" fmla="*/ 1268393 w 1388476"/>
                <a:gd name="connsiteY699" fmla="*/ 396312 h 791386"/>
                <a:gd name="connsiteX700" fmla="*/ 1268393 w 1388476"/>
                <a:gd name="connsiteY700" fmla="*/ 398883 h 791386"/>
                <a:gd name="connsiteX701" fmla="*/ 1268393 w 1388476"/>
                <a:gd name="connsiteY701" fmla="*/ 400215 h 791386"/>
                <a:gd name="connsiteX702" fmla="*/ 1271058 w 1388476"/>
                <a:gd name="connsiteY702" fmla="*/ 400215 h 791386"/>
                <a:gd name="connsiteX703" fmla="*/ 1273627 w 1388476"/>
                <a:gd name="connsiteY703" fmla="*/ 400215 h 791386"/>
                <a:gd name="connsiteX704" fmla="*/ 1276196 w 1388476"/>
                <a:gd name="connsiteY704" fmla="*/ 401453 h 791386"/>
                <a:gd name="connsiteX705" fmla="*/ 1277528 w 1388476"/>
                <a:gd name="connsiteY705" fmla="*/ 404023 h 791386"/>
                <a:gd name="connsiteX706" fmla="*/ 1278765 w 1388476"/>
                <a:gd name="connsiteY706" fmla="*/ 406594 h 791386"/>
                <a:gd name="connsiteX707" fmla="*/ 1277528 w 1388476"/>
                <a:gd name="connsiteY707" fmla="*/ 407927 h 791386"/>
                <a:gd name="connsiteX708" fmla="*/ 1278765 w 1388476"/>
                <a:gd name="connsiteY708" fmla="*/ 409259 h 791386"/>
                <a:gd name="connsiteX709" fmla="*/ 1280098 w 1388476"/>
                <a:gd name="connsiteY709" fmla="*/ 409259 h 791386"/>
                <a:gd name="connsiteX710" fmla="*/ 1281334 w 1388476"/>
                <a:gd name="connsiteY710" fmla="*/ 407927 h 791386"/>
                <a:gd name="connsiteX711" fmla="*/ 1281334 w 1388476"/>
                <a:gd name="connsiteY711" fmla="*/ 406594 h 791386"/>
                <a:gd name="connsiteX712" fmla="*/ 1280098 w 1388476"/>
                <a:gd name="connsiteY712" fmla="*/ 402786 h 791386"/>
                <a:gd name="connsiteX713" fmla="*/ 1278765 w 1388476"/>
                <a:gd name="connsiteY713" fmla="*/ 398883 h 791386"/>
                <a:gd name="connsiteX714" fmla="*/ 1280098 w 1388476"/>
                <a:gd name="connsiteY714" fmla="*/ 397550 h 791386"/>
                <a:gd name="connsiteX715" fmla="*/ 1280098 w 1388476"/>
                <a:gd name="connsiteY715" fmla="*/ 395075 h 791386"/>
                <a:gd name="connsiteX716" fmla="*/ 1281334 w 1388476"/>
                <a:gd name="connsiteY716" fmla="*/ 392409 h 791386"/>
                <a:gd name="connsiteX717" fmla="*/ 1282666 w 1388476"/>
                <a:gd name="connsiteY717" fmla="*/ 391171 h 791386"/>
                <a:gd name="connsiteX718" fmla="*/ 1281334 w 1388476"/>
                <a:gd name="connsiteY718" fmla="*/ 387268 h 791386"/>
                <a:gd name="connsiteX719" fmla="*/ 1280098 w 1388476"/>
                <a:gd name="connsiteY719" fmla="*/ 382128 h 791386"/>
                <a:gd name="connsiteX720" fmla="*/ 1278765 w 1388476"/>
                <a:gd name="connsiteY720" fmla="*/ 378225 h 791386"/>
                <a:gd name="connsiteX721" fmla="*/ 1277528 w 1388476"/>
                <a:gd name="connsiteY721" fmla="*/ 374321 h 791386"/>
                <a:gd name="connsiteX722" fmla="*/ 1277528 w 1388476"/>
                <a:gd name="connsiteY722" fmla="*/ 373084 h 791386"/>
                <a:gd name="connsiteX723" fmla="*/ 1274864 w 1388476"/>
                <a:gd name="connsiteY723" fmla="*/ 373084 h 791386"/>
                <a:gd name="connsiteX724" fmla="*/ 1273627 w 1388476"/>
                <a:gd name="connsiteY724" fmla="*/ 374321 h 791386"/>
                <a:gd name="connsiteX725" fmla="*/ 1273627 w 1388476"/>
                <a:gd name="connsiteY725" fmla="*/ 376987 h 791386"/>
                <a:gd name="connsiteX726" fmla="*/ 1273627 w 1388476"/>
                <a:gd name="connsiteY726" fmla="*/ 378225 h 791386"/>
                <a:gd name="connsiteX727" fmla="*/ 1272295 w 1388476"/>
                <a:gd name="connsiteY727" fmla="*/ 379557 h 791386"/>
                <a:gd name="connsiteX728" fmla="*/ 1271058 w 1388476"/>
                <a:gd name="connsiteY728" fmla="*/ 379557 h 791386"/>
                <a:gd name="connsiteX729" fmla="*/ 1268393 w 1388476"/>
                <a:gd name="connsiteY729" fmla="*/ 379557 h 791386"/>
                <a:gd name="connsiteX730" fmla="*/ 1267156 w 1388476"/>
                <a:gd name="connsiteY730" fmla="*/ 379557 h 791386"/>
                <a:gd name="connsiteX731" fmla="*/ 1264588 w 1388476"/>
                <a:gd name="connsiteY731" fmla="*/ 376987 h 791386"/>
                <a:gd name="connsiteX732" fmla="*/ 1264588 w 1388476"/>
                <a:gd name="connsiteY732" fmla="*/ 375654 h 791386"/>
                <a:gd name="connsiteX733" fmla="*/ 1265825 w 1388476"/>
                <a:gd name="connsiteY733" fmla="*/ 374321 h 791386"/>
                <a:gd name="connsiteX734" fmla="*/ 1268393 w 1388476"/>
                <a:gd name="connsiteY734" fmla="*/ 373084 h 791386"/>
                <a:gd name="connsiteX735" fmla="*/ 1271058 w 1388476"/>
                <a:gd name="connsiteY735" fmla="*/ 373084 h 791386"/>
                <a:gd name="connsiteX736" fmla="*/ 1271058 w 1388476"/>
                <a:gd name="connsiteY736" fmla="*/ 371751 h 791386"/>
                <a:gd name="connsiteX737" fmla="*/ 1271058 w 1388476"/>
                <a:gd name="connsiteY737" fmla="*/ 370514 h 791386"/>
                <a:gd name="connsiteX738" fmla="*/ 1269726 w 1388476"/>
                <a:gd name="connsiteY738" fmla="*/ 370514 h 791386"/>
                <a:gd name="connsiteX739" fmla="*/ 1265825 w 1388476"/>
                <a:gd name="connsiteY739" fmla="*/ 369181 h 791386"/>
                <a:gd name="connsiteX740" fmla="*/ 1262018 w 1388476"/>
                <a:gd name="connsiteY740" fmla="*/ 369181 h 791386"/>
                <a:gd name="connsiteX741" fmla="*/ 1256880 w 1388476"/>
                <a:gd name="connsiteY741" fmla="*/ 365373 h 791386"/>
                <a:gd name="connsiteX742" fmla="*/ 1251646 w 1388476"/>
                <a:gd name="connsiteY742" fmla="*/ 364040 h 791386"/>
                <a:gd name="connsiteX743" fmla="*/ 1250409 w 1388476"/>
                <a:gd name="connsiteY743" fmla="*/ 364040 h 791386"/>
                <a:gd name="connsiteX744" fmla="*/ 1247841 w 1388476"/>
                <a:gd name="connsiteY744" fmla="*/ 366610 h 791386"/>
                <a:gd name="connsiteX745" fmla="*/ 1242607 w 1388476"/>
                <a:gd name="connsiteY745" fmla="*/ 369181 h 791386"/>
                <a:gd name="connsiteX746" fmla="*/ 1240038 w 1388476"/>
                <a:gd name="connsiteY746" fmla="*/ 370514 h 791386"/>
                <a:gd name="connsiteX747" fmla="*/ 1237469 w 1388476"/>
                <a:gd name="connsiteY747" fmla="*/ 369181 h 791386"/>
                <a:gd name="connsiteX748" fmla="*/ 1232331 w 1388476"/>
                <a:gd name="connsiteY748" fmla="*/ 365373 h 791386"/>
                <a:gd name="connsiteX749" fmla="*/ 1227097 w 1388476"/>
                <a:gd name="connsiteY749" fmla="*/ 362707 h 791386"/>
                <a:gd name="connsiteX750" fmla="*/ 1227097 w 1388476"/>
                <a:gd name="connsiteY750" fmla="*/ 361470 h 791386"/>
                <a:gd name="connsiteX751" fmla="*/ 1227097 w 1388476"/>
                <a:gd name="connsiteY751" fmla="*/ 360137 h 791386"/>
                <a:gd name="connsiteX752" fmla="*/ 1228429 w 1388476"/>
                <a:gd name="connsiteY752" fmla="*/ 360137 h 791386"/>
                <a:gd name="connsiteX753" fmla="*/ 1229761 w 1388476"/>
                <a:gd name="connsiteY753" fmla="*/ 361470 h 791386"/>
                <a:gd name="connsiteX754" fmla="*/ 1236136 w 1388476"/>
                <a:gd name="connsiteY754" fmla="*/ 362707 h 791386"/>
                <a:gd name="connsiteX755" fmla="*/ 1243939 w 1388476"/>
                <a:gd name="connsiteY755" fmla="*/ 362707 h 791386"/>
                <a:gd name="connsiteX756" fmla="*/ 1246508 w 1388476"/>
                <a:gd name="connsiteY756" fmla="*/ 362707 h 791386"/>
                <a:gd name="connsiteX757" fmla="*/ 1250409 w 1388476"/>
                <a:gd name="connsiteY757" fmla="*/ 360137 h 791386"/>
                <a:gd name="connsiteX758" fmla="*/ 1251646 w 1388476"/>
                <a:gd name="connsiteY758" fmla="*/ 360137 h 791386"/>
                <a:gd name="connsiteX759" fmla="*/ 1255548 w 1388476"/>
                <a:gd name="connsiteY759" fmla="*/ 362707 h 791386"/>
                <a:gd name="connsiteX760" fmla="*/ 1260686 w 1388476"/>
                <a:gd name="connsiteY760" fmla="*/ 362707 h 791386"/>
                <a:gd name="connsiteX761" fmla="*/ 1262018 w 1388476"/>
                <a:gd name="connsiteY761" fmla="*/ 362707 h 791386"/>
                <a:gd name="connsiteX762" fmla="*/ 1262018 w 1388476"/>
                <a:gd name="connsiteY762" fmla="*/ 360137 h 791386"/>
                <a:gd name="connsiteX763" fmla="*/ 1263255 w 1388476"/>
                <a:gd name="connsiteY763" fmla="*/ 357566 h 791386"/>
                <a:gd name="connsiteX764" fmla="*/ 1264588 w 1388476"/>
                <a:gd name="connsiteY764" fmla="*/ 354996 h 791386"/>
                <a:gd name="connsiteX765" fmla="*/ 1264588 w 1388476"/>
                <a:gd name="connsiteY765" fmla="*/ 353758 h 791386"/>
                <a:gd name="connsiteX766" fmla="*/ 1263255 w 1388476"/>
                <a:gd name="connsiteY766" fmla="*/ 352426 h 791386"/>
                <a:gd name="connsiteX767" fmla="*/ 1258117 w 1388476"/>
                <a:gd name="connsiteY767" fmla="*/ 352426 h 791386"/>
                <a:gd name="connsiteX768" fmla="*/ 1251646 w 1388476"/>
                <a:gd name="connsiteY768" fmla="*/ 352426 h 791386"/>
                <a:gd name="connsiteX769" fmla="*/ 1246508 w 1388476"/>
                <a:gd name="connsiteY769" fmla="*/ 352426 h 791386"/>
                <a:gd name="connsiteX770" fmla="*/ 1241370 w 1388476"/>
                <a:gd name="connsiteY770" fmla="*/ 353758 h 791386"/>
                <a:gd name="connsiteX771" fmla="*/ 1240038 w 1388476"/>
                <a:gd name="connsiteY771" fmla="*/ 352426 h 791386"/>
                <a:gd name="connsiteX772" fmla="*/ 1238801 w 1388476"/>
                <a:gd name="connsiteY772" fmla="*/ 351093 h 791386"/>
                <a:gd name="connsiteX773" fmla="*/ 1238801 w 1388476"/>
                <a:gd name="connsiteY773" fmla="*/ 348523 h 791386"/>
                <a:gd name="connsiteX774" fmla="*/ 1237469 w 1388476"/>
                <a:gd name="connsiteY774" fmla="*/ 347285 h 791386"/>
                <a:gd name="connsiteX775" fmla="*/ 1236136 w 1388476"/>
                <a:gd name="connsiteY775" fmla="*/ 347285 h 791386"/>
                <a:gd name="connsiteX776" fmla="*/ 1227097 w 1388476"/>
                <a:gd name="connsiteY776" fmla="*/ 347285 h 791386"/>
                <a:gd name="connsiteX777" fmla="*/ 1218153 w 1388476"/>
                <a:gd name="connsiteY777" fmla="*/ 349855 h 791386"/>
                <a:gd name="connsiteX778" fmla="*/ 1216821 w 1388476"/>
                <a:gd name="connsiteY778" fmla="*/ 349855 h 791386"/>
                <a:gd name="connsiteX779" fmla="*/ 1211682 w 1388476"/>
                <a:gd name="connsiteY779" fmla="*/ 347285 h 791386"/>
                <a:gd name="connsiteX780" fmla="*/ 1207781 w 1388476"/>
                <a:gd name="connsiteY780" fmla="*/ 344714 h 791386"/>
                <a:gd name="connsiteX781" fmla="*/ 1207781 w 1388476"/>
                <a:gd name="connsiteY781" fmla="*/ 343382 h 791386"/>
                <a:gd name="connsiteX782" fmla="*/ 1207781 w 1388476"/>
                <a:gd name="connsiteY782" fmla="*/ 342049 h 791386"/>
                <a:gd name="connsiteX783" fmla="*/ 1210445 w 1388476"/>
                <a:gd name="connsiteY783" fmla="*/ 340811 h 791386"/>
                <a:gd name="connsiteX784" fmla="*/ 1210445 w 1388476"/>
                <a:gd name="connsiteY784" fmla="*/ 339479 h 791386"/>
                <a:gd name="connsiteX785" fmla="*/ 1210445 w 1388476"/>
                <a:gd name="connsiteY785" fmla="*/ 336908 h 791386"/>
                <a:gd name="connsiteX786" fmla="*/ 1209113 w 1388476"/>
                <a:gd name="connsiteY786" fmla="*/ 334338 h 791386"/>
                <a:gd name="connsiteX787" fmla="*/ 1207781 w 1388476"/>
                <a:gd name="connsiteY787" fmla="*/ 333005 h 791386"/>
                <a:gd name="connsiteX788" fmla="*/ 1206544 w 1388476"/>
                <a:gd name="connsiteY788" fmla="*/ 333005 h 791386"/>
                <a:gd name="connsiteX789" fmla="*/ 1203880 w 1388476"/>
                <a:gd name="connsiteY789" fmla="*/ 334338 h 791386"/>
                <a:gd name="connsiteX790" fmla="*/ 1202643 w 1388476"/>
                <a:gd name="connsiteY790" fmla="*/ 333005 h 791386"/>
                <a:gd name="connsiteX791" fmla="*/ 1200073 w 1388476"/>
                <a:gd name="connsiteY791" fmla="*/ 330435 h 791386"/>
                <a:gd name="connsiteX792" fmla="*/ 1200073 w 1388476"/>
                <a:gd name="connsiteY792" fmla="*/ 327864 h 791386"/>
                <a:gd name="connsiteX793" fmla="*/ 1200073 w 1388476"/>
                <a:gd name="connsiteY793" fmla="*/ 326627 h 791386"/>
                <a:gd name="connsiteX794" fmla="*/ 1198741 w 1388476"/>
                <a:gd name="connsiteY794" fmla="*/ 324056 h 791386"/>
                <a:gd name="connsiteX795" fmla="*/ 1198741 w 1388476"/>
                <a:gd name="connsiteY795" fmla="*/ 322724 h 791386"/>
                <a:gd name="connsiteX796" fmla="*/ 1197409 w 1388476"/>
                <a:gd name="connsiteY796" fmla="*/ 322724 h 791386"/>
                <a:gd name="connsiteX797" fmla="*/ 1196172 w 1388476"/>
                <a:gd name="connsiteY797" fmla="*/ 324056 h 791386"/>
                <a:gd name="connsiteX798" fmla="*/ 1191034 w 1388476"/>
                <a:gd name="connsiteY798" fmla="*/ 324056 h 791386"/>
                <a:gd name="connsiteX799" fmla="*/ 1189702 w 1388476"/>
                <a:gd name="connsiteY799" fmla="*/ 322724 h 791386"/>
                <a:gd name="connsiteX800" fmla="*/ 1188465 w 1388476"/>
                <a:gd name="connsiteY800" fmla="*/ 322724 h 791386"/>
                <a:gd name="connsiteX801" fmla="*/ 1188465 w 1388476"/>
                <a:gd name="connsiteY801" fmla="*/ 318916 h 791386"/>
                <a:gd name="connsiteX802" fmla="*/ 1187133 w 1388476"/>
                <a:gd name="connsiteY802" fmla="*/ 317583 h 791386"/>
                <a:gd name="connsiteX803" fmla="*/ 1184563 w 1388476"/>
                <a:gd name="connsiteY803" fmla="*/ 316250 h 791386"/>
                <a:gd name="connsiteX804" fmla="*/ 1181995 w 1388476"/>
                <a:gd name="connsiteY804" fmla="*/ 317583 h 791386"/>
                <a:gd name="connsiteX805" fmla="*/ 1179425 w 1388476"/>
                <a:gd name="connsiteY805" fmla="*/ 317583 h 791386"/>
                <a:gd name="connsiteX806" fmla="*/ 1175524 w 1388476"/>
                <a:gd name="connsiteY806" fmla="*/ 315013 h 791386"/>
                <a:gd name="connsiteX807" fmla="*/ 1170386 w 1388476"/>
                <a:gd name="connsiteY807" fmla="*/ 311109 h 791386"/>
                <a:gd name="connsiteX808" fmla="*/ 1166485 w 1388476"/>
                <a:gd name="connsiteY808" fmla="*/ 305969 h 791386"/>
                <a:gd name="connsiteX809" fmla="*/ 1166485 w 1388476"/>
                <a:gd name="connsiteY809" fmla="*/ 303398 h 791386"/>
                <a:gd name="connsiteX810" fmla="*/ 1166485 w 1388476"/>
                <a:gd name="connsiteY810" fmla="*/ 300733 h 791386"/>
                <a:gd name="connsiteX811" fmla="*/ 1165152 w 1388476"/>
                <a:gd name="connsiteY811" fmla="*/ 298162 h 791386"/>
                <a:gd name="connsiteX812" fmla="*/ 1163915 w 1388476"/>
                <a:gd name="connsiteY812" fmla="*/ 296925 h 791386"/>
                <a:gd name="connsiteX813" fmla="*/ 1162583 w 1388476"/>
                <a:gd name="connsiteY813" fmla="*/ 295592 h 791386"/>
                <a:gd name="connsiteX814" fmla="*/ 1161346 w 1388476"/>
                <a:gd name="connsiteY814" fmla="*/ 296925 h 791386"/>
                <a:gd name="connsiteX815" fmla="*/ 1157445 w 1388476"/>
                <a:gd name="connsiteY815" fmla="*/ 296925 h 791386"/>
                <a:gd name="connsiteX816" fmla="*/ 1157445 w 1388476"/>
                <a:gd name="connsiteY816" fmla="*/ 295592 h 791386"/>
                <a:gd name="connsiteX817" fmla="*/ 1156208 w 1388476"/>
                <a:gd name="connsiteY817" fmla="*/ 295592 h 791386"/>
                <a:gd name="connsiteX818" fmla="*/ 1156208 w 1388476"/>
                <a:gd name="connsiteY818" fmla="*/ 293022 h 791386"/>
                <a:gd name="connsiteX819" fmla="*/ 1158777 w 1388476"/>
                <a:gd name="connsiteY819" fmla="*/ 290451 h 791386"/>
                <a:gd name="connsiteX820" fmla="*/ 1160014 w 1388476"/>
                <a:gd name="connsiteY820" fmla="*/ 290451 h 791386"/>
                <a:gd name="connsiteX821" fmla="*/ 1160014 w 1388476"/>
                <a:gd name="connsiteY821" fmla="*/ 289118 h 791386"/>
                <a:gd name="connsiteX822" fmla="*/ 1161346 w 1388476"/>
                <a:gd name="connsiteY822" fmla="*/ 289118 h 791386"/>
                <a:gd name="connsiteX823" fmla="*/ 1163915 w 1388476"/>
                <a:gd name="connsiteY823" fmla="*/ 290451 h 791386"/>
                <a:gd name="connsiteX824" fmla="*/ 1165152 w 1388476"/>
                <a:gd name="connsiteY824" fmla="*/ 293022 h 791386"/>
                <a:gd name="connsiteX825" fmla="*/ 1167816 w 1388476"/>
                <a:gd name="connsiteY825" fmla="*/ 295592 h 791386"/>
                <a:gd name="connsiteX826" fmla="*/ 1169053 w 1388476"/>
                <a:gd name="connsiteY826" fmla="*/ 298162 h 791386"/>
                <a:gd name="connsiteX827" fmla="*/ 1170386 w 1388476"/>
                <a:gd name="connsiteY827" fmla="*/ 298162 h 791386"/>
                <a:gd name="connsiteX828" fmla="*/ 1170386 w 1388476"/>
                <a:gd name="connsiteY828" fmla="*/ 295592 h 791386"/>
                <a:gd name="connsiteX829" fmla="*/ 1171718 w 1388476"/>
                <a:gd name="connsiteY829" fmla="*/ 294355 h 791386"/>
                <a:gd name="connsiteX830" fmla="*/ 1174287 w 1388476"/>
                <a:gd name="connsiteY830" fmla="*/ 291689 h 791386"/>
                <a:gd name="connsiteX831" fmla="*/ 1175524 w 1388476"/>
                <a:gd name="connsiteY831" fmla="*/ 293022 h 791386"/>
                <a:gd name="connsiteX832" fmla="*/ 1175524 w 1388476"/>
                <a:gd name="connsiteY832" fmla="*/ 294355 h 791386"/>
                <a:gd name="connsiteX833" fmla="*/ 1175524 w 1388476"/>
                <a:gd name="connsiteY833" fmla="*/ 295592 h 791386"/>
                <a:gd name="connsiteX834" fmla="*/ 1172955 w 1388476"/>
                <a:gd name="connsiteY834" fmla="*/ 296925 h 791386"/>
                <a:gd name="connsiteX835" fmla="*/ 1171718 w 1388476"/>
                <a:gd name="connsiteY835" fmla="*/ 298162 h 791386"/>
                <a:gd name="connsiteX836" fmla="*/ 1171718 w 1388476"/>
                <a:gd name="connsiteY836" fmla="*/ 299495 h 791386"/>
                <a:gd name="connsiteX837" fmla="*/ 1172955 w 1388476"/>
                <a:gd name="connsiteY837" fmla="*/ 303398 h 791386"/>
                <a:gd name="connsiteX838" fmla="*/ 1175524 w 1388476"/>
                <a:gd name="connsiteY838" fmla="*/ 307206 h 791386"/>
                <a:gd name="connsiteX839" fmla="*/ 1178093 w 1388476"/>
                <a:gd name="connsiteY839" fmla="*/ 308539 h 791386"/>
                <a:gd name="connsiteX840" fmla="*/ 1179425 w 1388476"/>
                <a:gd name="connsiteY840" fmla="*/ 309777 h 791386"/>
                <a:gd name="connsiteX841" fmla="*/ 1181995 w 1388476"/>
                <a:gd name="connsiteY841" fmla="*/ 308539 h 791386"/>
                <a:gd name="connsiteX842" fmla="*/ 1183231 w 1388476"/>
                <a:gd name="connsiteY842" fmla="*/ 308539 h 791386"/>
                <a:gd name="connsiteX843" fmla="*/ 1183231 w 1388476"/>
                <a:gd name="connsiteY843" fmla="*/ 307206 h 791386"/>
                <a:gd name="connsiteX844" fmla="*/ 1185896 w 1388476"/>
                <a:gd name="connsiteY844" fmla="*/ 307206 h 791386"/>
                <a:gd name="connsiteX845" fmla="*/ 1187133 w 1388476"/>
                <a:gd name="connsiteY845" fmla="*/ 307206 h 791386"/>
                <a:gd name="connsiteX846" fmla="*/ 1187133 w 1388476"/>
                <a:gd name="connsiteY846" fmla="*/ 308539 h 791386"/>
                <a:gd name="connsiteX847" fmla="*/ 1187133 w 1388476"/>
                <a:gd name="connsiteY847" fmla="*/ 311109 h 791386"/>
                <a:gd name="connsiteX848" fmla="*/ 1189702 w 1388476"/>
                <a:gd name="connsiteY848" fmla="*/ 312442 h 791386"/>
                <a:gd name="connsiteX849" fmla="*/ 1191034 w 1388476"/>
                <a:gd name="connsiteY849" fmla="*/ 312442 h 791386"/>
                <a:gd name="connsiteX850" fmla="*/ 1192271 w 1388476"/>
                <a:gd name="connsiteY850" fmla="*/ 309777 h 791386"/>
                <a:gd name="connsiteX851" fmla="*/ 1192271 w 1388476"/>
                <a:gd name="connsiteY851" fmla="*/ 308539 h 791386"/>
                <a:gd name="connsiteX852" fmla="*/ 1192271 w 1388476"/>
                <a:gd name="connsiteY852" fmla="*/ 307206 h 791386"/>
                <a:gd name="connsiteX853" fmla="*/ 1193603 w 1388476"/>
                <a:gd name="connsiteY853" fmla="*/ 307206 h 791386"/>
                <a:gd name="connsiteX854" fmla="*/ 1194840 w 1388476"/>
                <a:gd name="connsiteY854" fmla="*/ 308539 h 791386"/>
                <a:gd name="connsiteX855" fmla="*/ 1196172 w 1388476"/>
                <a:gd name="connsiteY855" fmla="*/ 308539 h 791386"/>
                <a:gd name="connsiteX856" fmla="*/ 1196172 w 1388476"/>
                <a:gd name="connsiteY856" fmla="*/ 309777 h 791386"/>
                <a:gd name="connsiteX857" fmla="*/ 1194840 w 1388476"/>
                <a:gd name="connsiteY857" fmla="*/ 311109 h 791386"/>
                <a:gd name="connsiteX858" fmla="*/ 1194840 w 1388476"/>
                <a:gd name="connsiteY858" fmla="*/ 313680 h 791386"/>
                <a:gd name="connsiteX859" fmla="*/ 1196172 w 1388476"/>
                <a:gd name="connsiteY859" fmla="*/ 315013 h 791386"/>
                <a:gd name="connsiteX860" fmla="*/ 1198741 w 1388476"/>
                <a:gd name="connsiteY860" fmla="*/ 315013 h 791386"/>
                <a:gd name="connsiteX861" fmla="*/ 1200073 w 1388476"/>
                <a:gd name="connsiteY861" fmla="*/ 313680 h 791386"/>
                <a:gd name="connsiteX862" fmla="*/ 1202643 w 1388476"/>
                <a:gd name="connsiteY862" fmla="*/ 313680 h 791386"/>
                <a:gd name="connsiteX863" fmla="*/ 1205211 w 1388476"/>
                <a:gd name="connsiteY863" fmla="*/ 313680 h 791386"/>
                <a:gd name="connsiteX864" fmla="*/ 1206544 w 1388476"/>
                <a:gd name="connsiteY864" fmla="*/ 313680 h 791386"/>
                <a:gd name="connsiteX865" fmla="*/ 1206544 w 1388476"/>
                <a:gd name="connsiteY865" fmla="*/ 315013 h 791386"/>
                <a:gd name="connsiteX866" fmla="*/ 1206544 w 1388476"/>
                <a:gd name="connsiteY866" fmla="*/ 316250 h 791386"/>
                <a:gd name="connsiteX867" fmla="*/ 1206544 w 1388476"/>
                <a:gd name="connsiteY867" fmla="*/ 318916 h 791386"/>
                <a:gd name="connsiteX868" fmla="*/ 1207781 w 1388476"/>
                <a:gd name="connsiteY868" fmla="*/ 322724 h 791386"/>
                <a:gd name="connsiteX869" fmla="*/ 1207781 w 1388476"/>
                <a:gd name="connsiteY869" fmla="*/ 324056 h 791386"/>
                <a:gd name="connsiteX870" fmla="*/ 1209113 w 1388476"/>
                <a:gd name="connsiteY870" fmla="*/ 325294 h 791386"/>
                <a:gd name="connsiteX871" fmla="*/ 1214251 w 1388476"/>
                <a:gd name="connsiteY871" fmla="*/ 326627 h 791386"/>
                <a:gd name="connsiteX872" fmla="*/ 1215583 w 1388476"/>
                <a:gd name="connsiteY872" fmla="*/ 327864 h 791386"/>
                <a:gd name="connsiteX873" fmla="*/ 1216821 w 1388476"/>
                <a:gd name="connsiteY873" fmla="*/ 331768 h 791386"/>
                <a:gd name="connsiteX874" fmla="*/ 1216821 w 1388476"/>
                <a:gd name="connsiteY874" fmla="*/ 336908 h 791386"/>
                <a:gd name="connsiteX875" fmla="*/ 1216821 w 1388476"/>
                <a:gd name="connsiteY875" fmla="*/ 338241 h 791386"/>
                <a:gd name="connsiteX876" fmla="*/ 1219390 w 1388476"/>
                <a:gd name="connsiteY876" fmla="*/ 340811 h 791386"/>
                <a:gd name="connsiteX877" fmla="*/ 1222054 w 1388476"/>
                <a:gd name="connsiteY877" fmla="*/ 342049 h 791386"/>
                <a:gd name="connsiteX878" fmla="*/ 1223291 w 1388476"/>
                <a:gd name="connsiteY878" fmla="*/ 342049 h 791386"/>
                <a:gd name="connsiteX879" fmla="*/ 1224528 w 1388476"/>
                <a:gd name="connsiteY879" fmla="*/ 342049 h 791386"/>
                <a:gd name="connsiteX880" fmla="*/ 1225860 w 1388476"/>
                <a:gd name="connsiteY880" fmla="*/ 342049 h 791386"/>
                <a:gd name="connsiteX881" fmla="*/ 1225860 w 1388476"/>
                <a:gd name="connsiteY881" fmla="*/ 340811 h 791386"/>
                <a:gd name="connsiteX882" fmla="*/ 1223291 w 1388476"/>
                <a:gd name="connsiteY882" fmla="*/ 339479 h 791386"/>
                <a:gd name="connsiteX883" fmla="*/ 1224528 w 1388476"/>
                <a:gd name="connsiteY883" fmla="*/ 338241 h 791386"/>
                <a:gd name="connsiteX884" fmla="*/ 1225860 w 1388476"/>
                <a:gd name="connsiteY884" fmla="*/ 335575 h 791386"/>
                <a:gd name="connsiteX885" fmla="*/ 1227097 w 1388476"/>
                <a:gd name="connsiteY885" fmla="*/ 334338 h 791386"/>
                <a:gd name="connsiteX886" fmla="*/ 1227097 w 1388476"/>
                <a:gd name="connsiteY886" fmla="*/ 333005 h 791386"/>
                <a:gd name="connsiteX887" fmla="*/ 1227097 w 1388476"/>
                <a:gd name="connsiteY887" fmla="*/ 331768 h 791386"/>
                <a:gd name="connsiteX888" fmla="*/ 1220722 w 1388476"/>
                <a:gd name="connsiteY888" fmla="*/ 326627 h 791386"/>
                <a:gd name="connsiteX889" fmla="*/ 1218153 w 1388476"/>
                <a:gd name="connsiteY889" fmla="*/ 324056 h 791386"/>
                <a:gd name="connsiteX890" fmla="*/ 1216821 w 1388476"/>
                <a:gd name="connsiteY890" fmla="*/ 320153 h 791386"/>
                <a:gd name="connsiteX891" fmla="*/ 1216821 w 1388476"/>
                <a:gd name="connsiteY891" fmla="*/ 318916 h 791386"/>
                <a:gd name="connsiteX892" fmla="*/ 1218153 w 1388476"/>
                <a:gd name="connsiteY892" fmla="*/ 317583 h 791386"/>
                <a:gd name="connsiteX893" fmla="*/ 1220722 w 1388476"/>
                <a:gd name="connsiteY893" fmla="*/ 318916 h 791386"/>
                <a:gd name="connsiteX894" fmla="*/ 1222054 w 1388476"/>
                <a:gd name="connsiteY894" fmla="*/ 320153 h 791386"/>
                <a:gd name="connsiteX895" fmla="*/ 1224528 w 1388476"/>
                <a:gd name="connsiteY895" fmla="*/ 324056 h 791386"/>
                <a:gd name="connsiteX896" fmla="*/ 1227097 w 1388476"/>
                <a:gd name="connsiteY896" fmla="*/ 327864 h 791386"/>
                <a:gd name="connsiteX897" fmla="*/ 1228429 w 1388476"/>
                <a:gd name="connsiteY897" fmla="*/ 327864 h 791386"/>
                <a:gd name="connsiteX898" fmla="*/ 1230998 w 1388476"/>
                <a:gd name="connsiteY898" fmla="*/ 330435 h 791386"/>
                <a:gd name="connsiteX899" fmla="*/ 1230998 w 1388476"/>
                <a:gd name="connsiteY899" fmla="*/ 331768 h 791386"/>
                <a:gd name="connsiteX900" fmla="*/ 1229761 w 1388476"/>
                <a:gd name="connsiteY900" fmla="*/ 333005 h 791386"/>
                <a:gd name="connsiteX901" fmla="*/ 1229761 w 1388476"/>
                <a:gd name="connsiteY901" fmla="*/ 335575 h 791386"/>
                <a:gd name="connsiteX902" fmla="*/ 1229761 w 1388476"/>
                <a:gd name="connsiteY902" fmla="*/ 336908 h 791386"/>
                <a:gd name="connsiteX903" fmla="*/ 1230998 w 1388476"/>
                <a:gd name="connsiteY903" fmla="*/ 336908 h 791386"/>
                <a:gd name="connsiteX904" fmla="*/ 1232331 w 1388476"/>
                <a:gd name="connsiteY904" fmla="*/ 338241 h 791386"/>
                <a:gd name="connsiteX905" fmla="*/ 1233568 w 1388476"/>
                <a:gd name="connsiteY905" fmla="*/ 339479 h 791386"/>
                <a:gd name="connsiteX906" fmla="*/ 1234900 w 1388476"/>
                <a:gd name="connsiteY906" fmla="*/ 338241 h 791386"/>
                <a:gd name="connsiteX907" fmla="*/ 1236136 w 1388476"/>
                <a:gd name="connsiteY907" fmla="*/ 338241 h 791386"/>
                <a:gd name="connsiteX908" fmla="*/ 1234900 w 1388476"/>
                <a:gd name="connsiteY908" fmla="*/ 335575 h 791386"/>
                <a:gd name="connsiteX909" fmla="*/ 1234900 w 1388476"/>
                <a:gd name="connsiteY909" fmla="*/ 333005 h 791386"/>
                <a:gd name="connsiteX910" fmla="*/ 1236136 w 1388476"/>
                <a:gd name="connsiteY910" fmla="*/ 333005 h 791386"/>
                <a:gd name="connsiteX911" fmla="*/ 1238801 w 1388476"/>
                <a:gd name="connsiteY911" fmla="*/ 333005 h 791386"/>
                <a:gd name="connsiteX912" fmla="*/ 1240038 w 1388476"/>
                <a:gd name="connsiteY912" fmla="*/ 335575 h 791386"/>
                <a:gd name="connsiteX913" fmla="*/ 1240038 w 1388476"/>
                <a:gd name="connsiteY913" fmla="*/ 336908 h 791386"/>
                <a:gd name="connsiteX914" fmla="*/ 1238801 w 1388476"/>
                <a:gd name="connsiteY914" fmla="*/ 338241 h 791386"/>
                <a:gd name="connsiteX915" fmla="*/ 1237469 w 1388476"/>
                <a:gd name="connsiteY915" fmla="*/ 338241 h 791386"/>
                <a:gd name="connsiteX916" fmla="*/ 1237469 w 1388476"/>
                <a:gd name="connsiteY916" fmla="*/ 339479 h 791386"/>
                <a:gd name="connsiteX917" fmla="*/ 1238801 w 1388476"/>
                <a:gd name="connsiteY917" fmla="*/ 340811 h 791386"/>
                <a:gd name="connsiteX918" fmla="*/ 1243939 w 1388476"/>
                <a:gd name="connsiteY918" fmla="*/ 343382 h 791386"/>
                <a:gd name="connsiteX919" fmla="*/ 1250409 w 1388476"/>
                <a:gd name="connsiteY919" fmla="*/ 344714 h 791386"/>
                <a:gd name="connsiteX920" fmla="*/ 1251646 w 1388476"/>
                <a:gd name="connsiteY920" fmla="*/ 344714 h 791386"/>
                <a:gd name="connsiteX921" fmla="*/ 1251646 w 1388476"/>
                <a:gd name="connsiteY921" fmla="*/ 343382 h 791386"/>
                <a:gd name="connsiteX922" fmla="*/ 1250409 w 1388476"/>
                <a:gd name="connsiteY922" fmla="*/ 340811 h 791386"/>
                <a:gd name="connsiteX923" fmla="*/ 1252979 w 1388476"/>
                <a:gd name="connsiteY923" fmla="*/ 340811 h 791386"/>
                <a:gd name="connsiteX924" fmla="*/ 1254216 w 1388476"/>
                <a:gd name="connsiteY924" fmla="*/ 340811 h 791386"/>
                <a:gd name="connsiteX925" fmla="*/ 1255548 w 1388476"/>
                <a:gd name="connsiteY925" fmla="*/ 340811 h 791386"/>
                <a:gd name="connsiteX926" fmla="*/ 1256880 w 1388476"/>
                <a:gd name="connsiteY926" fmla="*/ 342049 h 791386"/>
                <a:gd name="connsiteX927" fmla="*/ 1258117 w 1388476"/>
                <a:gd name="connsiteY927" fmla="*/ 340811 h 791386"/>
                <a:gd name="connsiteX928" fmla="*/ 1259449 w 1388476"/>
                <a:gd name="connsiteY928" fmla="*/ 340811 h 791386"/>
                <a:gd name="connsiteX929" fmla="*/ 1259449 w 1388476"/>
                <a:gd name="connsiteY929" fmla="*/ 338241 h 791386"/>
                <a:gd name="connsiteX930" fmla="*/ 1258117 w 1388476"/>
                <a:gd name="connsiteY930" fmla="*/ 336908 h 791386"/>
                <a:gd name="connsiteX931" fmla="*/ 1256880 w 1388476"/>
                <a:gd name="connsiteY931" fmla="*/ 335575 h 791386"/>
                <a:gd name="connsiteX932" fmla="*/ 1255548 w 1388476"/>
                <a:gd name="connsiteY932" fmla="*/ 335575 h 791386"/>
                <a:gd name="connsiteX933" fmla="*/ 1254216 w 1388476"/>
                <a:gd name="connsiteY933" fmla="*/ 338241 h 791386"/>
                <a:gd name="connsiteX934" fmla="*/ 1252979 w 1388476"/>
                <a:gd name="connsiteY934" fmla="*/ 336908 h 791386"/>
                <a:gd name="connsiteX935" fmla="*/ 1254216 w 1388476"/>
                <a:gd name="connsiteY935" fmla="*/ 335575 h 791386"/>
                <a:gd name="connsiteX936" fmla="*/ 1254216 w 1388476"/>
                <a:gd name="connsiteY936" fmla="*/ 334338 h 791386"/>
                <a:gd name="connsiteX937" fmla="*/ 1252979 w 1388476"/>
                <a:gd name="connsiteY937" fmla="*/ 334338 h 791386"/>
                <a:gd name="connsiteX938" fmla="*/ 1251646 w 1388476"/>
                <a:gd name="connsiteY938" fmla="*/ 334338 h 791386"/>
                <a:gd name="connsiteX939" fmla="*/ 1247841 w 1388476"/>
                <a:gd name="connsiteY939" fmla="*/ 334338 h 791386"/>
                <a:gd name="connsiteX940" fmla="*/ 1247841 w 1388476"/>
                <a:gd name="connsiteY940" fmla="*/ 333005 h 791386"/>
                <a:gd name="connsiteX941" fmla="*/ 1246508 w 1388476"/>
                <a:gd name="connsiteY941" fmla="*/ 331768 h 791386"/>
                <a:gd name="connsiteX942" fmla="*/ 1246508 w 1388476"/>
                <a:gd name="connsiteY942" fmla="*/ 329197 h 791386"/>
                <a:gd name="connsiteX943" fmla="*/ 1247841 w 1388476"/>
                <a:gd name="connsiteY943" fmla="*/ 329197 h 791386"/>
                <a:gd name="connsiteX944" fmla="*/ 1249078 w 1388476"/>
                <a:gd name="connsiteY944" fmla="*/ 327864 h 791386"/>
                <a:gd name="connsiteX945" fmla="*/ 1249078 w 1388476"/>
                <a:gd name="connsiteY945" fmla="*/ 326627 h 791386"/>
                <a:gd name="connsiteX946" fmla="*/ 1246508 w 1388476"/>
                <a:gd name="connsiteY946" fmla="*/ 325294 h 791386"/>
                <a:gd name="connsiteX947" fmla="*/ 1246508 w 1388476"/>
                <a:gd name="connsiteY947" fmla="*/ 322724 h 791386"/>
                <a:gd name="connsiteX948" fmla="*/ 1247841 w 1388476"/>
                <a:gd name="connsiteY948" fmla="*/ 321391 h 791386"/>
                <a:gd name="connsiteX949" fmla="*/ 1247841 w 1388476"/>
                <a:gd name="connsiteY949" fmla="*/ 320153 h 791386"/>
                <a:gd name="connsiteX950" fmla="*/ 1249078 w 1388476"/>
                <a:gd name="connsiteY950" fmla="*/ 320153 h 791386"/>
                <a:gd name="connsiteX951" fmla="*/ 1251646 w 1388476"/>
                <a:gd name="connsiteY951" fmla="*/ 321391 h 791386"/>
                <a:gd name="connsiteX952" fmla="*/ 1252979 w 1388476"/>
                <a:gd name="connsiteY952" fmla="*/ 322724 h 791386"/>
                <a:gd name="connsiteX953" fmla="*/ 1252979 w 1388476"/>
                <a:gd name="connsiteY953" fmla="*/ 325294 h 791386"/>
                <a:gd name="connsiteX954" fmla="*/ 1255548 w 1388476"/>
                <a:gd name="connsiteY954" fmla="*/ 325294 h 791386"/>
                <a:gd name="connsiteX955" fmla="*/ 1255548 w 1388476"/>
                <a:gd name="connsiteY955" fmla="*/ 326627 h 791386"/>
                <a:gd name="connsiteX956" fmla="*/ 1256880 w 1388476"/>
                <a:gd name="connsiteY956" fmla="*/ 325294 h 791386"/>
                <a:gd name="connsiteX957" fmla="*/ 1256880 w 1388476"/>
                <a:gd name="connsiteY957" fmla="*/ 324056 h 791386"/>
                <a:gd name="connsiteX958" fmla="*/ 1256880 w 1388476"/>
                <a:gd name="connsiteY958" fmla="*/ 322724 h 791386"/>
                <a:gd name="connsiteX959" fmla="*/ 1256880 w 1388476"/>
                <a:gd name="connsiteY959" fmla="*/ 321391 h 791386"/>
                <a:gd name="connsiteX960" fmla="*/ 1255548 w 1388476"/>
                <a:gd name="connsiteY960" fmla="*/ 318916 h 791386"/>
                <a:gd name="connsiteX961" fmla="*/ 1254216 w 1388476"/>
                <a:gd name="connsiteY961" fmla="*/ 317583 h 791386"/>
                <a:gd name="connsiteX962" fmla="*/ 1252979 w 1388476"/>
                <a:gd name="connsiteY962" fmla="*/ 316250 h 791386"/>
                <a:gd name="connsiteX963" fmla="*/ 1251646 w 1388476"/>
                <a:gd name="connsiteY963" fmla="*/ 316250 h 791386"/>
                <a:gd name="connsiteX964" fmla="*/ 1249078 w 1388476"/>
                <a:gd name="connsiteY964" fmla="*/ 317583 h 791386"/>
                <a:gd name="connsiteX965" fmla="*/ 1247841 w 1388476"/>
                <a:gd name="connsiteY965" fmla="*/ 315013 h 791386"/>
                <a:gd name="connsiteX966" fmla="*/ 1245176 w 1388476"/>
                <a:gd name="connsiteY966" fmla="*/ 312442 h 791386"/>
                <a:gd name="connsiteX967" fmla="*/ 1245176 w 1388476"/>
                <a:gd name="connsiteY967" fmla="*/ 309777 h 791386"/>
                <a:gd name="connsiteX968" fmla="*/ 1245176 w 1388476"/>
                <a:gd name="connsiteY968" fmla="*/ 308539 h 791386"/>
                <a:gd name="connsiteX969" fmla="*/ 1246508 w 1388476"/>
                <a:gd name="connsiteY969" fmla="*/ 307206 h 791386"/>
                <a:gd name="connsiteX970" fmla="*/ 1247841 w 1388476"/>
                <a:gd name="connsiteY970" fmla="*/ 307206 h 791386"/>
                <a:gd name="connsiteX971" fmla="*/ 1249078 w 1388476"/>
                <a:gd name="connsiteY971" fmla="*/ 307206 h 791386"/>
                <a:gd name="connsiteX972" fmla="*/ 1250409 w 1388476"/>
                <a:gd name="connsiteY972" fmla="*/ 307206 h 791386"/>
                <a:gd name="connsiteX973" fmla="*/ 1251646 w 1388476"/>
                <a:gd name="connsiteY973" fmla="*/ 307206 h 791386"/>
                <a:gd name="connsiteX974" fmla="*/ 1254216 w 1388476"/>
                <a:gd name="connsiteY974" fmla="*/ 305969 h 791386"/>
                <a:gd name="connsiteX975" fmla="*/ 1255548 w 1388476"/>
                <a:gd name="connsiteY975" fmla="*/ 304636 h 791386"/>
                <a:gd name="connsiteX976" fmla="*/ 1255548 w 1388476"/>
                <a:gd name="connsiteY976" fmla="*/ 303398 h 791386"/>
                <a:gd name="connsiteX977" fmla="*/ 1255548 w 1388476"/>
                <a:gd name="connsiteY977" fmla="*/ 302066 h 791386"/>
                <a:gd name="connsiteX978" fmla="*/ 1252979 w 1388476"/>
                <a:gd name="connsiteY978" fmla="*/ 300733 h 791386"/>
                <a:gd name="connsiteX979" fmla="*/ 1250409 w 1388476"/>
                <a:gd name="connsiteY979" fmla="*/ 300733 h 791386"/>
                <a:gd name="connsiteX980" fmla="*/ 1249078 w 1388476"/>
                <a:gd name="connsiteY980" fmla="*/ 299495 h 791386"/>
                <a:gd name="connsiteX981" fmla="*/ 1247841 w 1388476"/>
                <a:gd name="connsiteY981" fmla="*/ 298162 h 791386"/>
                <a:gd name="connsiteX982" fmla="*/ 1247841 w 1388476"/>
                <a:gd name="connsiteY982" fmla="*/ 295592 h 791386"/>
                <a:gd name="connsiteX983" fmla="*/ 1246508 w 1388476"/>
                <a:gd name="connsiteY983" fmla="*/ 294355 h 791386"/>
                <a:gd name="connsiteX984" fmla="*/ 1245176 w 1388476"/>
                <a:gd name="connsiteY984" fmla="*/ 293022 h 791386"/>
                <a:gd name="connsiteX985" fmla="*/ 1243939 w 1388476"/>
                <a:gd name="connsiteY985" fmla="*/ 293022 h 791386"/>
                <a:gd name="connsiteX986" fmla="*/ 1242607 w 1388476"/>
                <a:gd name="connsiteY986" fmla="*/ 293022 h 791386"/>
                <a:gd name="connsiteX987" fmla="*/ 1242607 w 1388476"/>
                <a:gd name="connsiteY987" fmla="*/ 294355 h 791386"/>
                <a:gd name="connsiteX988" fmla="*/ 1238801 w 1388476"/>
                <a:gd name="connsiteY988" fmla="*/ 294355 h 791386"/>
                <a:gd name="connsiteX989" fmla="*/ 1233568 w 1388476"/>
                <a:gd name="connsiteY989" fmla="*/ 293022 h 791386"/>
                <a:gd name="connsiteX990" fmla="*/ 1229761 w 1388476"/>
                <a:gd name="connsiteY990" fmla="*/ 293022 h 791386"/>
                <a:gd name="connsiteX991" fmla="*/ 1227097 w 1388476"/>
                <a:gd name="connsiteY991" fmla="*/ 290451 h 791386"/>
                <a:gd name="connsiteX992" fmla="*/ 1224528 w 1388476"/>
                <a:gd name="connsiteY992" fmla="*/ 289118 h 791386"/>
                <a:gd name="connsiteX993" fmla="*/ 1224528 w 1388476"/>
                <a:gd name="connsiteY993" fmla="*/ 287881 h 791386"/>
                <a:gd name="connsiteX994" fmla="*/ 1224528 w 1388476"/>
                <a:gd name="connsiteY994" fmla="*/ 286548 h 791386"/>
                <a:gd name="connsiteX995" fmla="*/ 1227097 w 1388476"/>
                <a:gd name="connsiteY995" fmla="*/ 285311 h 791386"/>
                <a:gd name="connsiteX996" fmla="*/ 1230998 w 1388476"/>
                <a:gd name="connsiteY996" fmla="*/ 285311 h 791386"/>
                <a:gd name="connsiteX997" fmla="*/ 1232331 w 1388476"/>
                <a:gd name="connsiteY997" fmla="*/ 285311 h 791386"/>
                <a:gd name="connsiteX998" fmla="*/ 1233568 w 1388476"/>
                <a:gd name="connsiteY998" fmla="*/ 285311 h 791386"/>
                <a:gd name="connsiteX999" fmla="*/ 1234900 w 1388476"/>
                <a:gd name="connsiteY999" fmla="*/ 285311 h 791386"/>
                <a:gd name="connsiteX1000" fmla="*/ 1236136 w 1388476"/>
                <a:gd name="connsiteY1000" fmla="*/ 287881 h 791386"/>
                <a:gd name="connsiteX1001" fmla="*/ 1240038 w 1388476"/>
                <a:gd name="connsiteY1001" fmla="*/ 289118 h 791386"/>
                <a:gd name="connsiteX1002" fmla="*/ 1241370 w 1388476"/>
                <a:gd name="connsiteY1002" fmla="*/ 289118 h 791386"/>
                <a:gd name="connsiteX1003" fmla="*/ 1243939 w 1388476"/>
                <a:gd name="connsiteY1003" fmla="*/ 287881 h 791386"/>
                <a:gd name="connsiteX1004" fmla="*/ 1246508 w 1388476"/>
                <a:gd name="connsiteY1004" fmla="*/ 287881 h 791386"/>
                <a:gd name="connsiteX1005" fmla="*/ 1247841 w 1388476"/>
                <a:gd name="connsiteY1005" fmla="*/ 287881 h 791386"/>
                <a:gd name="connsiteX1006" fmla="*/ 1250409 w 1388476"/>
                <a:gd name="connsiteY1006" fmla="*/ 291689 h 791386"/>
                <a:gd name="connsiteX1007" fmla="*/ 1251646 w 1388476"/>
                <a:gd name="connsiteY1007" fmla="*/ 293022 h 791386"/>
                <a:gd name="connsiteX1008" fmla="*/ 1252979 w 1388476"/>
                <a:gd name="connsiteY1008" fmla="*/ 294355 h 791386"/>
                <a:gd name="connsiteX1009" fmla="*/ 1254216 w 1388476"/>
                <a:gd name="connsiteY1009" fmla="*/ 296925 h 791386"/>
                <a:gd name="connsiteX1010" fmla="*/ 1255548 w 1388476"/>
                <a:gd name="connsiteY1010" fmla="*/ 296925 h 791386"/>
                <a:gd name="connsiteX1011" fmla="*/ 1256880 w 1388476"/>
                <a:gd name="connsiteY1011" fmla="*/ 294355 h 791386"/>
                <a:gd name="connsiteX1012" fmla="*/ 1258117 w 1388476"/>
                <a:gd name="connsiteY1012" fmla="*/ 291689 h 791386"/>
                <a:gd name="connsiteX1013" fmla="*/ 1259449 w 1388476"/>
                <a:gd name="connsiteY1013" fmla="*/ 287881 h 791386"/>
                <a:gd name="connsiteX1014" fmla="*/ 1259449 w 1388476"/>
                <a:gd name="connsiteY1014" fmla="*/ 282740 h 791386"/>
                <a:gd name="connsiteX1015" fmla="*/ 1260686 w 1388476"/>
                <a:gd name="connsiteY1015" fmla="*/ 280075 h 791386"/>
                <a:gd name="connsiteX1016" fmla="*/ 1260686 w 1388476"/>
                <a:gd name="connsiteY1016" fmla="*/ 278837 h 791386"/>
                <a:gd name="connsiteX1017" fmla="*/ 1259449 w 1388476"/>
                <a:gd name="connsiteY1017" fmla="*/ 277504 h 791386"/>
                <a:gd name="connsiteX1018" fmla="*/ 1258117 w 1388476"/>
                <a:gd name="connsiteY1018" fmla="*/ 277504 h 791386"/>
                <a:gd name="connsiteX1019" fmla="*/ 1256880 w 1388476"/>
                <a:gd name="connsiteY1019" fmla="*/ 278837 h 791386"/>
                <a:gd name="connsiteX1020" fmla="*/ 1255548 w 1388476"/>
                <a:gd name="connsiteY1020" fmla="*/ 281407 h 791386"/>
                <a:gd name="connsiteX1021" fmla="*/ 1251646 w 1388476"/>
                <a:gd name="connsiteY1021" fmla="*/ 282740 h 791386"/>
                <a:gd name="connsiteX1022" fmla="*/ 1250409 w 1388476"/>
                <a:gd name="connsiteY1022" fmla="*/ 283978 h 791386"/>
                <a:gd name="connsiteX1023" fmla="*/ 1249078 w 1388476"/>
                <a:gd name="connsiteY1023" fmla="*/ 282740 h 791386"/>
                <a:gd name="connsiteX1024" fmla="*/ 1246508 w 1388476"/>
                <a:gd name="connsiteY1024" fmla="*/ 280075 h 791386"/>
                <a:gd name="connsiteX1025" fmla="*/ 1242607 w 1388476"/>
                <a:gd name="connsiteY1025" fmla="*/ 276267 h 791386"/>
                <a:gd name="connsiteX1026" fmla="*/ 1242607 w 1388476"/>
                <a:gd name="connsiteY1026" fmla="*/ 274934 h 791386"/>
                <a:gd name="connsiteX1027" fmla="*/ 1243939 w 1388476"/>
                <a:gd name="connsiteY1027" fmla="*/ 274934 h 791386"/>
                <a:gd name="connsiteX1028" fmla="*/ 1245176 w 1388476"/>
                <a:gd name="connsiteY1028" fmla="*/ 274934 h 791386"/>
                <a:gd name="connsiteX1029" fmla="*/ 1249078 w 1388476"/>
                <a:gd name="connsiteY1029" fmla="*/ 276267 h 791386"/>
                <a:gd name="connsiteX1030" fmla="*/ 1252979 w 1388476"/>
                <a:gd name="connsiteY1030" fmla="*/ 277504 h 791386"/>
                <a:gd name="connsiteX1031" fmla="*/ 1254216 w 1388476"/>
                <a:gd name="connsiteY1031" fmla="*/ 277504 h 791386"/>
                <a:gd name="connsiteX1032" fmla="*/ 1254216 w 1388476"/>
                <a:gd name="connsiteY1032" fmla="*/ 276267 h 791386"/>
                <a:gd name="connsiteX1033" fmla="*/ 1255548 w 1388476"/>
                <a:gd name="connsiteY1033" fmla="*/ 274934 h 791386"/>
                <a:gd name="connsiteX1034" fmla="*/ 1254216 w 1388476"/>
                <a:gd name="connsiteY1034" fmla="*/ 273696 h 791386"/>
                <a:gd name="connsiteX1035" fmla="*/ 1252979 w 1388476"/>
                <a:gd name="connsiteY1035" fmla="*/ 272364 h 791386"/>
                <a:gd name="connsiteX1036" fmla="*/ 1245176 w 1388476"/>
                <a:gd name="connsiteY1036" fmla="*/ 269793 h 791386"/>
                <a:gd name="connsiteX1037" fmla="*/ 1237469 w 1388476"/>
                <a:gd name="connsiteY1037" fmla="*/ 268460 h 791386"/>
                <a:gd name="connsiteX1038" fmla="*/ 1234900 w 1388476"/>
                <a:gd name="connsiteY1038" fmla="*/ 267223 h 791386"/>
                <a:gd name="connsiteX1039" fmla="*/ 1232331 w 1388476"/>
                <a:gd name="connsiteY1039" fmla="*/ 268460 h 791386"/>
                <a:gd name="connsiteX1040" fmla="*/ 1230998 w 1388476"/>
                <a:gd name="connsiteY1040" fmla="*/ 268460 h 791386"/>
                <a:gd name="connsiteX1041" fmla="*/ 1230998 w 1388476"/>
                <a:gd name="connsiteY1041" fmla="*/ 269793 h 791386"/>
                <a:gd name="connsiteX1042" fmla="*/ 1232331 w 1388476"/>
                <a:gd name="connsiteY1042" fmla="*/ 272364 h 791386"/>
                <a:gd name="connsiteX1043" fmla="*/ 1233568 w 1388476"/>
                <a:gd name="connsiteY1043" fmla="*/ 273696 h 791386"/>
                <a:gd name="connsiteX1044" fmla="*/ 1233568 w 1388476"/>
                <a:gd name="connsiteY1044" fmla="*/ 274934 h 791386"/>
                <a:gd name="connsiteX1045" fmla="*/ 1232331 w 1388476"/>
                <a:gd name="connsiteY1045" fmla="*/ 274934 h 791386"/>
                <a:gd name="connsiteX1046" fmla="*/ 1230998 w 1388476"/>
                <a:gd name="connsiteY1046" fmla="*/ 274934 h 791386"/>
                <a:gd name="connsiteX1047" fmla="*/ 1228429 w 1388476"/>
                <a:gd name="connsiteY1047" fmla="*/ 273696 h 791386"/>
                <a:gd name="connsiteX1048" fmla="*/ 1228429 w 1388476"/>
                <a:gd name="connsiteY1048" fmla="*/ 271126 h 791386"/>
                <a:gd name="connsiteX1049" fmla="*/ 1228429 w 1388476"/>
                <a:gd name="connsiteY1049" fmla="*/ 269793 h 791386"/>
                <a:gd name="connsiteX1050" fmla="*/ 1227097 w 1388476"/>
                <a:gd name="connsiteY1050" fmla="*/ 268460 h 791386"/>
                <a:gd name="connsiteX1051" fmla="*/ 1222054 w 1388476"/>
                <a:gd name="connsiteY1051" fmla="*/ 265890 h 791386"/>
                <a:gd name="connsiteX1052" fmla="*/ 1219390 w 1388476"/>
                <a:gd name="connsiteY1052" fmla="*/ 264652 h 791386"/>
                <a:gd name="connsiteX1053" fmla="*/ 1218153 w 1388476"/>
                <a:gd name="connsiteY1053" fmla="*/ 265890 h 791386"/>
                <a:gd name="connsiteX1054" fmla="*/ 1216821 w 1388476"/>
                <a:gd name="connsiteY1054" fmla="*/ 265890 h 791386"/>
                <a:gd name="connsiteX1055" fmla="*/ 1216821 w 1388476"/>
                <a:gd name="connsiteY1055" fmla="*/ 267223 h 791386"/>
                <a:gd name="connsiteX1056" fmla="*/ 1215583 w 1388476"/>
                <a:gd name="connsiteY1056" fmla="*/ 271126 h 791386"/>
                <a:gd name="connsiteX1057" fmla="*/ 1215583 w 1388476"/>
                <a:gd name="connsiteY1057" fmla="*/ 273696 h 791386"/>
                <a:gd name="connsiteX1058" fmla="*/ 1214251 w 1388476"/>
                <a:gd name="connsiteY1058" fmla="*/ 274934 h 791386"/>
                <a:gd name="connsiteX1059" fmla="*/ 1214251 w 1388476"/>
                <a:gd name="connsiteY1059" fmla="*/ 276267 h 791386"/>
                <a:gd name="connsiteX1060" fmla="*/ 1212919 w 1388476"/>
                <a:gd name="connsiteY1060" fmla="*/ 274934 h 791386"/>
                <a:gd name="connsiteX1061" fmla="*/ 1211682 w 1388476"/>
                <a:gd name="connsiteY1061" fmla="*/ 271126 h 791386"/>
                <a:gd name="connsiteX1062" fmla="*/ 1212919 w 1388476"/>
                <a:gd name="connsiteY1062" fmla="*/ 268460 h 791386"/>
                <a:gd name="connsiteX1063" fmla="*/ 1211682 w 1388476"/>
                <a:gd name="connsiteY1063" fmla="*/ 268460 h 791386"/>
                <a:gd name="connsiteX1064" fmla="*/ 1211682 w 1388476"/>
                <a:gd name="connsiteY1064" fmla="*/ 267223 h 791386"/>
                <a:gd name="connsiteX1065" fmla="*/ 1209113 w 1388476"/>
                <a:gd name="connsiteY1065" fmla="*/ 268460 h 791386"/>
                <a:gd name="connsiteX1066" fmla="*/ 1207781 w 1388476"/>
                <a:gd name="connsiteY1066" fmla="*/ 268460 h 791386"/>
                <a:gd name="connsiteX1067" fmla="*/ 1207781 w 1388476"/>
                <a:gd name="connsiteY1067" fmla="*/ 265890 h 791386"/>
                <a:gd name="connsiteX1068" fmla="*/ 1207781 w 1388476"/>
                <a:gd name="connsiteY1068" fmla="*/ 264652 h 791386"/>
                <a:gd name="connsiteX1069" fmla="*/ 1211682 w 1388476"/>
                <a:gd name="connsiteY1069" fmla="*/ 264652 h 791386"/>
                <a:gd name="connsiteX1070" fmla="*/ 1214251 w 1388476"/>
                <a:gd name="connsiteY1070" fmla="*/ 262082 h 791386"/>
                <a:gd name="connsiteX1071" fmla="*/ 1215583 w 1388476"/>
                <a:gd name="connsiteY1071" fmla="*/ 262082 h 791386"/>
                <a:gd name="connsiteX1072" fmla="*/ 1214251 w 1388476"/>
                <a:gd name="connsiteY1072" fmla="*/ 260749 h 791386"/>
                <a:gd name="connsiteX1073" fmla="*/ 1212919 w 1388476"/>
                <a:gd name="connsiteY1073" fmla="*/ 259416 h 791386"/>
                <a:gd name="connsiteX1074" fmla="*/ 1210445 w 1388476"/>
                <a:gd name="connsiteY1074" fmla="*/ 258179 h 791386"/>
                <a:gd name="connsiteX1075" fmla="*/ 1206544 w 1388476"/>
                <a:gd name="connsiteY1075" fmla="*/ 256941 h 791386"/>
                <a:gd name="connsiteX1076" fmla="*/ 1205211 w 1388476"/>
                <a:gd name="connsiteY1076" fmla="*/ 256941 h 791386"/>
                <a:gd name="connsiteX1077" fmla="*/ 1201310 w 1388476"/>
                <a:gd name="connsiteY1077" fmla="*/ 256941 h 791386"/>
                <a:gd name="connsiteX1078" fmla="*/ 1201310 w 1388476"/>
                <a:gd name="connsiteY1078" fmla="*/ 258179 h 791386"/>
                <a:gd name="connsiteX1079" fmla="*/ 1201310 w 1388476"/>
                <a:gd name="connsiteY1079" fmla="*/ 259416 h 791386"/>
                <a:gd name="connsiteX1080" fmla="*/ 1201310 w 1388476"/>
                <a:gd name="connsiteY1080" fmla="*/ 262082 h 791386"/>
                <a:gd name="connsiteX1081" fmla="*/ 1202643 w 1388476"/>
                <a:gd name="connsiteY1081" fmla="*/ 264652 h 791386"/>
                <a:gd name="connsiteX1082" fmla="*/ 1202643 w 1388476"/>
                <a:gd name="connsiteY1082" fmla="*/ 265890 h 791386"/>
                <a:gd name="connsiteX1083" fmla="*/ 1202643 w 1388476"/>
                <a:gd name="connsiteY1083" fmla="*/ 267223 h 791386"/>
                <a:gd name="connsiteX1084" fmla="*/ 1198741 w 1388476"/>
                <a:gd name="connsiteY1084" fmla="*/ 267223 h 791386"/>
                <a:gd name="connsiteX1085" fmla="*/ 1196172 w 1388476"/>
                <a:gd name="connsiteY1085" fmla="*/ 265890 h 791386"/>
                <a:gd name="connsiteX1086" fmla="*/ 1196172 w 1388476"/>
                <a:gd name="connsiteY1086" fmla="*/ 264652 h 791386"/>
                <a:gd name="connsiteX1087" fmla="*/ 1194840 w 1388476"/>
                <a:gd name="connsiteY1087" fmla="*/ 264652 h 791386"/>
                <a:gd name="connsiteX1088" fmla="*/ 1194840 w 1388476"/>
                <a:gd name="connsiteY1088" fmla="*/ 259416 h 791386"/>
                <a:gd name="connsiteX1089" fmla="*/ 1194840 w 1388476"/>
                <a:gd name="connsiteY1089" fmla="*/ 254276 h 791386"/>
                <a:gd name="connsiteX1090" fmla="*/ 1196172 w 1388476"/>
                <a:gd name="connsiteY1090" fmla="*/ 251705 h 791386"/>
                <a:gd name="connsiteX1091" fmla="*/ 1196172 w 1388476"/>
                <a:gd name="connsiteY1091" fmla="*/ 250468 h 791386"/>
                <a:gd name="connsiteX1092" fmla="*/ 1197409 w 1388476"/>
                <a:gd name="connsiteY1092" fmla="*/ 251705 h 791386"/>
                <a:gd name="connsiteX1093" fmla="*/ 1197409 w 1388476"/>
                <a:gd name="connsiteY1093" fmla="*/ 254276 h 791386"/>
                <a:gd name="connsiteX1094" fmla="*/ 1198741 w 1388476"/>
                <a:gd name="connsiteY1094" fmla="*/ 254276 h 791386"/>
                <a:gd name="connsiteX1095" fmla="*/ 1200073 w 1388476"/>
                <a:gd name="connsiteY1095" fmla="*/ 254276 h 791386"/>
                <a:gd name="connsiteX1096" fmla="*/ 1201310 w 1388476"/>
                <a:gd name="connsiteY1096" fmla="*/ 254276 h 791386"/>
                <a:gd name="connsiteX1097" fmla="*/ 1201310 w 1388476"/>
                <a:gd name="connsiteY1097" fmla="*/ 253038 h 791386"/>
                <a:gd name="connsiteX1098" fmla="*/ 1201310 w 1388476"/>
                <a:gd name="connsiteY1098" fmla="*/ 251705 h 791386"/>
                <a:gd name="connsiteX1099" fmla="*/ 1201310 w 1388476"/>
                <a:gd name="connsiteY1099" fmla="*/ 250468 h 791386"/>
                <a:gd name="connsiteX1100" fmla="*/ 1201310 w 1388476"/>
                <a:gd name="connsiteY1100" fmla="*/ 247898 h 791386"/>
                <a:gd name="connsiteX1101" fmla="*/ 1200073 w 1388476"/>
                <a:gd name="connsiteY1101" fmla="*/ 246565 h 791386"/>
                <a:gd name="connsiteX1102" fmla="*/ 1198741 w 1388476"/>
                <a:gd name="connsiteY1102" fmla="*/ 245232 h 791386"/>
                <a:gd name="connsiteX1103" fmla="*/ 1197409 w 1388476"/>
                <a:gd name="connsiteY1103" fmla="*/ 245232 h 791386"/>
                <a:gd name="connsiteX1104" fmla="*/ 1194840 w 1388476"/>
                <a:gd name="connsiteY1104" fmla="*/ 245232 h 791386"/>
                <a:gd name="connsiteX1105" fmla="*/ 1191034 w 1388476"/>
                <a:gd name="connsiteY1105" fmla="*/ 243994 h 791386"/>
                <a:gd name="connsiteX1106" fmla="*/ 1187133 w 1388476"/>
                <a:gd name="connsiteY1106" fmla="*/ 242661 h 791386"/>
                <a:gd name="connsiteX1107" fmla="*/ 1185896 w 1388476"/>
                <a:gd name="connsiteY1107" fmla="*/ 241424 h 791386"/>
                <a:gd name="connsiteX1108" fmla="*/ 1184563 w 1388476"/>
                <a:gd name="connsiteY1108" fmla="*/ 240091 h 791386"/>
                <a:gd name="connsiteX1109" fmla="*/ 1184563 w 1388476"/>
                <a:gd name="connsiteY1109" fmla="*/ 237521 h 791386"/>
                <a:gd name="connsiteX1110" fmla="*/ 1184563 w 1388476"/>
                <a:gd name="connsiteY1110" fmla="*/ 234950 h 791386"/>
                <a:gd name="connsiteX1111" fmla="*/ 1184563 w 1388476"/>
                <a:gd name="connsiteY1111" fmla="*/ 233618 h 791386"/>
                <a:gd name="connsiteX1112" fmla="*/ 1183231 w 1388476"/>
                <a:gd name="connsiteY1112" fmla="*/ 232380 h 791386"/>
                <a:gd name="connsiteX1113" fmla="*/ 1180662 w 1388476"/>
                <a:gd name="connsiteY1113" fmla="*/ 232380 h 791386"/>
                <a:gd name="connsiteX1114" fmla="*/ 1178093 w 1388476"/>
                <a:gd name="connsiteY1114" fmla="*/ 232380 h 791386"/>
                <a:gd name="connsiteX1115" fmla="*/ 1176856 w 1388476"/>
                <a:gd name="connsiteY1115" fmla="*/ 233618 h 791386"/>
                <a:gd name="connsiteX1116" fmla="*/ 1176856 w 1388476"/>
                <a:gd name="connsiteY1116" fmla="*/ 234950 h 791386"/>
                <a:gd name="connsiteX1117" fmla="*/ 1178093 w 1388476"/>
                <a:gd name="connsiteY1117" fmla="*/ 236283 h 791386"/>
                <a:gd name="connsiteX1118" fmla="*/ 1179425 w 1388476"/>
                <a:gd name="connsiteY1118" fmla="*/ 237521 h 791386"/>
                <a:gd name="connsiteX1119" fmla="*/ 1179425 w 1388476"/>
                <a:gd name="connsiteY1119" fmla="*/ 238759 h 791386"/>
                <a:gd name="connsiteX1120" fmla="*/ 1179425 w 1388476"/>
                <a:gd name="connsiteY1120" fmla="*/ 240091 h 791386"/>
                <a:gd name="connsiteX1121" fmla="*/ 1176856 w 1388476"/>
                <a:gd name="connsiteY1121" fmla="*/ 238759 h 791386"/>
                <a:gd name="connsiteX1122" fmla="*/ 1174287 w 1388476"/>
                <a:gd name="connsiteY1122" fmla="*/ 236283 h 791386"/>
                <a:gd name="connsiteX1123" fmla="*/ 1172955 w 1388476"/>
                <a:gd name="connsiteY1123" fmla="*/ 234950 h 791386"/>
                <a:gd name="connsiteX1124" fmla="*/ 1171718 w 1388476"/>
                <a:gd name="connsiteY1124" fmla="*/ 233618 h 791386"/>
                <a:gd name="connsiteX1125" fmla="*/ 1170386 w 1388476"/>
                <a:gd name="connsiteY1125" fmla="*/ 233618 h 791386"/>
                <a:gd name="connsiteX1126" fmla="*/ 1167816 w 1388476"/>
                <a:gd name="connsiteY1126" fmla="*/ 233618 h 791386"/>
                <a:gd name="connsiteX1127" fmla="*/ 1166485 w 1388476"/>
                <a:gd name="connsiteY1127" fmla="*/ 234950 h 791386"/>
                <a:gd name="connsiteX1128" fmla="*/ 1165152 w 1388476"/>
                <a:gd name="connsiteY1128" fmla="*/ 234950 h 791386"/>
                <a:gd name="connsiteX1129" fmla="*/ 1165152 w 1388476"/>
                <a:gd name="connsiteY1129" fmla="*/ 236283 h 791386"/>
                <a:gd name="connsiteX1130" fmla="*/ 1163915 w 1388476"/>
                <a:gd name="connsiteY1130" fmla="*/ 237521 h 791386"/>
                <a:gd name="connsiteX1131" fmla="*/ 1163915 w 1388476"/>
                <a:gd name="connsiteY1131" fmla="*/ 238759 h 791386"/>
                <a:gd name="connsiteX1132" fmla="*/ 1165152 w 1388476"/>
                <a:gd name="connsiteY1132" fmla="*/ 240091 h 791386"/>
                <a:gd name="connsiteX1133" fmla="*/ 1167816 w 1388476"/>
                <a:gd name="connsiteY1133" fmla="*/ 243994 h 791386"/>
                <a:gd name="connsiteX1134" fmla="*/ 1167816 w 1388476"/>
                <a:gd name="connsiteY1134" fmla="*/ 245232 h 791386"/>
                <a:gd name="connsiteX1135" fmla="*/ 1165152 w 1388476"/>
                <a:gd name="connsiteY1135" fmla="*/ 249135 h 791386"/>
                <a:gd name="connsiteX1136" fmla="*/ 1165152 w 1388476"/>
                <a:gd name="connsiteY1136" fmla="*/ 250468 h 791386"/>
                <a:gd name="connsiteX1137" fmla="*/ 1170386 w 1388476"/>
                <a:gd name="connsiteY1137" fmla="*/ 253038 h 791386"/>
                <a:gd name="connsiteX1138" fmla="*/ 1170386 w 1388476"/>
                <a:gd name="connsiteY1138" fmla="*/ 254276 h 791386"/>
                <a:gd name="connsiteX1139" fmla="*/ 1170386 w 1388476"/>
                <a:gd name="connsiteY1139" fmla="*/ 255609 h 791386"/>
                <a:gd name="connsiteX1140" fmla="*/ 1169053 w 1388476"/>
                <a:gd name="connsiteY1140" fmla="*/ 255609 h 791386"/>
                <a:gd name="connsiteX1141" fmla="*/ 1167816 w 1388476"/>
                <a:gd name="connsiteY1141" fmla="*/ 254276 h 791386"/>
                <a:gd name="connsiteX1142" fmla="*/ 1165152 w 1388476"/>
                <a:gd name="connsiteY1142" fmla="*/ 254276 h 791386"/>
                <a:gd name="connsiteX1143" fmla="*/ 1162583 w 1388476"/>
                <a:gd name="connsiteY1143" fmla="*/ 253038 h 791386"/>
                <a:gd name="connsiteX1144" fmla="*/ 1161346 w 1388476"/>
                <a:gd name="connsiteY1144" fmla="*/ 251705 h 791386"/>
                <a:gd name="connsiteX1145" fmla="*/ 1160014 w 1388476"/>
                <a:gd name="connsiteY1145" fmla="*/ 250468 h 791386"/>
                <a:gd name="connsiteX1146" fmla="*/ 1160014 w 1388476"/>
                <a:gd name="connsiteY1146" fmla="*/ 249135 h 791386"/>
                <a:gd name="connsiteX1147" fmla="*/ 1160014 w 1388476"/>
                <a:gd name="connsiteY1147" fmla="*/ 247898 h 791386"/>
                <a:gd name="connsiteX1148" fmla="*/ 1160014 w 1388476"/>
                <a:gd name="connsiteY1148" fmla="*/ 245232 h 791386"/>
                <a:gd name="connsiteX1149" fmla="*/ 1156208 w 1388476"/>
                <a:gd name="connsiteY1149" fmla="*/ 238759 h 791386"/>
                <a:gd name="connsiteX1150" fmla="*/ 1154876 w 1388476"/>
                <a:gd name="connsiteY1150" fmla="*/ 234950 h 791386"/>
                <a:gd name="connsiteX1151" fmla="*/ 1153543 w 1388476"/>
                <a:gd name="connsiteY1151" fmla="*/ 233618 h 791386"/>
                <a:gd name="connsiteX1152" fmla="*/ 1152306 w 1388476"/>
                <a:gd name="connsiteY1152" fmla="*/ 233618 h 791386"/>
                <a:gd name="connsiteX1153" fmla="*/ 1149738 w 1388476"/>
                <a:gd name="connsiteY1153" fmla="*/ 233618 h 791386"/>
                <a:gd name="connsiteX1154" fmla="*/ 1144599 w 1388476"/>
                <a:gd name="connsiteY1154" fmla="*/ 234950 h 791386"/>
                <a:gd name="connsiteX1155" fmla="*/ 1140698 w 1388476"/>
                <a:gd name="connsiteY1155" fmla="*/ 236283 h 791386"/>
                <a:gd name="connsiteX1156" fmla="*/ 1139366 w 1388476"/>
                <a:gd name="connsiteY1156" fmla="*/ 236283 h 791386"/>
                <a:gd name="connsiteX1157" fmla="*/ 1138129 w 1388476"/>
                <a:gd name="connsiteY1157" fmla="*/ 237521 h 791386"/>
                <a:gd name="connsiteX1158" fmla="*/ 1136797 w 1388476"/>
                <a:gd name="connsiteY1158" fmla="*/ 237521 h 791386"/>
                <a:gd name="connsiteX1159" fmla="*/ 1132990 w 1388476"/>
                <a:gd name="connsiteY1159" fmla="*/ 236283 h 791386"/>
                <a:gd name="connsiteX1160" fmla="*/ 1131658 w 1388476"/>
                <a:gd name="connsiteY1160" fmla="*/ 233618 h 791386"/>
                <a:gd name="connsiteX1161" fmla="*/ 1130421 w 1388476"/>
                <a:gd name="connsiteY1161" fmla="*/ 233618 h 791386"/>
                <a:gd name="connsiteX1162" fmla="*/ 1129089 w 1388476"/>
                <a:gd name="connsiteY1162" fmla="*/ 233618 h 791386"/>
                <a:gd name="connsiteX1163" fmla="*/ 1127757 w 1388476"/>
                <a:gd name="connsiteY1163" fmla="*/ 234950 h 791386"/>
                <a:gd name="connsiteX1164" fmla="*/ 1127757 w 1388476"/>
                <a:gd name="connsiteY1164" fmla="*/ 237521 h 791386"/>
                <a:gd name="connsiteX1165" fmla="*/ 1127757 w 1388476"/>
                <a:gd name="connsiteY1165" fmla="*/ 238759 h 791386"/>
                <a:gd name="connsiteX1166" fmla="*/ 1126520 w 1388476"/>
                <a:gd name="connsiteY1166" fmla="*/ 238759 h 791386"/>
                <a:gd name="connsiteX1167" fmla="*/ 1123951 w 1388476"/>
                <a:gd name="connsiteY1167" fmla="*/ 240091 h 791386"/>
                <a:gd name="connsiteX1168" fmla="*/ 1118717 w 1388476"/>
                <a:gd name="connsiteY1168" fmla="*/ 238759 h 791386"/>
                <a:gd name="connsiteX1169" fmla="*/ 1116148 w 1388476"/>
                <a:gd name="connsiteY1169" fmla="*/ 237521 h 791386"/>
                <a:gd name="connsiteX1170" fmla="*/ 1113579 w 1388476"/>
                <a:gd name="connsiteY1170" fmla="*/ 236283 h 791386"/>
                <a:gd name="connsiteX1171" fmla="*/ 1112342 w 1388476"/>
                <a:gd name="connsiteY1171" fmla="*/ 234950 h 791386"/>
                <a:gd name="connsiteX1172" fmla="*/ 1113579 w 1388476"/>
                <a:gd name="connsiteY1172" fmla="*/ 233618 h 791386"/>
                <a:gd name="connsiteX1173" fmla="*/ 1116148 w 1388476"/>
                <a:gd name="connsiteY1173" fmla="*/ 232380 h 791386"/>
                <a:gd name="connsiteX1174" fmla="*/ 1118717 w 1388476"/>
                <a:gd name="connsiteY1174" fmla="*/ 231047 h 791386"/>
                <a:gd name="connsiteX1175" fmla="*/ 1120050 w 1388476"/>
                <a:gd name="connsiteY1175" fmla="*/ 229810 h 791386"/>
                <a:gd name="connsiteX1176" fmla="*/ 1118717 w 1388476"/>
                <a:gd name="connsiteY1176" fmla="*/ 224574 h 791386"/>
                <a:gd name="connsiteX1177" fmla="*/ 1117480 w 1388476"/>
                <a:gd name="connsiteY1177" fmla="*/ 220766 h 791386"/>
                <a:gd name="connsiteX1178" fmla="*/ 1116148 w 1388476"/>
                <a:gd name="connsiteY1178" fmla="*/ 220766 h 791386"/>
                <a:gd name="connsiteX1179" fmla="*/ 1107204 w 1388476"/>
                <a:gd name="connsiteY1179" fmla="*/ 215530 h 791386"/>
                <a:gd name="connsiteX1180" fmla="*/ 1101970 w 1388476"/>
                <a:gd name="connsiteY1180" fmla="*/ 211722 h 791386"/>
                <a:gd name="connsiteX1181" fmla="*/ 1101970 w 1388476"/>
                <a:gd name="connsiteY1181" fmla="*/ 210389 h 791386"/>
                <a:gd name="connsiteX1182" fmla="*/ 1103303 w 1388476"/>
                <a:gd name="connsiteY1182" fmla="*/ 207819 h 791386"/>
                <a:gd name="connsiteX1183" fmla="*/ 1104540 w 1388476"/>
                <a:gd name="connsiteY1183" fmla="*/ 206581 h 791386"/>
                <a:gd name="connsiteX1184" fmla="*/ 1105872 w 1388476"/>
                <a:gd name="connsiteY1184" fmla="*/ 205248 h 791386"/>
                <a:gd name="connsiteX1185" fmla="*/ 1104540 w 1388476"/>
                <a:gd name="connsiteY1185" fmla="*/ 200108 h 791386"/>
                <a:gd name="connsiteX1186" fmla="*/ 1101970 w 1388476"/>
                <a:gd name="connsiteY1186" fmla="*/ 194967 h 791386"/>
                <a:gd name="connsiteX1187" fmla="*/ 1099401 w 1388476"/>
                <a:gd name="connsiteY1187" fmla="*/ 192302 h 791386"/>
                <a:gd name="connsiteX1188" fmla="*/ 1098069 w 1388476"/>
                <a:gd name="connsiteY1188" fmla="*/ 192302 h 791386"/>
                <a:gd name="connsiteX1189" fmla="*/ 1095500 w 1388476"/>
                <a:gd name="connsiteY1189" fmla="*/ 191064 h 791386"/>
                <a:gd name="connsiteX1190" fmla="*/ 1094263 w 1388476"/>
                <a:gd name="connsiteY1190" fmla="*/ 191064 h 791386"/>
                <a:gd name="connsiteX1191" fmla="*/ 1094263 w 1388476"/>
                <a:gd name="connsiteY1191" fmla="*/ 192302 h 791386"/>
                <a:gd name="connsiteX1192" fmla="*/ 1092931 w 1388476"/>
                <a:gd name="connsiteY1192" fmla="*/ 194967 h 791386"/>
                <a:gd name="connsiteX1193" fmla="*/ 1092931 w 1388476"/>
                <a:gd name="connsiteY1193" fmla="*/ 196205 h 791386"/>
                <a:gd name="connsiteX1194" fmla="*/ 1092931 w 1388476"/>
                <a:gd name="connsiteY1194" fmla="*/ 197537 h 791386"/>
                <a:gd name="connsiteX1195" fmla="*/ 1092931 w 1388476"/>
                <a:gd name="connsiteY1195" fmla="*/ 198775 h 791386"/>
                <a:gd name="connsiteX1196" fmla="*/ 1089030 w 1388476"/>
                <a:gd name="connsiteY1196" fmla="*/ 200108 h 791386"/>
                <a:gd name="connsiteX1197" fmla="*/ 1083891 w 1388476"/>
                <a:gd name="connsiteY1197" fmla="*/ 202678 h 791386"/>
                <a:gd name="connsiteX1198" fmla="*/ 1080085 w 1388476"/>
                <a:gd name="connsiteY1198" fmla="*/ 207819 h 791386"/>
                <a:gd name="connsiteX1199" fmla="*/ 1076184 w 1388476"/>
                <a:gd name="connsiteY1199" fmla="*/ 211722 h 791386"/>
                <a:gd name="connsiteX1200" fmla="*/ 1069713 w 1388476"/>
                <a:gd name="connsiteY1200" fmla="*/ 213055 h 791386"/>
                <a:gd name="connsiteX1201" fmla="*/ 1065812 w 1388476"/>
                <a:gd name="connsiteY1201" fmla="*/ 214292 h 791386"/>
                <a:gd name="connsiteX1202" fmla="*/ 1065812 w 1388476"/>
                <a:gd name="connsiteY1202" fmla="*/ 215530 h 791386"/>
                <a:gd name="connsiteX1203" fmla="*/ 1064575 w 1388476"/>
                <a:gd name="connsiteY1203" fmla="*/ 215530 h 791386"/>
                <a:gd name="connsiteX1204" fmla="*/ 1060674 w 1388476"/>
                <a:gd name="connsiteY1204" fmla="*/ 216863 h 791386"/>
                <a:gd name="connsiteX1205" fmla="*/ 1052966 w 1388476"/>
                <a:gd name="connsiteY1205" fmla="*/ 216863 h 791386"/>
                <a:gd name="connsiteX1206" fmla="*/ 1049065 w 1388476"/>
                <a:gd name="connsiteY1206" fmla="*/ 215530 h 791386"/>
                <a:gd name="connsiteX1207" fmla="*/ 1043927 w 1388476"/>
                <a:gd name="connsiteY1207" fmla="*/ 215530 h 791386"/>
                <a:gd name="connsiteX1208" fmla="*/ 1042595 w 1388476"/>
                <a:gd name="connsiteY1208" fmla="*/ 214292 h 791386"/>
                <a:gd name="connsiteX1209" fmla="*/ 1046496 w 1388476"/>
                <a:gd name="connsiteY1209" fmla="*/ 211722 h 791386"/>
                <a:gd name="connsiteX1210" fmla="*/ 1050397 w 1388476"/>
                <a:gd name="connsiteY1210" fmla="*/ 211722 h 791386"/>
                <a:gd name="connsiteX1211" fmla="*/ 1054203 w 1388476"/>
                <a:gd name="connsiteY1211" fmla="*/ 211722 h 791386"/>
                <a:gd name="connsiteX1212" fmla="*/ 1056868 w 1388476"/>
                <a:gd name="connsiteY1212" fmla="*/ 211722 h 791386"/>
                <a:gd name="connsiteX1213" fmla="*/ 1056868 w 1388476"/>
                <a:gd name="connsiteY1213" fmla="*/ 210389 h 791386"/>
                <a:gd name="connsiteX1214" fmla="*/ 1055536 w 1388476"/>
                <a:gd name="connsiteY1214" fmla="*/ 209152 h 791386"/>
                <a:gd name="connsiteX1215" fmla="*/ 1052966 w 1388476"/>
                <a:gd name="connsiteY1215" fmla="*/ 207819 h 791386"/>
                <a:gd name="connsiteX1216" fmla="*/ 1049065 w 1388476"/>
                <a:gd name="connsiteY1216" fmla="*/ 206581 h 791386"/>
                <a:gd name="connsiteX1217" fmla="*/ 1045164 w 1388476"/>
                <a:gd name="connsiteY1217" fmla="*/ 202678 h 791386"/>
                <a:gd name="connsiteX1218" fmla="*/ 1041358 w 1388476"/>
                <a:gd name="connsiteY1218" fmla="*/ 200108 h 791386"/>
                <a:gd name="connsiteX1219" fmla="*/ 1038788 w 1388476"/>
                <a:gd name="connsiteY1219" fmla="*/ 198775 h 791386"/>
                <a:gd name="connsiteX1220" fmla="*/ 1037457 w 1388476"/>
                <a:gd name="connsiteY1220" fmla="*/ 197537 h 791386"/>
                <a:gd name="connsiteX1221" fmla="*/ 1037457 w 1388476"/>
                <a:gd name="connsiteY1221" fmla="*/ 196205 h 791386"/>
                <a:gd name="connsiteX1222" fmla="*/ 1037457 w 1388476"/>
                <a:gd name="connsiteY1222" fmla="*/ 194967 h 791386"/>
                <a:gd name="connsiteX1223" fmla="*/ 1038788 w 1388476"/>
                <a:gd name="connsiteY1223" fmla="*/ 194967 h 791386"/>
                <a:gd name="connsiteX1224" fmla="*/ 1040025 w 1388476"/>
                <a:gd name="connsiteY1224" fmla="*/ 193634 h 791386"/>
                <a:gd name="connsiteX1225" fmla="*/ 1041358 w 1388476"/>
                <a:gd name="connsiteY1225" fmla="*/ 194967 h 791386"/>
                <a:gd name="connsiteX1226" fmla="*/ 1042595 w 1388476"/>
                <a:gd name="connsiteY1226" fmla="*/ 194967 h 791386"/>
                <a:gd name="connsiteX1227" fmla="*/ 1043927 w 1388476"/>
                <a:gd name="connsiteY1227" fmla="*/ 196205 h 791386"/>
                <a:gd name="connsiteX1228" fmla="*/ 1045164 w 1388476"/>
                <a:gd name="connsiteY1228" fmla="*/ 198775 h 791386"/>
                <a:gd name="connsiteX1229" fmla="*/ 1047733 w 1388476"/>
                <a:gd name="connsiteY1229" fmla="*/ 201345 h 791386"/>
                <a:gd name="connsiteX1230" fmla="*/ 1049065 w 1388476"/>
                <a:gd name="connsiteY1230" fmla="*/ 201345 h 791386"/>
                <a:gd name="connsiteX1231" fmla="*/ 1050397 w 1388476"/>
                <a:gd name="connsiteY1231" fmla="*/ 201345 h 791386"/>
                <a:gd name="connsiteX1232" fmla="*/ 1050397 w 1388476"/>
                <a:gd name="connsiteY1232" fmla="*/ 200108 h 791386"/>
                <a:gd name="connsiteX1233" fmla="*/ 1047733 w 1388476"/>
                <a:gd name="connsiteY1233" fmla="*/ 196205 h 791386"/>
                <a:gd name="connsiteX1234" fmla="*/ 1045164 w 1388476"/>
                <a:gd name="connsiteY1234" fmla="*/ 192302 h 791386"/>
                <a:gd name="connsiteX1235" fmla="*/ 1045164 w 1388476"/>
                <a:gd name="connsiteY1235" fmla="*/ 191064 h 791386"/>
                <a:gd name="connsiteX1236" fmla="*/ 1045164 w 1388476"/>
                <a:gd name="connsiteY1236" fmla="*/ 188493 h 791386"/>
                <a:gd name="connsiteX1237" fmla="*/ 1046496 w 1388476"/>
                <a:gd name="connsiteY1237" fmla="*/ 183258 h 791386"/>
                <a:gd name="connsiteX1238" fmla="*/ 1047733 w 1388476"/>
                <a:gd name="connsiteY1238" fmla="*/ 179450 h 791386"/>
                <a:gd name="connsiteX1239" fmla="*/ 1049065 w 1388476"/>
                <a:gd name="connsiteY1239" fmla="*/ 174309 h 791386"/>
                <a:gd name="connsiteX1240" fmla="*/ 1050397 w 1388476"/>
                <a:gd name="connsiteY1240" fmla="*/ 170406 h 791386"/>
                <a:gd name="connsiteX1241" fmla="*/ 1049065 w 1388476"/>
                <a:gd name="connsiteY1241" fmla="*/ 169073 h 791386"/>
                <a:gd name="connsiteX1242" fmla="*/ 1049065 w 1388476"/>
                <a:gd name="connsiteY1242" fmla="*/ 167835 h 791386"/>
                <a:gd name="connsiteX1243" fmla="*/ 1049065 w 1388476"/>
                <a:gd name="connsiteY1243" fmla="*/ 166502 h 791386"/>
                <a:gd name="connsiteX1244" fmla="*/ 1050397 w 1388476"/>
                <a:gd name="connsiteY1244" fmla="*/ 165265 h 791386"/>
                <a:gd name="connsiteX1245" fmla="*/ 1051635 w 1388476"/>
                <a:gd name="connsiteY1245" fmla="*/ 165265 h 791386"/>
                <a:gd name="connsiteX1246" fmla="*/ 1052966 w 1388476"/>
                <a:gd name="connsiteY1246" fmla="*/ 163932 h 791386"/>
                <a:gd name="connsiteX1247" fmla="*/ 1052966 w 1388476"/>
                <a:gd name="connsiteY1247" fmla="*/ 162600 h 791386"/>
                <a:gd name="connsiteX1248" fmla="*/ 1050397 w 1388476"/>
                <a:gd name="connsiteY1248" fmla="*/ 161362 h 791386"/>
                <a:gd name="connsiteX1249" fmla="*/ 1049065 w 1388476"/>
                <a:gd name="connsiteY1249" fmla="*/ 160029 h 791386"/>
                <a:gd name="connsiteX1250" fmla="*/ 1049065 w 1388476"/>
                <a:gd name="connsiteY1250" fmla="*/ 158791 h 791386"/>
                <a:gd name="connsiteX1251" fmla="*/ 1050397 w 1388476"/>
                <a:gd name="connsiteY1251" fmla="*/ 158791 h 791386"/>
                <a:gd name="connsiteX1252" fmla="*/ 1052966 w 1388476"/>
                <a:gd name="connsiteY1252" fmla="*/ 157459 h 791386"/>
                <a:gd name="connsiteX1253" fmla="*/ 1051635 w 1388476"/>
                <a:gd name="connsiteY1253" fmla="*/ 156126 h 791386"/>
                <a:gd name="connsiteX1254" fmla="*/ 1050397 w 1388476"/>
                <a:gd name="connsiteY1254" fmla="*/ 154888 h 791386"/>
                <a:gd name="connsiteX1255" fmla="*/ 1050397 w 1388476"/>
                <a:gd name="connsiteY1255" fmla="*/ 153651 h 791386"/>
                <a:gd name="connsiteX1256" fmla="*/ 1052966 w 1388476"/>
                <a:gd name="connsiteY1256" fmla="*/ 148415 h 791386"/>
                <a:gd name="connsiteX1257" fmla="*/ 1054203 w 1388476"/>
                <a:gd name="connsiteY1257" fmla="*/ 144607 h 791386"/>
                <a:gd name="connsiteX1258" fmla="*/ 1052966 w 1388476"/>
                <a:gd name="connsiteY1258" fmla="*/ 143274 h 791386"/>
                <a:gd name="connsiteX1259" fmla="*/ 1051635 w 1388476"/>
                <a:gd name="connsiteY1259" fmla="*/ 142037 h 791386"/>
                <a:gd name="connsiteX1260" fmla="*/ 1051635 w 1388476"/>
                <a:gd name="connsiteY1260" fmla="*/ 140704 h 791386"/>
                <a:gd name="connsiteX1261" fmla="*/ 1052966 w 1388476"/>
                <a:gd name="connsiteY1261" fmla="*/ 140704 h 791386"/>
                <a:gd name="connsiteX1262" fmla="*/ 1056868 w 1388476"/>
                <a:gd name="connsiteY1262" fmla="*/ 139371 h 791386"/>
                <a:gd name="connsiteX1263" fmla="*/ 1058105 w 1388476"/>
                <a:gd name="connsiteY1263" fmla="*/ 139371 h 791386"/>
                <a:gd name="connsiteX1264" fmla="*/ 1058105 w 1388476"/>
                <a:gd name="connsiteY1264" fmla="*/ 140704 h 791386"/>
                <a:gd name="connsiteX1265" fmla="*/ 1059342 w 1388476"/>
                <a:gd name="connsiteY1265" fmla="*/ 140704 h 791386"/>
                <a:gd name="connsiteX1266" fmla="*/ 1058105 w 1388476"/>
                <a:gd name="connsiteY1266" fmla="*/ 143274 h 791386"/>
                <a:gd name="connsiteX1267" fmla="*/ 1056868 w 1388476"/>
                <a:gd name="connsiteY1267" fmla="*/ 144607 h 791386"/>
                <a:gd name="connsiteX1268" fmla="*/ 1056868 w 1388476"/>
                <a:gd name="connsiteY1268" fmla="*/ 145844 h 791386"/>
                <a:gd name="connsiteX1269" fmla="*/ 1059342 w 1388476"/>
                <a:gd name="connsiteY1269" fmla="*/ 148415 h 791386"/>
                <a:gd name="connsiteX1270" fmla="*/ 1060674 w 1388476"/>
                <a:gd name="connsiteY1270" fmla="*/ 148415 h 791386"/>
                <a:gd name="connsiteX1271" fmla="*/ 1063243 w 1388476"/>
                <a:gd name="connsiteY1271" fmla="*/ 147177 h 791386"/>
                <a:gd name="connsiteX1272" fmla="*/ 1065812 w 1388476"/>
                <a:gd name="connsiteY1272" fmla="*/ 145844 h 791386"/>
                <a:gd name="connsiteX1273" fmla="*/ 1064575 w 1388476"/>
                <a:gd name="connsiteY1273" fmla="*/ 142037 h 791386"/>
                <a:gd name="connsiteX1274" fmla="*/ 1065812 w 1388476"/>
                <a:gd name="connsiteY1274" fmla="*/ 142037 h 791386"/>
                <a:gd name="connsiteX1275" fmla="*/ 1065812 w 1388476"/>
                <a:gd name="connsiteY1275" fmla="*/ 140704 h 791386"/>
                <a:gd name="connsiteX1276" fmla="*/ 1069713 w 1388476"/>
                <a:gd name="connsiteY1276" fmla="*/ 140704 h 791386"/>
                <a:gd name="connsiteX1277" fmla="*/ 1071046 w 1388476"/>
                <a:gd name="connsiteY1277" fmla="*/ 130327 h 791386"/>
                <a:gd name="connsiteX1278" fmla="*/ 1076184 w 1388476"/>
                <a:gd name="connsiteY1278" fmla="*/ 123949 h 79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</a:cxnLst>
              <a:rect l="l" t="t" r="r" b="b"/>
              <a:pathLst>
                <a:path w="1388476" h="791386">
                  <a:moveTo>
                    <a:pt x="1076184" y="123949"/>
                  </a:moveTo>
                  <a:lnTo>
                    <a:pt x="1081322" y="122616"/>
                  </a:lnTo>
                  <a:lnTo>
                    <a:pt x="1078753" y="107099"/>
                  </a:lnTo>
                  <a:lnTo>
                    <a:pt x="1076184" y="90343"/>
                  </a:lnTo>
                  <a:lnTo>
                    <a:pt x="1067145" y="78729"/>
                  </a:lnTo>
                  <a:lnTo>
                    <a:pt x="1059342" y="77397"/>
                  </a:lnTo>
                  <a:lnTo>
                    <a:pt x="1052966" y="71018"/>
                  </a:lnTo>
                  <a:lnTo>
                    <a:pt x="1036220" y="71018"/>
                  </a:lnTo>
                  <a:lnTo>
                    <a:pt x="1032318" y="60642"/>
                  </a:lnTo>
                  <a:lnTo>
                    <a:pt x="1018140" y="54168"/>
                  </a:lnTo>
                  <a:lnTo>
                    <a:pt x="1000061" y="58071"/>
                  </a:lnTo>
                  <a:lnTo>
                    <a:pt x="984552" y="49027"/>
                  </a:lnTo>
                  <a:lnTo>
                    <a:pt x="981982" y="41316"/>
                  </a:lnTo>
                  <a:lnTo>
                    <a:pt x="987120" y="33510"/>
                  </a:lnTo>
                  <a:lnTo>
                    <a:pt x="987120" y="23229"/>
                  </a:lnTo>
                  <a:lnTo>
                    <a:pt x="966472" y="10282"/>
                  </a:lnTo>
                  <a:lnTo>
                    <a:pt x="947156" y="9044"/>
                  </a:lnTo>
                  <a:lnTo>
                    <a:pt x="938117" y="11614"/>
                  </a:lnTo>
                  <a:lnTo>
                    <a:pt x="934215" y="19325"/>
                  </a:lnTo>
                  <a:lnTo>
                    <a:pt x="929077" y="56738"/>
                  </a:lnTo>
                  <a:lnTo>
                    <a:pt x="827168" y="0"/>
                  </a:lnTo>
                  <a:lnTo>
                    <a:pt x="828405" y="21896"/>
                  </a:lnTo>
                  <a:lnTo>
                    <a:pt x="832306" y="25799"/>
                  </a:lnTo>
                  <a:lnTo>
                    <a:pt x="824504" y="47695"/>
                  </a:lnTo>
                  <a:lnTo>
                    <a:pt x="827168" y="49027"/>
                  </a:lnTo>
                  <a:lnTo>
                    <a:pt x="824504" y="60642"/>
                  </a:lnTo>
                  <a:lnTo>
                    <a:pt x="829737" y="65878"/>
                  </a:lnTo>
                  <a:lnTo>
                    <a:pt x="824504" y="77397"/>
                  </a:lnTo>
                  <a:lnTo>
                    <a:pt x="818128" y="82632"/>
                  </a:lnTo>
                  <a:lnTo>
                    <a:pt x="807757" y="101958"/>
                  </a:lnTo>
                  <a:lnTo>
                    <a:pt x="810325" y="105861"/>
                  </a:lnTo>
                  <a:lnTo>
                    <a:pt x="805187" y="117475"/>
                  </a:lnTo>
                  <a:lnTo>
                    <a:pt x="798717" y="116143"/>
                  </a:lnTo>
                  <a:lnTo>
                    <a:pt x="794910" y="126519"/>
                  </a:lnTo>
                  <a:lnTo>
                    <a:pt x="787108" y="135563"/>
                  </a:lnTo>
                  <a:lnTo>
                    <a:pt x="784539" y="130327"/>
                  </a:lnTo>
                  <a:lnTo>
                    <a:pt x="781970" y="131660"/>
                  </a:lnTo>
                  <a:lnTo>
                    <a:pt x="774262" y="143274"/>
                  </a:lnTo>
                  <a:lnTo>
                    <a:pt x="766460" y="171643"/>
                  </a:lnTo>
                  <a:lnTo>
                    <a:pt x="742005" y="157459"/>
                  </a:lnTo>
                  <a:lnTo>
                    <a:pt x="732966" y="171643"/>
                  </a:lnTo>
                  <a:lnTo>
                    <a:pt x="732966" y="202678"/>
                  </a:lnTo>
                  <a:lnTo>
                    <a:pt x="726495" y="203916"/>
                  </a:lnTo>
                  <a:lnTo>
                    <a:pt x="717456" y="243994"/>
                  </a:lnTo>
                  <a:lnTo>
                    <a:pt x="708416" y="260749"/>
                  </a:lnTo>
                  <a:lnTo>
                    <a:pt x="703278" y="264652"/>
                  </a:lnTo>
                  <a:lnTo>
                    <a:pt x="672258" y="259416"/>
                  </a:lnTo>
                  <a:lnTo>
                    <a:pt x="659412" y="240091"/>
                  </a:lnTo>
                  <a:lnTo>
                    <a:pt x="640001" y="234950"/>
                  </a:lnTo>
                  <a:lnTo>
                    <a:pt x="637432" y="245232"/>
                  </a:lnTo>
                  <a:lnTo>
                    <a:pt x="638764" y="251705"/>
                  </a:lnTo>
                  <a:lnTo>
                    <a:pt x="634863" y="256941"/>
                  </a:lnTo>
                  <a:lnTo>
                    <a:pt x="638764" y="272364"/>
                  </a:lnTo>
                  <a:lnTo>
                    <a:pt x="633626" y="281407"/>
                  </a:lnTo>
                  <a:lnTo>
                    <a:pt x="633626" y="291689"/>
                  </a:lnTo>
                  <a:lnTo>
                    <a:pt x="628392" y="291689"/>
                  </a:lnTo>
                  <a:lnTo>
                    <a:pt x="623254" y="303398"/>
                  </a:lnTo>
                  <a:lnTo>
                    <a:pt x="627155" y="311109"/>
                  </a:lnTo>
                  <a:lnTo>
                    <a:pt x="607744" y="335575"/>
                  </a:lnTo>
                  <a:lnTo>
                    <a:pt x="609076" y="352426"/>
                  </a:lnTo>
                  <a:lnTo>
                    <a:pt x="601274" y="380795"/>
                  </a:lnTo>
                  <a:lnTo>
                    <a:pt x="590997" y="392409"/>
                  </a:lnTo>
                  <a:lnTo>
                    <a:pt x="584527" y="406594"/>
                  </a:lnTo>
                  <a:lnTo>
                    <a:pt x="576819" y="410497"/>
                  </a:lnTo>
                  <a:lnTo>
                    <a:pt x="576819" y="418303"/>
                  </a:lnTo>
                  <a:lnTo>
                    <a:pt x="569017" y="428584"/>
                  </a:lnTo>
                  <a:lnTo>
                    <a:pt x="570349" y="433725"/>
                  </a:lnTo>
                  <a:lnTo>
                    <a:pt x="565211" y="440199"/>
                  </a:lnTo>
                  <a:lnTo>
                    <a:pt x="567780" y="446672"/>
                  </a:lnTo>
                  <a:lnTo>
                    <a:pt x="559977" y="458287"/>
                  </a:lnTo>
                  <a:lnTo>
                    <a:pt x="561309" y="467330"/>
                  </a:lnTo>
                  <a:lnTo>
                    <a:pt x="570349" y="465998"/>
                  </a:lnTo>
                  <a:lnTo>
                    <a:pt x="576819" y="468568"/>
                  </a:lnTo>
                  <a:lnTo>
                    <a:pt x="572918" y="476374"/>
                  </a:lnTo>
                  <a:lnTo>
                    <a:pt x="561309" y="485418"/>
                  </a:lnTo>
                  <a:lnTo>
                    <a:pt x="561309" y="493129"/>
                  </a:lnTo>
                  <a:lnTo>
                    <a:pt x="569017" y="490559"/>
                  </a:lnTo>
                  <a:lnTo>
                    <a:pt x="569017" y="497032"/>
                  </a:lnTo>
                  <a:lnTo>
                    <a:pt x="558741" y="502173"/>
                  </a:lnTo>
                  <a:lnTo>
                    <a:pt x="547132" y="517691"/>
                  </a:lnTo>
                  <a:lnTo>
                    <a:pt x="539424" y="521499"/>
                  </a:lnTo>
                  <a:lnTo>
                    <a:pt x="534191" y="512455"/>
                  </a:lnTo>
                  <a:lnTo>
                    <a:pt x="527720" y="512455"/>
                  </a:lnTo>
                  <a:lnTo>
                    <a:pt x="490325" y="542157"/>
                  </a:lnTo>
                  <a:lnTo>
                    <a:pt x="483854" y="538349"/>
                  </a:lnTo>
                  <a:lnTo>
                    <a:pt x="482618" y="533113"/>
                  </a:lnTo>
                  <a:lnTo>
                    <a:pt x="472246" y="531875"/>
                  </a:lnTo>
                  <a:lnTo>
                    <a:pt x="469677" y="540919"/>
                  </a:lnTo>
                  <a:lnTo>
                    <a:pt x="476147" y="549963"/>
                  </a:lnTo>
                  <a:lnTo>
                    <a:pt x="460732" y="564148"/>
                  </a:lnTo>
                  <a:lnTo>
                    <a:pt x="456831" y="565480"/>
                  </a:lnTo>
                  <a:lnTo>
                    <a:pt x="454167" y="562815"/>
                  </a:lnTo>
                  <a:lnTo>
                    <a:pt x="447791" y="568051"/>
                  </a:lnTo>
                  <a:lnTo>
                    <a:pt x="427143" y="574429"/>
                  </a:lnTo>
                  <a:lnTo>
                    <a:pt x="414203" y="583568"/>
                  </a:lnTo>
                  <a:lnTo>
                    <a:pt x="387084" y="565480"/>
                  </a:lnTo>
                  <a:lnTo>
                    <a:pt x="380613" y="579665"/>
                  </a:lnTo>
                  <a:lnTo>
                    <a:pt x="365198" y="588709"/>
                  </a:lnTo>
                  <a:lnTo>
                    <a:pt x="357396" y="600323"/>
                  </a:lnTo>
                  <a:lnTo>
                    <a:pt x="336748" y="604131"/>
                  </a:lnTo>
                  <a:lnTo>
                    <a:pt x="320001" y="591279"/>
                  </a:lnTo>
                  <a:lnTo>
                    <a:pt x="304491" y="589946"/>
                  </a:lnTo>
                  <a:lnTo>
                    <a:pt x="298115" y="582235"/>
                  </a:lnTo>
                  <a:lnTo>
                    <a:pt x="285175" y="573191"/>
                  </a:lnTo>
                  <a:lnTo>
                    <a:pt x="285175" y="562815"/>
                  </a:lnTo>
                  <a:lnTo>
                    <a:pt x="270996" y="553771"/>
                  </a:lnTo>
                  <a:lnTo>
                    <a:pt x="280036" y="543489"/>
                  </a:lnTo>
                  <a:lnTo>
                    <a:pt x="274803" y="538349"/>
                  </a:lnTo>
                  <a:lnTo>
                    <a:pt x="215522" y="609272"/>
                  </a:lnTo>
                  <a:lnTo>
                    <a:pt x="178032" y="630025"/>
                  </a:lnTo>
                  <a:lnTo>
                    <a:pt x="153578" y="653254"/>
                  </a:lnTo>
                  <a:lnTo>
                    <a:pt x="157383" y="659727"/>
                  </a:lnTo>
                  <a:lnTo>
                    <a:pt x="156146" y="670009"/>
                  </a:lnTo>
                  <a:lnTo>
                    <a:pt x="131597" y="686764"/>
                  </a:lnTo>
                  <a:lnTo>
                    <a:pt x="134166" y="695807"/>
                  </a:lnTo>
                  <a:lnTo>
                    <a:pt x="132929" y="704851"/>
                  </a:lnTo>
                  <a:lnTo>
                    <a:pt x="119988" y="713895"/>
                  </a:lnTo>
                  <a:lnTo>
                    <a:pt x="100672" y="720369"/>
                  </a:lnTo>
                  <a:lnTo>
                    <a:pt x="91633" y="737124"/>
                  </a:lnTo>
                  <a:lnTo>
                    <a:pt x="91633" y="746168"/>
                  </a:lnTo>
                  <a:lnTo>
                    <a:pt x="59376" y="757782"/>
                  </a:lnTo>
                  <a:lnTo>
                    <a:pt x="45103" y="768158"/>
                  </a:lnTo>
                  <a:lnTo>
                    <a:pt x="23217" y="773299"/>
                  </a:lnTo>
                  <a:lnTo>
                    <a:pt x="0" y="791387"/>
                  </a:lnTo>
                  <a:lnTo>
                    <a:pt x="70985" y="781010"/>
                  </a:lnTo>
                  <a:lnTo>
                    <a:pt x="82593" y="782343"/>
                  </a:lnTo>
                  <a:lnTo>
                    <a:pt x="245210" y="759114"/>
                  </a:lnTo>
                  <a:lnTo>
                    <a:pt x="310961" y="748738"/>
                  </a:lnTo>
                  <a:lnTo>
                    <a:pt x="312293" y="743597"/>
                  </a:lnTo>
                  <a:lnTo>
                    <a:pt x="360060" y="738456"/>
                  </a:lnTo>
                  <a:lnTo>
                    <a:pt x="358728" y="743597"/>
                  </a:lnTo>
                  <a:lnTo>
                    <a:pt x="607744" y="713895"/>
                  </a:lnTo>
                  <a:lnTo>
                    <a:pt x="743242" y="690667"/>
                  </a:lnTo>
                  <a:lnTo>
                    <a:pt x="1134228" y="615745"/>
                  </a:lnTo>
                  <a:lnTo>
                    <a:pt x="1356220" y="569288"/>
                  </a:lnTo>
                  <a:lnTo>
                    <a:pt x="1354888" y="568051"/>
                  </a:lnTo>
                  <a:lnTo>
                    <a:pt x="1354888" y="567384"/>
                  </a:lnTo>
                  <a:lnTo>
                    <a:pt x="1354507" y="566337"/>
                  </a:lnTo>
                  <a:lnTo>
                    <a:pt x="1353651" y="565480"/>
                  </a:lnTo>
                  <a:lnTo>
                    <a:pt x="1353175" y="564528"/>
                  </a:lnTo>
                  <a:lnTo>
                    <a:pt x="1352319" y="563481"/>
                  </a:lnTo>
                  <a:lnTo>
                    <a:pt x="1350606" y="560530"/>
                  </a:lnTo>
                  <a:lnTo>
                    <a:pt x="1350892" y="557769"/>
                  </a:lnTo>
                  <a:lnTo>
                    <a:pt x="1351082" y="557865"/>
                  </a:lnTo>
                  <a:lnTo>
                    <a:pt x="1351082" y="557674"/>
                  </a:lnTo>
                  <a:lnTo>
                    <a:pt x="1352319" y="557674"/>
                  </a:lnTo>
                  <a:lnTo>
                    <a:pt x="1353271" y="558721"/>
                  </a:lnTo>
                  <a:lnTo>
                    <a:pt x="1353651" y="558817"/>
                  </a:lnTo>
                  <a:lnTo>
                    <a:pt x="1355078" y="560435"/>
                  </a:lnTo>
                  <a:lnTo>
                    <a:pt x="1356220" y="561577"/>
                  </a:lnTo>
                  <a:lnTo>
                    <a:pt x="1356886" y="562910"/>
                  </a:lnTo>
                  <a:lnTo>
                    <a:pt x="1357647" y="564148"/>
                  </a:lnTo>
                  <a:lnTo>
                    <a:pt x="1360121" y="568051"/>
                  </a:lnTo>
                  <a:lnTo>
                    <a:pt x="1375536" y="564148"/>
                  </a:lnTo>
                  <a:lnTo>
                    <a:pt x="1374299" y="562815"/>
                  </a:lnTo>
                  <a:lnTo>
                    <a:pt x="1372967" y="562815"/>
                  </a:lnTo>
                  <a:lnTo>
                    <a:pt x="1372586" y="562529"/>
                  </a:lnTo>
                  <a:lnTo>
                    <a:pt x="1372396" y="562529"/>
                  </a:lnTo>
                  <a:lnTo>
                    <a:pt x="1371540" y="561577"/>
                  </a:lnTo>
                  <a:lnTo>
                    <a:pt x="1370398" y="561577"/>
                  </a:lnTo>
                  <a:lnTo>
                    <a:pt x="1369732" y="560911"/>
                  </a:lnTo>
                  <a:lnTo>
                    <a:pt x="1369066" y="560816"/>
                  </a:lnTo>
                  <a:lnTo>
                    <a:pt x="1368780" y="557484"/>
                  </a:lnTo>
                  <a:lnTo>
                    <a:pt x="1368590" y="557198"/>
                  </a:lnTo>
                  <a:lnTo>
                    <a:pt x="1367829" y="556437"/>
                  </a:lnTo>
                  <a:lnTo>
                    <a:pt x="1367829" y="555960"/>
                  </a:lnTo>
                  <a:lnTo>
                    <a:pt x="1367733" y="555770"/>
                  </a:lnTo>
                  <a:lnTo>
                    <a:pt x="1367353" y="554057"/>
                  </a:lnTo>
                  <a:lnTo>
                    <a:pt x="1367829" y="554057"/>
                  </a:lnTo>
                  <a:lnTo>
                    <a:pt x="1367829" y="553771"/>
                  </a:lnTo>
                  <a:lnTo>
                    <a:pt x="1369066" y="553771"/>
                  </a:lnTo>
                  <a:lnTo>
                    <a:pt x="1369922" y="553771"/>
                  </a:lnTo>
                  <a:lnTo>
                    <a:pt x="1370398" y="553771"/>
                  </a:lnTo>
                  <a:lnTo>
                    <a:pt x="1370398" y="555104"/>
                  </a:lnTo>
                  <a:lnTo>
                    <a:pt x="1371635" y="555104"/>
                  </a:lnTo>
                  <a:lnTo>
                    <a:pt x="1371825" y="555104"/>
                  </a:lnTo>
                  <a:lnTo>
                    <a:pt x="1373062" y="556437"/>
                  </a:lnTo>
                  <a:lnTo>
                    <a:pt x="1374299" y="556437"/>
                  </a:lnTo>
                  <a:lnTo>
                    <a:pt x="1376868" y="557674"/>
                  </a:lnTo>
                  <a:lnTo>
                    <a:pt x="1378105" y="559007"/>
                  </a:lnTo>
                  <a:lnTo>
                    <a:pt x="1378486" y="559673"/>
                  </a:lnTo>
                  <a:lnTo>
                    <a:pt x="1378866" y="560149"/>
                  </a:lnTo>
                  <a:lnTo>
                    <a:pt x="1379057" y="560816"/>
                  </a:lnTo>
                  <a:lnTo>
                    <a:pt x="1379247" y="561101"/>
                  </a:lnTo>
                  <a:lnTo>
                    <a:pt x="1380865" y="561101"/>
                  </a:lnTo>
                  <a:lnTo>
                    <a:pt x="1380674" y="564148"/>
                  </a:lnTo>
                  <a:lnTo>
                    <a:pt x="1388477" y="561577"/>
                  </a:lnTo>
                  <a:lnTo>
                    <a:pt x="1383339" y="553771"/>
                  </a:lnTo>
                  <a:lnTo>
                    <a:pt x="1375536" y="542157"/>
                  </a:lnTo>
                  <a:lnTo>
                    <a:pt x="1366496" y="525402"/>
                  </a:lnTo>
                  <a:lnTo>
                    <a:pt x="1362691" y="517691"/>
                  </a:lnTo>
                  <a:lnTo>
                    <a:pt x="1357457" y="504743"/>
                  </a:lnTo>
                  <a:lnTo>
                    <a:pt x="1352319" y="493129"/>
                  </a:lnTo>
                  <a:lnTo>
                    <a:pt x="1348418" y="485418"/>
                  </a:lnTo>
                  <a:lnTo>
                    <a:pt x="1347181" y="484086"/>
                  </a:lnTo>
                  <a:lnTo>
                    <a:pt x="1343279" y="484086"/>
                  </a:lnTo>
                  <a:lnTo>
                    <a:pt x="1340710" y="484086"/>
                  </a:lnTo>
                  <a:lnTo>
                    <a:pt x="1339378" y="484086"/>
                  </a:lnTo>
                  <a:lnTo>
                    <a:pt x="1336809" y="485418"/>
                  </a:lnTo>
                  <a:lnTo>
                    <a:pt x="1334240" y="486656"/>
                  </a:lnTo>
                  <a:lnTo>
                    <a:pt x="1333003" y="489226"/>
                  </a:lnTo>
                  <a:lnTo>
                    <a:pt x="1331671" y="489226"/>
                  </a:lnTo>
                  <a:lnTo>
                    <a:pt x="1334240" y="491892"/>
                  </a:lnTo>
                  <a:lnTo>
                    <a:pt x="1338141" y="497032"/>
                  </a:lnTo>
                  <a:lnTo>
                    <a:pt x="1340710" y="500936"/>
                  </a:lnTo>
                  <a:lnTo>
                    <a:pt x="1340710" y="502173"/>
                  </a:lnTo>
                  <a:lnTo>
                    <a:pt x="1339378" y="503506"/>
                  </a:lnTo>
                  <a:lnTo>
                    <a:pt x="1335572" y="502173"/>
                  </a:lnTo>
                  <a:lnTo>
                    <a:pt x="1334240" y="500936"/>
                  </a:lnTo>
                  <a:lnTo>
                    <a:pt x="1333003" y="500936"/>
                  </a:lnTo>
                  <a:lnTo>
                    <a:pt x="1331671" y="500936"/>
                  </a:lnTo>
                  <a:lnTo>
                    <a:pt x="1331671" y="502173"/>
                  </a:lnTo>
                  <a:lnTo>
                    <a:pt x="1329101" y="504743"/>
                  </a:lnTo>
                  <a:lnTo>
                    <a:pt x="1327769" y="504743"/>
                  </a:lnTo>
                  <a:lnTo>
                    <a:pt x="1327769" y="503506"/>
                  </a:lnTo>
                  <a:lnTo>
                    <a:pt x="1327769" y="499603"/>
                  </a:lnTo>
                  <a:lnTo>
                    <a:pt x="1329101" y="494462"/>
                  </a:lnTo>
                  <a:lnTo>
                    <a:pt x="1330338" y="491892"/>
                  </a:lnTo>
                  <a:lnTo>
                    <a:pt x="1330338" y="490559"/>
                  </a:lnTo>
                  <a:lnTo>
                    <a:pt x="1329101" y="490559"/>
                  </a:lnTo>
                  <a:lnTo>
                    <a:pt x="1326532" y="489226"/>
                  </a:lnTo>
                  <a:lnTo>
                    <a:pt x="1323963" y="487989"/>
                  </a:lnTo>
                  <a:lnTo>
                    <a:pt x="1320062" y="487989"/>
                  </a:lnTo>
                  <a:lnTo>
                    <a:pt x="1317493" y="489226"/>
                  </a:lnTo>
                  <a:lnTo>
                    <a:pt x="1317493" y="490559"/>
                  </a:lnTo>
                  <a:lnTo>
                    <a:pt x="1318730" y="491892"/>
                  </a:lnTo>
                  <a:lnTo>
                    <a:pt x="1320062" y="494462"/>
                  </a:lnTo>
                  <a:lnTo>
                    <a:pt x="1321394" y="495700"/>
                  </a:lnTo>
                  <a:lnTo>
                    <a:pt x="1323963" y="498270"/>
                  </a:lnTo>
                  <a:lnTo>
                    <a:pt x="1323963" y="499603"/>
                  </a:lnTo>
                  <a:lnTo>
                    <a:pt x="1322631" y="499603"/>
                  </a:lnTo>
                  <a:lnTo>
                    <a:pt x="1321394" y="499603"/>
                  </a:lnTo>
                  <a:lnTo>
                    <a:pt x="1320062" y="499603"/>
                  </a:lnTo>
                  <a:lnTo>
                    <a:pt x="1317493" y="498270"/>
                  </a:lnTo>
                  <a:lnTo>
                    <a:pt x="1316161" y="495700"/>
                  </a:lnTo>
                  <a:lnTo>
                    <a:pt x="1314924" y="495700"/>
                  </a:lnTo>
                  <a:lnTo>
                    <a:pt x="1313591" y="494462"/>
                  </a:lnTo>
                  <a:lnTo>
                    <a:pt x="1314924" y="490559"/>
                  </a:lnTo>
                  <a:lnTo>
                    <a:pt x="1313591" y="489226"/>
                  </a:lnTo>
                  <a:lnTo>
                    <a:pt x="1313591" y="487989"/>
                  </a:lnTo>
                  <a:lnTo>
                    <a:pt x="1309785" y="486656"/>
                  </a:lnTo>
                  <a:lnTo>
                    <a:pt x="1307121" y="486656"/>
                  </a:lnTo>
                  <a:lnTo>
                    <a:pt x="1303315" y="486656"/>
                  </a:lnTo>
                  <a:lnTo>
                    <a:pt x="1298081" y="485418"/>
                  </a:lnTo>
                  <a:lnTo>
                    <a:pt x="1296844" y="484086"/>
                  </a:lnTo>
                  <a:lnTo>
                    <a:pt x="1295512" y="484086"/>
                  </a:lnTo>
                  <a:lnTo>
                    <a:pt x="1292943" y="485418"/>
                  </a:lnTo>
                  <a:lnTo>
                    <a:pt x="1291706" y="485418"/>
                  </a:lnTo>
                  <a:lnTo>
                    <a:pt x="1291706" y="487989"/>
                  </a:lnTo>
                  <a:lnTo>
                    <a:pt x="1290374" y="487989"/>
                  </a:lnTo>
                  <a:lnTo>
                    <a:pt x="1287805" y="489226"/>
                  </a:lnTo>
                  <a:lnTo>
                    <a:pt x="1286473" y="490559"/>
                  </a:lnTo>
                  <a:lnTo>
                    <a:pt x="1286473" y="495700"/>
                  </a:lnTo>
                  <a:lnTo>
                    <a:pt x="1289042" y="498270"/>
                  </a:lnTo>
                  <a:lnTo>
                    <a:pt x="1289042" y="499603"/>
                  </a:lnTo>
                  <a:lnTo>
                    <a:pt x="1290374" y="499603"/>
                  </a:lnTo>
                  <a:lnTo>
                    <a:pt x="1292943" y="499603"/>
                  </a:lnTo>
                  <a:lnTo>
                    <a:pt x="1296844" y="498270"/>
                  </a:lnTo>
                  <a:lnTo>
                    <a:pt x="1298081" y="498270"/>
                  </a:lnTo>
                  <a:lnTo>
                    <a:pt x="1299413" y="499603"/>
                  </a:lnTo>
                  <a:lnTo>
                    <a:pt x="1300651" y="500936"/>
                  </a:lnTo>
                  <a:lnTo>
                    <a:pt x="1300651" y="502173"/>
                  </a:lnTo>
                  <a:lnTo>
                    <a:pt x="1299413" y="503506"/>
                  </a:lnTo>
                  <a:lnTo>
                    <a:pt x="1296844" y="503506"/>
                  </a:lnTo>
                  <a:lnTo>
                    <a:pt x="1292943" y="502173"/>
                  </a:lnTo>
                  <a:lnTo>
                    <a:pt x="1291706" y="503506"/>
                  </a:lnTo>
                  <a:lnTo>
                    <a:pt x="1291706" y="504743"/>
                  </a:lnTo>
                  <a:lnTo>
                    <a:pt x="1290374" y="506076"/>
                  </a:lnTo>
                  <a:lnTo>
                    <a:pt x="1292943" y="508647"/>
                  </a:lnTo>
                  <a:lnTo>
                    <a:pt x="1294275" y="509884"/>
                  </a:lnTo>
                  <a:lnTo>
                    <a:pt x="1295512" y="511217"/>
                  </a:lnTo>
                  <a:lnTo>
                    <a:pt x="1299413" y="511217"/>
                  </a:lnTo>
                  <a:lnTo>
                    <a:pt x="1301983" y="511217"/>
                  </a:lnTo>
                  <a:lnTo>
                    <a:pt x="1305884" y="511217"/>
                  </a:lnTo>
                  <a:lnTo>
                    <a:pt x="1307121" y="511217"/>
                  </a:lnTo>
                  <a:lnTo>
                    <a:pt x="1308453" y="512455"/>
                  </a:lnTo>
                  <a:lnTo>
                    <a:pt x="1307121" y="512455"/>
                  </a:lnTo>
                  <a:lnTo>
                    <a:pt x="1305884" y="513787"/>
                  </a:lnTo>
                  <a:lnTo>
                    <a:pt x="1303315" y="513787"/>
                  </a:lnTo>
                  <a:lnTo>
                    <a:pt x="1299413" y="515120"/>
                  </a:lnTo>
                  <a:lnTo>
                    <a:pt x="1294275" y="513787"/>
                  </a:lnTo>
                  <a:lnTo>
                    <a:pt x="1290374" y="513787"/>
                  </a:lnTo>
                  <a:lnTo>
                    <a:pt x="1289042" y="516358"/>
                  </a:lnTo>
                  <a:lnTo>
                    <a:pt x="1285236" y="521499"/>
                  </a:lnTo>
                  <a:lnTo>
                    <a:pt x="1282666" y="522831"/>
                  </a:lnTo>
                  <a:lnTo>
                    <a:pt x="1281334" y="522831"/>
                  </a:lnTo>
                  <a:lnTo>
                    <a:pt x="1280098" y="522831"/>
                  </a:lnTo>
                  <a:lnTo>
                    <a:pt x="1280098" y="520261"/>
                  </a:lnTo>
                  <a:lnTo>
                    <a:pt x="1281334" y="517691"/>
                  </a:lnTo>
                  <a:lnTo>
                    <a:pt x="1281334" y="516358"/>
                  </a:lnTo>
                  <a:lnTo>
                    <a:pt x="1283903" y="515120"/>
                  </a:lnTo>
                  <a:lnTo>
                    <a:pt x="1286473" y="512455"/>
                  </a:lnTo>
                  <a:lnTo>
                    <a:pt x="1289042" y="512455"/>
                  </a:lnTo>
                  <a:lnTo>
                    <a:pt x="1289042" y="511217"/>
                  </a:lnTo>
                  <a:lnTo>
                    <a:pt x="1289042" y="509884"/>
                  </a:lnTo>
                  <a:lnTo>
                    <a:pt x="1287805" y="504743"/>
                  </a:lnTo>
                  <a:lnTo>
                    <a:pt x="1285236" y="499603"/>
                  </a:lnTo>
                  <a:lnTo>
                    <a:pt x="1285236" y="498270"/>
                  </a:lnTo>
                  <a:lnTo>
                    <a:pt x="1283903" y="498270"/>
                  </a:lnTo>
                  <a:lnTo>
                    <a:pt x="1282666" y="498270"/>
                  </a:lnTo>
                  <a:lnTo>
                    <a:pt x="1282666" y="500936"/>
                  </a:lnTo>
                  <a:lnTo>
                    <a:pt x="1282666" y="504743"/>
                  </a:lnTo>
                  <a:lnTo>
                    <a:pt x="1281334" y="504743"/>
                  </a:lnTo>
                  <a:lnTo>
                    <a:pt x="1280098" y="506076"/>
                  </a:lnTo>
                  <a:lnTo>
                    <a:pt x="1274864" y="504743"/>
                  </a:lnTo>
                  <a:lnTo>
                    <a:pt x="1272295" y="503506"/>
                  </a:lnTo>
                  <a:lnTo>
                    <a:pt x="1271058" y="504743"/>
                  </a:lnTo>
                  <a:lnTo>
                    <a:pt x="1269726" y="504743"/>
                  </a:lnTo>
                  <a:lnTo>
                    <a:pt x="1268393" y="509884"/>
                  </a:lnTo>
                  <a:lnTo>
                    <a:pt x="1267156" y="511217"/>
                  </a:lnTo>
                  <a:lnTo>
                    <a:pt x="1264588" y="513787"/>
                  </a:lnTo>
                  <a:lnTo>
                    <a:pt x="1262018" y="516358"/>
                  </a:lnTo>
                  <a:lnTo>
                    <a:pt x="1259449" y="520261"/>
                  </a:lnTo>
                  <a:lnTo>
                    <a:pt x="1258117" y="524164"/>
                  </a:lnTo>
                  <a:lnTo>
                    <a:pt x="1256880" y="524164"/>
                  </a:lnTo>
                  <a:lnTo>
                    <a:pt x="1255548" y="525402"/>
                  </a:lnTo>
                  <a:lnTo>
                    <a:pt x="1255548" y="529305"/>
                  </a:lnTo>
                  <a:lnTo>
                    <a:pt x="1254216" y="531875"/>
                  </a:lnTo>
                  <a:lnTo>
                    <a:pt x="1254216" y="533113"/>
                  </a:lnTo>
                  <a:lnTo>
                    <a:pt x="1252979" y="533113"/>
                  </a:lnTo>
                  <a:lnTo>
                    <a:pt x="1252979" y="531875"/>
                  </a:lnTo>
                  <a:lnTo>
                    <a:pt x="1251646" y="526735"/>
                  </a:lnTo>
                  <a:lnTo>
                    <a:pt x="1251646" y="524164"/>
                  </a:lnTo>
                  <a:lnTo>
                    <a:pt x="1251646" y="522831"/>
                  </a:lnTo>
                  <a:lnTo>
                    <a:pt x="1254216" y="517691"/>
                  </a:lnTo>
                  <a:lnTo>
                    <a:pt x="1256880" y="515120"/>
                  </a:lnTo>
                  <a:lnTo>
                    <a:pt x="1260686" y="509884"/>
                  </a:lnTo>
                  <a:lnTo>
                    <a:pt x="1262018" y="508647"/>
                  </a:lnTo>
                  <a:lnTo>
                    <a:pt x="1263255" y="507314"/>
                  </a:lnTo>
                  <a:lnTo>
                    <a:pt x="1262018" y="504743"/>
                  </a:lnTo>
                  <a:lnTo>
                    <a:pt x="1262018" y="503506"/>
                  </a:lnTo>
                  <a:lnTo>
                    <a:pt x="1260686" y="503506"/>
                  </a:lnTo>
                  <a:lnTo>
                    <a:pt x="1258117" y="504743"/>
                  </a:lnTo>
                  <a:lnTo>
                    <a:pt x="1256880" y="507314"/>
                  </a:lnTo>
                  <a:lnTo>
                    <a:pt x="1255548" y="506076"/>
                  </a:lnTo>
                  <a:lnTo>
                    <a:pt x="1256880" y="503506"/>
                  </a:lnTo>
                  <a:lnTo>
                    <a:pt x="1255548" y="500936"/>
                  </a:lnTo>
                  <a:lnTo>
                    <a:pt x="1254216" y="499603"/>
                  </a:lnTo>
                  <a:lnTo>
                    <a:pt x="1255548" y="498270"/>
                  </a:lnTo>
                  <a:lnTo>
                    <a:pt x="1258117" y="499603"/>
                  </a:lnTo>
                  <a:lnTo>
                    <a:pt x="1259449" y="500936"/>
                  </a:lnTo>
                  <a:lnTo>
                    <a:pt x="1259449" y="499603"/>
                  </a:lnTo>
                  <a:lnTo>
                    <a:pt x="1260686" y="498270"/>
                  </a:lnTo>
                  <a:lnTo>
                    <a:pt x="1260686" y="497032"/>
                  </a:lnTo>
                  <a:lnTo>
                    <a:pt x="1259449" y="495700"/>
                  </a:lnTo>
                  <a:lnTo>
                    <a:pt x="1258117" y="494462"/>
                  </a:lnTo>
                  <a:lnTo>
                    <a:pt x="1258117" y="493129"/>
                  </a:lnTo>
                  <a:lnTo>
                    <a:pt x="1254216" y="494462"/>
                  </a:lnTo>
                  <a:lnTo>
                    <a:pt x="1252979" y="493129"/>
                  </a:lnTo>
                  <a:lnTo>
                    <a:pt x="1251646" y="493129"/>
                  </a:lnTo>
                  <a:lnTo>
                    <a:pt x="1249078" y="489226"/>
                  </a:lnTo>
                  <a:lnTo>
                    <a:pt x="1245176" y="486656"/>
                  </a:lnTo>
                  <a:lnTo>
                    <a:pt x="1243939" y="486656"/>
                  </a:lnTo>
                  <a:lnTo>
                    <a:pt x="1242607" y="487989"/>
                  </a:lnTo>
                  <a:lnTo>
                    <a:pt x="1240038" y="490559"/>
                  </a:lnTo>
                  <a:lnTo>
                    <a:pt x="1236136" y="491892"/>
                  </a:lnTo>
                  <a:lnTo>
                    <a:pt x="1234900" y="491892"/>
                  </a:lnTo>
                  <a:lnTo>
                    <a:pt x="1234900" y="490559"/>
                  </a:lnTo>
                  <a:lnTo>
                    <a:pt x="1237469" y="486656"/>
                  </a:lnTo>
                  <a:lnTo>
                    <a:pt x="1240038" y="485418"/>
                  </a:lnTo>
                  <a:lnTo>
                    <a:pt x="1240038" y="484086"/>
                  </a:lnTo>
                  <a:lnTo>
                    <a:pt x="1238801" y="482848"/>
                  </a:lnTo>
                  <a:lnTo>
                    <a:pt x="1236136" y="482848"/>
                  </a:lnTo>
                  <a:lnTo>
                    <a:pt x="1229761" y="481515"/>
                  </a:lnTo>
                  <a:lnTo>
                    <a:pt x="1227097" y="481515"/>
                  </a:lnTo>
                  <a:lnTo>
                    <a:pt x="1223291" y="480278"/>
                  </a:lnTo>
                  <a:lnTo>
                    <a:pt x="1223291" y="478945"/>
                  </a:lnTo>
                  <a:lnTo>
                    <a:pt x="1223291" y="477612"/>
                  </a:lnTo>
                  <a:lnTo>
                    <a:pt x="1222054" y="475042"/>
                  </a:lnTo>
                  <a:lnTo>
                    <a:pt x="1223291" y="469901"/>
                  </a:lnTo>
                  <a:lnTo>
                    <a:pt x="1222054" y="465998"/>
                  </a:lnTo>
                  <a:lnTo>
                    <a:pt x="1220722" y="459524"/>
                  </a:lnTo>
                  <a:lnTo>
                    <a:pt x="1219390" y="455716"/>
                  </a:lnTo>
                  <a:lnTo>
                    <a:pt x="1216821" y="451813"/>
                  </a:lnTo>
                  <a:lnTo>
                    <a:pt x="1216821" y="450576"/>
                  </a:lnTo>
                  <a:lnTo>
                    <a:pt x="1215583" y="449243"/>
                  </a:lnTo>
                  <a:lnTo>
                    <a:pt x="1214251" y="449243"/>
                  </a:lnTo>
                  <a:lnTo>
                    <a:pt x="1212919" y="449243"/>
                  </a:lnTo>
                  <a:lnTo>
                    <a:pt x="1211682" y="449243"/>
                  </a:lnTo>
                  <a:lnTo>
                    <a:pt x="1211682" y="453146"/>
                  </a:lnTo>
                  <a:lnTo>
                    <a:pt x="1211682" y="458287"/>
                  </a:lnTo>
                  <a:lnTo>
                    <a:pt x="1211682" y="459524"/>
                  </a:lnTo>
                  <a:lnTo>
                    <a:pt x="1209113" y="459524"/>
                  </a:lnTo>
                  <a:lnTo>
                    <a:pt x="1207781" y="460857"/>
                  </a:lnTo>
                  <a:lnTo>
                    <a:pt x="1206544" y="460857"/>
                  </a:lnTo>
                  <a:lnTo>
                    <a:pt x="1200073" y="458287"/>
                  </a:lnTo>
                  <a:lnTo>
                    <a:pt x="1194840" y="455716"/>
                  </a:lnTo>
                  <a:lnTo>
                    <a:pt x="1193603" y="454384"/>
                  </a:lnTo>
                  <a:lnTo>
                    <a:pt x="1193603" y="451813"/>
                  </a:lnTo>
                  <a:lnTo>
                    <a:pt x="1192271" y="450576"/>
                  </a:lnTo>
                  <a:lnTo>
                    <a:pt x="1191034" y="450576"/>
                  </a:lnTo>
                  <a:lnTo>
                    <a:pt x="1185896" y="450576"/>
                  </a:lnTo>
                  <a:lnTo>
                    <a:pt x="1181995" y="450576"/>
                  </a:lnTo>
                  <a:lnTo>
                    <a:pt x="1180662" y="451813"/>
                  </a:lnTo>
                  <a:lnTo>
                    <a:pt x="1178093" y="454384"/>
                  </a:lnTo>
                  <a:lnTo>
                    <a:pt x="1175524" y="455716"/>
                  </a:lnTo>
                  <a:lnTo>
                    <a:pt x="1174287" y="455716"/>
                  </a:lnTo>
                  <a:lnTo>
                    <a:pt x="1170386" y="454384"/>
                  </a:lnTo>
                  <a:lnTo>
                    <a:pt x="1166485" y="451813"/>
                  </a:lnTo>
                  <a:lnTo>
                    <a:pt x="1166485" y="450576"/>
                  </a:lnTo>
                  <a:lnTo>
                    <a:pt x="1166485" y="449243"/>
                  </a:lnTo>
                  <a:lnTo>
                    <a:pt x="1166485" y="448005"/>
                  </a:lnTo>
                  <a:lnTo>
                    <a:pt x="1167816" y="446672"/>
                  </a:lnTo>
                  <a:lnTo>
                    <a:pt x="1169053" y="446672"/>
                  </a:lnTo>
                  <a:lnTo>
                    <a:pt x="1170386" y="448005"/>
                  </a:lnTo>
                  <a:lnTo>
                    <a:pt x="1171718" y="449243"/>
                  </a:lnTo>
                  <a:lnTo>
                    <a:pt x="1172955" y="448005"/>
                  </a:lnTo>
                  <a:lnTo>
                    <a:pt x="1175524" y="445340"/>
                  </a:lnTo>
                  <a:lnTo>
                    <a:pt x="1176856" y="442769"/>
                  </a:lnTo>
                  <a:lnTo>
                    <a:pt x="1176856" y="441532"/>
                  </a:lnTo>
                  <a:lnTo>
                    <a:pt x="1175524" y="438961"/>
                  </a:lnTo>
                  <a:lnTo>
                    <a:pt x="1175524" y="435058"/>
                  </a:lnTo>
                  <a:lnTo>
                    <a:pt x="1174287" y="429917"/>
                  </a:lnTo>
                  <a:lnTo>
                    <a:pt x="1174287" y="427252"/>
                  </a:lnTo>
                  <a:lnTo>
                    <a:pt x="1175524" y="427252"/>
                  </a:lnTo>
                  <a:lnTo>
                    <a:pt x="1176856" y="427252"/>
                  </a:lnTo>
                  <a:lnTo>
                    <a:pt x="1178093" y="429917"/>
                  </a:lnTo>
                  <a:lnTo>
                    <a:pt x="1179425" y="432488"/>
                  </a:lnTo>
                  <a:lnTo>
                    <a:pt x="1179425" y="433725"/>
                  </a:lnTo>
                  <a:lnTo>
                    <a:pt x="1179425" y="436296"/>
                  </a:lnTo>
                  <a:lnTo>
                    <a:pt x="1179425" y="437628"/>
                  </a:lnTo>
                  <a:lnTo>
                    <a:pt x="1178093" y="438961"/>
                  </a:lnTo>
                  <a:lnTo>
                    <a:pt x="1179425" y="441532"/>
                  </a:lnTo>
                  <a:lnTo>
                    <a:pt x="1180662" y="444102"/>
                  </a:lnTo>
                  <a:lnTo>
                    <a:pt x="1180662" y="445340"/>
                  </a:lnTo>
                  <a:lnTo>
                    <a:pt x="1181995" y="445340"/>
                  </a:lnTo>
                  <a:lnTo>
                    <a:pt x="1187133" y="444102"/>
                  </a:lnTo>
                  <a:lnTo>
                    <a:pt x="1191034" y="442769"/>
                  </a:lnTo>
                  <a:lnTo>
                    <a:pt x="1192271" y="442769"/>
                  </a:lnTo>
                  <a:lnTo>
                    <a:pt x="1193603" y="444102"/>
                  </a:lnTo>
                  <a:lnTo>
                    <a:pt x="1197409" y="448005"/>
                  </a:lnTo>
                  <a:lnTo>
                    <a:pt x="1200073" y="449243"/>
                  </a:lnTo>
                  <a:lnTo>
                    <a:pt x="1201310" y="450576"/>
                  </a:lnTo>
                  <a:lnTo>
                    <a:pt x="1202643" y="449243"/>
                  </a:lnTo>
                  <a:lnTo>
                    <a:pt x="1202643" y="448005"/>
                  </a:lnTo>
                  <a:lnTo>
                    <a:pt x="1201310" y="448005"/>
                  </a:lnTo>
                  <a:lnTo>
                    <a:pt x="1202643" y="446672"/>
                  </a:lnTo>
                  <a:lnTo>
                    <a:pt x="1206544" y="445340"/>
                  </a:lnTo>
                  <a:lnTo>
                    <a:pt x="1209113" y="446672"/>
                  </a:lnTo>
                  <a:lnTo>
                    <a:pt x="1209113" y="445340"/>
                  </a:lnTo>
                  <a:lnTo>
                    <a:pt x="1209113" y="444102"/>
                  </a:lnTo>
                  <a:lnTo>
                    <a:pt x="1209113" y="442769"/>
                  </a:lnTo>
                  <a:lnTo>
                    <a:pt x="1209113" y="441532"/>
                  </a:lnTo>
                  <a:lnTo>
                    <a:pt x="1210445" y="441532"/>
                  </a:lnTo>
                  <a:lnTo>
                    <a:pt x="1214251" y="440199"/>
                  </a:lnTo>
                  <a:lnTo>
                    <a:pt x="1218153" y="440199"/>
                  </a:lnTo>
                  <a:lnTo>
                    <a:pt x="1218153" y="441532"/>
                  </a:lnTo>
                  <a:lnTo>
                    <a:pt x="1219390" y="441532"/>
                  </a:lnTo>
                  <a:lnTo>
                    <a:pt x="1223291" y="445340"/>
                  </a:lnTo>
                  <a:lnTo>
                    <a:pt x="1227097" y="449243"/>
                  </a:lnTo>
                  <a:lnTo>
                    <a:pt x="1227097" y="450576"/>
                  </a:lnTo>
                  <a:lnTo>
                    <a:pt x="1228429" y="451813"/>
                  </a:lnTo>
                  <a:lnTo>
                    <a:pt x="1227097" y="455716"/>
                  </a:lnTo>
                  <a:lnTo>
                    <a:pt x="1227097" y="459524"/>
                  </a:lnTo>
                  <a:lnTo>
                    <a:pt x="1227097" y="460857"/>
                  </a:lnTo>
                  <a:lnTo>
                    <a:pt x="1227097" y="462190"/>
                  </a:lnTo>
                  <a:lnTo>
                    <a:pt x="1232331" y="467330"/>
                  </a:lnTo>
                  <a:lnTo>
                    <a:pt x="1238801" y="471234"/>
                  </a:lnTo>
                  <a:lnTo>
                    <a:pt x="1240038" y="471234"/>
                  </a:lnTo>
                  <a:lnTo>
                    <a:pt x="1241370" y="469901"/>
                  </a:lnTo>
                  <a:lnTo>
                    <a:pt x="1241370" y="468568"/>
                  </a:lnTo>
                  <a:lnTo>
                    <a:pt x="1240038" y="465998"/>
                  </a:lnTo>
                  <a:lnTo>
                    <a:pt x="1238801" y="465998"/>
                  </a:lnTo>
                  <a:lnTo>
                    <a:pt x="1238801" y="464760"/>
                  </a:lnTo>
                  <a:lnTo>
                    <a:pt x="1237469" y="463427"/>
                  </a:lnTo>
                  <a:lnTo>
                    <a:pt x="1238801" y="462190"/>
                  </a:lnTo>
                  <a:lnTo>
                    <a:pt x="1240038" y="462190"/>
                  </a:lnTo>
                  <a:lnTo>
                    <a:pt x="1242607" y="463427"/>
                  </a:lnTo>
                  <a:lnTo>
                    <a:pt x="1247841" y="465998"/>
                  </a:lnTo>
                  <a:lnTo>
                    <a:pt x="1247841" y="467330"/>
                  </a:lnTo>
                  <a:lnTo>
                    <a:pt x="1247841" y="468568"/>
                  </a:lnTo>
                  <a:lnTo>
                    <a:pt x="1247841" y="469901"/>
                  </a:lnTo>
                  <a:lnTo>
                    <a:pt x="1246508" y="471234"/>
                  </a:lnTo>
                  <a:lnTo>
                    <a:pt x="1246508" y="472471"/>
                  </a:lnTo>
                  <a:lnTo>
                    <a:pt x="1247841" y="473804"/>
                  </a:lnTo>
                  <a:lnTo>
                    <a:pt x="1252979" y="475042"/>
                  </a:lnTo>
                  <a:lnTo>
                    <a:pt x="1258117" y="477612"/>
                  </a:lnTo>
                  <a:lnTo>
                    <a:pt x="1259449" y="478945"/>
                  </a:lnTo>
                  <a:lnTo>
                    <a:pt x="1260686" y="480278"/>
                  </a:lnTo>
                  <a:lnTo>
                    <a:pt x="1265825" y="486656"/>
                  </a:lnTo>
                  <a:lnTo>
                    <a:pt x="1268393" y="490559"/>
                  </a:lnTo>
                  <a:lnTo>
                    <a:pt x="1269726" y="491892"/>
                  </a:lnTo>
                  <a:lnTo>
                    <a:pt x="1271058" y="491892"/>
                  </a:lnTo>
                  <a:lnTo>
                    <a:pt x="1272295" y="491892"/>
                  </a:lnTo>
                  <a:lnTo>
                    <a:pt x="1273627" y="490559"/>
                  </a:lnTo>
                  <a:lnTo>
                    <a:pt x="1274864" y="486656"/>
                  </a:lnTo>
                  <a:lnTo>
                    <a:pt x="1278765" y="482848"/>
                  </a:lnTo>
                  <a:lnTo>
                    <a:pt x="1281334" y="477612"/>
                  </a:lnTo>
                  <a:lnTo>
                    <a:pt x="1283903" y="476374"/>
                  </a:lnTo>
                  <a:lnTo>
                    <a:pt x="1285236" y="476374"/>
                  </a:lnTo>
                  <a:lnTo>
                    <a:pt x="1285236" y="477612"/>
                  </a:lnTo>
                  <a:lnTo>
                    <a:pt x="1286473" y="478945"/>
                  </a:lnTo>
                  <a:lnTo>
                    <a:pt x="1287805" y="478945"/>
                  </a:lnTo>
                  <a:lnTo>
                    <a:pt x="1289042" y="478945"/>
                  </a:lnTo>
                  <a:lnTo>
                    <a:pt x="1290374" y="477612"/>
                  </a:lnTo>
                  <a:lnTo>
                    <a:pt x="1290374" y="476374"/>
                  </a:lnTo>
                  <a:lnTo>
                    <a:pt x="1291706" y="472471"/>
                  </a:lnTo>
                  <a:lnTo>
                    <a:pt x="1291706" y="467330"/>
                  </a:lnTo>
                  <a:lnTo>
                    <a:pt x="1291706" y="463427"/>
                  </a:lnTo>
                  <a:lnTo>
                    <a:pt x="1291706" y="458287"/>
                  </a:lnTo>
                  <a:lnTo>
                    <a:pt x="1291706" y="456954"/>
                  </a:lnTo>
                  <a:lnTo>
                    <a:pt x="1290374" y="455716"/>
                  </a:lnTo>
                  <a:lnTo>
                    <a:pt x="1289042" y="455716"/>
                  </a:lnTo>
                  <a:lnTo>
                    <a:pt x="1287805" y="455716"/>
                  </a:lnTo>
                  <a:lnTo>
                    <a:pt x="1286473" y="459524"/>
                  </a:lnTo>
                  <a:lnTo>
                    <a:pt x="1285236" y="459524"/>
                  </a:lnTo>
                  <a:lnTo>
                    <a:pt x="1283903" y="459524"/>
                  </a:lnTo>
                  <a:lnTo>
                    <a:pt x="1282666" y="459524"/>
                  </a:lnTo>
                  <a:lnTo>
                    <a:pt x="1280098" y="460857"/>
                  </a:lnTo>
                  <a:lnTo>
                    <a:pt x="1278765" y="460857"/>
                  </a:lnTo>
                  <a:lnTo>
                    <a:pt x="1276196" y="460857"/>
                  </a:lnTo>
                  <a:lnTo>
                    <a:pt x="1272295" y="459524"/>
                  </a:lnTo>
                  <a:lnTo>
                    <a:pt x="1271058" y="458287"/>
                  </a:lnTo>
                  <a:lnTo>
                    <a:pt x="1271058" y="455716"/>
                  </a:lnTo>
                  <a:lnTo>
                    <a:pt x="1272295" y="455716"/>
                  </a:lnTo>
                  <a:lnTo>
                    <a:pt x="1274864" y="455716"/>
                  </a:lnTo>
                  <a:lnTo>
                    <a:pt x="1278765" y="456954"/>
                  </a:lnTo>
                  <a:lnTo>
                    <a:pt x="1280098" y="456954"/>
                  </a:lnTo>
                  <a:lnTo>
                    <a:pt x="1282666" y="456954"/>
                  </a:lnTo>
                  <a:lnTo>
                    <a:pt x="1283903" y="455716"/>
                  </a:lnTo>
                  <a:lnTo>
                    <a:pt x="1286473" y="453146"/>
                  </a:lnTo>
                  <a:lnTo>
                    <a:pt x="1287805" y="451813"/>
                  </a:lnTo>
                  <a:lnTo>
                    <a:pt x="1286473" y="450576"/>
                  </a:lnTo>
                  <a:lnTo>
                    <a:pt x="1283903" y="450576"/>
                  </a:lnTo>
                  <a:lnTo>
                    <a:pt x="1280098" y="449243"/>
                  </a:lnTo>
                  <a:lnTo>
                    <a:pt x="1278765" y="448005"/>
                  </a:lnTo>
                  <a:lnTo>
                    <a:pt x="1277528" y="445340"/>
                  </a:lnTo>
                  <a:lnTo>
                    <a:pt x="1277528" y="442769"/>
                  </a:lnTo>
                  <a:lnTo>
                    <a:pt x="1276196" y="441532"/>
                  </a:lnTo>
                  <a:lnTo>
                    <a:pt x="1274864" y="440199"/>
                  </a:lnTo>
                  <a:lnTo>
                    <a:pt x="1273627" y="441532"/>
                  </a:lnTo>
                  <a:lnTo>
                    <a:pt x="1272295" y="442769"/>
                  </a:lnTo>
                  <a:lnTo>
                    <a:pt x="1272295" y="444102"/>
                  </a:lnTo>
                  <a:lnTo>
                    <a:pt x="1273627" y="444102"/>
                  </a:lnTo>
                  <a:lnTo>
                    <a:pt x="1273627" y="446672"/>
                  </a:lnTo>
                  <a:lnTo>
                    <a:pt x="1272295" y="449243"/>
                  </a:lnTo>
                  <a:lnTo>
                    <a:pt x="1271058" y="449243"/>
                  </a:lnTo>
                  <a:lnTo>
                    <a:pt x="1269726" y="450576"/>
                  </a:lnTo>
                  <a:lnTo>
                    <a:pt x="1268393" y="449243"/>
                  </a:lnTo>
                  <a:lnTo>
                    <a:pt x="1269726" y="446672"/>
                  </a:lnTo>
                  <a:lnTo>
                    <a:pt x="1269726" y="445340"/>
                  </a:lnTo>
                  <a:lnTo>
                    <a:pt x="1268393" y="445340"/>
                  </a:lnTo>
                  <a:lnTo>
                    <a:pt x="1267156" y="444102"/>
                  </a:lnTo>
                  <a:lnTo>
                    <a:pt x="1265825" y="444102"/>
                  </a:lnTo>
                  <a:lnTo>
                    <a:pt x="1264588" y="445340"/>
                  </a:lnTo>
                  <a:lnTo>
                    <a:pt x="1264588" y="446672"/>
                  </a:lnTo>
                  <a:lnTo>
                    <a:pt x="1264588" y="448005"/>
                  </a:lnTo>
                  <a:lnTo>
                    <a:pt x="1263255" y="449243"/>
                  </a:lnTo>
                  <a:lnTo>
                    <a:pt x="1263255" y="450576"/>
                  </a:lnTo>
                  <a:lnTo>
                    <a:pt x="1260686" y="451813"/>
                  </a:lnTo>
                  <a:lnTo>
                    <a:pt x="1258117" y="453146"/>
                  </a:lnTo>
                  <a:lnTo>
                    <a:pt x="1258117" y="451813"/>
                  </a:lnTo>
                  <a:lnTo>
                    <a:pt x="1256880" y="450576"/>
                  </a:lnTo>
                  <a:lnTo>
                    <a:pt x="1258117" y="448005"/>
                  </a:lnTo>
                  <a:lnTo>
                    <a:pt x="1259449" y="445340"/>
                  </a:lnTo>
                  <a:lnTo>
                    <a:pt x="1258117" y="444102"/>
                  </a:lnTo>
                  <a:lnTo>
                    <a:pt x="1256880" y="444102"/>
                  </a:lnTo>
                  <a:lnTo>
                    <a:pt x="1255548" y="442769"/>
                  </a:lnTo>
                  <a:lnTo>
                    <a:pt x="1255548" y="441532"/>
                  </a:lnTo>
                  <a:lnTo>
                    <a:pt x="1256880" y="440199"/>
                  </a:lnTo>
                  <a:lnTo>
                    <a:pt x="1259449" y="438961"/>
                  </a:lnTo>
                  <a:lnTo>
                    <a:pt x="1260686" y="440199"/>
                  </a:lnTo>
                  <a:lnTo>
                    <a:pt x="1262018" y="440199"/>
                  </a:lnTo>
                  <a:lnTo>
                    <a:pt x="1263255" y="440199"/>
                  </a:lnTo>
                  <a:lnTo>
                    <a:pt x="1264588" y="440199"/>
                  </a:lnTo>
                  <a:lnTo>
                    <a:pt x="1264588" y="438961"/>
                  </a:lnTo>
                  <a:lnTo>
                    <a:pt x="1264588" y="436296"/>
                  </a:lnTo>
                  <a:lnTo>
                    <a:pt x="1263255" y="436296"/>
                  </a:lnTo>
                  <a:lnTo>
                    <a:pt x="1263255" y="435058"/>
                  </a:lnTo>
                  <a:lnTo>
                    <a:pt x="1262018" y="435058"/>
                  </a:lnTo>
                  <a:lnTo>
                    <a:pt x="1259449" y="435058"/>
                  </a:lnTo>
                  <a:lnTo>
                    <a:pt x="1259449" y="433725"/>
                  </a:lnTo>
                  <a:lnTo>
                    <a:pt x="1258117" y="432488"/>
                  </a:lnTo>
                  <a:lnTo>
                    <a:pt x="1252979" y="432488"/>
                  </a:lnTo>
                  <a:lnTo>
                    <a:pt x="1249078" y="433725"/>
                  </a:lnTo>
                  <a:lnTo>
                    <a:pt x="1249078" y="435058"/>
                  </a:lnTo>
                  <a:lnTo>
                    <a:pt x="1247841" y="435058"/>
                  </a:lnTo>
                  <a:lnTo>
                    <a:pt x="1241370" y="432488"/>
                  </a:lnTo>
                  <a:lnTo>
                    <a:pt x="1232331" y="428584"/>
                  </a:lnTo>
                  <a:lnTo>
                    <a:pt x="1219390" y="423444"/>
                  </a:lnTo>
                  <a:lnTo>
                    <a:pt x="1218153" y="422111"/>
                  </a:lnTo>
                  <a:lnTo>
                    <a:pt x="1212919" y="416970"/>
                  </a:lnTo>
                  <a:lnTo>
                    <a:pt x="1209113" y="411830"/>
                  </a:lnTo>
                  <a:lnTo>
                    <a:pt x="1202643" y="406594"/>
                  </a:lnTo>
                  <a:lnTo>
                    <a:pt x="1200073" y="401453"/>
                  </a:lnTo>
                  <a:lnTo>
                    <a:pt x="1200073" y="400215"/>
                  </a:lnTo>
                  <a:lnTo>
                    <a:pt x="1200073" y="398883"/>
                  </a:lnTo>
                  <a:lnTo>
                    <a:pt x="1200073" y="397550"/>
                  </a:lnTo>
                  <a:lnTo>
                    <a:pt x="1201310" y="397550"/>
                  </a:lnTo>
                  <a:lnTo>
                    <a:pt x="1203880" y="397550"/>
                  </a:lnTo>
                  <a:lnTo>
                    <a:pt x="1206544" y="398883"/>
                  </a:lnTo>
                  <a:lnTo>
                    <a:pt x="1207781" y="400215"/>
                  </a:lnTo>
                  <a:lnTo>
                    <a:pt x="1209113" y="400215"/>
                  </a:lnTo>
                  <a:lnTo>
                    <a:pt x="1210445" y="400215"/>
                  </a:lnTo>
                  <a:lnTo>
                    <a:pt x="1212919" y="402786"/>
                  </a:lnTo>
                  <a:lnTo>
                    <a:pt x="1218153" y="407927"/>
                  </a:lnTo>
                  <a:lnTo>
                    <a:pt x="1222054" y="413067"/>
                  </a:lnTo>
                  <a:lnTo>
                    <a:pt x="1224528" y="416970"/>
                  </a:lnTo>
                  <a:lnTo>
                    <a:pt x="1225860" y="418303"/>
                  </a:lnTo>
                  <a:lnTo>
                    <a:pt x="1227097" y="418303"/>
                  </a:lnTo>
                  <a:lnTo>
                    <a:pt x="1232331" y="418303"/>
                  </a:lnTo>
                  <a:lnTo>
                    <a:pt x="1233568" y="419541"/>
                  </a:lnTo>
                  <a:lnTo>
                    <a:pt x="1236136" y="420873"/>
                  </a:lnTo>
                  <a:lnTo>
                    <a:pt x="1240038" y="424682"/>
                  </a:lnTo>
                  <a:lnTo>
                    <a:pt x="1242607" y="428584"/>
                  </a:lnTo>
                  <a:lnTo>
                    <a:pt x="1243939" y="429917"/>
                  </a:lnTo>
                  <a:lnTo>
                    <a:pt x="1245176" y="429917"/>
                  </a:lnTo>
                  <a:lnTo>
                    <a:pt x="1247841" y="428584"/>
                  </a:lnTo>
                  <a:lnTo>
                    <a:pt x="1255548" y="426014"/>
                  </a:lnTo>
                  <a:lnTo>
                    <a:pt x="1260686" y="423444"/>
                  </a:lnTo>
                  <a:lnTo>
                    <a:pt x="1262018" y="422111"/>
                  </a:lnTo>
                  <a:lnTo>
                    <a:pt x="1263255" y="420873"/>
                  </a:lnTo>
                  <a:lnTo>
                    <a:pt x="1263255" y="418303"/>
                  </a:lnTo>
                  <a:lnTo>
                    <a:pt x="1262018" y="416970"/>
                  </a:lnTo>
                  <a:lnTo>
                    <a:pt x="1260686" y="414400"/>
                  </a:lnTo>
                  <a:lnTo>
                    <a:pt x="1259449" y="413067"/>
                  </a:lnTo>
                  <a:lnTo>
                    <a:pt x="1258117" y="411830"/>
                  </a:lnTo>
                  <a:lnTo>
                    <a:pt x="1256880" y="411830"/>
                  </a:lnTo>
                  <a:lnTo>
                    <a:pt x="1254216" y="413067"/>
                  </a:lnTo>
                  <a:lnTo>
                    <a:pt x="1252979" y="413067"/>
                  </a:lnTo>
                  <a:lnTo>
                    <a:pt x="1251646" y="414400"/>
                  </a:lnTo>
                  <a:lnTo>
                    <a:pt x="1250409" y="416970"/>
                  </a:lnTo>
                  <a:lnTo>
                    <a:pt x="1250409" y="419541"/>
                  </a:lnTo>
                  <a:lnTo>
                    <a:pt x="1249078" y="419541"/>
                  </a:lnTo>
                  <a:lnTo>
                    <a:pt x="1247841" y="419541"/>
                  </a:lnTo>
                  <a:lnTo>
                    <a:pt x="1246508" y="418303"/>
                  </a:lnTo>
                  <a:lnTo>
                    <a:pt x="1245176" y="416970"/>
                  </a:lnTo>
                  <a:lnTo>
                    <a:pt x="1246508" y="416970"/>
                  </a:lnTo>
                  <a:lnTo>
                    <a:pt x="1247841" y="415638"/>
                  </a:lnTo>
                  <a:lnTo>
                    <a:pt x="1246508" y="414400"/>
                  </a:lnTo>
                  <a:lnTo>
                    <a:pt x="1243939" y="414400"/>
                  </a:lnTo>
                  <a:lnTo>
                    <a:pt x="1242607" y="414400"/>
                  </a:lnTo>
                  <a:lnTo>
                    <a:pt x="1241370" y="410497"/>
                  </a:lnTo>
                  <a:lnTo>
                    <a:pt x="1242607" y="409259"/>
                  </a:lnTo>
                  <a:lnTo>
                    <a:pt x="1245176" y="409259"/>
                  </a:lnTo>
                  <a:lnTo>
                    <a:pt x="1247841" y="409259"/>
                  </a:lnTo>
                  <a:lnTo>
                    <a:pt x="1251646" y="410497"/>
                  </a:lnTo>
                  <a:lnTo>
                    <a:pt x="1252979" y="411830"/>
                  </a:lnTo>
                  <a:lnTo>
                    <a:pt x="1254216" y="410497"/>
                  </a:lnTo>
                  <a:lnTo>
                    <a:pt x="1255548" y="409259"/>
                  </a:lnTo>
                  <a:lnTo>
                    <a:pt x="1255548" y="406594"/>
                  </a:lnTo>
                  <a:lnTo>
                    <a:pt x="1251646" y="404023"/>
                  </a:lnTo>
                  <a:lnTo>
                    <a:pt x="1247841" y="401453"/>
                  </a:lnTo>
                  <a:lnTo>
                    <a:pt x="1246508" y="401453"/>
                  </a:lnTo>
                  <a:lnTo>
                    <a:pt x="1243939" y="404023"/>
                  </a:lnTo>
                  <a:lnTo>
                    <a:pt x="1241370" y="404023"/>
                  </a:lnTo>
                  <a:lnTo>
                    <a:pt x="1240038" y="404023"/>
                  </a:lnTo>
                  <a:lnTo>
                    <a:pt x="1240038" y="402786"/>
                  </a:lnTo>
                  <a:lnTo>
                    <a:pt x="1241370" y="400215"/>
                  </a:lnTo>
                  <a:lnTo>
                    <a:pt x="1243939" y="398883"/>
                  </a:lnTo>
                  <a:lnTo>
                    <a:pt x="1243939" y="397550"/>
                  </a:lnTo>
                  <a:lnTo>
                    <a:pt x="1242607" y="397550"/>
                  </a:lnTo>
                  <a:lnTo>
                    <a:pt x="1241370" y="397550"/>
                  </a:lnTo>
                  <a:lnTo>
                    <a:pt x="1238801" y="397550"/>
                  </a:lnTo>
                  <a:lnTo>
                    <a:pt x="1237469" y="396312"/>
                  </a:lnTo>
                  <a:lnTo>
                    <a:pt x="1236136" y="396312"/>
                  </a:lnTo>
                  <a:lnTo>
                    <a:pt x="1236136" y="393742"/>
                  </a:lnTo>
                  <a:lnTo>
                    <a:pt x="1237469" y="392409"/>
                  </a:lnTo>
                  <a:lnTo>
                    <a:pt x="1238801" y="392409"/>
                  </a:lnTo>
                  <a:lnTo>
                    <a:pt x="1241370" y="393742"/>
                  </a:lnTo>
                  <a:lnTo>
                    <a:pt x="1245176" y="396312"/>
                  </a:lnTo>
                  <a:lnTo>
                    <a:pt x="1249078" y="397550"/>
                  </a:lnTo>
                  <a:lnTo>
                    <a:pt x="1252979" y="400215"/>
                  </a:lnTo>
                  <a:lnTo>
                    <a:pt x="1254216" y="400215"/>
                  </a:lnTo>
                  <a:lnTo>
                    <a:pt x="1254216" y="398883"/>
                  </a:lnTo>
                  <a:lnTo>
                    <a:pt x="1252979" y="395075"/>
                  </a:lnTo>
                  <a:lnTo>
                    <a:pt x="1251646" y="392409"/>
                  </a:lnTo>
                  <a:lnTo>
                    <a:pt x="1250409" y="391171"/>
                  </a:lnTo>
                  <a:lnTo>
                    <a:pt x="1249078" y="391171"/>
                  </a:lnTo>
                  <a:lnTo>
                    <a:pt x="1246508" y="391171"/>
                  </a:lnTo>
                  <a:lnTo>
                    <a:pt x="1242607" y="392409"/>
                  </a:lnTo>
                  <a:lnTo>
                    <a:pt x="1241370" y="391171"/>
                  </a:lnTo>
                  <a:lnTo>
                    <a:pt x="1241370" y="389839"/>
                  </a:lnTo>
                  <a:lnTo>
                    <a:pt x="1243939" y="387268"/>
                  </a:lnTo>
                  <a:lnTo>
                    <a:pt x="1242607" y="386031"/>
                  </a:lnTo>
                  <a:lnTo>
                    <a:pt x="1242607" y="383365"/>
                  </a:lnTo>
                  <a:lnTo>
                    <a:pt x="1242607" y="382128"/>
                  </a:lnTo>
                  <a:lnTo>
                    <a:pt x="1243939" y="382128"/>
                  </a:lnTo>
                  <a:lnTo>
                    <a:pt x="1246508" y="382128"/>
                  </a:lnTo>
                  <a:lnTo>
                    <a:pt x="1250409" y="383365"/>
                  </a:lnTo>
                  <a:lnTo>
                    <a:pt x="1251646" y="384698"/>
                  </a:lnTo>
                  <a:lnTo>
                    <a:pt x="1252979" y="386031"/>
                  </a:lnTo>
                  <a:lnTo>
                    <a:pt x="1254216" y="389839"/>
                  </a:lnTo>
                  <a:lnTo>
                    <a:pt x="1256880" y="395075"/>
                  </a:lnTo>
                  <a:lnTo>
                    <a:pt x="1259449" y="397550"/>
                  </a:lnTo>
                  <a:lnTo>
                    <a:pt x="1260686" y="397550"/>
                  </a:lnTo>
                  <a:lnTo>
                    <a:pt x="1262018" y="397550"/>
                  </a:lnTo>
                  <a:lnTo>
                    <a:pt x="1263255" y="396312"/>
                  </a:lnTo>
                  <a:lnTo>
                    <a:pt x="1264588" y="395075"/>
                  </a:lnTo>
                  <a:lnTo>
                    <a:pt x="1264588" y="393742"/>
                  </a:lnTo>
                  <a:lnTo>
                    <a:pt x="1263255" y="392409"/>
                  </a:lnTo>
                  <a:lnTo>
                    <a:pt x="1262018" y="389839"/>
                  </a:lnTo>
                  <a:lnTo>
                    <a:pt x="1260686" y="387268"/>
                  </a:lnTo>
                  <a:lnTo>
                    <a:pt x="1260686" y="386031"/>
                  </a:lnTo>
                  <a:lnTo>
                    <a:pt x="1262018" y="384698"/>
                  </a:lnTo>
                  <a:lnTo>
                    <a:pt x="1264588" y="386031"/>
                  </a:lnTo>
                  <a:lnTo>
                    <a:pt x="1265825" y="387268"/>
                  </a:lnTo>
                  <a:lnTo>
                    <a:pt x="1267156" y="388601"/>
                  </a:lnTo>
                  <a:lnTo>
                    <a:pt x="1267156" y="392409"/>
                  </a:lnTo>
                  <a:lnTo>
                    <a:pt x="1268393" y="396312"/>
                  </a:lnTo>
                  <a:lnTo>
                    <a:pt x="1268393" y="398883"/>
                  </a:lnTo>
                  <a:lnTo>
                    <a:pt x="1268393" y="400215"/>
                  </a:lnTo>
                  <a:lnTo>
                    <a:pt x="1271058" y="400215"/>
                  </a:lnTo>
                  <a:lnTo>
                    <a:pt x="1273627" y="400215"/>
                  </a:lnTo>
                  <a:lnTo>
                    <a:pt x="1276196" y="401453"/>
                  </a:lnTo>
                  <a:lnTo>
                    <a:pt x="1277528" y="404023"/>
                  </a:lnTo>
                  <a:lnTo>
                    <a:pt x="1278765" y="406594"/>
                  </a:lnTo>
                  <a:lnTo>
                    <a:pt x="1277528" y="407927"/>
                  </a:lnTo>
                  <a:lnTo>
                    <a:pt x="1278765" y="409259"/>
                  </a:lnTo>
                  <a:lnTo>
                    <a:pt x="1280098" y="409259"/>
                  </a:lnTo>
                  <a:lnTo>
                    <a:pt x="1281334" y="407927"/>
                  </a:lnTo>
                  <a:lnTo>
                    <a:pt x="1281334" y="406594"/>
                  </a:lnTo>
                  <a:lnTo>
                    <a:pt x="1280098" y="402786"/>
                  </a:lnTo>
                  <a:lnTo>
                    <a:pt x="1278765" y="398883"/>
                  </a:lnTo>
                  <a:lnTo>
                    <a:pt x="1280098" y="397550"/>
                  </a:lnTo>
                  <a:lnTo>
                    <a:pt x="1280098" y="395075"/>
                  </a:lnTo>
                  <a:lnTo>
                    <a:pt x="1281334" y="392409"/>
                  </a:lnTo>
                  <a:lnTo>
                    <a:pt x="1282666" y="391171"/>
                  </a:lnTo>
                  <a:lnTo>
                    <a:pt x="1281334" y="387268"/>
                  </a:lnTo>
                  <a:lnTo>
                    <a:pt x="1280098" y="382128"/>
                  </a:lnTo>
                  <a:lnTo>
                    <a:pt x="1278765" y="378225"/>
                  </a:lnTo>
                  <a:lnTo>
                    <a:pt x="1277528" y="374321"/>
                  </a:lnTo>
                  <a:lnTo>
                    <a:pt x="1277528" y="373084"/>
                  </a:lnTo>
                  <a:lnTo>
                    <a:pt x="1274864" y="373084"/>
                  </a:lnTo>
                  <a:lnTo>
                    <a:pt x="1273627" y="374321"/>
                  </a:lnTo>
                  <a:lnTo>
                    <a:pt x="1273627" y="376987"/>
                  </a:lnTo>
                  <a:lnTo>
                    <a:pt x="1273627" y="378225"/>
                  </a:lnTo>
                  <a:lnTo>
                    <a:pt x="1272295" y="379557"/>
                  </a:lnTo>
                  <a:lnTo>
                    <a:pt x="1271058" y="379557"/>
                  </a:lnTo>
                  <a:lnTo>
                    <a:pt x="1268393" y="379557"/>
                  </a:lnTo>
                  <a:lnTo>
                    <a:pt x="1267156" y="379557"/>
                  </a:lnTo>
                  <a:lnTo>
                    <a:pt x="1264588" y="376987"/>
                  </a:lnTo>
                  <a:lnTo>
                    <a:pt x="1264588" y="375654"/>
                  </a:lnTo>
                  <a:lnTo>
                    <a:pt x="1265825" y="374321"/>
                  </a:lnTo>
                  <a:lnTo>
                    <a:pt x="1268393" y="373084"/>
                  </a:lnTo>
                  <a:lnTo>
                    <a:pt x="1271058" y="373084"/>
                  </a:lnTo>
                  <a:lnTo>
                    <a:pt x="1271058" y="371751"/>
                  </a:lnTo>
                  <a:lnTo>
                    <a:pt x="1271058" y="370514"/>
                  </a:lnTo>
                  <a:lnTo>
                    <a:pt x="1269726" y="370514"/>
                  </a:lnTo>
                  <a:lnTo>
                    <a:pt x="1265825" y="369181"/>
                  </a:lnTo>
                  <a:lnTo>
                    <a:pt x="1262018" y="369181"/>
                  </a:lnTo>
                  <a:lnTo>
                    <a:pt x="1256880" y="365373"/>
                  </a:lnTo>
                  <a:lnTo>
                    <a:pt x="1251646" y="364040"/>
                  </a:lnTo>
                  <a:lnTo>
                    <a:pt x="1250409" y="364040"/>
                  </a:lnTo>
                  <a:lnTo>
                    <a:pt x="1247841" y="366610"/>
                  </a:lnTo>
                  <a:lnTo>
                    <a:pt x="1242607" y="369181"/>
                  </a:lnTo>
                  <a:lnTo>
                    <a:pt x="1240038" y="370514"/>
                  </a:lnTo>
                  <a:lnTo>
                    <a:pt x="1237469" y="369181"/>
                  </a:lnTo>
                  <a:lnTo>
                    <a:pt x="1232331" y="365373"/>
                  </a:lnTo>
                  <a:lnTo>
                    <a:pt x="1227097" y="362707"/>
                  </a:lnTo>
                  <a:lnTo>
                    <a:pt x="1227097" y="361470"/>
                  </a:lnTo>
                  <a:lnTo>
                    <a:pt x="1227097" y="360137"/>
                  </a:lnTo>
                  <a:lnTo>
                    <a:pt x="1228429" y="360137"/>
                  </a:lnTo>
                  <a:lnTo>
                    <a:pt x="1229761" y="361470"/>
                  </a:lnTo>
                  <a:lnTo>
                    <a:pt x="1236136" y="362707"/>
                  </a:lnTo>
                  <a:lnTo>
                    <a:pt x="1243939" y="362707"/>
                  </a:lnTo>
                  <a:lnTo>
                    <a:pt x="1246508" y="362707"/>
                  </a:lnTo>
                  <a:lnTo>
                    <a:pt x="1250409" y="360137"/>
                  </a:lnTo>
                  <a:lnTo>
                    <a:pt x="1251646" y="360137"/>
                  </a:lnTo>
                  <a:lnTo>
                    <a:pt x="1255548" y="362707"/>
                  </a:lnTo>
                  <a:lnTo>
                    <a:pt x="1260686" y="362707"/>
                  </a:lnTo>
                  <a:lnTo>
                    <a:pt x="1262018" y="362707"/>
                  </a:lnTo>
                  <a:lnTo>
                    <a:pt x="1262018" y="360137"/>
                  </a:lnTo>
                  <a:lnTo>
                    <a:pt x="1263255" y="357566"/>
                  </a:lnTo>
                  <a:lnTo>
                    <a:pt x="1264588" y="354996"/>
                  </a:lnTo>
                  <a:lnTo>
                    <a:pt x="1264588" y="353758"/>
                  </a:lnTo>
                  <a:lnTo>
                    <a:pt x="1263255" y="352426"/>
                  </a:lnTo>
                  <a:lnTo>
                    <a:pt x="1258117" y="352426"/>
                  </a:lnTo>
                  <a:lnTo>
                    <a:pt x="1251646" y="352426"/>
                  </a:lnTo>
                  <a:lnTo>
                    <a:pt x="1246508" y="352426"/>
                  </a:lnTo>
                  <a:lnTo>
                    <a:pt x="1241370" y="353758"/>
                  </a:lnTo>
                  <a:lnTo>
                    <a:pt x="1240038" y="352426"/>
                  </a:lnTo>
                  <a:lnTo>
                    <a:pt x="1238801" y="351093"/>
                  </a:lnTo>
                  <a:lnTo>
                    <a:pt x="1238801" y="348523"/>
                  </a:lnTo>
                  <a:lnTo>
                    <a:pt x="1237469" y="347285"/>
                  </a:lnTo>
                  <a:lnTo>
                    <a:pt x="1236136" y="347285"/>
                  </a:lnTo>
                  <a:lnTo>
                    <a:pt x="1227097" y="347285"/>
                  </a:lnTo>
                  <a:lnTo>
                    <a:pt x="1218153" y="349855"/>
                  </a:lnTo>
                  <a:lnTo>
                    <a:pt x="1216821" y="349855"/>
                  </a:lnTo>
                  <a:lnTo>
                    <a:pt x="1211682" y="347285"/>
                  </a:lnTo>
                  <a:lnTo>
                    <a:pt x="1207781" y="344714"/>
                  </a:lnTo>
                  <a:lnTo>
                    <a:pt x="1207781" y="343382"/>
                  </a:lnTo>
                  <a:lnTo>
                    <a:pt x="1207781" y="342049"/>
                  </a:lnTo>
                  <a:lnTo>
                    <a:pt x="1210445" y="340811"/>
                  </a:lnTo>
                  <a:lnTo>
                    <a:pt x="1210445" y="339479"/>
                  </a:lnTo>
                  <a:lnTo>
                    <a:pt x="1210445" y="336908"/>
                  </a:lnTo>
                  <a:lnTo>
                    <a:pt x="1209113" y="334338"/>
                  </a:lnTo>
                  <a:lnTo>
                    <a:pt x="1207781" y="333005"/>
                  </a:lnTo>
                  <a:lnTo>
                    <a:pt x="1206544" y="333005"/>
                  </a:lnTo>
                  <a:lnTo>
                    <a:pt x="1203880" y="334338"/>
                  </a:lnTo>
                  <a:lnTo>
                    <a:pt x="1202643" y="333005"/>
                  </a:lnTo>
                  <a:lnTo>
                    <a:pt x="1200073" y="330435"/>
                  </a:lnTo>
                  <a:lnTo>
                    <a:pt x="1200073" y="327864"/>
                  </a:lnTo>
                  <a:lnTo>
                    <a:pt x="1200073" y="326627"/>
                  </a:lnTo>
                  <a:lnTo>
                    <a:pt x="1198741" y="324056"/>
                  </a:lnTo>
                  <a:lnTo>
                    <a:pt x="1198741" y="322724"/>
                  </a:lnTo>
                  <a:lnTo>
                    <a:pt x="1197409" y="322724"/>
                  </a:lnTo>
                  <a:lnTo>
                    <a:pt x="1196172" y="324056"/>
                  </a:lnTo>
                  <a:lnTo>
                    <a:pt x="1191034" y="324056"/>
                  </a:lnTo>
                  <a:lnTo>
                    <a:pt x="1189702" y="322724"/>
                  </a:lnTo>
                  <a:lnTo>
                    <a:pt x="1188465" y="322724"/>
                  </a:lnTo>
                  <a:lnTo>
                    <a:pt x="1188465" y="318916"/>
                  </a:lnTo>
                  <a:lnTo>
                    <a:pt x="1187133" y="317583"/>
                  </a:lnTo>
                  <a:lnTo>
                    <a:pt x="1184563" y="316250"/>
                  </a:lnTo>
                  <a:lnTo>
                    <a:pt x="1181995" y="317583"/>
                  </a:lnTo>
                  <a:lnTo>
                    <a:pt x="1179425" y="317583"/>
                  </a:lnTo>
                  <a:lnTo>
                    <a:pt x="1175524" y="315013"/>
                  </a:lnTo>
                  <a:lnTo>
                    <a:pt x="1170386" y="311109"/>
                  </a:lnTo>
                  <a:lnTo>
                    <a:pt x="1166485" y="305969"/>
                  </a:lnTo>
                  <a:lnTo>
                    <a:pt x="1166485" y="303398"/>
                  </a:lnTo>
                  <a:lnTo>
                    <a:pt x="1166485" y="300733"/>
                  </a:lnTo>
                  <a:lnTo>
                    <a:pt x="1165152" y="298162"/>
                  </a:lnTo>
                  <a:lnTo>
                    <a:pt x="1163915" y="296925"/>
                  </a:lnTo>
                  <a:lnTo>
                    <a:pt x="1162583" y="295592"/>
                  </a:lnTo>
                  <a:lnTo>
                    <a:pt x="1161346" y="296925"/>
                  </a:lnTo>
                  <a:lnTo>
                    <a:pt x="1157445" y="296925"/>
                  </a:lnTo>
                  <a:lnTo>
                    <a:pt x="1157445" y="295592"/>
                  </a:lnTo>
                  <a:lnTo>
                    <a:pt x="1156208" y="295592"/>
                  </a:lnTo>
                  <a:lnTo>
                    <a:pt x="1156208" y="293022"/>
                  </a:lnTo>
                  <a:lnTo>
                    <a:pt x="1158777" y="290451"/>
                  </a:lnTo>
                  <a:lnTo>
                    <a:pt x="1160014" y="290451"/>
                  </a:lnTo>
                  <a:lnTo>
                    <a:pt x="1160014" y="289118"/>
                  </a:lnTo>
                  <a:lnTo>
                    <a:pt x="1161346" y="289118"/>
                  </a:lnTo>
                  <a:lnTo>
                    <a:pt x="1163915" y="290451"/>
                  </a:lnTo>
                  <a:lnTo>
                    <a:pt x="1165152" y="293022"/>
                  </a:lnTo>
                  <a:lnTo>
                    <a:pt x="1167816" y="295592"/>
                  </a:lnTo>
                  <a:lnTo>
                    <a:pt x="1169053" y="298162"/>
                  </a:lnTo>
                  <a:lnTo>
                    <a:pt x="1170386" y="298162"/>
                  </a:lnTo>
                  <a:lnTo>
                    <a:pt x="1170386" y="295592"/>
                  </a:lnTo>
                  <a:lnTo>
                    <a:pt x="1171718" y="294355"/>
                  </a:lnTo>
                  <a:lnTo>
                    <a:pt x="1174287" y="291689"/>
                  </a:lnTo>
                  <a:lnTo>
                    <a:pt x="1175524" y="293022"/>
                  </a:lnTo>
                  <a:lnTo>
                    <a:pt x="1175524" y="294355"/>
                  </a:lnTo>
                  <a:lnTo>
                    <a:pt x="1175524" y="295592"/>
                  </a:lnTo>
                  <a:lnTo>
                    <a:pt x="1172955" y="296925"/>
                  </a:lnTo>
                  <a:lnTo>
                    <a:pt x="1171718" y="298162"/>
                  </a:lnTo>
                  <a:lnTo>
                    <a:pt x="1171718" y="299495"/>
                  </a:lnTo>
                  <a:lnTo>
                    <a:pt x="1172955" y="303398"/>
                  </a:lnTo>
                  <a:lnTo>
                    <a:pt x="1175524" y="307206"/>
                  </a:lnTo>
                  <a:lnTo>
                    <a:pt x="1178093" y="308539"/>
                  </a:lnTo>
                  <a:lnTo>
                    <a:pt x="1179425" y="309777"/>
                  </a:lnTo>
                  <a:lnTo>
                    <a:pt x="1181995" y="308539"/>
                  </a:lnTo>
                  <a:lnTo>
                    <a:pt x="1183231" y="308539"/>
                  </a:lnTo>
                  <a:lnTo>
                    <a:pt x="1183231" y="307206"/>
                  </a:lnTo>
                  <a:lnTo>
                    <a:pt x="1185896" y="307206"/>
                  </a:lnTo>
                  <a:lnTo>
                    <a:pt x="1187133" y="307206"/>
                  </a:lnTo>
                  <a:lnTo>
                    <a:pt x="1187133" y="308539"/>
                  </a:lnTo>
                  <a:lnTo>
                    <a:pt x="1187133" y="311109"/>
                  </a:lnTo>
                  <a:lnTo>
                    <a:pt x="1189702" y="312442"/>
                  </a:lnTo>
                  <a:lnTo>
                    <a:pt x="1191034" y="312442"/>
                  </a:lnTo>
                  <a:lnTo>
                    <a:pt x="1192271" y="309777"/>
                  </a:lnTo>
                  <a:lnTo>
                    <a:pt x="1192271" y="308539"/>
                  </a:lnTo>
                  <a:lnTo>
                    <a:pt x="1192271" y="307206"/>
                  </a:lnTo>
                  <a:lnTo>
                    <a:pt x="1193603" y="307206"/>
                  </a:lnTo>
                  <a:lnTo>
                    <a:pt x="1194840" y="308539"/>
                  </a:lnTo>
                  <a:lnTo>
                    <a:pt x="1196172" y="308539"/>
                  </a:lnTo>
                  <a:lnTo>
                    <a:pt x="1196172" y="309777"/>
                  </a:lnTo>
                  <a:lnTo>
                    <a:pt x="1194840" y="311109"/>
                  </a:lnTo>
                  <a:lnTo>
                    <a:pt x="1194840" y="313680"/>
                  </a:lnTo>
                  <a:lnTo>
                    <a:pt x="1196172" y="315013"/>
                  </a:lnTo>
                  <a:lnTo>
                    <a:pt x="1198741" y="315013"/>
                  </a:lnTo>
                  <a:lnTo>
                    <a:pt x="1200073" y="313680"/>
                  </a:lnTo>
                  <a:lnTo>
                    <a:pt x="1202643" y="313680"/>
                  </a:lnTo>
                  <a:lnTo>
                    <a:pt x="1205211" y="313680"/>
                  </a:lnTo>
                  <a:lnTo>
                    <a:pt x="1206544" y="313680"/>
                  </a:lnTo>
                  <a:lnTo>
                    <a:pt x="1206544" y="315013"/>
                  </a:lnTo>
                  <a:lnTo>
                    <a:pt x="1206544" y="316250"/>
                  </a:lnTo>
                  <a:lnTo>
                    <a:pt x="1206544" y="318916"/>
                  </a:lnTo>
                  <a:lnTo>
                    <a:pt x="1207781" y="322724"/>
                  </a:lnTo>
                  <a:lnTo>
                    <a:pt x="1207781" y="324056"/>
                  </a:lnTo>
                  <a:lnTo>
                    <a:pt x="1209113" y="325294"/>
                  </a:lnTo>
                  <a:lnTo>
                    <a:pt x="1214251" y="326627"/>
                  </a:lnTo>
                  <a:lnTo>
                    <a:pt x="1215583" y="327864"/>
                  </a:lnTo>
                  <a:lnTo>
                    <a:pt x="1216821" y="331768"/>
                  </a:lnTo>
                  <a:lnTo>
                    <a:pt x="1216821" y="336908"/>
                  </a:lnTo>
                  <a:lnTo>
                    <a:pt x="1216821" y="338241"/>
                  </a:lnTo>
                  <a:lnTo>
                    <a:pt x="1219390" y="340811"/>
                  </a:lnTo>
                  <a:lnTo>
                    <a:pt x="1222054" y="342049"/>
                  </a:lnTo>
                  <a:lnTo>
                    <a:pt x="1223291" y="342049"/>
                  </a:lnTo>
                  <a:lnTo>
                    <a:pt x="1224528" y="342049"/>
                  </a:lnTo>
                  <a:lnTo>
                    <a:pt x="1225860" y="342049"/>
                  </a:lnTo>
                  <a:lnTo>
                    <a:pt x="1225860" y="340811"/>
                  </a:lnTo>
                  <a:lnTo>
                    <a:pt x="1223291" y="339479"/>
                  </a:lnTo>
                  <a:lnTo>
                    <a:pt x="1224528" y="338241"/>
                  </a:lnTo>
                  <a:lnTo>
                    <a:pt x="1225860" y="335575"/>
                  </a:lnTo>
                  <a:lnTo>
                    <a:pt x="1227097" y="334338"/>
                  </a:lnTo>
                  <a:lnTo>
                    <a:pt x="1227097" y="333005"/>
                  </a:lnTo>
                  <a:lnTo>
                    <a:pt x="1227097" y="331768"/>
                  </a:lnTo>
                  <a:lnTo>
                    <a:pt x="1220722" y="326627"/>
                  </a:lnTo>
                  <a:lnTo>
                    <a:pt x="1218153" y="324056"/>
                  </a:lnTo>
                  <a:lnTo>
                    <a:pt x="1216821" y="320153"/>
                  </a:lnTo>
                  <a:lnTo>
                    <a:pt x="1216821" y="318916"/>
                  </a:lnTo>
                  <a:lnTo>
                    <a:pt x="1218153" y="317583"/>
                  </a:lnTo>
                  <a:lnTo>
                    <a:pt x="1220722" y="318916"/>
                  </a:lnTo>
                  <a:lnTo>
                    <a:pt x="1222054" y="320153"/>
                  </a:lnTo>
                  <a:lnTo>
                    <a:pt x="1224528" y="324056"/>
                  </a:lnTo>
                  <a:lnTo>
                    <a:pt x="1227097" y="327864"/>
                  </a:lnTo>
                  <a:lnTo>
                    <a:pt x="1228429" y="327864"/>
                  </a:lnTo>
                  <a:lnTo>
                    <a:pt x="1230998" y="330435"/>
                  </a:lnTo>
                  <a:lnTo>
                    <a:pt x="1230998" y="331768"/>
                  </a:lnTo>
                  <a:lnTo>
                    <a:pt x="1229761" y="333005"/>
                  </a:lnTo>
                  <a:lnTo>
                    <a:pt x="1229761" y="335575"/>
                  </a:lnTo>
                  <a:lnTo>
                    <a:pt x="1229761" y="336908"/>
                  </a:lnTo>
                  <a:lnTo>
                    <a:pt x="1230998" y="336908"/>
                  </a:lnTo>
                  <a:lnTo>
                    <a:pt x="1232331" y="338241"/>
                  </a:lnTo>
                  <a:lnTo>
                    <a:pt x="1233568" y="339479"/>
                  </a:lnTo>
                  <a:lnTo>
                    <a:pt x="1234900" y="338241"/>
                  </a:lnTo>
                  <a:lnTo>
                    <a:pt x="1236136" y="338241"/>
                  </a:lnTo>
                  <a:lnTo>
                    <a:pt x="1234900" y="335575"/>
                  </a:lnTo>
                  <a:lnTo>
                    <a:pt x="1234900" y="333005"/>
                  </a:lnTo>
                  <a:lnTo>
                    <a:pt x="1236136" y="333005"/>
                  </a:lnTo>
                  <a:lnTo>
                    <a:pt x="1238801" y="333005"/>
                  </a:lnTo>
                  <a:lnTo>
                    <a:pt x="1240038" y="335575"/>
                  </a:lnTo>
                  <a:lnTo>
                    <a:pt x="1240038" y="336908"/>
                  </a:lnTo>
                  <a:lnTo>
                    <a:pt x="1238801" y="338241"/>
                  </a:lnTo>
                  <a:lnTo>
                    <a:pt x="1237469" y="338241"/>
                  </a:lnTo>
                  <a:lnTo>
                    <a:pt x="1237469" y="339479"/>
                  </a:lnTo>
                  <a:lnTo>
                    <a:pt x="1238801" y="340811"/>
                  </a:lnTo>
                  <a:lnTo>
                    <a:pt x="1243939" y="343382"/>
                  </a:lnTo>
                  <a:lnTo>
                    <a:pt x="1250409" y="344714"/>
                  </a:lnTo>
                  <a:lnTo>
                    <a:pt x="1251646" y="344714"/>
                  </a:lnTo>
                  <a:lnTo>
                    <a:pt x="1251646" y="343382"/>
                  </a:lnTo>
                  <a:lnTo>
                    <a:pt x="1250409" y="340811"/>
                  </a:lnTo>
                  <a:lnTo>
                    <a:pt x="1252979" y="340811"/>
                  </a:lnTo>
                  <a:lnTo>
                    <a:pt x="1254216" y="340811"/>
                  </a:lnTo>
                  <a:lnTo>
                    <a:pt x="1255548" y="340811"/>
                  </a:lnTo>
                  <a:lnTo>
                    <a:pt x="1256880" y="342049"/>
                  </a:lnTo>
                  <a:lnTo>
                    <a:pt x="1258117" y="340811"/>
                  </a:lnTo>
                  <a:lnTo>
                    <a:pt x="1259449" y="340811"/>
                  </a:lnTo>
                  <a:lnTo>
                    <a:pt x="1259449" y="338241"/>
                  </a:lnTo>
                  <a:lnTo>
                    <a:pt x="1258117" y="336908"/>
                  </a:lnTo>
                  <a:lnTo>
                    <a:pt x="1256880" y="335575"/>
                  </a:lnTo>
                  <a:lnTo>
                    <a:pt x="1255548" y="335575"/>
                  </a:lnTo>
                  <a:lnTo>
                    <a:pt x="1254216" y="338241"/>
                  </a:lnTo>
                  <a:lnTo>
                    <a:pt x="1252979" y="336908"/>
                  </a:lnTo>
                  <a:lnTo>
                    <a:pt x="1254216" y="335575"/>
                  </a:lnTo>
                  <a:lnTo>
                    <a:pt x="1254216" y="334338"/>
                  </a:lnTo>
                  <a:lnTo>
                    <a:pt x="1252979" y="334338"/>
                  </a:lnTo>
                  <a:lnTo>
                    <a:pt x="1251646" y="334338"/>
                  </a:lnTo>
                  <a:lnTo>
                    <a:pt x="1247841" y="334338"/>
                  </a:lnTo>
                  <a:lnTo>
                    <a:pt x="1247841" y="333005"/>
                  </a:lnTo>
                  <a:lnTo>
                    <a:pt x="1246508" y="331768"/>
                  </a:lnTo>
                  <a:lnTo>
                    <a:pt x="1246508" y="329197"/>
                  </a:lnTo>
                  <a:lnTo>
                    <a:pt x="1247841" y="329197"/>
                  </a:lnTo>
                  <a:lnTo>
                    <a:pt x="1249078" y="327864"/>
                  </a:lnTo>
                  <a:lnTo>
                    <a:pt x="1249078" y="326627"/>
                  </a:lnTo>
                  <a:lnTo>
                    <a:pt x="1246508" y="325294"/>
                  </a:lnTo>
                  <a:lnTo>
                    <a:pt x="1246508" y="322724"/>
                  </a:lnTo>
                  <a:lnTo>
                    <a:pt x="1247841" y="321391"/>
                  </a:lnTo>
                  <a:lnTo>
                    <a:pt x="1247841" y="320153"/>
                  </a:lnTo>
                  <a:lnTo>
                    <a:pt x="1249078" y="320153"/>
                  </a:lnTo>
                  <a:lnTo>
                    <a:pt x="1251646" y="321391"/>
                  </a:lnTo>
                  <a:lnTo>
                    <a:pt x="1252979" y="322724"/>
                  </a:lnTo>
                  <a:lnTo>
                    <a:pt x="1252979" y="325294"/>
                  </a:lnTo>
                  <a:lnTo>
                    <a:pt x="1255548" y="325294"/>
                  </a:lnTo>
                  <a:lnTo>
                    <a:pt x="1255548" y="326627"/>
                  </a:lnTo>
                  <a:lnTo>
                    <a:pt x="1256880" y="325294"/>
                  </a:lnTo>
                  <a:lnTo>
                    <a:pt x="1256880" y="324056"/>
                  </a:lnTo>
                  <a:lnTo>
                    <a:pt x="1256880" y="322724"/>
                  </a:lnTo>
                  <a:lnTo>
                    <a:pt x="1256880" y="321391"/>
                  </a:lnTo>
                  <a:lnTo>
                    <a:pt x="1255548" y="318916"/>
                  </a:lnTo>
                  <a:lnTo>
                    <a:pt x="1254216" y="317583"/>
                  </a:lnTo>
                  <a:lnTo>
                    <a:pt x="1252979" y="316250"/>
                  </a:lnTo>
                  <a:lnTo>
                    <a:pt x="1251646" y="316250"/>
                  </a:lnTo>
                  <a:lnTo>
                    <a:pt x="1249078" y="317583"/>
                  </a:lnTo>
                  <a:lnTo>
                    <a:pt x="1247841" y="315013"/>
                  </a:lnTo>
                  <a:lnTo>
                    <a:pt x="1245176" y="312442"/>
                  </a:lnTo>
                  <a:lnTo>
                    <a:pt x="1245176" y="309777"/>
                  </a:lnTo>
                  <a:lnTo>
                    <a:pt x="1245176" y="308539"/>
                  </a:lnTo>
                  <a:lnTo>
                    <a:pt x="1246508" y="307206"/>
                  </a:lnTo>
                  <a:lnTo>
                    <a:pt x="1247841" y="307206"/>
                  </a:lnTo>
                  <a:lnTo>
                    <a:pt x="1249078" y="307206"/>
                  </a:lnTo>
                  <a:lnTo>
                    <a:pt x="1250409" y="307206"/>
                  </a:lnTo>
                  <a:lnTo>
                    <a:pt x="1251646" y="307206"/>
                  </a:lnTo>
                  <a:lnTo>
                    <a:pt x="1254216" y="305969"/>
                  </a:lnTo>
                  <a:lnTo>
                    <a:pt x="1255548" y="304636"/>
                  </a:lnTo>
                  <a:lnTo>
                    <a:pt x="1255548" y="303398"/>
                  </a:lnTo>
                  <a:lnTo>
                    <a:pt x="1255548" y="302066"/>
                  </a:lnTo>
                  <a:lnTo>
                    <a:pt x="1252979" y="300733"/>
                  </a:lnTo>
                  <a:lnTo>
                    <a:pt x="1250409" y="300733"/>
                  </a:lnTo>
                  <a:lnTo>
                    <a:pt x="1249078" y="299495"/>
                  </a:lnTo>
                  <a:lnTo>
                    <a:pt x="1247841" y="298162"/>
                  </a:lnTo>
                  <a:lnTo>
                    <a:pt x="1247841" y="295592"/>
                  </a:lnTo>
                  <a:lnTo>
                    <a:pt x="1246508" y="294355"/>
                  </a:lnTo>
                  <a:lnTo>
                    <a:pt x="1245176" y="293022"/>
                  </a:lnTo>
                  <a:lnTo>
                    <a:pt x="1243939" y="293022"/>
                  </a:lnTo>
                  <a:lnTo>
                    <a:pt x="1242607" y="293022"/>
                  </a:lnTo>
                  <a:lnTo>
                    <a:pt x="1242607" y="294355"/>
                  </a:lnTo>
                  <a:lnTo>
                    <a:pt x="1238801" y="294355"/>
                  </a:lnTo>
                  <a:lnTo>
                    <a:pt x="1233568" y="293022"/>
                  </a:lnTo>
                  <a:lnTo>
                    <a:pt x="1229761" y="293022"/>
                  </a:lnTo>
                  <a:lnTo>
                    <a:pt x="1227097" y="290451"/>
                  </a:lnTo>
                  <a:lnTo>
                    <a:pt x="1224528" y="289118"/>
                  </a:lnTo>
                  <a:lnTo>
                    <a:pt x="1224528" y="287881"/>
                  </a:lnTo>
                  <a:lnTo>
                    <a:pt x="1224528" y="286548"/>
                  </a:lnTo>
                  <a:lnTo>
                    <a:pt x="1227097" y="285311"/>
                  </a:lnTo>
                  <a:lnTo>
                    <a:pt x="1230998" y="285311"/>
                  </a:lnTo>
                  <a:lnTo>
                    <a:pt x="1232331" y="285311"/>
                  </a:lnTo>
                  <a:lnTo>
                    <a:pt x="1233568" y="285311"/>
                  </a:lnTo>
                  <a:lnTo>
                    <a:pt x="1234900" y="285311"/>
                  </a:lnTo>
                  <a:lnTo>
                    <a:pt x="1236136" y="287881"/>
                  </a:lnTo>
                  <a:lnTo>
                    <a:pt x="1240038" y="289118"/>
                  </a:lnTo>
                  <a:lnTo>
                    <a:pt x="1241370" y="289118"/>
                  </a:lnTo>
                  <a:lnTo>
                    <a:pt x="1243939" y="287881"/>
                  </a:lnTo>
                  <a:lnTo>
                    <a:pt x="1246508" y="287881"/>
                  </a:lnTo>
                  <a:lnTo>
                    <a:pt x="1247841" y="287881"/>
                  </a:lnTo>
                  <a:lnTo>
                    <a:pt x="1250409" y="291689"/>
                  </a:lnTo>
                  <a:lnTo>
                    <a:pt x="1251646" y="293022"/>
                  </a:lnTo>
                  <a:lnTo>
                    <a:pt x="1252979" y="294355"/>
                  </a:lnTo>
                  <a:lnTo>
                    <a:pt x="1254216" y="296925"/>
                  </a:lnTo>
                  <a:lnTo>
                    <a:pt x="1255548" y="296925"/>
                  </a:lnTo>
                  <a:lnTo>
                    <a:pt x="1256880" y="294355"/>
                  </a:lnTo>
                  <a:lnTo>
                    <a:pt x="1258117" y="291689"/>
                  </a:lnTo>
                  <a:lnTo>
                    <a:pt x="1259449" y="287881"/>
                  </a:lnTo>
                  <a:lnTo>
                    <a:pt x="1259449" y="282740"/>
                  </a:lnTo>
                  <a:lnTo>
                    <a:pt x="1260686" y="280075"/>
                  </a:lnTo>
                  <a:lnTo>
                    <a:pt x="1260686" y="278837"/>
                  </a:lnTo>
                  <a:lnTo>
                    <a:pt x="1259449" y="277504"/>
                  </a:lnTo>
                  <a:lnTo>
                    <a:pt x="1258117" y="277504"/>
                  </a:lnTo>
                  <a:lnTo>
                    <a:pt x="1256880" y="278837"/>
                  </a:lnTo>
                  <a:lnTo>
                    <a:pt x="1255548" y="281407"/>
                  </a:lnTo>
                  <a:lnTo>
                    <a:pt x="1251646" y="282740"/>
                  </a:lnTo>
                  <a:lnTo>
                    <a:pt x="1250409" y="283978"/>
                  </a:lnTo>
                  <a:lnTo>
                    <a:pt x="1249078" y="282740"/>
                  </a:lnTo>
                  <a:lnTo>
                    <a:pt x="1246508" y="280075"/>
                  </a:lnTo>
                  <a:lnTo>
                    <a:pt x="1242607" y="276267"/>
                  </a:lnTo>
                  <a:lnTo>
                    <a:pt x="1242607" y="274934"/>
                  </a:lnTo>
                  <a:lnTo>
                    <a:pt x="1243939" y="274934"/>
                  </a:lnTo>
                  <a:lnTo>
                    <a:pt x="1245176" y="274934"/>
                  </a:lnTo>
                  <a:lnTo>
                    <a:pt x="1249078" y="276267"/>
                  </a:lnTo>
                  <a:lnTo>
                    <a:pt x="1252979" y="277504"/>
                  </a:lnTo>
                  <a:lnTo>
                    <a:pt x="1254216" y="277504"/>
                  </a:lnTo>
                  <a:lnTo>
                    <a:pt x="1254216" y="276267"/>
                  </a:lnTo>
                  <a:lnTo>
                    <a:pt x="1255548" y="274934"/>
                  </a:lnTo>
                  <a:lnTo>
                    <a:pt x="1254216" y="273696"/>
                  </a:lnTo>
                  <a:lnTo>
                    <a:pt x="1252979" y="272364"/>
                  </a:lnTo>
                  <a:lnTo>
                    <a:pt x="1245176" y="269793"/>
                  </a:lnTo>
                  <a:lnTo>
                    <a:pt x="1237469" y="268460"/>
                  </a:lnTo>
                  <a:lnTo>
                    <a:pt x="1234900" y="267223"/>
                  </a:lnTo>
                  <a:lnTo>
                    <a:pt x="1232331" y="268460"/>
                  </a:lnTo>
                  <a:lnTo>
                    <a:pt x="1230998" y="268460"/>
                  </a:lnTo>
                  <a:lnTo>
                    <a:pt x="1230998" y="269793"/>
                  </a:lnTo>
                  <a:lnTo>
                    <a:pt x="1232331" y="272364"/>
                  </a:lnTo>
                  <a:lnTo>
                    <a:pt x="1233568" y="273696"/>
                  </a:lnTo>
                  <a:lnTo>
                    <a:pt x="1233568" y="274934"/>
                  </a:lnTo>
                  <a:lnTo>
                    <a:pt x="1232331" y="274934"/>
                  </a:lnTo>
                  <a:lnTo>
                    <a:pt x="1230998" y="274934"/>
                  </a:lnTo>
                  <a:lnTo>
                    <a:pt x="1228429" y="273696"/>
                  </a:lnTo>
                  <a:lnTo>
                    <a:pt x="1228429" y="271126"/>
                  </a:lnTo>
                  <a:lnTo>
                    <a:pt x="1228429" y="269793"/>
                  </a:lnTo>
                  <a:lnTo>
                    <a:pt x="1227097" y="268460"/>
                  </a:lnTo>
                  <a:lnTo>
                    <a:pt x="1222054" y="265890"/>
                  </a:lnTo>
                  <a:lnTo>
                    <a:pt x="1219390" y="264652"/>
                  </a:lnTo>
                  <a:lnTo>
                    <a:pt x="1218153" y="265890"/>
                  </a:lnTo>
                  <a:lnTo>
                    <a:pt x="1216821" y="265890"/>
                  </a:lnTo>
                  <a:lnTo>
                    <a:pt x="1216821" y="267223"/>
                  </a:lnTo>
                  <a:lnTo>
                    <a:pt x="1215583" y="271126"/>
                  </a:lnTo>
                  <a:lnTo>
                    <a:pt x="1215583" y="273696"/>
                  </a:lnTo>
                  <a:lnTo>
                    <a:pt x="1214251" y="274934"/>
                  </a:lnTo>
                  <a:lnTo>
                    <a:pt x="1214251" y="276267"/>
                  </a:lnTo>
                  <a:lnTo>
                    <a:pt x="1212919" y="274934"/>
                  </a:lnTo>
                  <a:lnTo>
                    <a:pt x="1211682" y="271126"/>
                  </a:lnTo>
                  <a:lnTo>
                    <a:pt x="1212919" y="268460"/>
                  </a:lnTo>
                  <a:lnTo>
                    <a:pt x="1211682" y="268460"/>
                  </a:lnTo>
                  <a:lnTo>
                    <a:pt x="1211682" y="267223"/>
                  </a:lnTo>
                  <a:lnTo>
                    <a:pt x="1209113" y="268460"/>
                  </a:lnTo>
                  <a:lnTo>
                    <a:pt x="1207781" y="268460"/>
                  </a:lnTo>
                  <a:lnTo>
                    <a:pt x="1207781" y="265890"/>
                  </a:lnTo>
                  <a:lnTo>
                    <a:pt x="1207781" y="264652"/>
                  </a:lnTo>
                  <a:lnTo>
                    <a:pt x="1211682" y="264652"/>
                  </a:lnTo>
                  <a:lnTo>
                    <a:pt x="1214251" y="262082"/>
                  </a:lnTo>
                  <a:lnTo>
                    <a:pt x="1215583" y="262082"/>
                  </a:lnTo>
                  <a:lnTo>
                    <a:pt x="1214251" y="260749"/>
                  </a:lnTo>
                  <a:lnTo>
                    <a:pt x="1212919" y="259416"/>
                  </a:lnTo>
                  <a:lnTo>
                    <a:pt x="1210445" y="258179"/>
                  </a:lnTo>
                  <a:lnTo>
                    <a:pt x="1206544" y="256941"/>
                  </a:lnTo>
                  <a:lnTo>
                    <a:pt x="1205211" y="256941"/>
                  </a:lnTo>
                  <a:lnTo>
                    <a:pt x="1201310" y="256941"/>
                  </a:lnTo>
                  <a:lnTo>
                    <a:pt x="1201310" y="258179"/>
                  </a:lnTo>
                  <a:lnTo>
                    <a:pt x="1201310" y="259416"/>
                  </a:lnTo>
                  <a:lnTo>
                    <a:pt x="1201310" y="262082"/>
                  </a:lnTo>
                  <a:lnTo>
                    <a:pt x="1202643" y="264652"/>
                  </a:lnTo>
                  <a:lnTo>
                    <a:pt x="1202643" y="265890"/>
                  </a:lnTo>
                  <a:lnTo>
                    <a:pt x="1202643" y="267223"/>
                  </a:lnTo>
                  <a:lnTo>
                    <a:pt x="1198741" y="267223"/>
                  </a:lnTo>
                  <a:lnTo>
                    <a:pt x="1196172" y="265890"/>
                  </a:lnTo>
                  <a:lnTo>
                    <a:pt x="1196172" y="264652"/>
                  </a:lnTo>
                  <a:lnTo>
                    <a:pt x="1194840" y="264652"/>
                  </a:lnTo>
                  <a:lnTo>
                    <a:pt x="1194840" y="259416"/>
                  </a:lnTo>
                  <a:lnTo>
                    <a:pt x="1194840" y="254276"/>
                  </a:lnTo>
                  <a:lnTo>
                    <a:pt x="1196172" y="251705"/>
                  </a:lnTo>
                  <a:lnTo>
                    <a:pt x="1196172" y="250468"/>
                  </a:lnTo>
                  <a:lnTo>
                    <a:pt x="1197409" y="251705"/>
                  </a:lnTo>
                  <a:lnTo>
                    <a:pt x="1197409" y="254276"/>
                  </a:lnTo>
                  <a:lnTo>
                    <a:pt x="1198741" y="254276"/>
                  </a:lnTo>
                  <a:lnTo>
                    <a:pt x="1200073" y="254276"/>
                  </a:lnTo>
                  <a:lnTo>
                    <a:pt x="1201310" y="254276"/>
                  </a:lnTo>
                  <a:lnTo>
                    <a:pt x="1201310" y="253038"/>
                  </a:lnTo>
                  <a:lnTo>
                    <a:pt x="1201310" y="251705"/>
                  </a:lnTo>
                  <a:lnTo>
                    <a:pt x="1201310" y="250468"/>
                  </a:lnTo>
                  <a:lnTo>
                    <a:pt x="1201310" y="247898"/>
                  </a:lnTo>
                  <a:lnTo>
                    <a:pt x="1200073" y="246565"/>
                  </a:lnTo>
                  <a:lnTo>
                    <a:pt x="1198741" y="245232"/>
                  </a:lnTo>
                  <a:lnTo>
                    <a:pt x="1197409" y="245232"/>
                  </a:lnTo>
                  <a:lnTo>
                    <a:pt x="1194840" y="245232"/>
                  </a:lnTo>
                  <a:lnTo>
                    <a:pt x="1191034" y="243994"/>
                  </a:lnTo>
                  <a:lnTo>
                    <a:pt x="1187133" y="242661"/>
                  </a:lnTo>
                  <a:lnTo>
                    <a:pt x="1185896" y="241424"/>
                  </a:lnTo>
                  <a:lnTo>
                    <a:pt x="1184563" y="240091"/>
                  </a:lnTo>
                  <a:lnTo>
                    <a:pt x="1184563" y="237521"/>
                  </a:lnTo>
                  <a:lnTo>
                    <a:pt x="1184563" y="234950"/>
                  </a:lnTo>
                  <a:lnTo>
                    <a:pt x="1184563" y="233618"/>
                  </a:lnTo>
                  <a:lnTo>
                    <a:pt x="1183231" y="232380"/>
                  </a:lnTo>
                  <a:lnTo>
                    <a:pt x="1180662" y="232380"/>
                  </a:lnTo>
                  <a:lnTo>
                    <a:pt x="1178093" y="232380"/>
                  </a:lnTo>
                  <a:lnTo>
                    <a:pt x="1176856" y="233618"/>
                  </a:lnTo>
                  <a:lnTo>
                    <a:pt x="1176856" y="234950"/>
                  </a:lnTo>
                  <a:lnTo>
                    <a:pt x="1178093" y="236283"/>
                  </a:lnTo>
                  <a:lnTo>
                    <a:pt x="1179425" y="237521"/>
                  </a:lnTo>
                  <a:lnTo>
                    <a:pt x="1179425" y="238759"/>
                  </a:lnTo>
                  <a:lnTo>
                    <a:pt x="1179425" y="240091"/>
                  </a:lnTo>
                  <a:lnTo>
                    <a:pt x="1176856" y="238759"/>
                  </a:lnTo>
                  <a:lnTo>
                    <a:pt x="1174287" y="236283"/>
                  </a:lnTo>
                  <a:lnTo>
                    <a:pt x="1172955" y="234950"/>
                  </a:lnTo>
                  <a:lnTo>
                    <a:pt x="1171718" y="233618"/>
                  </a:lnTo>
                  <a:lnTo>
                    <a:pt x="1170386" y="233618"/>
                  </a:lnTo>
                  <a:lnTo>
                    <a:pt x="1167816" y="233618"/>
                  </a:lnTo>
                  <a:lnTo>
                    <a:pt x="1166485" y="234950"/>
                  </a:lnTo>
                  <a:lnTo>
                    <a:pt x="1165152" y="234950"/>
                  </a:lnTo>
                  <a:lnTo>
                    <a:pt x="1165152" y="236283"/>
                  </a:lnTo>
                  <a:lnTo>
                    <a:pt x="1163915" y="237521"/>
                  </a:lnTo>
                  <a:lnTo>
                    <a:pt x="1163915" y="238759"/>
                  </a:lnTo>
                  <a:lnTo>
                    <a:pt x="1165152" y="240091"/>
                  </a:lnTo>
                  <a:lnTo>
                    <a:pt x="1167816" y="243994"/>
                  </a:lnTo>
                  <a:lnTo>
                    <a:pt x="1167816" y="245232"/>
                  </a:lnTo>
                  <a:lnTo>
                    <a:pt x="1165152" y="249135"/>
                  </a:lnTo>
                  <a:lnTo>
                    <a:pt x="1165152" y="250468"/>
                  </a:lnTo>
                  <a:lnTo>
                    <a:pt x="1170386" y="253038"/>
                  </a:lnTo>
                  <a:lnTo>
                    <a:pt x="1170386" y="254276"/>
                  </a:lnTo>
                  <a:lnTo>
                    <a:pt x="1170386" y="255609"/>
                  </a:lnTo>
                  <a:lnTo>
                    <a:pt x="1169053" y="255609"/>
                  </a:lnTo>
                  <a:lnTo>
                    <a:pt x="1167816" y="254276"/>
                  </a:lnTo>
                  <a:lnTo>
                    <a:pt x="1165152" y="254276"/>
                  </a:lnTo>
                  <a:lnTo>
                    <a:pt x="1162583" y="253038"/>
                  </a:lnTo>
                  <a:lnTo>
                    <a:pt x="1161346" y="251705"/>
                  </a:lnTo>
                  <a:lnTo>
                    <a:pt x="1160014" y="250468"/>
                  </a:lnTo>
                  <a:lnTo>
                    <a:pt x="1160014" y="249135"/>
                  </a:lnTo>
                  <a:lnTo>
                    <a:pt x="1160014" y="247898"/>
                  </a:lnTo>
                  <a:lnTo>
                    <a:pt x="1160014" y="245232"/>
                  </a:lnTo>
                  <a:lnTo>
                    <a:pt x="1156208" y="238759"/>
                  </a:lnTo>
                  <a:lnTo>
                    <a:pt x="1154876" y="234950"/>
                  </a:lnTo>
                  <a:lnTo>
                    <a:pt x="1153543" y="233618"/>
                  </a:lnTo>
                  <a:lnTo>
                    <a:pt x="1152306" y="233618"/>
                  </a:lnTo>
                  <a:lnTo>
                    <a:pt x="1149738" y="233618"/>
                  </a:lnTo>
                  <a:lnTo>
                    <a:pt x="1144599" y="234950"/>
                  </a:lnTo>
                  <a:lnTo>
                    <a:pt x="1140698" y="236283"/>
                  </a:lnTo>
                  <a:lnTo>
                    <a:pt x="1139366" y="236283"/>
                  </a:lnTo>
                  <a:lnTo>
                    <a:pt x="1138129" y="237521"/>
                  </a:lnTo>
                  <a:lnTo>
                    <a:pt x="1136797" y="237521"/>
                  </a:lnTo>
                  <a:lnTo>
                    <a:pt x="1132990" y="236283"/>
                  </a:lnTo>
                  <a:lnTo>
                    <a:pt x="1131658" y="233618"/>
                  </a:lnTo>
                  <a:lnTo>
                    <a:pt x="1130421" y="233618"/>
                  </a:lnTo>
                  <a:lnTo>
                    <a:pt x="1129089" y="233618"/>
                  </a:lnTo>
                  <a:lnTo>
                    <a:pt x="1127757" y="234950"/>
                  </a:lnTo>
                  <a:lnTo>
                    <a:pt x="1127757" y="237521"/>
                  </a:lnTo>
                  <a:lnTo>
                    <a:pt x="1127757" y="238759"/>
                  </a:lnTo>
                  <a:lnTo>
                    <a:pt x="1126520" y="238759"/>
                  </a:lnTo>
                  <a:lnTo>
                    <a:pt x="1123951" y="240091"/>
                  </a:lnTo>
                  <a:lnTo>
                    <a:pt x="1118717" y="238759"/>
                  </a:lnTo>
                  <a:lnTo>
                    <a:pt x="1116148" y="237521"/>
                  </a:lnTo>
                  <a:lnTo>
                    <a:pt x="1113579" y="236283"/>
                  </a:lnTo>
                  <a:lnTo>
                    <a:pt x="1112342" y="234950"/>
                  </a:lnTo>
                  <a:lnTo>
                    <a:pt x="1113579" y="233618"/>
                  </a:lnTo>
                  <a:lnTo>
                    <a:pt x="1116148" y="232380"/>
                  </a:lnTo>
                  <a:lnTo>
                    <a:pt x="1118717" y="231047"/>
                  </a:lnTo>
                  <a:lnTo>
                    <a:pt x="1120050" y="229810"/>
                  </a:lnTo>
                  <a:lnTo>
                    <a:pt x="1118717" y="224574"/>
                  </a:lnTo>
                  <a:lnTo>
                    <a:pt x="1117480" y="220766"/>
                  </a:lnTo>
                  <a:lnTo>
                    <a:pt x="1116148" y="220766"/>
                  </a:lnTo>
                  <a:lnTo>
                    <a:pt x="1107204" y="215530"/>
                  </a:lnTo>
                  <a:lnTo>
                    <a:pt x="1101970" y="211722"/>
                  </a:lnTo>
                  <a:lnTo>
                    <a:pt x="1101970" y="210389"/>
                  </a:lnTo>
                  <a:lnTo>
                    <a:pt x="1103303" y="207819"/>
                  </a:lnTo>
                  <a:lnTo>
                    <a:pt x="1104540" y="206581"/>
                  </a:lnTo>
                  <a:lnTo>
                    <a:pt x="1105872" y="205248"/>
                  </a:lnTo>
                  <a:lnTo>
                    <a:pt x="1104540" y="200108"/>
                  </a:lnTo>
                  <a:lnTo>
                    <a:pt x="1101970" y="194967"/>
                  </a:lnTo>
                  <a:lnTo>
                    <a:pt x="1099401" y="192302"/>
                  </a:lnTo>
                  <a:lnTo>
                    <a:pt x="1098069" y="192302"/>
                  </a:lnTo>
                  <a:lnTo>
                    <a:pt x="1095500" y="191064"/>
                  </a:lnTo>
                  <a:lnTo>
                    <a:pt x="1094263" y="191064"/>
                  </a:lnTo>
                  <a:lnTo>
                    <a:pt x="1094263" y="192302"/>
                  </a:lnTo>
                  <a:lnTo>
                    <a:pt x="1092931" y="194967"/>
                  </a:lnTo>
                  <a:lnTo>
                    <a:pt x="1092931" y="196205"/>
                  </a:lnTo>
                  <a:lnTo>
                    <a:pt x="1092931" y="197537"/>
                  </a:lnTo>
                  <a:lnTo>
                    <a:pt x="1092931" y="198775"/>
                  </a:lnTo>
                  <a:lnTo>
                    <a:pt x="1089030" y="200108"/>
                  </a:lnTo>
                  <a:lnTo>
                    <a:pt x="1083891" y="202678"/>
                  </a:lnTo>
                  <a:lnTo>
                    <a:pt x="1080085" y="207819"/>
                  </a:lnTo>
                  <a:lnTo>
                    <a:pt x="1076184" y="211722"/>
                  </a:lnTo>
                  <a:lnTo>
                    <a:pt x="1069713" y="213055"/>
                  </a:lnTo>
                  <a:lnTo>
                    <a:pt x="1065812" y="214292"/>
                  </a:lnTo>
                  <a:lnTo>
                    <a:pt x="1065812" y="215530"/>
                  </a:lnTo>
                  <a:lnTo>
                    <a:pt x="1064575" y="215530"/>
                  </a:lnTo>
                  <a:lnTo>
                    <a:pt x="1060674" y="216863"/>
                  </a:lnTo>
                  <a:lnTo>
                    <a:pt x="1052966" y="216863"/>
                  </a:lnTo>
                  <a:lnTo>
                    <a:pt x="1049065" y="215530"/>
                  </a:lnTo>
                  <a:lnTo>
                    <a:pt x="1043927" y="215530"/>
                  </a:lnTo>
                  <a:lnTo>
                    <a:pt x="1042595" y="214292"/>
                  </a:lnTo>
                  <a:lnTo>
                    <a:pt x="1046496" y="211722"/>
                  </a:lnTo>
                  <a:lnTo>
                    <a:pt x="1050397" y="211722"/>
                  </a:lnTo>
                  <a:lnTo>
                    <a:pt x="1054203" y="211722"/>
                  </a:lnTo>
                  <a:lnTo>
                    <a:pt x="1056868" y="211722"/>
                  </a:lnTo>
                  <a:lnTo>
                    <a:pt x="1056868" y="210389"/>
                  </a:lnTo>
                  <a:lnTo>
                    <a:pt x="1055536" y="209152"/>
                  </a:lnTo>
                  <a:lnTo>
                    <a:pt x="1052966" y="207819"/>
                  </a:lnTo>
                  <a:lnTo>
                    <a:pt x="1049065" y="206581"/>
                  </a:lnTo>
                  <a:lnTo>
                    <a:pt x="1045164" y="202678"/>
                  </a:lnTo>
                  <a:lnTo>
                    <a:pt x="1041358" y="200108"/>
                  </a:lnTo>
                  <a:lnTo>
                    <a:pt x="1038788" y="198775"/>
                  </a:lnTo>
                  <a:lnTo>
                    <a:pt x="1037457" y="197537"/>
                  </a:lnTo>
                  <a:lnTo>
                    <a:pt x="1037457" y="196205"/>
                  </a:lnTo>
                  <a:lnTo>
                    <a:pt x="1037457" y="194967"/>
                  </a:lnTo>
                  <a:lnTo>
                    <a:pt x="1038788" y="194967"/>
                  </a:lnTo>
                  <a:lnTo>
                    <a:pt x="1040025" y="193634"/>
                  </a:lnTo>
                  <a:lnTo>
                    <a:pt x="1041358" y="194967"/>
                  </a:lnTo>
                  <a:lnTo>
                    <a:pt x="1042595" y="194967"/>
                  </a:lnTo>
                  <a:lnTo>
                    <a:pt x="1043927" y="196205"/>
                  </a:lnTo>
                  <a:lnTo>
                    <a:pt x="1045164" y="198775"/>
                  </a:lnTo>
                  <a:lnTo>
                    <a:pt x="1047733" y="201345"/>
                  </a:lnTo>
                  <a:lnTo>
                    <a:pt x="1049065" y="201345"/>
                  </a:lnTo>
                  <a:lnTo>
                    <a:pt x="1050397" y="201345"/>
                  </a:lnTo>
                  <a:lnTo>
                    <a:pt x="1050397" y="200108"/>
                  </a:lnTo>
                  <a:lnTo>
                    <a:pt x="1047733" y="196205"/>
                  </a:lnTo>
                  <a:lnTo>
                    <a:pt x="1045164" y="192302"/>
                  </a:lnTo>
                  <a:lnTo>
                    <a:pt x="1045164" y="191064"/>
                  </a:lnTo>
                  <a:lnTo>
                    <a:pt x="1045164" y="188493"/>
                  </a:lnTo>
                  <a:lnTo>
                    <a:pt x="1046496" y="183258"/>
                  </a:lnTo>
                  <a:lnTo>
                    <a:pt x="1047733" y="179450"/>
                  </a:lnTo>
                  <a:lnTo>
                    <a:pt x="1049065" y="174309"/>
                  </a:lnTo>
                  <a:lnTo>
                    <a:pt x="1050397" y="170406"/>
                  </a:lnTo>
                  <a:lnTo>
                    <a:pt x="1049065" y="169073"/>
                  </a:lnTo>
                  <a:lnTo>
                    <a:pt x="1049065" y="167835"/>
                  </a:lnTo>
                  <a:lnTo>
                    <a:pt x="1049065" y="166502"/>
                  </a:lnTo>
                  <a:lnTo>
                    <a:pt x="1050397" y="165265"/>
                  </a:lnTo>
                  <a:lnTo>
                    <a:pt x="1051635" y="165265"/>
                  </a:lnTo>
                  <a:lnTo>
                    <a:pt x="1052966" y="163932"/>
                  </a:lnTo>
                  <a:lnTo>
                    <a:pt x="1052966" y="162600"/>
                  </a:lnTo>
                  <a:lnTo>
                    <a:pt x="1050397" y="161362"/>
                  </a:lnTo>
                  <a:lnTo>
                    <a:pt x="1049065" y="160029"/>
                  </a:lnTo>
                  <a:lnTo>
                    <a:pt x="1049065" y="158791"/>
                  </a:lnTo>
                  <a:lnTo>
                    <a:pt x="1050397" y="158791"/>
                  </a:lnTo>
                  <a:lnTo>
                    <a:pt x="1052966" y="157459"/>
                  </a:lnTo>
                  <a:lnTo>
                    <a:pt x="1051635" y="156126"/>
                  </a:lnTo>
                  <a:lnTo>
                    <a:pt x="1050397" y="154888"/>
                  </a:lnTo>
                  <a:lnTo>
                    <a:pt x="1050397" y="153651"/>
                  </a:lnTo>
                  <a:lnTo>
                    <a:pt x="1052966" y="148415"/>
                  </a:lnTo>
                  <a:lnTo>
                    <a:pt x="1054203" y="144607"/>
                  </a:lnTo>
                  <a:lnTo>
                    <a:pt x="1052966" y="143274"/>
                  </a:lnTo>
                  <a:lnTo>
                    <a:pt x="1051635" y="142037"/>
                  </a:lnTo>
                  <a:lnTo>
                    <a:pt x="1051635" y="140704"/>
                  </a:lnTo>
                  <a:lnTo>
                    <a:pt x="1052966" y="140704"/>
                  </a:lnTo>
                  <a:lnTo>
                    <a:pt x="1056868" y="139371"/>
                  </a:lnTo>
                  <a:lnTo>
                    <a:pt x="1058105" y="139371"/>
                  </a:lnTo>
                  <a:lnTo>
                    <a:pt x="1058105" y="140704"/>
                  </a:lnTo>
                  <a:lnTo>
                    <a:pt x="1059342" y="140704"/>
                  </a:lnTo>
                  <a:lnTo>
                    <a:pt x="1058105" y="143274"/>
                  </a:lnTo>
                  <a:lnTo>
                    <a:pt x="1056868" y="144607"/>
                  </a:lnTo>
                  <a:lnTo>
                    <a:pt x="1056868" y="145844"/>
                  </a:lnTo>
                  <a:lnTo>
                    <a:pt x="1059342" y="148415"/>
                  </a:lnTo>
                  <a:lnTo>
                    <a:pt x="1060674" y="148415"/>
                  </a:lnTo>
                  <a:lnTo>
                    <a:pt x="1063243" y="147177"/>
                  </a:lnTo>
                  <a:lnTo>
                    <a:pt x="1065812" y="145844"/>
                  </a:lnTo>
                  <a:lnTo>
                    <a:pt x="1064575" y="142037"/>
                  </a:lnTo>
                  <a:lnTo>
                    <a:pt x="1065812" y="142037"/>
                  </a:lnTo>
                  <a:lnTo>
                    <a:pt x="1065812" y="140704"/>
                  </a:lnTo>
                  <a:lnTo>
                    <a:pt x="1069713" y="140704"/>
                  </a:lnTo>
                  <a:lnTo>
                    <a:pt x="1071046" y="130327"/>
                  </a:lnTo>
                  <a:lnTo>
                    <a:pt x="1076184" y="12394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CE93659B-5AF7-714D-B5F3-F5AB8D61478D}"/>
                </a:ext>
              </a:extLst>
            </p:cNvPr>
            <p:cNvSpPr/>
            <p:nvPr/>
          </p:nvSpPr>
          <p:spPr>
            <a:xfrm>
              <a:off x="10944058" y="2979242"/>
              <a:ext cx="464651" cy="858490"/>
            </a:xfrm>
            <a:custGeom>
              <a:avLst/>
              <a:gdLst>
                <a:gd name="connsiteX0" fmla="*/ 519442 w 528291"/>
                <a:gd name="connsiteY0" fmla="*/ 702757 h 976072"/>
                <a:gd name="connsiteX1" fmla="*/ 518110 w 528291"/>
                <a:gd name="connsiteY1" fmla="*/ 702757 h 976072"/>
                <a:gd name="connsiteX2" fmla="*/ 507072 w 528291"/>
                <a:gd name="connsiteY2" fmla="*/ 699806 h 976072"/>
                <a:gd name="connsiteX3" fmla="*/ 502600 w 528291"/>
                <a:gd name="connsiteY3" fmla="*/ 678481 h 976072"/>
                <a:gd name="connsiteX4" fmla="*/ 501172 w 528291"/>
                <a:gd name="connsiteY4" fmla="*/ 671627 h 976072"/>
                <a:gd name="connsiteX5" fmla="*/ 494892 w 528291"/>
                <a:gd name="connsiteY5" fmla="*/ 674769 h 976072"/>
                <a:gd name="connsiteX6" fmla="*/ 493275 w 528291"/>
                <a:gd name="connsiteY6" fmla="*/ 675530 h 976072"/>
                <a:gd name="connsiteX7" fmla="*/ 488422 w 528291"/>
                <a:gd name="connsiteY7" fmla="*/ 653920 h 976072"/>
                <a:gd name="connsiteX8" fmla="*/ 487090 w 528291"/>
                <a:gd name="connsiteY8" fmla="*/ 648208 h 976072"/>
                <a:gd name="connsiteX9" fmla="*/ 481476 w 528291"/>
                <a:gd name="connsiteY9" fmla="*/ 649922 h 976072"/>
                <a:gd name="connsiteX10" fmla="*/ 419436 w 528291"/>
                <a:gd name="connsiteY10" fmla="*/ 668961 h 976072"/>
                <a:gd name="connsiteX11" fmla="*/ 418294 w 528291"/>
                <a:gd name="connsiteY11" fmla="*/ 665439 h 976072"/>
                <a:gd name="connsiteX12" fmla="*/ 413441 w 528291"/>
                <a:gd name="connsiteY12" fmla="*/ 666581 h 976072"/>
                <a:gd name="connsiteX13" fmla="*/ 297354 w 528291"/>
                <a:gd name="connsiteY13" fmla="*/ 693713 h 976072"/>
                <a:gd name="connsiteX14" fmla="*/ 296878 w 528291"/>
                <a:gd name="connsiteY14" fmla="*/ 693713 h 976072"/>
                <a:gd name="connsiteX15" fmla="*/ 296308 w 528291"/>
                <a:gd name="connsiteY15" fmla="*/ 693713 h 976072"/>
                <a:gd name="connsiteX16" fmla="*/ 286792 w 528291"/>
                <a:gd name="connsiteY16" fmla="*/ 698473 h 976072"/>
                <a:gd name="connsiteX17" fmla="*/ 258246 w 528291"/>
                <a:gd name="connsiteY17" fmla="*/ 702281 h 976072"/>
                <a:gd name="connsiteX18" fmla="*/ 253489 w 528291"/>
                <a:gd name="connsiteY18" fmla="*/ 702852 h 976072"/>
                <a:gd name="connsiteX19" fmla="*/ 253489 w 528291"/>
                <a:gd name="connsiteY19" fmla="*/ 703899 h 976072"/>
                <a:gd name="connsiteX20" fmla="*/ 248826 w 528291"/>
                <a:gd name="connsiteY20" fmla="*/ 704851 h 976072"/>
                <a:gd name="connsiteX21" fmla="*/ 142540 w 528291"/>
                <a:gd name="connsiteY21" fmla="*/ 727413 h 976072"/>
                <a:gd name="connsiteX22" fmla="*/ 141874 w 528291"/>
                <a:gd name="connsiteY22" fmla="*/ 726556 h 976072"/>
                <a:gd name="connsiteX23" fmla="*/ 144347 w 528291"/>
                <a:gd name="connsiteY23" fmla="*/ 575286 h 976072"/>
                <a:gd name="connsiteX24" fmla="*/ 268047 w 528291"/>
                <a:gd name="connsiteY24" fmla="*/ 549582 h 976072"/>
                <a:gd name="connsiteX25" fmla="*/ 268047 w 528291"/>
                <a:gd name="connsiteY25" fmla="*/ 549582 h 976072"/>
                <a:gd name="connsiteX26" fmla="*/ 270426 w 528291"/>
                <a:gd name="connsiteY26" fmla="*/ 549582 h 976072"/>
                <a:gd name="connsiteX27" fmla="*/ 270426 w 528291"/>
                <a:gd name="connsiteY27" fmla="*/ 549582 h 976072"/>
                <a:gd name="connsiteX28" fmla="*/ 281273 w 528291"/>
                <a:gd name="connsiteY28" fmla="*/ 547393 h 976072"/>
                <a:gd name="connsiteX29" fmla="*/ 281273 w 528291"/>
                <a:gd name="connsiteY29" fmla="*/ 547393 h 976072"/>
                <a:gd name="connsiteX30" fmla="*/ 402975 w 528291"/>
                <a:gd name="connsiteY30" fmla="*/ 519119 h 976072"/>
                <a:gd name="connsiteX31" fmla="*/ 448362 w 528291"/>
                <a:gd name="connsiteY31" fmla="*/ 508932 h 976072"/>
                <a:gd name="connsiteX32" fmla="*/ 455023 w 528291"/>
                <a:gd name="connsiteY32" fmla="*/ 507409 h 976072"/>
                <a:gd name="connsiteX33" fmla="*/ 458449 w 528291"/>
                <a:gd name="connsiteY33" fmla="*/ 506552 h 976072"/>
                <a:gd name="connsiteX34" fmla="*/ 461304 w 528291"/>
                <a:gd name="connsiteY34" fmla="*/ 505981 h 976072"/>
                <a:gd name="connsiteX35" fmla="*/ 462350 w 528291"/>
                <a:gd name="connsiteY35" fmla="*/ 503316 h 976072"/>
                <a:gd name="connsiteX36" fmla="*/ 466346 w 528291"/>
                <a:gd name="connsiteY36" fmla="*/ 493796 h 976072"/>
                <a:gd name="connsiteX37" fmla="*/ 472246 w 528291"/>
                <a:gd name="connsiteY37" fmla="*/ 492939 h 976072"/>
                <a:gd name="connsiteX38" fmla="*/ 478336 w 528291"/>
                <a:gd name="connsiteY38" fmla="*/ 492082 h 976072"/>
                <a:gd name="connsiteX39" fmla="*/ 476718 w 528291"/>
                <a:gd name="connsiteY39" fmla="*/ 486085 h 976072"/>
                <a:gd name="connsiteX40" fmla="*/ 473959 w 528291"/>
                <a:gd name="connsiteY40" fmla="*/ 475994 h 976072"/>
                <a:gd name="connsiteX41" fmla="*/ 478050 w 528291"/>
                <a:gd name="connsiteY41" fmla="*/ 473614 h 976072"/>
                <a:gd name="connsiteX42" fmla="*/ 490896 w 528291"/>
                <a:gd name="connsiteY42" fmla="*/ 473614 h 976072"/>
                <a:gd name="connsiteX43" fmla="*/ 492133 w 528291"/>
                <a:gd name="connsiteY43" fmla="*/ 469901 h 976072"/>
                <a:gd name="connsiteX44" fmla="*/ 495559 w 528291"/>
                <a:gd name="connsiteY44" fmla="*/ 459810 h 976072"/>
                <a:gd name="connsiteX45" fmla="*/ 507738 w 528291"/>
                <a:gd name="connsiteY45" fmla="*/ 449528 h 976072"/>
                <a:gd name="connsiteX46" fmla="*/ 517253 w 528291"/>
                <a:gd name="connsiteY46" fmla="*/ 451527 h 976072"/>
                <a:gd name="connsiteX47" fmla="*/ 519061 w 528291"/>
                <a:gd name="connsiteY47" fmla="*/ 451527 h 976072"/>
                <a:gd name="connsiteX48" fmla="*/ 520869 w 528291"/>
                <a:gd name="connsiteY48" fmla="*/ 450671 h 976072"/>
                <a:gd name="connsiteX49" fmla="*/ 526008 w 528291"/>
                <a:gd name="connsiteY49" fmla="*/ 448100 h 976072"/>
                <a:gd name="connsiteX50" fmla="*/ 521155 w 528291"/>
                <a:gd name="connsiteY50" fmla="*/ 438580 h 976072"/>
                <a:gd name="connsiteX51" fmla="*/ 517729 w 528291"/>
                <a:gd name="connsiteY51" fmla="*/ 440294 h 976072"/>
                <a:gd name="connsiteX52" fmla="*/ 508214 w 528291"/>
                <a:gd name="connsiteY52" fmla="*/ 438200 h 976072"/>
                <a:gd name="connsiteX53" fmla="*/ 505550 w 528291"/>
                <a:gd name="connsiteY53" fmla="*/ 437533 h 976072"/>
                <a:gd name="connsiteX54" fmla="*/ 503456 w 528291"/>
                <a:gd name="connsiteY54" fmla="*/ 439247 h 976072"/>
                <a:gd name="connsiteX55" fmla="*/ 487185 w 528291"/>
                <a:gd name="connsiteY55" fmla="*/ 451718 h 976072"/>
                <a:gd name="connsiteX56" fmla="*/ 485948 w 528291"/>
                <a:gd name="connsiteY56" fmla="*/ 452670 h 976072"/>
                <a:gd name="connsiteX57" fmla="*/ 485948 w 528291"/>
                <a:gd name="connsiteY57" fmla="*/ 454193 h 976072"/>
                <a:gd name="connsiteX58" fmla="*/ 483284 w 528291"/>
                <a:gd name="connsiteY58" fmla="*/ 462094 h 976072"/>
                <a:gd name="connsiteX59" fmla="*/ 475481 w 528291"/>
                <a:gd name="connsiteY59" fmla="*/ 462094 h 976072"/>
                <a:gd name="connsiteX60" fmla="*/ 474244 w 528291"/>
                <a:gd name="connsiteY60" fmla="*/ 462761 h 976072"/>
                <a:gd name="connsiteX61" fmla="*/ 464729 w 528291"/>
                <a:gd name="connsiteY61" fmla="*/ 467997 h 976072"/>
                <a:gd name="connsiteX62" fmla="*/ 461018 w 528291"/>
                <a:gd name="connsiteY62" fmla="*/ 470091 h 976072"/>
                <a:gd name="connsiteX63" fmla="*/ 462160 w 528291"/>
                <a:gd name="connsiteY63" fmla="*/ 474090 h 976072"/>
                <a:gd name="connsiteX64" fmla="*/ 464443 w 528291"/>
                <a:gd name="connsiteY64" fmla="*/ 482372 h 976072"/>
                <a:gd name="connsiteX65" fmla="*/ 461494 w 528291"/>
                <a:gd name="connsiteY65" fmla="*/ 482372 h 976072"/>
                <a:gd name="connsiteX66" fmla="*/ 458353 w 528291"/>
                <a:gd name="connsiteY66" fmla="*/ 482372 h 976072"/>
                <a:gd name="connsiteX67" fmla="*/ 457212 w 528291"/>
                <a:gd name="connsiteY67" fmla="*/ 485323 h 976072"/>
                <a:gd name="connsiteX68" fmla="*/ 453120 w 528291"/>
                <a:gd name="connsiteY68" fmla="*/ 495604 h 976072"/>
                <a:gd name="connsiteX69" fmla="*/ 270331 w 528291"/>
                <a:gd name="connsiteY69" fmla="*/ 538158 h 976072"/>
                <a:gd name="connsiteX70" fmla="*/ 255201 w 528291"/>
                <a:gd name="connsiteY70" fmla="*/ 525116 h 976072"/>
                <a:gd name="connsiteX71" fmla="*/ 251110 w 528291"/>
                <a:gd name="connsiteY71" fmla="*/ 517024 h 976072"/>
                <a:gd name="connsiteX72" fmla="*/ 251110 w 528291"/>
                <a:gd name="connsiteY72" fmla="*/ 497984 h 976072"/>
                <a:gd name="connsiteX73" fmla="*/ 258056 w 528291"/>
                <a:gd name="connsiteY73" fmla="*/ 486370 h 976072"/>
                <a:gd name="connsiteX74" fmla="*/ 259388 w 528291"/>
                <a:gd name="connsiteY74" fmla="*/ 484181 h 976072"/>
                <a:gd name="connsiteX75" fmla="*/ 258817 w 528291"/>
                <a:gd name="connsiteY75" fmla="*/ 481039 h 976072"/>
                <a:gd name="connsiteX76" fmla="*/ 255296 w 528291"/>
                <a:gd name="connsiteY76" fmla="*/ 471519 h 976072"/>
                <a:gd name="connsiteX77" fmla="*/ 255296 w 528291"/>
                <a:gd name="connsiteY77" fmla="*/ 454383 h 976072"/>
                <a:gd name="connsiteX78" fmla="*/ 254726 w 528291"/>
                <a:gd name="connsiteY78" fmla="*/ 453241 h 976072"/>
                <a:gd name="connsiteX79" fmla="*/ 251300 w 528291"/>
                <a:gd name="connsiteY79" fmla="*/ 446577 h 976072"/>
                <a:gd name="connsiteX80" fmla="*/ 250063 w 528291"/>
                <a:gd name="connsiteY80" fmla="*/ 412877 h 976072"/>
                <a:gd name="connsiteX81" fmla="*/ 250063 w 528291"/>
                <a:gd name="connsiteY81" fmla="*/ 412115 h 976072"/>
                <a:gd name="connsiteX82" fmla="*/ 250063 w 528291"/>
                <a:gd name="connsiteY82" fmla="*/ 411354 h 976072"/>
                <a:gd name="connsiteX83" fmla="*/ 245115 w 528291"/>
                <a:gd name="connsiteY83" fmla="*/ 396503 h 976072"/>
                <a:gd name="connsiteX84" fmla="*/ 241499 w 528291"/>
                <a:gd name="connsiteY84" fmla="*/ 355282 h 976072"/>
                <a:gd name="connsiteX85" fmla="*/ 244164 w 528291"/>
                <a:gd name="connsiteY85" fmla="*/ 351854 h 976072"/>
                <a:gd name="connsiteX86" fmla="*/ 245210 w 528291"/>
                <a:gd name="connsiteY86" fmla="*/ 350331 h 976072"/>
                <a:gd name="connsiteX87" fmla="*/ 245210 w 528291"/>
                <a:gd name="connsiteY87" fmla="*/ 324247 h 976072"/>
                <a:gd name="connsiteX88" fmla="*/ 256058 w 528291"/>
                <a:gd name="connsiteY88" fmla="*/ 306159 h 976072"/>
                <a:gd name="connsiteX89" fmla="*/ 256914 w 528291"/>
                <a:gd name="connsiteY89" fmla="*/ 304731 h 976072"/>
                <a:gd name="connsiteX90" fmla="*/ 256914 w 528291"/>
                <a:gd name="connsiteY90" fmla="*/ 303113 h 976072"/>
                <a:gd name="connsiteX91" fmla="*/ 255772 w 528291"/>
                <a:gd name="connsiteY91" fmla="*/ 279218 h 976072"/>
                <a:gd name="connsiteX92" fmla="*/ 261101 w 528291"/>
                <a:gd name="connsiteY92" fmla="*/ 271697 h 976072"/>
                <a:gd name="connsiteX93" fmla="*/ 261957 w 528291"/>
                <a:gd name="connsiteY93" fmla="*/ 270555 h 976072"/>
                <a:gd name="connsiteX94" fmla="*/ 261957 w 528291"/>
                <a:gd name="connsiteY94" fmla="*/ 269127 h 976072"/>
                <a:gd name="connsiteX95" fmla="*/ 263289 w 528291"/>
                <a:gd name="connsiteY95" fmla="*/ 257512 h 976072"/>
                <a:gd name="connsiteX96" fmla="*/ 263289 w 528291"/>
                <a:gd name="connsiteY96" fmla="*/ 255609 h 976072"/>
                <a:gd name="connsiteX97" fmla="*/ 262338 w 528291"/>
                <a:gd name="connsiteY97" fmla="*/ 254085 h 976072"/>
                <a:gd name="connsiteX98" fmla="*/ 259674 w 528291"/>
                <a:gd name="connsiteY98" fmla="*/ 249611 h 976072"/>
                <a:gd name="connsiteX99" fmla="*/ 265478 w 528291"/>
                <a:gd name="connsiteY99" fmla="*/ 228667 h 976072"/>
                <a:gd name="connsiteX100" fmla="*/ 266049 w 528291"/>
                <a:gd name="connsiteY100" fmla="*/ 226668 h 976072"/>
                <a:gd name="connsiteX101" fmla="*/ 265097 w 528291"/>
                <a:gd name="connsiteY101" fmla="*/ 224764 h 976072"/>
                <a:gd name="connsiteX102" fmla="*/ 255582 w 528291"/>
                <a:gd name="connsiteY102" fmla="*/ 205058 h 976072"/>
                <a:gd name="connsiteX103" fmla="*/ 253298 w 528291"/>
                <a:gd name="connsiteY103" fmla="*/ 183067 h 976072"/>
                <a:gd name="connsiteX104" fmla="*/ 256819 w 528291"/>
                <a:gd name="connsiteY104" fmla="*/ 175927 h 976072"/>
                <a:gd name="connsiteX105" fmla="*/ 279465 w 528291"/>
                <a:gd name="connsiteY105" fmla="*/ 166407 h 976072"/>
                <a:gd name="connsiteX106" fmla="*/ 281559 w 528291"/>
                <a:gd name="connsiteY106" fmla="*/ 165455 h 976072"/>
                <a:gd name="connsiteX107" fmla="*/ 282415 w 528291"/>
                <a:gd name="connsiteY107" fmla="*/ 163361 h 976072"/>
                <a:gd name="connsiteX108" fmla="*/ 286983 w 528291"/>
                <a:gd name="connsiteY108" fmla="*/ 151937 h 976072"/>
                <a:gd name="connsiteX109" fmla="*/ 299923 w 528291"/>
                <a:gd name="connsiteY109" fmla="*/ 142417 h 976072"/>
                <a:gd name="connsiteX110" fmla="*/ 301636 w 528291"/>
                <a:gd name="connsiteY110" fmla="*/ 141180 h 976072"/>
                <a:gd name="connsiteX111" fmla="*/ 301636 w 528291"/>
                <a:gd name="connsiteY111" fmla="*/ 139180 h 976072"/>
                <a:gd name="connsiteX112" fmla="*/ 303920 w 528291"/>
                <a:gd name="connsiteY112" fmla="*/ 129185 h 976072"/>
                <a:gd name="connsiteX113" fmla="*/ 310485 w 528291"/>
                <a:gd name="connsiteY113" fmla="*/ 122521 h 976072"/>
                <a:gd name="connsiteX114" fmla="*/ 312103 w 528291"/>
                <a:gd name="connsiteY114" fmla="*/ 120998 h 976072"/>
                <a:gd name="connsiteX115" fmla="*/ 312103 w 528291"/>
                <a:gd name="connsiteY115" fmla="*/ 108622 h 976072"/>
                <a:gd name="connsiteX116" fmla="*/ 310581 w 528291"/>
                <a:gd name="connsiteY116" fmla="*/ 107099 h 976072"/>
                <a:gd name="connsiteX117" fmla="*/ 309914 w 528291"/>
                <a:gd name="connsiteY117" fmla="*/ 106432 h 976072"/>
                <a:gd name="connsiteX118" fmla="*/ 313721 w 528291"/>
                <a:gd name="connsiteY118" fmla="*/ 101196 h 976072"/>
                <a:gd name="connsiteX119" fmla="*/ 316004 w 528291"/>
                <a:gd name="connsiteY119" fmla="*/ 97959 h 976072"/>
                <a:gd name="connsiteX120" fmla="*/ 313625 w 528291"/>
                <a:gd name="connsiteY120" fmla="*/ 94723 h 976072"/>
                <a:gd name="connsiteX121" fmla="*/ 292406 w 528291"/>
                <a:gd name="connsiteY121" fmla="*/ 66163 h 976072"/>
                <a:gd name="connsiteX122" fmla="*/ 296117 w 528291"/>
                <a:gd name="connsiteY122" fmla="*/ 58833 h 976072"/>
                <a:gd name="connsiteX123" fmla="*/ 296878 w 528291"/>
                <a:gd name="connsiteY123" fmla="*/ 57310 h 976072"/>
                <a:gd name="connsiteX124" fmla="*/ 296878 w 528291"/>
                <a:gd name="connsiteY124" fmla="*/ 55596 h 976072"/>
                <a:gd name="connsiteX125" fmla="*/ 295737 w 528291"/>
                <a:gd name="connsiteY125" fmla="*/ 47695 h 976072"/>
                <a:gd name="connsiteX126" fmla="*/ 300685 w 528291"/>
                <a:gd name="connsiteY126" fmla="*/ 27988 h 976072"/>
                <a:gd name="connsiteX127" fmla="*/ 300685 w 528291"/>
                <a:gd name="connsiteY127" fmla="*/ 25894 h 976072"/>
                <a:gd name="connsiteX128" fmla="*/ 299638 w 528291"/>
                <a:gd name="connsiteY128" fmla="*/ 23990 h 976072"/>
                <a:gd name="connsiteX129" fmla="*/ 291930 w 528291"/>
                <a:gd name="connsiteY129" fmla="*/ 10853 h 976072"/>
                <a:gd name="connsiteX130" fmla="*/ 294690 w 528291"/>
                <a:gd name="connsiteY130" fmla="*/ 4284 h 976072"/>
                <a:gd name="connsiteX131" fmla="*/ 285175 w 528291"/>
                <a:gd name="connsiteY131" fmla="*/ 0 h 976072"/>
                <a:gd name="connsiteX132" fmla="*/ 281273 w 528291"/>
                <a:gd name="connsiteY132" fmla="*/ 9520 h 976072"/>
                <a:gd name="connsiteX133" fmla="*/ 280227 w 528291"/>
                <a:gd name="connsiteY133" fmla="*/ 12090 h 976072"/>
                <a:gd name="connsiteX134" fmla="*/ 281654 w 528291"/>
                <a:gd name="connsiteY134" fmla="*/ 14470 h 976072"/>
                <a:gd name="connsiteX135" fmla="*/ 289551 w 528291"/>
                <a:gd name="connsiteY135" fmla="*/ 27988 h 976072"/>
                <a:gd name="connsiteX136" fmla="*/ 284889 w 528291"/>
                <a:gd name="connsiteY136" fmla="*/ 47028 h 976072"/>
                <a:gd name="connsiteX137" fmla="*/ 284889 w 528291"/>
                <a:gd name="connsiteY137" fmla="*/ 48075 h 976072"/>
                <a:gd name="connsiteX138" fmla="*/ 284889 w 528291"/>
                <a:gd name="connsiteY138" fmla="*/ 49122 h 976072"/>
                <a:gd name="connsiteX139" fmla="*/ 285936 w 528291"/>
                <a:gd name="connsiteY139" fmla="*/ 56453 h 976072"/>
                <a:gd name="connsiteX140" fmla="*/ 281559 w 528291"/>
                <a:gd name="connsiteY140" fmla="*/ 65211 h 976072"/>
                <a:gd name="connsiteX141" fmla="*/ 280036 w 528291"/>
                <a:gd name="connsiteY141" fmla="*/ 68257 h 976072"/>
                <a:gd name="connsiteX142" fmla="*/ 282035 w 528291"/>
                <a:gd name="connsiteY142" fmla="*/ 70923 h 976072"/>
                <a:gd name="connsiteX143" fmla="*/ 302873 w 528291"/>
                <a:gd name="connsiteY143" fmla="*/ 98721 h 976072"/>
                <a:gd name="connsiteX144" fmla="*/ 298782 w 528291"/>
                <a:gd name="connsiteY144" fmla="*/ 104528 h 976072"/>
                <a:gd name="connsiteX145" fmla="*/ 296117 w 528291"/>
                <a:gd name="connsiteY145" fmla="*/ 108336 h 976072"/>
                <a:gd name="connsiteX146" fmla="*/ 299353 w 528291"/>
                <a:gd name="connsiteY146" fmla="*/ 111573 h 976072"/>
                <a:gd name="connsiteX147" fmla="*/ 301636 w 528291"/>
                <a:gd name="connsiteY147" fmla="*/ 113858 h 976072"/>
                <a:gd name="connsiteX148" fmla="*/ 301636 w 528291"/>
                <a:gd name="connsiteY148" fmla="*/ 117094 h 976072"/>
                <a:gd name="connsiteX149" fmla="*/ 295451 w 528291"/>
                <a:gd name="connsiteY149" fmla="*/ 123187 h 976072"/>
                <a:gd name="connsiteX150" fmla="*/ 294309 w 528291"/>
                <a:gd name="connsiteY150" fmla="*/ 124329 h 976072"/>
                <a:gd name="connsiteX151" fmla="*/ 294309 w 528291"/>
                <a:gd name="connsiteY151" fmla="*/ 125948 h 976072"/>
                <a:gd name="connsiteX152" fmla="*/ 292121 w 528291"/>
                <a:gd name="connsiteY152" fmla="*/ 135468 h 976072"/>
                <a:gd name="connsiteX153" fmla="*/ 279656 w 528291"/>
                <a:gd name="connsiteY153" fmla="*/ 144988 h 976072"/>
                <a:gd name="connsiteX154" fmla="*/ 278419 w 528291"/>
                <a:gd name="connsiteY154" fmla="*/ 145940 h 976072"/>
                <a:gd name="connsiteX155" fmla="*/ 277753 w 528291"/>
                <a:gd name="connsiteY155" fmla="*/ 147368 h 976072"/>
                <a:gd name="connsiteX156" fmla="*/ 273471 w 528291"/>
                <a:gd name="connsiteY156" fmla="*/ 158125 h 976072"/>
                <a:gd name="connsiteX157" fmla="*/ 251014 w 528291"/>
                <a:gd name="connsiteY157" fmla="*/ 167645 h 976072"/>
                <a:gd name="connsiteX158" fmla="*/ 249207 w 528291"/>
                <a:gd name="connsiteY158" fmla="*/ 168407 h 976072"/>
                <a:gd name="connsiteX159" fmla="*/ 248255 w 528291"/>
                <a:gd name="connsiteY159" fmla="*/ 170215 h 976072"/>
                <a:gd name="connsiteX160" fmla="*/ 243117 w 528291"/>
                <a:gd name="connsiteY160" fmla="*/ 180497 h 976072"/>
                <a:gd name="connsiteX161" fmla="*/ 242356 w 528291"/>
                <a:gd name="connsiteY161" fmla="*/ 181925 h 976072"/>
                <a:gd name="connsiteX162" fmla="*/ 242356 w 528291"/>
                <a:gd name="connsiteY162" fmla="*/ 183543 h 976072"/>
                <a:gd name="connsiteX163" fmla="*/ 245020 w 528291"/>
                <a:gd name="connsiteY163" fmla="*/ 208104 h 976072"/>
                <a:gd name="connsiteX164" fmla="*/ 245020 w 528291"/>
                <a:gd name="connsiteY164" fmla="*/ 209056 h 976072"/>
                <a:gd name="connsiteX165" fmla="*/ 245020 w 528291"/>
                <a:gd name="connsiteY165" fmla="*/ 209913 h 976072"/>
                <a:gd name="connsiteX166" fmla="*/ 254535 w 528291"/>
                <a:gd name="connsiteY166" fmla="*/ 228953 h 976072"/>
                <a:gd name="connsiteX167" fmla="*/ 248636 w 528291"/>
                <a:gd name="connsiteY167" fmla="*/ 250182 h 976072"/>
                <a:gd name="connsiteX168" fmla="*/ 247969 w 528291"/>
                <a:gd name="connsiteY168" fmla="*/ 252467 h 976072"/>
                <a:gd name="connsiteX169" fmla="*/ 249207 w 528291"/>
                <a:gd name="connsiteY169" fmla="*/ 254466 h 976072"/>
                <a:gd name="connsiteX170" fmla="*/ 252156 w 528291"/>
                <a:gd name="connsiteY170" fmla="*/ 259321 h 976072"/>
                <a:gd name="connsiteX171" fmla="*/ 251205 w 528291"/>
                <a:gd name="connsiteY171" fmla="*/ 267794 h 976072"/>
                <a:gd name="connsiteX172" fmla="*/ 245591 w 528291"/>
                <a:gd name="connsiteY172" fmla="*/ 275600 h 976072"/>
                <a:gd name="connsiteX173" fmla="*/ 244449 w 528291"/>
                <a:gd name="connsiteY173" fmla="*/ 277219 h 976072"/>
                <a:gd name="connsiteX174" fmla="*/ 244449 w 528291"/>
                <a:gd name="connsiteY174" fmla="*/ 279027 h 976072"/>
                <a:gd name="connsiteX175" fmla="*/ 245686 w 528291"/>
                <a:gd name="connsiteY175" fmla="*/ 303208 h 976072"/>
                <a:gd name="connsiteX176" fmla="*/ 234934 w 528291"/>
                <a:gd name="connsiteY176" fmla="*/ 321201 h 976072"/>
                <a:gd name="connsiteX177" fmla="*/ 234172 w 528291"/>
                <a:gd name="connsiteY177" fmla="*/ 322438 h 976072"/>
                <a:gd name="connsiteX178" fmla="*/ 234172 w 528291"/>
                <a:gd name="connsiteY178" fmla="*/ 347951 h 976072"/>
                <a:gd name="connsiteX179" fmla="*/ 231413 w 528291"/>
                <a:gd name="connsiteY179" fmla="*/ 351664 h 976072"/>
                <a:gd name="connsiteX180" fmla="*/ 230081 w 528291"/>
                <a:gd name="connsiteY180" fmla="*/ 353378 h 976072"/>
                <a:gd name="connsiteX181" fmla="*/ 230081 w 528291"/>
                <a:gd name="connsiteY181" fmla="*/ 355472 h 976072"/>
                <a:gd name="connsiteX182" fmla="*/ 233982 w 528291"/>
                <a:gd name="connsiteY182" fmla="*/ 399359 h 976072"/>
                <a:gd name="connsiteX183" fmla="*/ 233982 w 528291"/>
                <a:gd name="connsiteY183" fmla="*/ 399930 h 976072"/>
                <a:gd name="connsiteX184" fmla="*/ 233982 w 528291"/>
                <a:gd name="connsiteY184" fmla="*/ 400596 h 976072"/>
                <a:gd name="connsiteX185" fmla="*/ 238835 w 528291"/>
                <a:gd name="connsiteY185" fmla="*/ 415352 h 976072"/>
                <a:gd name="connsiteX186" fmla="*/ 240072 w 528291"/>
                <a:gd name="connsiteY186" fmla="*/ 449433 h 976072"/>
                <a:gd name="connsiteX187" fmla="*/ 240072 w 528291"/>
                <a:gd name="connsiteY187" fmla="*/ 450576 h 976072"/>
                <a:gd name="connsiteX188" fmla="*/ 240643 w 528291"/>
                <a:gd name="connsiteY188" fmla="*/ 451623 h 976072"/>
                <a:gd name="connsiteX189" fmla="*/ 243878 w 528291"/>
                <a:gd name="connsiteY189" fmla="*/ 458287 h 976072"/>
                <a:gd name="connsiteX190" fmla="*/ 243878 w 528291"/>
                <a:gd name="connsiteY190" fmla="*/ 474756 h 976072"/>
                <a:gd name="connsiteX191" fmla="*/ 243878 w 528291"/>
                <a:gd name="connsiteY191" fmla="*/ 475613 h 976072"/>
                <a:gd name="connsiteX192" fmla="*/ 246828 w 528291"/>
                <a:gd name="connsiteY192" fmla="*/ 483514 h 976072"/>
                <a:gd name="connsiteX193" fmla="*/ 240453 w 528291"/>
                <a:gd name="connsiteY193" fmla="*/ 494177 h 976072"/>
                <a:gd name="connsiteX194" fmla="*/ 239596 w 528291"/>
                <a:gd name="connsiteY194" fmla="*/ 495509 h 976072"/>
                <a:gd name="connsiteX195" fmla="*/ 239596 w 528291"/>
                <a:gd name="connsiteY195" fmla="*/ 519119 h 976072"/>
                <a:gd name="connsiteX196" fmla="*/ 240262 w 528291"/>
                <a:gd name="connsiteY196" fmla="*/ 520261 h 976072"/>
                <a:gd name="connsiteX197" fmla="*/ 245401 w 528291"/>
                <a:gd name="connsiteY197" fmla="*/ 530542 h 976072"/>
                <a:gd name="connsiteX198" fmla="*/ 245876 w 528291"/>
                <a:gd name="connsiteY198" fmla="*/ 531494 h 976072"/>
                <a:gd name="connsiteX199" fmla="*/ 246732 w 528291"/>
                <a:gd name="connsiteY199" fmla="*/ 532256 h 976072"/>
                <a:gd name="connsiteX200" fmla="*/ 256248 w 528291"/>
                <a:gd name="connsiteY200" fmla="*/ 540538 h 976072"/>
                <a:gd name="connsiteX201" fmla="*/ 169088 w 528291"/>
                <a:gd name="connsiteY201" fmla="*/ 558626 h 976072"/>
                <a:gd name="connsiteX202" fmla="*/ 165662 w 528291"/>
                <a:gd name="connsiteY202" fmla="*/ 559388 h 976072"/>
                <a:gd name="connsiteX203" fmla="*/ 158620 w 528291"/>
                <a:gd name="connsiteY203" fmla="*/ 560816 h 976072"/>
                <a:gd name="connsiteX204" fmla="*/ 146155 w 528291"/>
                <a:gd name="connsiteY204" fmla="*/ 563386 h 976072"/>
                <a:gd name="connsiteX205" fmla="*/ 143872 w 528291"/>
                <a:gd name="connsiteY205" fmla="*/ 563862 h 976072"/>
                <a:gd name="connsiteX206" fmla="*/ 140066 w 528291"/>
                <a:gd name="connsiteY206" fmla="*/ 564719 h 976072"/>
                <a:gd name="connsiteX207" fmla="*/ 134642 w 528291"/>
                <a:gd name="connsiteY207" fmla="*/ 557674 h 976072"/>
                <a:gd name="connsiteX208" fmla="*/ 135498 w 528291"/>
                <a:gd name="connsiteY208" fmla="*/ 552248 h 976072"/>
                <a:gd name="connsiteX209" fmla="*/ 135498 w 528291"/>
                <a:gd name="connsiteY209" fmla="*/ 551296 h 976072"/>
                <a:gd name="connsiteX210" fmla="*/ 135498 w 528291"/>
                <a:gd name="connsiteY210" fmla="*/ 550249 h 976072"/>
                <a:gd name="connsiteX211" fmla="*/ 106572 w 528291"/>
                <a:gd name="connsiteY211" fmla="*/ 399359 h 976072"/>
                <a:gd name="connsiteX212" fmla="*/ 106572 w 528291"/>
                <a:gd name="connsiteY212" fmla="*/ 398216 h 976072"/>
                <a:gd name="connsiteX213" fmla="*/ 105810 w 528291"/>
                <a:gd name="connsiteY213" fmla="*/ 397264 h 976072"/>
                <a:gd name="connsiteX214" fmla="*/ 99435 w 528291"/>
                <a:gd name="connsiteY214" fmla="*/ 388220 h 976072"/>
                <a:gd name="connsiteX215" fmla="*/ 98579 w 528291"/>
                <a:gd name="connsiteY215" fmla="*/ 387078 h 976072"/>
                <a:gd name="connsiteX216" fmla="*/ 97437 w 528291"/>
                <a:gd name="connsiteY216" fmla="*/ 386507 h 976072"/>
                <a:gd name="connsiteX217" fmla="*/ 94107 w 528291"/>
                <a:gd name="connsiteY217" fmla="*/ 384888 h 976072"/>
                <a:gd name="connsiteX218" fmla="*/ 91062 w 528291"/>
                <a:gd name="connsiteY218" fmla="*/ 376511 h 976072"/>
                <a:gd name="connsiteX219" fmla="*/ 88969 w 528291"/>
                <a:gd name="connsiteY219" fmla="*/ 370894 h 976072"/>
                <a:gd name="connsiteX220" fmla="*/ 83545 w 528291"/>
                <a:gd name="connsiteY220" fmla="*/ 373560 h 976072"/>
                <a:gd name="connsiteX221" fmla="*/ 73173 w 528291"/>
                <a:gd name="connsiteY221" fmla="*/ 378700 h 976072"/>
                <a:gd name="connsiteX222" fmla="*/ 71080 w 528291"/>
                <a:gd name="connsiteY222" fmla="*/ 379748 h 976072"/>
                <a:gd name="connsiteX223" fmla="*/ 74600 w 528291"/>
                <a:gd name="connsiteY223" fmla="*/ 352045 h 976072"/>
                <a:gd name="connsiteX224" fmla="*/ 74600 w 528291"/>
                <a:gd name="connsiteY224" fmla="*/ 350046 h 976072"/>
                <a:gd name="connsiteX225" fmla="*/ 73459 w 528291"/>
                <a:gd name="connsiteY225" fmla="*/ 348332 h 976072"/>
                <a:gd name="connsiteX226" fmla="*/ 66417 w 528291"/>
                <a:gd name="connsiteY226" fmla="*/ 337670 h 976072"/>
                <a:gd name="connsiteX227" fmla="*/ 64039 w 528291"/>
                <a:gd name="connsiteY227" fmla="*/ 323295 h 976072"/>
                <a:gd name="connsiteX228" fmla="*/ 64039 w 528291"/>
                <a:gd name="connsiteY228" fmla="*/ 321581 h 976072"/>
                <a:gd name="connsiteX229" fmla="*/ 62802 w 528291"/>
                <a:gd name="connsiteY229" fmla="*/ 320344 h 976072"/>
                <a:gd name="connsiteX230" fmla="*/ 58615 w 528291"/>
                <a:gd name="connsiteY230" fmla="*/ 316250 h 976072"/>
                <a:gd name="connsiteX231" fmla="*/ 52620 w 528291"/>
                <a:gd name="connsiteY231" fmla="*/ 294354 h 976072"/>
                <a:gd name="connsiteX232" fmla="*/ 52620 w 528291"/>
                <a:gd name="connsiteY232" fmla="*/ 293022 h 976072"/>
                <a:gd name="connsiteX233" fmla="*/ 51668 w 528291"/>
                <a:gd name="connsiteY233" fmla="*/ 291974 h 976072"/>
                <a:gd name="connsiteX234" fmla="*/ 46911 w 528291"/>
                <a:gd name="connsiteY234" fmla="*/ 287214 h 976072"/>
                <a:gd name="connsiteX235" fmla="*/ 48052 w 528291"/>
                <a:gd name="connsiteY235" fmla="*/ 255894 h 976072"/>
                <a:gd name="connsiteX236" fmla="*/ 55284 w 528291"/>
                <a:gd name="connsiteY236" fmla="*/ 241424 h 976072"/>
                <a:gd name="connsiteX237" fmla="*/ 56331 w 528291"/>
                <a:gd name="connsiteY237" fmla="*/ 239330 h 976072"/>
                <a:gd name="connsiteX238" fmla="*/ 55475 w 528291"/>
                <a:gd name="connsiteY238" fmla="*/ 237045 h 976072"/>
                <a:gd name="connsiteX239" fmla="*/ 47006 w 528291"/>
                <a:gd name="connsiteY239" fmla="*/ 215244 h 976072"/>
                <a:gd name="connsiteX240" fmla="*/ 49289 w 528291"/>
                <a:gd name="connsiteY240" fmla="*/ 202583 h 976072"/>
                <a:gd name="connsiteX241" fmla="*/ 49289 w 528291"/>
                <a:gd name="connsiteY241" fmla="*/ 200774 h 976072"/>
                <a:gd name="connsiteX242" fmla="*/ 48529 w 528291"/>
                <a:gd name="connsiteY242" fmla="*/ 199156 h 976072"/>
                <a:gd name="connsiteX243" fmla="*/ 39013 w 528291"/>
                <a:gd name="connsiteY243" fmla="*/ 181068 h 976072"/>
                <a:gd name="connsiteX244" fmla="*/ 39013 w 528291"/>
                <a:gd name="connsiteY244" fmla="*/ 180306 h 976072"/>
                <a:gd name="connsiteX245" fmla="*/ 38347 w 528291"/>
                <a:gd name="connsiteY245" fmla="*/ 179640 h 976072"/>
                <a:gd name="connsiteX246" fmla="*/ 28832 w 528291"/>
                <a:gd name="connsiteY246" fmla="*/ 170120 h 976072"/>
                <a:gd name="connsiteX247" fmla="*/ 24740 w 528291"/>
                <a:gd name="connsiteY247" fmla="*/ 161933 h 976072"/>
                <a:gd name="connsiteX248" fmla="*/ 25977 w 528291"/>
                <a:gd name="connsiteY248" fmla="*/ 149367 h 976072"/>
                <a:gd name="connsiteX249" fmla="*/ 25977 w 528291"/>
                <a:gd name="connsiteY249" fmla="*/ 147844 h 976072"/>
                <a:gd name="connsiteX250" fmla="*/ 25406 w 528291"/>
                <a:gd name="connsiteY250" fmla="*/ 146511 h 976072"/>
                <a:gd name="connsiteX251" fmla="*/ 21029 w 528291"/>
                <a:gd name="connsiteY251" fmla="*/ 136991 h 976072"/>
                <a:gd name="connsiteX252" fmla="*/ 24359 w 528291"/>
                <a:gd name="connsiteY252" fmla="*/ 124615 h 976072"/>
                <a:gd name="connsiteX253" fmla="*/ 25216 w 528291"/>
                <a:gd name="connsiteY253" fmla="*/ 121378 h 976072"/>
                <a:gd name="connsiteX254" fmla="*/ 22742 w 528291"/>
                <a:gd name="connsiteY254" fmla="*/ 119094 h 976072"/>
                <a:gd name="connsiteX255" fmla="*/ 13226 w 528291"/>
                <a:gd name="connsiteY255" fmla="*/ 110716 h 976072"/>
                <a:gd name="connsiteX256" fmla="*/ 15510 w 528291"/>
                <a:gd name="connsiteY256" fmla="*/ 92914 h 976072"/>
                <a:gd name="connsiteX257" fmla="*/ 15510 w 528291"/>
                <a:gd name="connsiteY257" fmla="*/ 91676 h 976072"/>
                <a:gd name="connsiteX258" fmla="*/ 15510 w 528291"/>
                <a:gd name="connsiteY258" fmla="*/ 90534 h 976072"/>
                <a:gd name="connsiteX259" fmla="*/ 10372 w 528291"/>
                <a:gd name="connsiteY259" fmla="*/ 75017 h 976072"/>
                <a:gd name="connsiteX260" fmla="*/ 0 w 528291"/>
                <a:gd name="connsiteY260" fmla="*/ 78444 h 976072"/>
                <a:gd name="connsiteX261" fmla="*/ 4758 w 528291"/>
                <a:gd name="connsiteY261" fmla="*/ 92819 h 976072"/>
                <a:gd name="connsiteX262" fmla="*/ 2379 w 528291"/>
                <a:gd name="connsiteY262" fmla="*/ 111858 h 976072"/>
                <a:gd name="connsiteX263" fmla="*/ 2379 w 528291"/>
                <a:gd name="connsiteY263" fmla="*/ 114619 h 976072"/>
                <a:gd name="connsiteX264" fmla="*/ 4568 w 528291"/>
                <a:gd name="connsiteY264" fmla="*/ 116523 h 976072"/>
                <a:gd name="connsiteX265" fmla="*/ 14083 w 528291"/>
                <a:gd name="connsiteY265" fmla="*/ 124615 h 976072"/>
                <a:gd name="connsiteX266" fmla="*/ 11133 w 528291"/>
                <a:gd name="connsiteY266" fmla="*/ 135563 h 976072"/>
                <a:gd name="connsiteX267" fmla="*/ 11133 w 528291"/>
                <a:gd name="connsiteY267" fmla="*/ 137467 h 976072"/>
                <a:gd name="connsiteX268" fmla="*/ 11894 w 528291"/>
                <a:gd name="connsiteY268" fmla="*/ 139276 h 976072"/>
                <a:gd name="connsiteX269" fmla="*/ 16462 w 528291"/>
                <a:gd name="connsiteY269" fmla="*/ 149557 h 976072"/>
                <a:gd name="connsiteX270" fmla="*/ 15320 w 528291"/>
                <a:gd name="connsiteY270" fmla="*/ 162314 h 976072"/>
                <a:gd name="connsiteX271" fmla="*/ 15320 w 528291"/>
                <a:gd name="connsiteY271" fmla="*/ 163932 h 976072"/>
                <a:gd name="connsiteX272" fmla="*/ 16081 w 528291"/>
                <a:gd name="connsiteY272" fmla="*/ 165265 h 976072"/>
                <a:gd name="connsiteX273" fmla="*/ 21220 w 528291"/>
                <a:gd name="connsiteY273" fmla="*/ 175642 h 976072"/>
                <a:gd name="connsiteX274" fmla="*/ 21220 w 528291"/>
                <a:gd name="connsiteY274" fmla="*/ 176403 h 976072"/>
                <a:gd name="connsiteX275" fmla="*/ 21885 w 528291"/>
                <a:gd name="connsiteY275" fmla="*/ 176974 h 976072"/>
                <a:gd name="connsiteX276" fmla="*/ 31400 w 528291"/>
                <a:gd name="connsiteY276" fmla="*/ 186494 h 976072"/>
                <a:gd name="connsiteX277" fmla="*/ 39203 w 528291"/>
                <a:gd name="connsiteY277" fmla="*/ 202107 h 976072"/>
                <a:gd name="connsiteX278" fmla="*/ 36920 w 528291"/>
                <a:gd name="connsiteY278" fmla="*/ 214483 h 976072"/>
                <a:gd name="connsiteX279" fmla="*/ 36920 w 528291"/>
                <a:gd name="connsiteY279" fmla="*/ 216006 h 976072"/>
                <a:gd name="connsiteX280" fmla="*/ 37490 w 528291"/>
                <a:gd name="connsiteY280" fmla="*/ 217434 h 976072"/>
                <a:gd name="connsiteX281" fmla="*/ 45673 w 528291"/>
                <a:gd name="connsiteY281" fmla="*/ 238473 h 976072"/>
                <a:gd name="connsiteX282" fmla="*/ 39013 w 528291"/>
                <a:gd name="connsiteY282" fmla="*/ 251801 h 976072"/>
                <a:gd name="connsiteX283" fmla="*/ 38442 w 528291"/>
                <a:gd name="connsiteY283" fmla="*/ 252848 h 976072"/>
                <a:gd name="connsiteX284" fmla="*/ 38442 w 528291"/>
                <a:gd name="connsiteY284" fmla="*/ 253990 h 976072"/>
                <a:gd name="connsiteX285" fmla="*/ 37110 w 528291"/>
                <a:gd name="connsiteY285" fmla="*/ 288928 h 976072"/>
                <a:gd name="connsiteX286" fmla="*/ 37110 w 528291"/>
                <a:gd name="connsiteY286" fmla="*/ 291308 h 976072"/>
                <a:gd name="connsiteX287" fmla="*/ 38823 w 528291"/>
                <a:gd name="connsiteY287" fmla="*/ 292926 h 976072"/>
                <a:gd name="connsiteX288" fmla="*/ 44247 w 528291"/>
                <a:gd name="connsiteY288" fmla="*/ 298353 h 976072"/>
                <a:gd name="connsiteX289" fmla="*/ 50336 w 528291"/>
                <a:gd name="connsiteY289" fmla="*/ 320248 h 976072"/>
                <a:gd name="connsiteX290" fmla="*/ 50336 w 528291"/>
                <a:gd name="connsiteY290" fmla="*/ 321581 h 976072"/>
                <a:gd name="connsiteX291" fmla="*/ 51383 w 528291"/>
                <a:gd name="connsiteY291" fmla="*/ 322628 h 976072"/>
                <a:gd name="connsiteX292" fmla="*/ 55284 w 528291"/>
                <a:gd name="connsiteY292" fmla="*/ 326532 h 976072"/>
                <a:gd name="connsiteX293" fmla="*/ 57568 w 528291"/>
                <a:gd name="connsiteY293" fmla="*/ 340335 h 976072"/>
                <a:gd name="connsiteX294" fmla="*/ 57568 w 528291"/>
                <a:gd name="connsiteY294" fmla="*/ 341478 h 976072"/>
                <a:gd name="connsiteX295" fmla="*/ 58234 w 528291"/>
                <a:gd name="connsiteY295" fmla="*/ 342430 h 976072"/>
                <a:gd name="connsiteX296" fmla="*/ 64799 w 528291"/>
                <a:gd name="connsiteY296" fmla="*/ 352426 h 976072"/>
                <a:gd name="connsiteX297" fmla="*/ 61184 w 528291"/>
                <a:gd name="connsiteY297" fmla="*/ 380985 h 976072"/>
                <a:gd name="connsiteX298" fmla="*/ 61184 w 528291"/>
                <a:gd name="connsiteY298" fmla="*/ 382318 h 976072"/>
                <a:gd name="connsiteX299" fmla="*/ 61660 w 528291"/>
                <a:gd name="connsiteY299" fmla="*/ 383556 h 976072"/>
                <a:gd name="connsiteX300" fmla="*/ 65466 w 528291"/>
                <a:gd name="connsiteY300" fmla="*/ 393932 h 976072"/>
                <a:gd name="connsiteX301" fmla="*/ 66417 w 528291"/>
                <a:gd name="connsiteY301" fmla="*/ 396312 h 976072"/>
                <a:gd name="connsiteX302" fmla="*/ 68891 w 528291"/>
                <a:gd name="connsiteY302" fmla="*/ 397169 h 976072"/>
                <a:gd name="connsiteX303" fmla="*/ 72697 w 528291"/>
                <a:gd name="connsiteY303" fmla="*/ 398407 h 976072"/>
                <a:gd name="connsiteX304" fmla="*/ 78312 w 528291"/>
                <a:gd name="connsiteY304" fmla="*/ 400311 h 976072"/>
                <a:gd name="connsiteX305" fmla="*/ 79739 w 528291"/>
                <a:gd name="connsiteY305" fmla="*/ 394599 h 976072"/>
                <a:gd name="connsiteX306" fmla="*/ 81737 w 528291"/>
                <a:gd name="connsiteY306" fmla="*/ 386697 h 976072"/>
                <a:gd name="connsiteX307" fmla="*/ 84401 w 528291"/>
                <a:gd name="connsiteY307" fmla="*/ 385364 h 976072"/>
                <a:gd name="connsiteX308" fmla="*/ 86114 w 528291"/>
                <a:gd name="connsiteY308" fmla="*/ 390029 h 976072"/>
                <a:gd name="connsiteX309" fmla="*/ 86875 w 528291"/>
                <a:gd name="connsiteY309" fmla="*/ 392028 h 976072"/>
                <a:gd name="connsiteX310" fmla="*/ 88778 w 528291"/>
                <a:gd name="connsiteY310" fmla="*/ 392980 h 976072"/>
                <a:gd name="connsiteX311" fmla="*/ 92774 w 528291"/>
                <a:gd name="connsiteY311" fmla="*/ 394980 h 976072"/>
                <a:gd name="connsiteX312" fmla="*/ 97723 w 528291"/>
                <a:gd name="connsiteY312" fmla="*/ 401929 h 976072"/>
                <a:gd name="connsiteX313" fmla="*/ 125602 w 528291"/>
                <a:gd name="connsiteY313" fmla="*/ 551486 h 976072"/>
                <a:gd name="connsiteX314" fmla="*/ 124461 w 528291"/>
                <a:gd name="connsiteY314" fmla="*/ 558340 h 976072"/>
                <a:gd name="connsiteX315" fmla="*/ 124461 w 528291"/>
                <a:gd name="connsiteY315" fmla="*/ 560625 h 976072"/>
                <a:gd name="connsiteX316" fmla="*/ 125888 w 528291"/>
                <a:gd name="connsiteY316" fmla="*/ 562529 h 976072"/>
                <a:gd name="connsiteX317" fmla="*/ 133786 w 528291"/>
                <a:gd name="connsiteY317" fmla="*/ 572620 h 976072"/>
                <a:gd name="connsiteX318" fmla="*/ 130551 w 528291"/>
                <a:gd name="connsiteY318" fmla="*/ 728556 h 976072"/>
                <a:gd name="connsiteX319" fmla="*/ 130551 w 528291"/>
                <a:gd name="connsiteY319" fmla="*/ 730460 h 976072"/>
                <a:gd name="connsiteX320" fmla="*/ 131692 w 528291"/>
                <a:gd name="connsiteY320" fmla="*/ 731983 h 976072"/>
                <a:gd name="connsiteX321" fmla="*/ 134832 w 528291"/>
                <a:gd name="connsiteY321" fmla="*/ 736076 h 976072"/>
                <a:gd name="connsiteX322" fmla="*/ 164235 w 528291"/>
                <a:gd name="connsiteY322" fmla="*/ 903912 h 976072"/>
                <a:gd name="connsiteX323" fmla="*/ 164235 w 528291"/>
                <a:gd name="connsiteY323" fmla="*/ 905625 h 976072"/>
                <a:gd name="connsiteX324" fmla="*/ 165472 w 528291"/>
                <a:gd name="connsiteY324" fmla="*/ 906863 h 976072"/>
                <a:gd name="connsiteX325" fmla="*/ 177080 w 528291"/>
                <a:gd name="connsiteY325" fmla="*/ 918477 h 976072"/>
                <a:gd name="connsiteX326" fmla="*/ 146061 w 528291"/>
                <a:gd name="connsiteY326" fmla="*/ 949512 h 976072"/>
                <a:gd name="connsiteX327" fmla="*/ 142350 w 528291"/>
                <a:gd name="connsiteY327" fmla="*/ 953225 h 976072"/>
                <a:gd name="connsiteX328" fmla="*/ 145965 w 528291"/>
                <a:gd name="connsiteY328" fmla="*/ 957033 h 976072"/>
                <a:gd name="connsiteX329" fmla="*/ 164044 w 528291"/>
                <a:gd name="connsiteY329" fmla="*/ 976072 h 976072"/>
                <a:gd name="connsiteX330" fmla="*/ 172037 w 528291"/>
                <a:gd name="connsiteY330" fmla="*/ 968552 h 976072"/>
                <a:gd name="connsiteX331" fmla="*/ 157574 w 528291"/>
                <a:gd name="connsiteY331" fmla="*/ 953034 h 976072"/>
                <a:gd name="connsiteX332" fmla="*/ 188689 w 528291"/>
                <a:gd name="connsiteY332" fmla="*/ 921904 h 976072"/>
                <a:gd name="connsiteX333" fmla="*/ 192496 w 528291"/>
                <a:gd name="connsiteY333" fmla="*/ 918096 h 976072"/>
                <a:gd name="connsiteX334" fmla="*/ 188689 w 528291"/>
                <a:gd name="connsiteY334" fmla="*/ 914193 h 976072"/>
                <a:gd name="connsiteX335" fmla="*/ 174416 w 528291"/>
                <a:gd name="connsiteY335" fmla="*/ 899913 h 976072"/>
                <a:gd name="connsiteX336" fmla="*/ 145870 w 528291"/>
                <a:gd name="connsiteY336" fmla="*/ 738076 h 976072"/>
                <a:gd name="connsiteX337" fmla="*/ 244830 w 528291"/>
                <a:gd name="connsiteY337" fmla="*/ 717132 h 976072"/>
                <a:gd name="connsiteX338" fmla="*/ 244830 w 528291"/>
                <a:gd name="connsiteY338" fmla="*/ 719226 h 976072"/>
                <a:gd name="connsiteX339" fmla="*/ 245876 w 528291"/>
                <a:gd name="connsiteY339" fmla="*/ 725509 h 976072"/>
                <a:gd name="connsiteX340" fmla="*/ 251966 w 528291"/>
                <a:gd name="connsiteY340" fmla="*/ 723510 h 976072"/>
                <a:gd name="connsiteX341" fmla="*/ 259674 w 528291"/>
                <a:gd name="connsiteY341" fmla="*/ 720940 h 976072"/>
                <a:gd name="connsiteX342" fmla="*/ 263480 w 528291"/>
                <a:gd name="connsiteY342" fmla="*/ 719702 h 976072"/>
                <a:gd name="connsiteX343" fmla="*/ 263480 w 528291"/>
                <a:gd name="connsiteY343" fmla="*/ 712848 h 976072"/>
                <a:gd name="connsiteX344" fmla="*/ 288410 w 528291"/>
                <a:gd name="connsiteY344" fmla="*/ 709516 h 976072"/>
                <a:gd name="connsiteX345" fmla="*/ 289266 w 528291"/>
                <a:gd name="connsiteY345" fmla="*/ 709516 h 976072"/>
                <a:gd name="connsiteX346" fmla="*/ 290122 w 528291"/>
                <a:gd name="connsiteY346" fmla="*/ 709516 h 976072"/>
                <a:gd name="connsiteX347" fmla="*/ 299638 w 528291"/>
                <a:gd name="connsiteY347" fmla="*/ 704661 h 976072"/>
                <a:gd name="connsiteX348" fmla="*/ 411062 w 528291"/>
                <a:gd name="connsiteY348" fmla="*/ 677910 h 976072"/>
                <a:gd name="connsiteX349" fmla="*/ 439037 w 528291"/>
                <a:gd name="connsiteY349" fmla="*/ 789959 h 976072"/>
                <a:gd name="connsiteX350" fmla="*/ 440084 w 528291"/>
                <a:gd name="connsiteY350" fmla="*/ 794243 h 976072"/>
                <a:gd name="connsiteX351" fmla="*/ 441321 w 528291"/>
                <a:gd name="connsiteY351" fmla="*/ 799098 h 976072"/>
                <a:gd name="connsiteX352" fmla="*/ 442082 w 528291"/>
                <a:gd name="connsiteY352" fmla="*/ 802335 h 976072"/>
                <a:gd name="connsiteX353" fmla="*/ 442082 w 528291"/>
                <a:gd name="connsiteY353" fmla="*/ 802335 h 976072"/>
                <a:gd name="connsiteX354" fmla="*/ 438371 w 528291"/>
                <a:gd name="connsiteY354" fmla="*/ 805286 h 976072"/>
                <a:gd name="connsiteX355" fmla="*/ 435231 w 528291"/>
                <a:gd name="connsiteY355" fmla="*/ 807761 h 976072"/>
                <a:gd name="connsiteX356" fmla="*/ 436754 w 528291"/>
                <a:gd name="connsiteY356" fmla="*/ 811569 h 976072"/>
                <a:gd name="connsiteX357" fmla="*/ 440750 w 528291"/>
                <a:gd name="connsiteY357" fmla="*/ 821660 h 976072"/>
                <a:gd name="connsiteX358" fmla="*/ 439608 w 528291"/>
                <a:gd name="connsiteY358" fmla="*/ 823754 h 976072"/>
                <a:gd name="connsiteX359" fmla="*/ 438181 w 528291"/>
                <a:gd name="connsiteY359" fmla="*/ 824516 h 976072"/>
                <a:gd name="connsiteX360" fmla="*/ 440179 w 528291"/>
                <a:gd name="connsiteY360" fmla="*/ 828514 h 976072"/>
                <a:gd name="connsiteX361" fmla="*/ 438086 w 528291"/>
                <a:gd name="connsiteY361" fmla="*/ 830704 h 976072"/>
                <a:gd name="connsiteX362" fmla="*/ 439323 w 528291"/>
                <a:gd name="connsiteY362" fmla="*/ 831942 h 976072"/>
                <a:gd name="connsiteX363" fmla="*/ 443795 w 528291"/>
                <a:gd name="connsiteY363" fmla="*/ 836416 h 976072"/>
                <a:gd name="connsiteX364" fmla="*/ 447602 w 528291"/>
                <a:gd name="connsiteY364" fmla="*/ 831370 h 976072"/>
                <a:gd name="connsiteX365" fmla="*/ 451407 w 528291"/>
                <a:gd name="connsiteY365" fmla="*/ 826230 h 976072"/>
                <a:gd name="connsiteX366" fmla="*/ 453215 w 528291"/>
                <a:gd name="connsiteY366" fmla="*/ 823754 h 976072"/>
                <a:gd name="connsiteX367" fmla="*/ 452073 w 528291"/>
                <a:gd name="connsiteY367" fmla="*/ 820898 h 976072"/>
                <a:gd name="connsiteX368" fmla="*/ 448458 w 528291"/>
                <a:gd name="connsiteY368" fmla="*/ 811379 h 976072"/>
                <a:gd name="connsiteX369" fmla="*/ 451788 w 528291"/>
                <a:gd name="connsiteY369" fmla="*/ 808713 h 976072"/>
                <a:gd name="connsiteX370" fmla="*/ 454452 w 528291"/>
                <a:gd name="connsiteY370" fmla="*/ 806523 h 976072"/>
                <a:gd name="connsiteX371" fmla="*/ 453596 w 528291"/>
                <a:gd name="connsiteY371" fmla="*/ 803191 h 976072"/>
                <a:gd name="connsiteX372" fmla="*/ 422671 w 528291"/>
                <a:gd name="connsiteY372" fmla="*/ 679433 h 976072"/>
                <a:gd name="connsiteX373" fmla="*/ 479192 w 528291"/>
                <a:gd name="connsiteY373" fmla="*/ 662012 h 976072"/>
                <a:gd name="connsiteX374" fmla="*/ 484331 w 528291"/>
                <a:gd name="connsiteY374" fmla="*/ 684669 h 976072"/>
                <a:gd name="connsiteX375" fmla="*/ 485853 w 528291"/>
                <a:gd name="connsiteY375" fmla="*/ 691523 h 976072"/>
                <a:gd name="connsiteX376" fmla="*/ 492038 w 528291"/>
                <a:gd name="connsiteY376" fmla="*/ 688382 h 976072"/>
                <a:gd name="connsiteX377" fmla="*/ 493560 w 528291"/>
                <a:gd name="connsiteY377" fmla="*/ 687716 h 976072"/>
                <a:gd name="connsiteX378" fmla="*/ 497176 w 528291"/>
                <a:gd name="connsiteY378" fmla="*/ 705232 h 976072"/>
                <a:gd name="connsiteX379" fmla="*/ 497937 w 528291"/>
                <a:gd name="connsiteY379" fmla="*/ 708564 h 976072"/>
                <a:gd name="connsiteX380" fmla="*/ 501078 w 528291"/>
                <a:gd name="connsiteY380" fmla="*/ 709421 h 976072"/>
                <a:gd name="connsiteX381" fmla="*/ 513923 w 528291"/>
                <a:gd name="connsiteY381" fmla="*/ 712943 h 976072"/>
                <a:gd name="connsiteX382" fmla="*/ 520584 w 528291"/>
                <a:gd name="connsiteY382" fmla="*/ 719607 h 976072"/>
                <a:gd name="connsiteX383" fmla="*/ 528291 w 528291"/>
                <a:gd name="connsiteY383" fmla="*/ 711896 h 976072"/>
                <a:gd name="connsiteX384" fmla="*/ 520584 w 528291"/>
                <a:gd name="connsiteY384" fmla="*/ 704185 h 97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</a:cxnLst>
              <a:rect l="l" t="t" r="r" b="b"/>
              <a:pathLst>
                <a:path w="528291" h="976072">
                  <a:moveTo>
                    <a:pt x="519442" y="702757"/>
                  </a:moveTo>
                  <a:lnTo>
                    <a:pt x="518110" y="702757"/>
                  </a:lnTo>
                  <a:lnTo>
                    <a:pt x="507072" y="699806"/>
                  </a:lnTo>
                  <a:lnTo>
                    <a:pt x="502600" y="678481"/>
                  </a:lnTo>
                  <a:lnTo>
                    <a:pt x="501172" y="671627"/>
                  </a:lnTo>
                  <a:lnTo>
                    <a:pt x="494892" y="674769"/>
                  </a:lnTo>
                  <a:lnTo>
                    <a:pt x="493275" y="675530"/>
                  </a:lnTo>
                  <a:lnTo>
                    <a:pt x="488422" y="653920"/>
                  </a:lnTo>
                  <a:lnTo>
                    <a:pt x="487090" y="648208"/>
                  </a:lnTo>
                  <a:lnTo>
                    <a:pt x="481476" y="649922"/>
                  </a:lnTo>
                  <a:lnTo>
                    <a:pt x="419436" y="668961"/>
                  </a:lnTo>
                  <a:lnTo>
                    <a:pt x="418294" y="665439"/>
                  </a:lnTo>
                  <a:lnTo>
                    <a:pt x="413441" y="666581"/>
                  </a:lnTo>
                  <a:lnTo>
                    <a:pt x="297354" y="693713"/>
                  </a:lnTo>
                  <a:lnTo>
                    <a:pt x="296878" y="693713"/>
                  </a:lnTo>
                  <a:lnTo>
                    <a:pt x="296308" y="693713"/>
                  </a:lnTo>
                  <a:lnTo>
                    <a:pt x="286792" y="698473"/>
                  </a:lnTo>
                  <a:lnTo>
                    <a:pt x="258246" y="702281"/>
                  </a:lnTo>
                  <a:lnTo>
                    <a:pt x="253489" y="702852"/>
                  </a:lnTo>
                  <a:lnTo>
                    <a:pt x="253489" y="703899"/>
                  </a:lnTo>
                  <a:lnTo>
                    <a:pt x="248826" y="704851"/>
                  </a:lnTo>
                  <a:lnTo>
                    <a:pt x="142540" y="727413"/>
                  </a:lnTo>
                  <a:lnTo>
                    <a:pt x="141874" y="726556"/>
                  </a:lnTo>
                  <a:lnTo>
                    <a:pt x="144347" y="575286"/>
                  </a:lnTo>
                  <a:lnTo>
                    <a:pt x="268047" y="549582"/>
                  </a:lnTo>
                  <a:lnTo>
                    <a:pt x="268047" y="549582"/>
                  </a:lnTo>
                  <a:lnTo>
                    <a:pt x="270426" y="549582"/>
                  </a:lnTo>
                  <a:lnTo>
                    <a:pt x="270426" y="549582"/>
                  </a:lnTo>
                  <a:lnTo>
                    <a:pt x="281273" y="547393"/>
                  </a:lnTo>
                  <a:lnTo>
                    <a:pt x="281273" y="547393"/>
                  </a:lnTo>
                  <a:lnTo>
                    <a:pt x="402975" y="519119"/>
                  </a:lnTo>
                  <a:lnTo>
                    <a:pt x="448362" y="508932"/>
                  </a:lnTo>
                  <a:lnTo>
                    <a:pt x="455023" y="507409"/>
                  </a:lnTo>
                  <a:lnTo>
                    <a:pt x="458449" y="506552"/>
                  </a:lnTo>
                  <a:lnTo>
                    <a:pt x="461304" y="505981"/>
                  </a:lnTo>
                  <a:lnTo>
                    <a:pt x="462350" y="503316"/>
                  </a:lnTo>
                  <a:lnTo>
                    <a:pt x="466346" y="493796"/>
                  </a:lnTo>
                  <a:lnTo>
                    <a:pt x="472246" y="492939"/>
                  </a:lnTo>
                  <a:lnTo>
                    <a:pt x="478336" y="492082"/>
                  </a:lnTo>
                  <a:lnTo>
                    <a:pt x="476718" y="486085"/>
                  </a:lnTo>
                  <a:lnTo>
                    <a:pt x="473959" y="475994"/>
                  </a:lnTo>
                  <a:lnTo>
                    <a:pt x="478050" y="473614"/>
                  </a:lnTo>
                  <a:lnTo>
                    <a:pt x="490896" y="473614"/>
                  </a:lnTo>
                  <a:lnTo>
                    <a:pt x="492133" y="469901"/>
                  </a:lnTo>
                  <a:lnTo>
                    <a:pt x="495559" y="459810"/>
                  </a:lnTo>
                  <a:lnTo>
                    <a:pt x="507738" y="449528"/>
                  </a:lnTo>
                  <a:lnTo>
                    <a:pt x="517253" y="451527"/>
                  </a:lnTo>
                  <a:lnTo>
                    <a:pt x="519061" y="451527"/>
                  </a:lnTo>
                  <a:lnTo>
                    <a:pt x="520869" y="450671"/>
                  </a:lnTo>
                  <a:lnTo>
                    <a:pt x="526008" y="448100"/>
                  </a:lnTo>
                  <a:lnTo>
                    <a:pt x="521155" y="438580"/>
                  </a:lnTo>
                  <a:lnTo>
                    <a:pt x="517729" y="440294"/>
                  </a:lnTo>
                  <a:lnTo>
                    <a:pt x="508214" y="438200"/>
                  </a:lnTo>
                  <a:lnTo>
                    <a:pt x="505550" y="437533"/>
                  </a:lnTo>
                  <a:lnTo>
                    <a:pt x="503456" y="439247"/>
                  </a:lnTo>
                  <a:lnTo>
                    <a:pt x="487185" y="451718"/>
                  </a:lnTo>
                  <a:lnTo>
                    <a:pt x="485948" y="452670"/>
                  </a:lnTo>
                  <a:lnTo>
                    <a:pt x="485948" y="454193"/>
                  </a:lnTo>
                  <a:lnTo>
                    <a:pt x="483284" y="462094"/>
                  </a:lnTo>
                  <a:lnTo>
                    <a:pt x="475481" y="462094"/>
                  </a:lnTo>
                  <a:lnTo>
                    <a:pt x="474244" y="462761"/>
                  </a:lnTo>
                  <a:lnTo>
                    <a:pt x="464729" y="467997"/>
                  </a:lnTo>
                  <a:lnTo>
                    <a:pt x="461018" y="470091"/>
                  </a:lnTo>
                  <a:lnTo>
                    <a:pt x="462160" y="474090"/>
                  </a:lnTo>
                  <a:lnTo>
                    <a:pt x="464443" y="482372"/>
                  </a:lnTo>
                  <a:lnTo>
                    <a:pt x="461494" y="482372"/>
                  </a:lnTo>
                  <a:lnTo>
                    <a:pt x="458353" y="482372"/>
                  </a:lnTo>
                  <a:lnTo>
                    <a:pt x="457212" y="485323"/>
                  </a:lnTo>
                  <a:lnTo>
                    <a:pt x="453120" y="495604"/>
                  </a:lnTo>
                  <a:lnTo>
                    <a:pt x="270331" y="538158"/>
                  </a:lnTo>
                  <a:lnTo>
                    <a:pt x="255201" y="525116"/>
                  </a:lnTo>
                  <a:lnTo>
                    <a:pt x="251110" y="517024"/>
                  </a:lnTo>
                  <a:lnTo>
                    <a:pt x="251110" y="497984"/>
                  </a:lnTo>
                  <a:lnTo>
                    <a:pt x="258056" y="486370"/>
                  </a:lnTo>
                  <a:lnTo>
                    <a:pt x="259388" y="484181"/>
                  </a:lnTo>
                  <a:lnTo>
                    <a:pt x="258817" y="481039"/>
                  </a:lnTo>
                  <a:lnTo>
                    <a:pt x="255296" y="471519"/>
                  </a:lnTo>
                  <a:lnTo>
                    <a:pt x="255296" y="454383"/>
                  </a:lnTo>
                  <a:lnTo>
                    <a:pt x="254726" y="453241"/>
                  </a:lnTo>
                  <a:lnTo>
                    <a:pt x="251300" y="446577"/>
                  </a:lnTo>
                  <a:lnTo>
                    <a:pt x="250063" y="412877"/>
                  </a:lnTo>
                  <a:lnTo>
                    <a:pt x="250063" y="412115"/>
                  </a:lnTo>
                  <a:lnTo>
                    <a:pt x="250063" y="411354"/>
                  </a:lnTo>
                  <a:lnTo>
                    <a:pt x="245115" y="396503"/>
                  </a:lnTo>
                  <a:lnTo>
                    <a:pt x="241499" y="355282"/>
                  </a:lnTo>
                  <a:lnTo>
                    <a:pt x="244164" y="351854"/>
                  </a:lnTo>
                  <a:lnTo>
                    <a:pt x="245210" y="350331"/>
                  </a:lnTo>
                  <a:lnTo>
                    <a:pt x="245210" y="324247"/>
                  </a:lnTo>
                  <a:lnTo>
                    <a:pt x="256058" y="306159"/>
                  </a:lnTo>
                  <a:lnTo>
                    <a:pt x="256914" y="304731"/>
                  </a:lnTo>
                  <a:lnTo>
                    <a:pt x="256914" y="303113"/>
                  </a:lnTo>
                  <a:lnTo>
                    <a:pt x="255772" y="279218"/>
                  </a:lnTo>
                  <a:lnTo>
                    <a:pt x="261101" y="271697"/>
                  </a:lnTo>
                  <a:lnTo>
                    <a:pt x="261957" y="270555"/>
                  </a:lnTo>
                  <a:lnTo>
                    <a:pt x="261957" y="269127"/>
                  </a:lnTo>
                  <a:lnTo>
                    <a:pt x="263289" y="257512"/>
                  </a:lnTo>
                  <a:lnTo>
                    <a:pt x="263289" y="255609"/>
                  </a:lnTo>
                  <a:lnTo>
                    <a:pt x="262338" y="254085"/>
                  </a:lnTo>
                  <a:lnTo>
                    <a:pt x="259674" y="249611"/>
                  </a:lnTo>
                  <a:lnTo>
                    <a:pt x="265478" y="228667"/>
                  </a:lnTo>
                  <a:lnTo>
                    <a:pt x="266049" y="226668"/>
                  </a:lnTo>
                  <a:lnTo>
                    <a:pt x="265097" y="224764"/>
                  </a:lnTo>
                  <a:lnTo>
                    <a:pt x="255582" y="205058"/>
                  </a:lnTo>
                  <a:lnTo>
                    <a:pt x="253298" y="183067"/>
                  </a:lnTo>
                  <a:lnTo>
                    <a:pt x="256819" y="175927"/>
                  </a:lnTo>
                  <a:lnTo>
                    <a:pt x="279465" y="166407"/>
                  </a:lnTo>
                  <a:lnTo>
                    <a:pt x="281559" y="165455"/>
                  </a:lnTo>
                  <a:lnTo>
                    <a:pt x="282415" y="163361"/>
                  </a:lnTo>
                  <a:lnTo>
                    <a:pt x="286983" y="151937"/>
                  </a:lnTo>
                  <a:lnTo>
                    <a:pt x="299923" y="142417"/>
                  </a:lnTo>
                  <a:lnTo>
                    <a:pt x="301636" y="141180"/>
                  </a:lnTo>
                  <a:lnTo>
                    <a:pt x="301636" y="139180"/>
                  </a:lnTo>
                  <a:lnTo>
                    <a:pt x="303920" y="129185"/>
                  </a:lnTo>
                  <a:lnTo>
                    <a:pt x="310485" y="122521"/>
                  </a:lnTo>
                  <a:lnTo>
                    <a:pt x="312103" y="120998"/>
                  </a:lnTo>
                  <a:lnTo>
                    <a:pt x="312103" y="108622"/>
                  </a:lnTo>
                  <a:lnTo>
                    <a:pt x="310581" y="107099"/>
                  </a:lnTo>
                  <a:lnTo>
                    <a:pt x="309914" y="106432"/>
                  </a:lnTo>
                  <a:lnTo>
                    <a:pt x="313721" y="101196"/>
                  </a:lnTo>
                  <a:lnTo>
                    <a:pt x="316004" y="97959"/>
                  </a:lnTo>
                  <a:lnTo>
                    <a:pt x="313625" y="94723"/>
                  </a:lnTo>
                  <a:lnTo>
                    <a:pt x="292406" y="66163"/>
                  </a:lnTo>
                  <a:lnTo>
                    <a:pt x="296117" y="58833"/>
                  </a:lnTo>
                  <a:lnTo>
                    <a:pt x="296878" y="57310"/>
                  </a:lnTo>
                  <a:lnTo>
                    <a:pt x="296878" y="55596"/>
                  </a:lnTo>
                  <a:lnTo>
                    <a:pt x="295737" y="47695"/>
                  </a:lnTo>
                  <a:lnTo>
                    <a:pt x="300685" y="27988"/>
                  </a:lnTo>
                  <a:lnTo>
                    <a:pt x="300685" y="25894"/>
                  </a:lnTo>
                  <a:lnTo>
                    <a:pt x="299638" y="23990"/>
                  </a:lnTo>
                  <a:lnTo>
                    <a:pt x="291930" y="10853"/>
                  </a:lnTo>
                  <a:lnTo>
                    <a:pt x="294690" y="4284"/>
                  </a:lnTo>
                  <a:lnTo>
                    <a:pt x="285175" y="0"/>
                  </a:lnTo>
                  <a:lnTo>
                    <a:pt x="281273" y="9520"/>
                  </a:lnTo>
                  <a:lnTo>
                    <a:pt x="280227" y="12090"/>
                  </a:lnTo>
                  <a:lnTo>
                    <a:pt x="281654" y="14470"/>
                  </a:lnTo>
                  <a:lnTo>
                    <a:pt x="289551" y="27988"/>
                  </a:lnTo>
                  <a:lnTo>
                    <a:pt x="284889" y="47028"/>
                  </a:lnTo>
                  <a:lnTo>
                    <a:pt x="284889" y="48075"/>
                  </a:lnTo>
                  <a:lnTo>
                    <a:pt x="284889" y="49122"/>
                  </a:lnTo>
                  <a:lnTo>
                    <a:pt x="285936" y="56453"/>
                  </a:lnTo>
                  <a:lnTo>
                    <a:pt x="281559" y="65211"/>
                  </a:lnTo>
                  <a:lnTo>
                    <a:pt x="280036" y="68257"/>
                  </a:lnTo>
                  <a:lnTo>
                    <a:pt x="282035" y="70923"/>
                  </a:lnTo>
                  <a:lnTo>
                    <a:pt x="302873" y="98721"/>
                  </a:lnTo>
                  <a:lnTo>
                    <a:pt x="298782" y="104528"/>
                  </a:lnTo>
                  <a:lnTo>
                    <a:pt x="296117" y="108336"/>
                  </a:lnTo>
                  <a:lnTo>
                    <a:pt x="299353" y="111573"/>
                  </a:lnTo>
                  <a:lnTo>
                    <a:pt x="301636" y="113858"/>
                  </a:lnTo>
                  <a:lnTo>
                    <a:pt x="301636" y="117094"/>
                  </a:lnTo>
                  <a:lnTo>
                    <a:pt x="295451" y="123187"/>
                  </a:lnTo>
                  <a:lnTo>
                    <a:pt x="294309" y="124329"/>
                  </a:lnTo>
                  <a:lnTo>
                    <a:pt x="294309" y="125948"/>
                  </a:lnTo>
                  <a:lnTo>
                    <a:pt x="292121" y="135468"/>
                  </a:lnTo>
                  <a:lnTo>
                    <a:pt x="279656" y="144988"/>
                  </a:lnTo>
                  <a:lnTo>
                    <a:pt x="278419" y="145940"/>
                  </a:lnTo>
                  <a:lnTo>
                    <a:pt x="277753" y="147368"/>
                  </a:lnTo>
                  <a:lnTo>
                    <a:pt x="273471" y="158125"/>
                  </a:lnTo>
                  <a:lnTo>
                    <a:pt x="251014" y="167645"/>
                  </a:lnTo>
                  <a:lnTo>
                    <a:pt x="249207" y="168407"/>
                  </a:lnTo>
                  <a:lnTo>
                    <a:pt x="248255" y="170215"/>
                  </a:lnTo>
                  <a:lnTo>
                    <a:pt x="243117" y="180497"/>
                  </a:lnTo>
                  <a:lnTo>
                    <a:pt x="242356" y="181925"/>
                  </a:lnTo>
                  <a:lnTo>
                    <a:pt x="242356" y="183543"/>
                  </a:lnTo>
                  <a:lnTo>
                    <a:pt x="245020" y="208104"/>
                  </a:lnTo>
                  <a:lnTo>
                    <a:pt x="245020" y="209056"/>
                  </a:lnTo>
                  <a:lnTo>
                    <a:pt x="245020" y="209913"/>
                  </a:lnTo>
                  <a:lnTo>
                    <a:pt x="254535" y="228953"/>
                  </a:lnTo>
                  <a:lnTo>
                    <a:pt x="248636" y="250182"/>
                  </a:lnTo>
                  <a:lnTo>
                    <a:pt x="247969" y="252467"/>
                  </a:lnTo>
                  <a:lnTo>
                    <a:pt x="249207" y="254466"/>
                  </a:lnTo>
                  <a:lnTo>
                    <a:pt x="252156" y="259321"/>
                  </a:lnTo>
                  <a:lnTo>
                    <a:pt x="251205" y="267794"/>
                  </a:lnTo>
                  <a:lnTo>
                    <a:pt x="245591" y="275600"/>
                  </a:lnTo>
                  <a:lnTo>
                    <a:pt x="244449" y="277219"/>
                  </a:lnTo>
                  <a:lnTo>
                    <a:pt x="244449" y="279027"/>
                  </a:lnTo>
                  <a:lnTo>
                    <a:pt x="245686" y="303208"/>
                  </a:lnTo>
                  <a:lnTo>
                    <a:pt x="234934" y="321201"/>
                  </a:lnTo>
                  <a:lnTo>
                    <a:pt x="234172" y="322438"/>
                  </a:lnTo>
                  <a:lnTo>
                    <a:pt x="234172" y="347951"/>
                  </a:lnTo>
                  <a:lnTo>
                    <a:pt x="231413" y="351664"/>
                  </a:lnTo>
                  <a:lnTo>
                    <a:pt x="230081" y="353378"/>
                  </a:lnTo>
                  <a:lnTo>
                    <a:pt x="230081" y="355472"/>
                  </a:lnTo>
                  <a:lnTo>
                    <a:pt x="233982" y="399359"/>
                  </a:lnTo>
                  <a:lnTo>
                    <a:pt x="233982" y="399930"/>
                  </a:lnTo>
                  <a:lnTo>
                    <a:pt x="233982" y="400596"/>
                  </a:lnTo>
                  <a:lnTo>
                    <a:pt x="238835" y="415352"/>
                  </a:lnTo>
                  <a:lnTo>
                    <a:pt x="240072" y="449433"/>
                  </a:lnTo>
                  <a:lnTo>
                    <a:pt x="240072" y="450576"/>
                  </a:lnTo>
                  <a:lnTo>
                    <a:pt x="240643" y="451623"/>
                  </a:lnTo>
                  <a:lnTo>
                    <a:pt x="243878" y="458287"/>
                  </a:lnTo>
                  <a:lnTo>
                    <a:pt x="243878" y="474756"/>
                  </a:lnTo>
                  <a:lnTo>
                    <a:pt x="243878" y="475613"/>
                  </a:lnTo>
                  <a:lnTo>
                    <a:pt x="246828" y="483514"/>
                  </a:lnTo>
                  <a:lnTo>
                    <a:pt x="240453" y="494177"/>
                  </a:lnTo>
                  <a:lnTo>
                    <a:pt x="239596" y="495509"/>
                  </a:lnTo>
                  <a:lnTo>
                    <a:pt x="239596" y="519119"/>
                  </a:lnTo>
                  <a:lnTo>
                    <a:pt x="240262" y="520261"/>
                  </a:lnTo>
                  <a:lnTo>
                    <a:pt x="245401" y="530542"/>
                  </a:lnTo>
                  <a:lnTo>
                    <a:pt x="245876" y="531494"/>
                  </a:lnTo>
                  <a:lnTo>
                    <a:pt x="246732" y="532256"/>
                  </a:lnTo>
                  <a:lnTo>
                    <a:pt x="256248" y="540538"/>
                  </a:lnTo>
                  <a:lnTo>
                    <a:pt x="169088" y="558626"/>
                  </a:lnTo>
                  <a:lnTo>
                    <a:pt x="165662" y="559388"/>
                  </a:lnTo>
                  <a:lnTo>
                    <a:pt x="158620" y="560816"/>
                  </a:lnTo>
                  <a:lnTo>
                    <a:pt x="146155" y="563386"/>
                  </a:lnTo>
                  <a:lnTo>
                    <a:pt x="143872" y="563862"/>
                  </a:lnTo>
                  <a:lnTo>
                    <a:pt x="140066" y="564719"/>
                  </a:lnTo>
                  <a:lnTo>
                    <a:pt x="134642" y="557674"/>
                  </a:lnTo>
                  <a:lnTo>
                    <a:pt x="135498" y="552248"/>
                  </a:lnTo>
                  <a:lnTo>
                    <a:pt x="135498" y="551296"/>
                  </a:lnTo>
                  <a:lnTo>
                    <a:pt x="135498" y="550249"/>
                  </a:lnTo>
                  <a:lnTo>
                    <a:pt x="106572" y="399359"/>
                  </a:lnTo>
                  <a:lnTo>
                    <a:pt x="106572" y="398216"/>
                  </a:lnTo>
                  <a:lnTo>
                    <a:pt x="105810" y="397264"/>
                  </a:lnTo>
                  <a:lnTo>
                    <a:pt x="99435" y="388220"/>
                  </a:lnTo>
                  <a:lnTo>
                    <a:pt x="98579" y="387078"/>
                  </a:lnTo>
                  <a:lnTo>
                    <a:pt x="97437" y="386507"/>
                  </a:lnTo>
                  <a:lnTo>
                    <a:pt x="94107" y="384888"/>
                  </a:lnTo>
                  <a:lnTo>
                    <a:pt x="91062" y="376511"/>
                  </a:lnTo>
                  <a:lnTo>
                    <a:pt x="88969" y="370894"/>
                  </a:lnTo>
                  <a:lnTo>
                    <a:pt x="83545" y="373560"/>
                  </a:lnTo>
                  <a:lnTo>
                    <a:pt x="73173" y="378700"/>
                  </a:lnTo>
                  <a:lnTo>
                    <a:pt x="71080" y="379748"/>
                  </a:lnTo>
                  <a:lnTo>
                    <a:pt x="74600" y="352045"/>
                  </a:lnTo>
                  <a:lnTo>
                    <a:pt x="74600" y="350046"/>
                  </a:lnTo>
                  <a:lnTo>
                    <a:pt x="73459" y="348332"/>
                  </a:lnTo>
                  <a:lnTo>
                    <a:pt x="66417" y="337670"/>
                  </a:lnTo>
                  <a:lnTo>
                    <a:pt x="64039" y="323295"/>
                  </a:lnTo>
                  <a:lnTo>
                    <a:pt x="64039" y="321581"/>
                  </a:lnTo>
                  <a:lnTo>
                    <a:pt x="62802" y="320344"/>
                  </a:lnTo>
                  <a:lnTo>
                    <a:pt x="58615" y="316250"/>
                  </a:lnTo>
                  <a:lnTo>
                    <a:pt x="52620" y="294354"/>
                  </a:lnTo>
                  <a:lnTo>
                    <a:pt x="52620" y="293022"/>
                  </a:lnTo>
                  <a:lnTo>
                    <a:pt x="51668" y="291974"/>
                  </a:lnTo>
                  <a:lnTo>
                    <a:pt x="46911" y="287214"/>
                  </a:lnTo>
                  <a:lnTo>
                    <a:pt x="48052" y="255894"/>
                  </a:lnTo>
                  <a:lnTo>
                    <a:pt x="55284" y="241424"/>
                  </a:lnTo>
                  <a:lnTo>
                    <a:pt x="56331" y="239330"/>
                  </a:lnTo>
                  <a:lnTo>
                    <a:pt x="55475" y="237045"/>
                  </a:lnTo>
                  <a:lnTo>
                    <a:pt x="47006" y="215244"/>
                  </a:lnTo>
                  <a:lnTo>
                    <a:pt x="49289" y="202583"/>
                  </a:lnTo>
                  <a:lnTo>
                    <a:pt x="49289" y="200774"/>
                  </a:lnTo>
                  <a:lnTo>
                    <a:pt x="48529" y="199156"/>
                  </a:lnTo>
                  <a:lnTo>
                    <a:pt x="39013" y="181068"/>
                  </a:lnTo>
                  <a:lnTo>
                    <a:pt x="39013" y="180306"/>
                  </a:lnTo>
                  <a:lnTo>
                    <a:pt x="38347" y="179640"/>
                  </a:lnTo>
                  <a:lnTo>
                    <a:pt x="28832" y="170120"/>
                  </a:lnTo>
                  <a:lnTo>
                    <a:pt x="24740" y="161933"/>
                  </a:lnTo>
                  <a:lnTo>
                    <a:pt x="25977" y="149367"/>
                  </a:lnTo>
                  <a:lnTo>
                    <a:pt x="25977" y="147844"/>
                  </a:lnTo>
                  <a:lnTo>
                    <a:pt x="25406" y="146511"/>
                  </a:lnTo>
                  <a:lnTo>
                    <a:pt x="21029" y="136991"/>
                  </a:lnTo>
                  <a:lnTo>
                    <a:pt x="24359" y="124615"/>
                  </a:lnTo>
                  <a:lnTo>
                    <a:pt x="25216" y="121378"/>
                  </a:lnTo>
                  <a:lnTo>
                    <a:pt x="22742" y="119094"/>
                  </a:lnTo>
                  <a:lnTo>
                    <a:pt x="13226" y="110716"/>
                  </a:lnTo>
                  <a:lnTo>
                    <a:pt x="15510" y="92914"/>
                  </a:lnTo>
                  <a:lnTo>
                    <a:pt x="15510" y="91676"/>
                  </a:lnTo>
                  <a:lnTo>
                    <a:pt x="15510" y="90534"/>
                  </a:lnTo>
                  <a:lnTo>
                    <a:pt x="10372" y="75017"/>
                  </a:lnTo>
                  <a:lnTo>
                    <a:pt x="0" y="78444"/>
                  </a:lnTo>
                  <a:lnTo>
                    <a:pt x="4758" y="92819"/>
                  </a:lnTo>
                  <a:lnTo>
                    <a:pt x="2379" y="111858"/>
                  </a:lnTo>
                  <a:lnTo>
                    <a:pt x="2379" y="114619"/>
                  </a:lnTo>
                  <a:lnTo>
                    <a:pt x="4568" y="116523"/>
                  </a:lnTo>
                  <a:lnTo>
                    <a:pt x="14083" y="124615"/>
                  </a:lnTo>
                  <a:lnTo>
                    <a:pt x="11133" y="135563"/>
                  </a:lnTo>
                  <a:lnTo>
                    <a:pt x="11133" y="137467"/>
                  </a:lnTo>
                  <a:lnTo>
                    <a:pt x="11894" y="139276"/>
                  </a:lnTo>
                  <a:lnTo>
                    <a:pt x="16462" y="149557"/>
                  </a:lnTo>
                  <a:lnTo>
                    <a:pt x="15320" y="162314"/>
                  </a:lnTo>
                  <a:lnTo>
                    <a:pt x="15320" y="163932"/>
                  </a:lnTo>
                  <a:lnTo>
                    <a:pt x="16081" y="165265"/>
                  </a:lnTo>
                  <a:lnTo>
                    <a:pt x="21220" y="175642"/>
                  </a:lnTo>
                  <a:lnTo>
                    <a:pt x="21220" y="176403"/>
                  </a:lnTo>
                  <a:lnTo>
                    <a:pt x="21885" y="176974"/>
                  </a:lnTo>
                  <a:lnTo>
                    <a:pt x="31400" y="186494"/>
                  </a:lnTo>
                  <a:lnTo>
                    <a:pt x="39203" y="202107"/>
                  </a:lnTo>
                  <a:lnTo>
                    <a:pt x="36920" y="214483"/>
                  </a:lnTo>
                  <a:lnTo>
                    <a:pt x="36920" y="216006"/>
                  </a:lnTo>
                  <a:lnTo>
                    <a:pt x="37490" y="217434"/>
                  </a:lnTo>
                  <a:lnTo>
                    <a:pt x="45673" y="238473"/>
                  </a:lnTo>
                  <a:lnTo>
                    <a:pt x="39013" y="251801"/>
                  </a:lnTo>
                  <a:lnTo>
                    <a:pt x="38442" y="252848"/>
                  </a:lnTo>
                  <a:lnTo>
                    <a:pt x="38442" y="253990"/>
                  </a:lnTo>
                  <a:lnTo>
                    <a:pt x="37110" y="288928"/>
                  </a:lnTo>
                  <a:lnTo>
                    <a:pt x="37110" y="291308"/>
                  </a:lnTo>
                  <a:lnTo>
                    <a:pt x="38823" y="292926"/>
                  </a:lnTo>
                  <a:lnTo>
                    <a:pt x="44247" y="298353"/>
                  </a:lnTo>
                  <a:lnTo>
                    <a:pt x="50336" y="320248"/>
                  </a:lnTo>
                  <a:lnTo>
                    <a:pt x="50336" y="321581"/>
                  </a:lnTo>
                  <a:lnTo>
                    <a:pt x="51383" y="322628"/>
                  </a:lnTo>
                  <a:lnTo>
                    <a:pt x="55284" y="326532"/>
                  </a:lnTo>
                  <a:lnTo>
                    <a:pt x="57568" y="340335"/>
                  </a:lnTo>
                  <a:lnTo>
                    <a:pt x="57568" y="341478"/>
                  </a:lnTo>
                  <a:lnTo>
                    <a:pt x="58234" y="342430"/>
                  </a:lnTo>
                  <a:lnTo>
                    <a:pt x="64799" y="352426"/>
                  </a:lnTo>
                  <a:lnTo>
                    <a:pt x="61184" y="380985"/>
                  </a:lnTo>
                  <a:lnTo>
                    <a:pt x="61184" y="382318"/>
                  </a:lnTo>
                  <a:lnTo>
                    <a:pt x="61660" y="383556"/>
                  </a:lnTo>
                  <a:lnTo>
                    <a:pt x="65466" y="393932"/>
                  </a:lnTo>
                  <a:lnTo>
                    <a:pt x="66417" y="396312"/>
                  </a:lnTo>
                  <a:lnTo>
                    <a:pt x="68891" y="397169"/>
                  </a:lnTo>
                  <a:lnTo>
                    <a:pt x="72697" y="398407"/>
                  </a:lnTo>
                  <a:lnTo>
                    <a:pt x="78312" y="400311"/>
                  </a:lnTo>
                  <a:lnTo>
                    <a:pt x="79739" y="394599"/>
                  </a:lnTo>
                  <a:lnTo>
                    <a:pt x="81737" y="386697"/>
                  </a:lnTo>
                  <a:lnTo>
                    <a:pt x="84401" y="385364"/>
                  </a:lnTo>
                  <a:lnTo>
                    <a:pt x="86114" y="390029"/>
                  </a:lnTo>
                  <a:lnTo>
                    <a:pt x="86875" y="392028"/>
                  </a:lnTo>
                  <a:lnTo>
                    <a:pt x="88778" y="392980"/>
                  </a:lnTo>
                  <a:lnTo>
                    <a:pt x="92774" y="394980"/>
                  </a:lnTo>
                  <a:lnTo>
                    <a:pt x="97723" y="401929"/>
                  </a:lnTo>
                  <a:lnTo>
                    <a:pt x="125602" y="551486"/>
                  </a:lnTo>
                  <a:lnTo>
                    <a:pt x="124461" y="558340"/>
                  </a:lnTo>
                  <a:lnTo>
                    <a:pt x="124461" y="560625"/>
                  </a:lnTo>
                  <a:lnTo>
                    <a:pt x="125888" y="562529"/>
                  </a:lnTo>
                  <a:lnTo>
                    <a:pt x="133786" y="572620"/>
                  </a:lnTo>
                  <a:lnTo>
                    <a:pt x="130551" y="728556"/>
                  </a:lnTo>
                  <a:lnTo>
                    <a:pt x="130551" y="730460"/>
                  </a:lnTo>
                  <a:lnTo>
                    <a:pt x="131692" y="731983"/>
                  </a:lnTo>
                  <a:lnTo>
                    <a:pt x="134832" y="736076"/>
                  </a:lnTo>
                  <a:lnTo>
                    <a:pt x="164235" y="903912"/>
                  </a:lnTo>
                  <a:lnTo>
                    <a:pt x="164235" y="905625"/>
                  </a:lnTo>
                  <a:lnTo>
                    <a:pt x="165472" y="906863"/>
                  </a:lnTo>
                  <a:lnTo>
                    <a:pt x="177080" y="918477"/>
                  </a:lnTo>
                  <a:lnTo>
                    <a:pt x="146061" y="949512"/>
                  </a:lnTo>
                  <a:lnTo>
                    <a:pt x="142350" y="953225"/>
                  </a:lnTo>
                  <a:lnTo>
                    <a:pt x="145965" y="957033"/>
                  </a:lnTo>
                  <a:lnTo>
                    <a:pt x="164044" y="976072"/>
                  </a:lnTo>
                  <a:lnTo>
                    <a:pt x="172037" y="968552"/>
                  </a:lnTo>
                  <a:lnTo>
                    <a:pt x="157574" y="953034"/>
                  </a:lnTo>
                  <a:lnTo>
                    <a:pt x="188689" y="921904"/>
                  </a:lnTo>
                  <a:lnTo>
                    <a:pt x="192496" y="918096"/>
                  </a:lnTo>
                  <a:lnTo>
                    <a:pt x="188689" y="914193"/>
                  </a:lnTo>
                  <a:lnTo>
                    <a:pt x="174416" y="899913"/>
                  </a:lnTo>
                  <a:lnTo>
                    <a:pt x="145870" y="738076"/>
                  </a:lnTo>
                  <a:lnTo>
                    <a:pt x="244830" y="717132"/>
                  </a:lnTo>
                  <a:lnTo>
                    <a:pt x="244830" y="719226"/>
                  </a:lnTo>
                  <a:lnTo>
                    <a:pt x="245876" y="725509"/>
                  </a:lnTo>
                  <a:lnTo>
                    <a:pt x="251966" y="723510"/>
                  </a:lnTo>
                  <a:lnTo>
                    <a:pt x="259674" y="720940"/>
                  </a:lnTo>
                  <a:lnTo>
                    <a:pt x="263480" y="719702"/>
                  </a:lnTo>
                  <a:lnTo>
                    <a:pt x="263480" y="712848"/>
                  </a:lnTo>
                  <a:lnTo>
                    <a:pt x="288410" y="709516"/>
                  </a:lnTo>
                  <a:lnTo>
                    <a:pt x="289266" y="709516"/>
                  </a:lnTo>
                  <a:lnTo>
                    <a:pt x="290122" y="709516"/>
                  </a:lnTo>
                  <a:lnTo>
                    <a:pt x="299638" y="704661"/>
                  </a:lnTo>
                  <a:lnTo>
                    <a:pt x="411062" y="677910"/>
                  </a:lnTo>
                  <a:lnTo>
                    <a:pt x="439037" y="789959"/>
                  </a:lnTo>
                  <a:cubicBezTo>
                    <a:pt x="439037" y="791482"/>
                    <a:pt x="439704" y="792910"/>
                    <a:pt x="440084" y="794243"/>
                  </a:cubicBezTo>
                  <a:lnTo>
                    <a:pt x="441321" y="799098"/>
                  </a:lnTo>
                  <a:lnTo>
                    <a:pt x="442082" y="802335"/>
                  </a:lnTo>
                  <a:lnTo>
                    <a:pt x="442082" y="802335"/>
                  </a:lnTo>
                  <a:lnTo>
                    <a:pt x="438371" y="805286"/>
                  </a:lnTo>
                  <a:lnTo>
                    <a:pt x="435231" y="807761"/>
                  </a:lnTo>
                  <a:lnTo>
                    <a:pt x="436754" y="811569"/>
                  </a:lnTo>
                  <a:lnTo>
                    <a:pt x="440750" y="821660"/>
                  </a:lnTo>
                  <a:lnTo>
                    <a:pt x="439608" y="823754"/>
                  </a:lnTo>
                  <a:lnTo>
                    <a:pt x="438181" y="824516"/>
                  </a:lnTo>
                  <a:lnTo>
                    <a:pt x="440179" y="828514"/>
                  </a:lnTo>
                  <a:lnTo>
                    <a:pt x="438086" y="830704"/>
                  </a:lnTo>
                  <a:lnTo>
                    <a:pt x="439323" y="831942"/>
                  </a:lnTo>
                  <a:lnTo>
                    <a:pt x="443795" y="836416"/>
                  </a:lnTo>
                  <a:lnTo>
                    <a:pt x="447602" y="831370"/>
                  </a:lnTo>
                  <a:lnTo>
                    <a:pt x="451407" y="826230"/>
                  </a:lnTo>
                  <a:lnTo>
                    <a:pt x="453215" y="823754"/>
                  </a:lnTo>
                  <a:lnTo>
                    <a:pt x="452073" y="820898"/>
                  </a:lnTo>
                  <a:lnTo>
                    <a:pt x="448458" y="811379"/>
                  </a:lnTo>
                  <a:lnTo>
                    <a:pt x="451788" y="808713"/>
                  </a:lnTo>
                  <a:lnTo>
                    <a:pt x="454452" y="806523"/>
                  </a:lnTo>
                  <a:lnTo>
                    <a:pt x="453596" y="803191"/>
                  </a:lnTo>
                  <a:lnTo>
                    <a:pt x="422671" y="679433"/>
                  </a:lnTo>
                  <a:lnTo>
                    <a:pt x="479192" y="662012"/>
                  </a:lnTo>
                  <a:lnTo>
                    <a:pt x="484331" y="684669"/>
                  </a:lnTo>
                  <a:lnTo>
                    <a:pt x="485853" y="691523"/>
                  </a:lnTo>
                  <a:lnTo>
                    <a:pt x="492038" y="688382"/>
                  </a:lnTo>
                  <a:lnTo>
                    <a:pt x="493560" y="687716"/>
                  </a:lnTo>
                  <a:lnTo>
                    <a:pt x="497176" y="705232"/>
                  </a:lnTo>
                  <a:lnTo>
                    <a:pt x="497937" y="708564"/>
                  </a:lnTo>
                  <a:lnTo>
                    <a:pt x="501078" y="709421"/>
                  </a:lnTo>
                  <a:lnTo>
                    <a:pt x="513923" y="712943"/>
                  </a:lnTo>
                  <a:lnTo>
                    <a:pt x="520584" y="719607"/>
                  </a:lnTo>
                  <a:lnTo>
                    <a:pt x="528291" y="711896"/>
                  </a:lnTo>
                  <a:lnTo>
                    <a:pt x="520584" y="70418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530BA16-BA28-2C47-90FD-74D982E2789D}"/>
                </a:ext>
              </a:extLst>
            </p:cNvPr>
            <p:cNvSpPr/>
            <p:nvPr/>
          </p:nvSpPr>
          <p:spPr>
            <a:xfrm>
              <a:off x="3700868" y="2323045"/>
              <a:ext cx="7362114" cy="4100208"/>
            </a:xfrm>
            <a:custGeom>
              <a:avLst/>
              <a:gdLst>
                <a:gd name="connsiteX0" fmla="*/ 8368923 w 8370445"/>
                <a:gd name="connsiteY0" fmla="*/ 1728428 h 4661785"/>
                <a:gd name="connsiteX1" fmla="*/ 8368923 w 8370445"/>
                <a:gd name="connsiteY1" fmla="*/ 1724430 h 4661785"/>
                <a:gd name="connsiteX2" fmla="*/ 8365117 w 8370445"/>
                <a:gd name="connsiteY2" fmla="*/ 1723477 h 4661785"/>
                <a:gd name="connsiteX3" fmla="*/ 8305742 w 8370445"/>
                <a:gd name="connsiteY3" fmla="*/ 1707960 h 4661785"/>
                <a:gd name="connsiteX4" fmla="*/ 8216107 w 8370445"/>
                <a:gd name="connsiteY4" fmla="*/ 1676354 h 4661785"/>
                <a:gd name="connsiteX5" fmla="*/ 8208590 w 8370445"/>
                <a:gd name="connsiteY5" fmla="*/ 1666834 h 4661785"/>
                <a:gd name="connsiteX6" fmla="*/ 8207639 w 8370445"/>
                <a:gd name="connsiteY6" fmla="*/ 1663788 h 4661785"/>
                <a:gd name="connsiteX7" fmla="*/ 8206306 w 8370445"/>
                <a:gd name="connsiteY7" fmla="*/ 1659885 h 4661785"/>
                <a:gd name="connsiteX8" fmla="*/ 8202120 w 8370445"/>
                <a:gd name="connsiteY8" fmla="*/ 1659885 h 4661785"/>
                <a:gd name="connsiteX9" fmla="*/ 8178236 w 8370445"/>
                <a:gd name="connsiteY9" fmla="*/ 1661122 h 4661785"/>
                <a:gd name="connsiteX10" fmla="*/ 8170529 w 8370445"/>
                <a:gd name="connsiteY10" fmla="*/ 1655506 h 4661785"/>
                <a:gd name="connsiteX11" fmla="*/ 8169101 w 8370445"/>
                <a:gd name="connsiteY11" fmla="*/ 1654458 h 4661785"/>
                <a:gd name="connsiteX12" fmla="*/ 8161965 w 8370445"/>
                <a:gd name="connsiteY12" fmla="*/ 1654458 h 4661785"/>
                <a:gd name="connsiteX13" fmla="*/ 8144742 w 8370445"/>
                <a:gd name="connsiteY13" fmla="*/ 1636466 h 4661785"/>
                <a:gd name="connsiteX14" fmla="*/ 8145599 w 8370445"/>
                <a:gd name="connsiteY14" fmla="*/ 1631420 h 4661785"/>
                <a:gd name="connsiteX15" fmla="*/ 8145599 w 8370445"/>
                <a:gd name="connsiteY15" fmla="*/ 1630183 h 4661785"/>
                <a:gd name="connsiteX16" fmla="*/ 8145599 w 8370445"/>
                <a:gd name="connsiteY16" fmla="*/ 1629040 h 4661785"/>
                <a:gd name="connsiteX17" fmla="*/ 8137796 w 8370445"/>
                <a:gd name="connsiteY17" fmla="*/ 1601909 h 4661785"/>
                <a:gd name="connsiteX18" fmla="*/ 8137225 w 8370445"/>
                <a:gd name="connsiteY18" fmla="*/ 1599910 h 4661785"/>
                <a:gd name="connsiteX19" fmla="*/ 8135608 w 8370445"/>
                <a:gd name="connsiteY19" fmla="*/ 1598862 h 4661785"/>
                <a:gd name="connsiteX20" fmla="*/ 8131516 w 8370445"/>
                <a:gd name="connsiteY20" fmla="*/ 1596102 h 4661785"/>
                <a:gd name="connsiteX21" fmla="*/ 8132467 w 8370445"/>
                <a:gd name="connsiteY21" fmla="*/ 1593817 h 4661785"/>
                <a:gd name="connsiteX22" fmla="*/ 8134370 w 8370445"/>
                <a:gd name="connsiteY22" fmla="*/ 1589152 h 4661785"/>
                <a:gd name="connsiteX23" fmla="*/ 8129898 w 8370445"/>
                <a:gd name="connsiteY23" fmla="*/ 1586867 h 4661785"/>
                <a:gd name="connsiteX24" fmla="*/ 8114388 w 8370445"/>
                <a:gd name="connsiteY24" fmla="*/ 1579156 h 4661785"/>
                <a:gd name="connsiteX25" fmla="*/ 8112770 w 8370445"/>
                <a:gd name="connsiteY25" fmla="*/ 1578299 h 4661785"/>
                <a:gd name="connsiteX26" fmla="*/ 8111058 w 8370445"/>
                <a:gd name="connsiteY26" fmla="*/ 1578299 h 4661785"/>
                <a:gd name="connsiteX27" fmla="*/ 8099354 w 8370445"/>
                <a:gd name="connsiteY27" fmla="*/ 1580203 h 4661785"/>
                <a:gd name="connsiteX28" fmla="*/ 8092218 w 8370445"/>
                <a:gd name="connsiteY28" fmla="*/ 1566876 h 4661785"/>
                <a:gd name="connsiteX29" fmla="*/ 8090981 w 8370445"/>
                <a:gd name="connsiteY29" fmla="*/ 1564591 h 4661785"/>
                <a:gd name="connsiteX30" fmla="*/ 8088507 w 8370445"/>
                <a:gd name="connsiteY30" fmla="*/ 1564115 h 4661785"/>
                <a:gd name="connsiteX31" fmla="*/ 8082036 w 8370445"/>
                <a:gd name="connsiteY31" fmla="*/ 1562782 h 4661785"/>
                <a:gd name="connsiteX32" fmla="*/ 8077088 w 8370445"/>
                <a:gd name="connsiteY32" fmla="*/ 1557832 h 4661785"/>
                <a:gd name="connsiteX33" fmla="*/ 8074995 w 8370445"/>
                <a:gd name="connsiteY33" fmla="*/ 1555737 h 4661785"/>
                <a:gd name="connsiteX34" fmla="*/ 8072140 w 8370445"/>
                <a:gd name="connsiteY34" fmla="*/ 1556404 h 4661785"/>
                <a:gd name="connsiteX35" fmla="*/ 7681060 w 8370445"/>
                <a:gd name="connsiteY35" fmla="*/ 1636466 h 4661785"/>
                <a:gd name="connsiteX36" fmla="*/ 7354780 w 8370445"/>
                <a:gd name="connsiteY36" fmla="*/ 1696155 h 4661785"/>
                <a:gd name="connsiteX37" fmla="*/ 7344217 w 8370445"/>
                <a:gd name="connsiteY37" fmla="*/ 1642083 h 4661785"/>
                <a:gd name="connsiteX38" fmla="*/ 7333560 w 8370445"/>
                <a:gd name="connsiteY38" fmla="*/ 1644177 h 4661785"/>
                <a:gd name="connsiteX39" fmla="*/ 7345169 w 8370445"/>
                <a:gd name="connsiteY39" fmla="*/ 1703581 h 4661785"/>
                <a:gd name="connsiteX40" fmla="*/ 7346216 w 8370445"/>
                <a:gd name="connsiteY40" fmla="*/ 1708817 h 4661785"/>
                <a:gd name="connsiteX41" fmla="*/ 7351449 w 8370445"/>
                <a:gd name="connsiteY41" fmla="*/ 1707865 h 4661785"/>
                <a:gd name="connsiteX42" fmla="*/ 7683154 w 8370445"/>
                <a:gd name="connsiteY42" fmla="*/ 1647223 h 4661785"/>
                <a:gd name="connsiteX43" fmla="*/ 8071379 w 8370445"/>
                <a:gd name="connsiteY43" fmla="*/ 1567732 h 4661785"/>
                <a:gd name="connsiteX44" fmla="*/ 8075756 w 8370445"/>
                <a:gd name="connsiteY44" fmla="*/ 1572112 h 4661785"/>
                <a:gd name="connsiteX45" fmla="*/ 8077374 w 8370445"/>
                <a:gd name="connsiteY45" fmla="*/ 1573730 h 4661785"/>
                <a:gd name="connsiteX46" fmla="*/ 8080323 w 8370445"/>
                <a:gd name="connsiteY46" fmla="*/ 1573730 h 4661785"/>
                <a:gd name="connsiteX47" fmla="*/ 8083749 w 8370445"/>
                <a:gd name="connsiteY47" fmla="*/ 1574396 h 4661785"/>
                <a:gd name="connsiteX48" fmla="*/ 8091551 w 8370445"/>
                <a:gd name="connsiteY48" fmla="*/ 1588866 h 4661785"/>
                <a:gd name="connsiteX49" fmla="*/ 8093359 w 8370445"/>
                <a:gd name="connsiteY49" fmla="*/ 1592389 h 4661785"/>
                <a:gd name="connsiteX50" fmla="*/ 8097260 w 8370445"/>
                <a:gd name="connsiteY50" fmla="*/ 1591722 h 4661785"/>
                <a:gd name="connsiteX51" fmla="*/ 8110963 w 8370445"/>
                <a:gd name="connsiteY51" fmla="*/ 1589438 h 4661785"/>
                <a:gd name="connsiteX52" fmla="*/ 8120478 w 8370445"/>
                <a:gd name="connsiteY52" fmla="*/ 1594102 h 4661785"/>
                <a:gd name="connsiteX53" fmla="*/ 8119812 w 8370445"/>
                <a:gd name="connsiteY53" fmla="*/ 1595911 h 4661785"/>
                <a:gd name="connsiteX54" fmla="*/ 8118099 w 8370445"/>
                <a:gd name="connsiteY54" fmla="*/ 1600005 h 4661785"/>
                <a:gd name="connsiteX55" fmla="*/ 8121810 w 8370445"/>
                <a:gd name="connsiteY55" fmla="*/ 1602480 h 4661785"/>
                <a:gd name="connsiteX56" fmla="*/ 8127900 w 8370445"/>
                <a:gd name="connsiteY56" fmla="*/ 1606478 h 4661785"/>
                <a:gd name="connsiteX57" fmla="*/ 8134751 w 8370445"/>
                <a:gd name="connsiteY57" fmla="*/ 1630564 h 4661785"/>
                <a:gd name="connsiteX58" fmla="*/ 8133704 w 8370445"/>
                <a:gd name="connsiteY58" fmla="*/ 1637037 h 4661785"/>
                <a:gd name="connsiteX59" fmla="*/ 8133704 w 8370445"/>
                <a:gd name="connsiteY59" fmla="*/ 1639703 h 4661785"/>
                <a:gd name="connsiteX60" fmla="*/ 8135512 w 8370445"/>
                <a:gd name="connsiteY60" fmla="*/ 1641702 h 4661785"/>
                <a:gd name="connsiteX61" fmla="*/ 8156160 w 8370445"/>
                <a:gd name="connsiteY61" fmla="*/ 1663598 h 4661785"/>
                <a:gd name="connsiteX62" fmla="*/ 8157778 w 8370445"/>
                <a:gd name="connsiteY62" fmla="*/ 1665311 h 4661785"/>
                <a:gd name="connsiteX63" fmla="*/ 8166151 w 8370445"/>
                <a:gd name="connsiteY63" fmla="*/ 1665311 h 4661785"/>
                <a:gd name="connsiteX64" fmla="*/ 8173764 w 8370445"/>
                <a:gd name="connsiteY64" fmla="*/ 1670833 h 4661785"/>
                <a:gd name="connsiteX65" fmla="*/ 8175286 w 8370445"/>
                <a:gd name="connsiteY65" fmla="*/ 1671880 h 4661785"/>
                <a:gd name="connsiteX66" fmla="*/ 8177189 w 8370445"/>
                <a:gd name="connsiteY66" fmla="*/ 1671880 h 4661785"/>
                <a:gd name="connsiteX67" fmla="*/ 8198884 w 8370445"/>
                <a:gd name="connsiteY67" fmla="*/ 1670833 h 4661785"/>
                <a:gd name="connsiteX68" fmla="*/ 8198884 w 8370445"/>
                <a:gd name="connsiteY68" fmla="*/ 1671689 h 4661785"/>
                <a:gd name="connsiteX69" fmla="*/ 8199455 w 8370445"/>
                <a:gd name="connsiteY69" fmla="*/ 1672356 h 4661785"/>
                <a:gd name="connsiteX70" fmla="*/ 8205735 w 8370445"/>
                <a:gd name="connsiteY70" fmla="*/ 1680448 h 4661785"/>
                <a:gd name="connsiteX71" fmla="*/ 8191843 w 8370445"/>
                <a:gd name="connsiteY71" fmla="*/ 1696441 h 4661785"/>
                <a:gd name="connsiteX72" fmla="*/ 8190987 w 8370445"/>
                <a:gd name="connsiteY72" fmla="*/ 1697488 h 4661785"/>
                <a:gd name="connsiteX73" fmla="*/ 8190987 w 8370445"/>
                <a:gd name="connsiteY73" fmla="*/ 1698821 h 4661785"/>
                <a:gd name="connsiteX74" fmla="*/ 8183565 w 8370445"/>
                <a:gd name="connsiteY74" fmla="*/ 1732331 h 4661785"/>
                <a:gd name="connsiteX75" fmla="*/ 8174049 w 8370445"/>
                <a:gd name="connsiteY75" fmla="*/ 1742898 h 4661785"/>
                <a:gd name="connsiteX76" fmla="*/ 8172146 w 8370445"/>
                <a:gd name="connsiteY76" fmla="*/ 1745088 h 4661785"/>
                <a:gd name="connsiteX77" fmla="*/ 8172812 w 8370445"/>
                <a:gd name="connsiteY77" fmla="*/ 1747848 h 4661785"/>
                <a:gd name="connsiteX78" fmla="*/ 8174049 w 8370445"/>
                <a:gd name="connsiteY78" fmla="*/ 1752704 h 4661785"/>
                <a:gd name="connsiteX79" fmla="*/ 8154543 w 8370445"/>
                <a:gd name="connsiteY79" fmla="*/ 1776598 h 4661785"/>
                <a:gd name="connsiteX80" fmla="*/ 8151593 w 8370445"/>
                <a:gd name="connsiteY80" fmla="*/ 1780216 h 4661785"/>
                <a:gd name="connsiteX81" fmla="*/ 8154733 w 8370445"/>
                <a:gd name="connsiteY81" fmla="*/ 1783643 h 4661785"/>
                <a:gd name="connsiteX82" fmla="*/ 8171575 w 8370445"/>
                <a:gd name="connsiteY82" fmla="*/ 1802683 h 4661785"/>
                <a:gd name="connsiteX83" fmla="*/ 8169577 w 8370445"/>
                <a:gd name="connsiteY83" fmla="*/ 1804206 h 4661785"/>
                <a:gd name="connsiteX84" fmla="*/ 8167198 w 8370445"/>
                <a:gd name="connsiteY84" fmla="*/ 1806110 h 4661785"/>
                <a:gd name="connsiteX85" fmla="*/ 8167198 w 8370445"/>
                <a:gd name="connsiteY85" fmla="*/ 1809061 h 4661785"/>
                <a:gd name="connsiteX86" fmla="*/ 8168245 w 8370445"/>
                <a:gd name="connsiteY86" fmla="*/ 1818581 h 4661785"/>
                <a:gd name="connsiteX87" fmla="*/ 8166913 w 8370445"/>
                <a:gd name="connsiteY87" fmla="*/ 1820390 h 4661785"/>
                <a:gd name="connsiteX88" fmla="*/ 8162441 w 8370445"/>
                <a:gd name="connsiteY88" fmla="*/ 1821342 h 4661785"/>
                <a:gd name="connsiteX89" fmla="*/ 8159586 w 8370445"/>
                <a:gd name="connsiteY89" fmla="*/ 1821913 h 4661785"/>
                <a:gd name="connsiteX90" fmla="*/ 8158444 w 8370445"/>
                <a:gd name="connsiteY90" fmla="*/ 1824578 h 4661785"/>
                <a:gd name="connsiteX91" fmla="*/ 8155875 w 8370445"/>
                <a:gd name="connsiteY91" fmla="*/ 1831052 h 4661785"/>
                <a:gd name="connsiteX92" fmla="*/ 8155399 w 8370445"/>
                <a:gd name="connsiteY92" fmla="*/ 1832290 h 4661785"/>
                <a:gd name="connsiteX93" fmla="*/ 8155399 w 8370445"/>
                <a:gd name="connsiteY93" fmla="*/ 1833622 h 4661785"/>
                <a:gd name="connsiteX94" fmla="*/ 8156731 w 8370445"/>
                <a:gd name="connsiteY94" fmla="*/ 1847807 h 4661785"/>
                <a:gd name="connsiteX95" fmla="*/ 8156731 w 8370445"/>
                <a:gd name="connsiteY95" fmla="*/ 1850377 h 4661785"/>
                <a:gd name="connsiteX96" fmla="*/ 8158825 w 8370445"/>
                <a:gd name="connsiteY96" fmla="*/ 1851805 h 4661785"/>
                <a:gd name="connsiteX97" fmla="*/ 8158825 w 8370445"/>
                <a:gd name="connsiteY97" fmla="*/ 1851805 h 4661785"/>
                <a:gd name="connsiteX98" fmla="*/ 8157873 w 8370445"/>
                <a:gd name="connsiteY98" fmla="*/ 1854090 h 4661785"/>
                <a:gd name="connsiteX99" fmla="*/ 8157112 w 8370445"/>
                <a:gd name="connsiteY99" fmla="*/ 1855994 h 4661785"/>
                <a:gd name="connsiteX100" fmla="*/ 8157873 w 8370445"/>
                <a:gd name="connsiteY100" fmla="*/ 1857993 h 4661785"/>
                <a:gd name="connsiteX101" fmla="*/ 8164249 w 8370445"/>
                <a:gd name="connsiteY101" fmla="*/ 1876081 h 4661785"/>
                <a:gd name="connsiteX102" fmla="*/ 8165771 w 8370445"/>
                <a:gd name="connsiteY102" fmla="*/ 1880365 h 4661785"/>
                <a:gd name="connsiteX103" fmla="*/ 8170338 w 8370445"/>
                <a:gd name="connsiteY103" fmla="*/ 1879603 h 4661785"/>
                <a:gd name="connsiteX104" fmla="*/ 8183660 w 8370445"/>
                <a:gd name="connsiteY104" fmla="*/ 1877319 h 4661785"/>
                <a:gd name="connsiteX105" fmla="*/ 8187942 w 8370445"/>
                <a:gd name="connsiteY105" fmla="*/ 1880175 h 4661785"/>
                <a:gd name="connsiteX106" fmla="*/ 8193841 w 8370445"/>
                <a:gd name="connsiteY106" fmla="*/ 1901499 h 4661785"/>
                <a:gd name="connsiteX107" fmla="*/ 8194507 w 8370445"/>
                <a:gd name="connsiteY107" fmla="*/ 1903784 h 4661785"/>
                <a:gd name="connsiteX108" fmla="*/ 8196696 w 8370445"/>
                <a:gd name="connsiteY108" fmla="*/ 1904926 h 4661785"/>
                <a:gd name="connsiteX109" fmla="*/ 8204403 w 8370445"/>
                <a:gd name="connsiteY109" fmla="*/ 1908829 h 4661785"/>
                <a:gd name="connsiteX110" fmla="*/ 8206402 w 8370445"/>
                <a:gd name="connsiteY110" fmla="*/ 1909781 h 4661785"/>
                <a:gd name="connsiteX111" fmla="*/ 8208590 w 8370445"/>
                <a:gd name="connsiteY111" fmla="*/ 1909115 h 4661785"/>
                <a:gd name="connsiteX112" fmla="*/ 8212396 w 8370445"/>
                <a:gd name="connsiteY112" fmla="*/ 1907782 h 4661785"/>
                <a:gd name="connsiteX113" fmla="*/ 8221912 w 8370445"/>
                <a:gd name="connsiteY113" fmla="*/ 1921205 h 4661785"/>
                <a:gd name="connsiteX114" fmla="*/ 8223053 w 8370445"/>
                <a:gd name="connsiteY114" fmla="*/ 1922824 h 4661785"/>
                <a:gd name="connsiteX115" fmla="*/ 8224956 w 8370445"/>
                <a:gd name="connsiteY115" fmla="*/ 1923395 h 4661785"/>
                <a:gd name="connsiteX116" fmla="*/ 8232378 w 8370445"/>
                <a:gd name="connsiteY116" fmla="*/ 1925489 h 4661785"/>
                <a:gd name="connsiteX117" fmla="*/ 8240371 w 8370445"/>
                <a:gd name="connsiteY117" fmla="*/ 1935009 h 4661785"/>
                <a:gd name="connsiteX118" fmla="*/ 8240942 w 8370445"/>
                <a:gd name="connsiteY118" fmla="*/ 1935675 h 4661785"/>
                <a:gd name="connsiteX119" fmla="*/ 8241798 w 8370445"/>
                <a:gd name="connsiteY119" fmla="*/ 1935675 h 4661785"/>
                <a:gd name="connsiteX120" fmla="*/ 8261495 w 8370445"/>
                <a:gd name="connsiteY120" fmla="*/ 1946718 h 4661785"/>
                <a:gd name="connsiteX121" fmla="*/ 8262827 w 8370445"/>
                <a:gd name="connsiteY121" fmla="*/ 1948527 h 4661785"/>
                <a:gd name="connsiteX122" fmla="*/ 8262161 w 8370445"/>
                <a:gd name="connsiteY122" fmla="*/ 1949955 h 4661785"/>
                <a:gd name="connsiteX123" fmla="*/ 8251409 w 8370445"/>
                <a:gd name="connsiteY123" fmla="*/ 1954239 h 4661785"/>
                <a:gd name="connsiteX124" fmla="*/ 8249696 w 8370445"/>
                <a:gd name="connsiteY124" fmla="*/ 1955001 h 4661785"/>
                <a:gd name="connsiteX125" fmla="*/ 8248744 w 8370445"/>
                <a:gd name="connsiteY125" fmla="*/ 1956714 h 4661785"/>
                <a:gd name="connsiteX126" fmla="*/ 8243131 w 8370445"/>
                <a:gd name="connsiteY126" fmla="*/ 1966805 h 4661785"/>
                <a:gd name="connsiteX127" fmla="*/ 8231712 w 8370445"/>
                <a:gd name="connsiteY127" fmla="*/ 1972517 h 4661785"/>
                <a:gd name="connsiteX128" fmla="*/ 8230475 w 8370445"/>
                <a:gd name="connsiteY128" fmla="*/ 1973088 h 4661785"/>
                <a:gd name="connsiteX129" fmla="*/ 8229714 w 8370445"/>
                <a:gd name="connsiteY129" fmla="*/ 1974231 h 4661785"/>
                <a:gd name="connsiteX130" fmla="*/ 8215441 w 8370445"/>
                <a:gd name="connsiteY130" fmla="*/ 1994413 h 4661785"/>
                <a:gd name="connsiteX131" fmla="*/ 8211159 w 8370445"/>
                <a:gd name="connsiteY131" fmla="*/ 1995270 h 4661785"/>
                <a:gd name="connsiteX132" fmla="*/ 8208304 w 8370445"/>
                <a:gd name="connsiteY132" fmla="*/ 1995841 h 4661785"/>
                <a:gd name="connsiteX133" fmla="*/ 8207162 w 8370445"/>
                <a:gd name="connsiteY133" fmla="*/ 1998507 h 4661785"/>
                <a:gd name="connsiteX134" fmla="*/ 8203357 w 8370445"/>
                <a:gd name="connsiteY134" fmla="*/ 2007550 h 4661785"/>
                <a:gd name="connsiteX135" fmla="*/ 8202595 w 8370445"/>
                <a:gd name="connsiteY135" fmla="*/ 2009264 h 4661785"/>
                <a:gd name="connsiteX136" fmla="*/ 8203071 w 8370445"/>
                <a:gd name="connsiteY136" fmla="*/ 2011168 h 4661785"/>
                <a:gd name="connsiteX137" fmla="*/ 8205925 w 8370445"/>
                <a:gd name="connsiteY137" fmla="*/ 2021545 h 4661785"/>
                <a:gd name="connsiteX138" fmla="*/ 8194507 w 8370445"/>
                <a:gd name="connsiteY138" fmla="*/ 2029161 h 4661785"/>
                <a:gd name="connsiteX139" fmla="*/ 8178712 w 8370445"/>
                <a:gd name="connsiteY139" fmla="*/ 2032778 h 4661785"/>
                <a:gd name="connsiteX140" fmla="*/ 8176714 w 8370445"/>
                <a:gd name="connsiteY140" fmla="*/ 2032778 h 4661785"/>
                <a:gd name="connsiteX141" fmla="*/ 8175572 w 8370445"/>
                <a:gd name="connsiteY141" fmla="*/ 2034396 h 4661785"/>
                <a:gd name="connsiteX142" fmla="*/ 8167388 w 8370445"/>
                <a:gd name="connsiteY142" fmla="*/ 2045535 h 4661785"/>
                <a:gd name="connsiteX143" fmla="*/ 8151688 w 8370445"/>
                <a:gd name="connsiteY143" fmla="*/ 2041346 h 4661785"/>
                <a:gd name="connsiteX144" fmla="*/ 8150451 w 8370445"/>
                <a:gd name="connsiteY144" fmla="*/ 2041346 h 4661785"/>
                <a:gd name="connsiteX145" fmla="*/ 8149310 w 8370445"/>
                <a:gd name="connsiteY145" fmla="*/ 2041346 h 4661785"/>
                <a:gd name="connsiteX146" fmla="*/ 8128566 w 8370445"/>
                <a:gd name="connsiteY146" fmla="*/ 2045249 h 4661785"/>
                <a:gd name="connsiteX147" fmla="*/ 8126948 w 8370445"/>
                <a:gd name="connsiteY147" fmla="*/ 2045249 h 4661785"/>
                <a:gd name="connsiteX148" fmla="*/ 8125806 w 8370445"/>
                <a:gd name="connsiteY148" fmla="*/ 2046487 h 4661785"/>
                <a:gd name="connsiteX149" fmla="*/ 8116291 w 8370445"/>
                <a:gd name="connsiteY149" fmla="*/ 2055531 h 4661785"/>
                <a:gd name="connsiteX150" fmla="*/ 8115435 w 8370445"/>
                <a:gd name="connsiteY150" fmla="*/ 2056387 h 4661785"/>
                <a:gd name="connsiteX151" fmla="*/ 8115435 w 8370445"/>
                <a:gd name="connsiteY151" fmla="*/ 2057530 h 4661785"/>
                <a:gd name="connsiteX152" fmla="*/ 8108965 w 8370445"/>
                <a:gd name="connsiteY152" fmla="*/ 2075808 h 4661785"/>
                <a:gd name="connsiteX153" fmla="*/ 8103065 w 8370445"/>
                <a:gd name="connsiteY153" fmla="*/ 2075808 h 4661785"/>
                <a:gd name="connsiteX154" fmla="*/ 8103065 w 8370445"/>
                <a:gd name="connsiteY154" fmla="*/ 2077236 h 4661785"/>
                <a:gd name="connsiteX155" fmla="*/ 7824837 w 8370445"/>
                <a:gd name="connsiteY155" fmla="*/ 2136640 h 4661785"/>
                <a:gd name="connsiteX156" fmla="*/ 7485425 w 8370445"/>
                <a:gd name="connsiteY156" fmla="*/ 2200994 h 4661785"/>
                <a:gd name="connsiteX157" fmla="*/ 7485425 w 8370445"/>
                <a:gd name="connsiteY157" fmla="*/ 2200994 h 4661785"/>
                <a:gd name="connsiteX158" fmla="*/ 7335083 w 8370445"/>
                <a:gd name="connsiteY158" fmla="*/ 2226031 h 4661785"/>
                <a:gd name="connsiteX159" fmla="*/ 7321856 w 8370445"/>
                <a:gd name="connsiteY159" fmla="*/ 2228316 h 4661785"/>
                <a:gd name="connsiteX160" fmla="*/ 7315291 w 8370445"/>
                <a:gd name="connsiteY160" fmla="*/ 2229363 h 4661785"/>
                <a:gd name="connsiteX161" fmla="*/ 7314149 w 8370445"/>
                <a:gd name="connsiteY161" fmla="*/ 2229363 h 4661785"/>
                <a:gd name="connsiteX162" fmla="*/ 7312341 w 8370445"/>
                <a:gd name="connsiteY162" fmla="*/ 2229363 h 4661785"/>
                <a:gd name="connsiteX163" fmla="*/ 7280941 w 8370445"/>
                <a:gd name="connsiteY163" fmla="*/ 2028208 h 4661785"/>
                <a:gd name="connsiteX164" fmla="*/ 7279608 w 8370445"/>
                <a:gd name="connsiteY164" fmla="*/ 2019450 h 4661785"/>
                <a:gd name="connsiteX165" fmla="*/ 7279608 w 8370445"/>
                <a:gd name="connsiteY165" fmla="*/ 2019450 h 4661785"/>
                <a:gd name="connsiteX166" fmla="*/ 7274851 w 8370445"/>
                <a:gd name="connsiteY166" fmla="*/ 1996698 h 4661785"/>
                <a:gd name="connsiteX167" fmla="*/ 7230985 w 8370445"/>
                <a:gd name="connsiteY167" fmla="*/ 1725762 h 4661785"/>
                <a:gd name="connsiteX168" fmla="*/ 7220233 w 8370445"/>
                <a:gd name="connsiteY168" fmla="*/ 1727476 h 4661785"/>
                <a:gd name="connsiteX169" fmla="*/ 7264098 w 8370445"/>
                <a:gd name="connsiteY169" fmla="*/ 1998602 h 4661785"/>
                <a:gd name="connsiteX170" fmla="*/ 7269332 w 8370445"/>
                <a:gd name="connsiteY170" fmla="*/ 2023449 h 4661785"/>
                <a:gd name="connsiteX171" fmla="*/ 7269902 w 8370445"/>
                <a:gd name="connsiteY171" fmla="*/ 2026400 h 4661785"/>
                <a:gd name="connsiteX172" fmla="*/ 7264574 w 8370445"/>
                <a:gd name="connsiteY172" fmla="*/ 2030208 h 4661785"/>
                <a:gd name="connsiteX173" fmla="*/ 7255059 w 8370445"/>
                <a:gd name="connsiteY173" fmla="*/ 2032493 h 4661785"/>
                <a:gd name="connsiteX174" fmla="*/ 7252680 w 8370445"/>
                <a:gd name="connsiteY174" fmla="*/ 2033064 h 4661785"/>
                <a:gd name="connsiteX175" fmla="*/ 7251538 w 8370445"/>
                <a:gd name="connsiteY175" fmla="*/ 2035348 h 4661785"/>
                <a:gd name="connsiteX176" fmla="*/ 7247637 w 8370445"/>
                <a:gd name="connsiteY176" fmla="*/ 2043060 h 4661785"/>
                <a:gd name="connsiteX177" fmla="*/ 7246114 w 8370445"/>
                <a:gd name="connsiteY177" fmla="*/ 2046106 h 4661785"/>
                <a:gd name="connsiteX178" fmla="*/ 7248113 w 8370445"/>
                <a:gd name="connsiteY178" fmla="*/ 2048771 h 4661785"/>
                <a:gd name="connsiteX179" fmla="*/ 7262481 w 8370445"/>
                <a:gd name="connsiteY179" fmla="*/ 2067811 h 4661785"/>
                <a:gd name="connsiteX180" fmla="*/ 7261244 w 8370445"/>
                <a:gd name="connsiteY180" fmla="*/ 2087803 h 4661785"/>
                <a:gd name="connsiteX181" fmla="*/ 7261244 w 8370445"/>
                <a:gd name="connsiteY181" fmla="*/ 2090945 h 4661785"/>
                <a:gd name="connsiteX182" fmla="*/ 7263813 w 8370445"/>
                <a:gd name="connsiteY182" fmla="*/ 2092658 h 4661785"/>
                <a:gd name="connsiteX183" fmla="*/ 7265716 w 8370445"/>
                <a:gd name="connsiteY183" fmla="*/ 2093991 h 4661785"/>
                <a:gd name="connsiteX184" fmla="*/ 7267714 w 8370445"/>
                <a:gd name="connsiteY184" fmla="*/ 2105700 h 4661785"/>
                <a:gd name="connsiteX185" fmla="*/ 7256486 w 8370445"/>
                <a:gd name="connsiteY185" fmla="*/ 2137973 h 4661785"/>
                <a:gd name="connsiteX186" fmla="*/ 7256486 w 8370445"/>
                <a:gd name="connsiteY186" fmla="*/ 2138830 h 4661785"/>
                <a:gd name="connsiteX187" fmla="*/ 7256486 w 8370445"/>
                <a:gd name="connsiteY187" fmla="*/ 2192998 h 4661785"/>
                <a:gd name="connsiteX188" fmla="*/ 7250777 w 8370445"/>
                <a:gd name="connsiteY188" fmla="*/ 2195473 h 4661785"/>
                <a:gd name="connsiteX189" fmla="*/ 7244687 w 8370445"/>
                <a:gd name="connsiteY189" fmla="*/ 2198043 h 4661785"/>
                <a:gd name="connsiteX190" fmla="*/ 7248398 w 8370445"/>
                <a:gd name="connsiteY190" fmla="*/ 2203469 h 4661785"/>
                <a:gd name="connsiteX191" fmla="*/ 7251633 w 8370445"/>
                <a:gd name="connsiteY191" fmla="*/ 2208420 h 4661785"/>
                <a:gd name="connsiteX192" fmla="*/ 7248208 w 8370445"/>
                <a:gd name="connsiteY192" fmla="*/ 2214512 h 4661785"/>
                <a:gd name="connsiteX193" fmla="*/ 7246875 w 8370445"/>
                <a:gd name="connsiteY193" fmla="*/ 2216797 h 4661785"/>
                <a:gd name="connsiteX194" fmla="*/ 7247827 w 8370445"/>
                <a:gd name="connsiteY194" fmla="*/ 2219272 h 4661785"/>
                <a:gd name="connsiteX195" fmla="*/ 7249540 w 8370445"/>
                <a:gd name="connsiteY195" fmla="*/ 2223461 h 4661785"/>
                <a:gd name="connsiteX196" fmla="*/ 7244211 w 8370445"/>
                <a:gd name="connsiteY196" fmla="*/ 2234219 h 4661785"/>
                <a:gd name="connsiteX197" fmla="*/ 7242593 w 8370445"/>
                <a:gd name="connsiteY197" fmla="*/ 2237455 h 4661785"/>
                <a:gd name="connsiteX198" fmla="*/ 7244877 w 8370445"/>
                <a:gd name="connsiteY198" fmla="*/ 2240121 h 4661785"/>
                <a:gd name="connsiteX199" fmla="*/ 7250301 w 8370445"/>
                <a:gd name="connsiteY199" fmla="*/ 2246404 h 4661785"/>
                <a:gd name="connsiteX200" fmla="*/ 7248017 w 8370445"/>
                <a:gd name="connsiteY200" fmla="*/ 2250973 h 4661785"/>
                <a:gd name="connsiteX201" fmla="*/ 7248017 w 8370445"/>
                <a:gd name="connsiteY201" fmla="*/ 2251830 h 4661785"/>
                <a:gd name="connsiteX202" fmla="*/ 7248017 w 8370445"/>
                <a:gd name="connsiteY202" fmla="*/ 2252878 h 4661785"/>
                <a:gd name="connsiteX203" fmla="*/ 7246971 w 8370445"/>
                <a:gd name="connsiteY203" fmla="*/ 2264682 h 4661785"/>
                <a:gd name="connsiteX204" fmla="*/ 7233459 w 8370445"/>
                <a:gd name="connsiteY204" fmla="*/ 2274868 h 4661785"/>
                <a:gd name="connsiteX205" fmla="*/ 7232698 w 8370445"/>
                <a:gd name="connsiteY205" fmla="*/ 2275440 h 4661785"/>
                <a:gd name="connsiteX206" fmla="*/ 7232127 w 8370445"/>
                <a:gd name="connsiteY206" fmla="*/ 2276201 h 4661785"/>
                <a:gd name="connsiteX207" fmla="*/ 7213096 w 8370445"/>
                <a:gd name="connsiteY207" fmla="*/ 2304761 h 4661785"/>
                <a:gd name="connsiteX208" fmla="*/ 7203581 w 8370445"/>
                <a:gd name="connsiteY208" fmla="*/ 2311901 h 4661785"/>
                <a:gd name="connsiteX209" fmla="*/ 7202724 w 8370445"/>
                <a:gd name="connsiteY209" fmla="*/ 2312567 h 4661785"/>
                <a:gd name="connsiteX210" fmla="*/ 7202153 w 8370445"/>
                <a:gd name="connsiteY210" fmla="*/ 2313424 h 4661785"/>
                <a:gd name="connsiteX211" fmla="*/ 7195683 w 8370445"/>
                <a:gd name="connsiteY211" fmla="*/ 2324277 h 4661785"/>
                <a:gd name="connsiteX212" fmla="*/ 7190450 w 8370445"/>
                <a:gd name="connsiteY212" fmla="*/ 2325133 h 4661785"/>
                <a:gd name="connsiteX213" fmla="*/ 7189022 w 8370445"/>
                <a:gd name="connsiteY213" fmla="*/ 2325133 h 4661785"/>
                <a:gd name="connsiteX214" fmla="*/ 7187880 w 8370445"/>
                <a:gd name="connsiteY214" fmla="*/ 2326085 h 4661785"/>
                <a:gd name="connsiteX215" fmla="*/ 7177509 w 8370445"/>
                <a:gd name="connsiteY215" fmla="*/ 2334558 h 4661785"/>
                <a:gd name="connsiteX216" fmla="*/ 7169421 w 8370445"/>
                <a:gd name="connsiteY216" fmla="*/ 2326466 h 4661785"/>
                <a:gd name="connsiteX217" fmla="*/ 7167232 w 8370445"/>
                <a:gd name="connsiteY217" fmla="*/ 2324277 h 4661785"/>
                <a:gd name="connsiteX218" fmla="*/ 7164282 w 8370445"/>
                <a:gd name="connsiteY218" fmla="*/ 2325038 h 4661785"/>
                <a:gd name="connsiteX219" fmla="*/ 7159049 w 8370445"/>
                <a:gd name="connsiteY219" fmla="*/ 2326276 h 4661785"/>
                <a:gd name="connsiteX220" fmla="*/ 7157241 w 8370445"/>
                <a:gd name="connsiteY220" fmla="*/ 2326276 h 4661785"/>
                <a:gd name="connsiteX221" fmla="*/ 7156099 w 8370445"/>
                <a:gd name="connsiteY221" fmla="*/ 2327704 h 4661785"/>
                <a:gd name="connsiteX222" fmla="*/ 7141922 w 8370445"/>
                <a:gd name="connsiteY222" fmla="*/ 2345792 h 4661785"/>
                <a:gd name="connsiteX223" fmla="*/ 7140780 w 8370445"/>
                <a:gd name="connsiteY223" fmla="*/ 2347315 h 4661785"/>
                <a:gd name="connsiteX224" fmla="*/ 7140780 w 8370445"/>
                <a:gd name="connsiteY224" fmla="*/ 2359690 h 4661785"/>
                <a:gd name="connsiteX225" fmla="*/ 7131265 w 8370445"/>
                <a:gd name="connsiteY225" fmla="*/ 2360547 h 4661785"/>
                <a:gd name="connsiteX226" fmla="*/ 7129742 w 8370445"/>
                <a:gd name="connsiteY226" fmla="*/ 2360547 h 4661785"/>
                <a:gd name="connsiteX227" fmla="*/ 7128505 w 8370445"/>
                <a:gd name="connsiteY227" fmla="*/ 2361499 h 4661785"/>
                <a:gd name="connsiteX228" fmla="*/ 7123367 w 8370445"/>
                <a:gd name="connsiteY228" fmla="*/ 2365402 h 4661785"/>
                <a:gd name="connsiteX229" fmla="*/ 7121178 w 8370445"/>
                <a:gd name="connsiteY229" fmla="*/ 2367021 h 4661785"/>
                <a:gd name="connsiteX230" fmla="*/ 7121178 w 8370445"/>
                <a:gd name="connsiteY230" fmla="*/ 2375398 h 4661785"/>
                <a:gd name="connsiteX231" fmla="*/ 7118989 w 8370445"/>
                <a:gd name="connsiteY231" fmla="*/ 2376541 h 4661785"/>
                <a:gd name="connsiteX232" fmla="*/ 7117277 w 8370445"/>
                <a:gd name="connsiteY232" fmla="*/ 2377397 h 4661785"/>
                <a:gd name="connsiteX233" fmla="*/ 7116420 w 8370445"/>
                <a:gd name="connsiteY233" fmla="*/ 2379206 h 4661785"/>
                <a:gd name="connsiteX234" fmla="*/ 7112614 w 8370445"/>
                <a:gd name="connsiteY234" fmla="*/ 2388250 h 4661785"/>
                <a:gd name="connsiteX235" fmla="*/ 7111853 w 8370445"/>
                <a:gd name="connsiteY235" fmla="*/ 2390059 h 4661785"/>
                <a:gd name="connsiteX236" fmla="*/ 7112424 w 8370445"/>
                <a:gd name="connsiteY236" fmla="*/ 2391963 h 4661785"/>
                <a:gd name="connsiteX237" fmla="*/ 7115849 w 8370445"/>
                <a:gd name="connsiteY237" fmla="*/ 2403387 h 4661785"/>
                <a:gd name="connsiteX238" fmla="*/ 7115374 w 8370445"/>
                <a:gd name="connsiteY238" fmla="*/ 2405291 h 4661785"/>
                <a:gd name="connsiteX239" fmla="*/ 7106620 w 8370445"/>
                <a:gd name="connsiteY239" fmla="*/ 2411859 h 4661785"/>
                <a:gd name="connsiteX240" fmla="*/ 7101576 w 8370445"/>
                <a:gd name="connsiteY240" fmla="*/ 2415667 h 4661785"/>
                <a:gd name="connsiteX241" fmla="*/ 7106049 w 8370445"/>
                <a:gd name="connsiteY241" fmla="*/ 2420046 h 4661785"/>
                <a:gd name="connsiteX242" fmla="*/ 7114707 w 8370445"/>
                <a:gd name="connsiteY242" fmla="*/ 2428805 h 4661785"/>
                <a:gd name="connsiteX243" fmla="*/ 7114707 w 8370445"/>
                <a:gd name="connsiteY243" fmla="*/ 2437754 h 4661785"/>
                <a:gd name="connsiteX244" fmla="*/ 7111282 w 8370445"/>
                <a:gd name="connsiteY244" fmla="*/ 2435945 h 4661785"/>
                <a:gd name="connsiteX245" fmla="*/ 7108903 w 8370445"/>
                <a:gd name="connsiteY245" fmla="*/ 2440895 h 4661785"/>
                <a:gd name="connsiteX246" fmla="*/ 7106049 w 8370445"/>
                <a:gd name="connsiteY246" fmla="*/ 2446512 h 4661785"/>
                <a:gd name="connsiteX247" fmla="*/ 7105383 w 8370445"/>
                <a:gd name="connsiteY247" fmla="*/ 2445465 h 4661785"/>
                <a:gd name="connsiteX248" fmla="*/ 7097580 w 8370445"/>
                <a:gd name="connsiteY248" fmla="*/ 2433850 h 4661785"/>
                <a:gd name="connsiteX249" fmla="*/ 7096438 w 8370445"/>
                <a:gd name="connsiteY249" fmla="*/ 2432042 h 4661785"/>
                <a:gd name="connsiteX250" fmla="*/ 7094345 w 8370445"/>
                <a:gd name="connsiteY250" fmla="*/ 2432042 h 4661785"/>
                <a:gd name="connsiteX251" fmla="*/ 7077598 w 8370445"/>
                <a:gd name="connsiteY251" fmla="*/ 2428138 h 4661785"/>
                <a:gd name="connsiteX252" fmla="*/ 7074362 w 8370445"/>
                <a:gd name="connsiteY252" fmla="*/ 2427377 h 4661785"/>
                <a:gd name="connsiteX253" fmla="*/ 7072269 w 8370445"/>
                <a:gd name="connsiteY253" fmla="*/ 2429852 h 4661785"/>
                <a:gd name="connsiteX254" fmla="*/ 7062754 w 8370445"/>
                <a:gd name="connsiteY254" fmla="*/ 2440229 h 4661785"/>
                <a:gd name="connsiteX255" fmla="*/ 7062088 w 8370445"/>
                <a:gd name="connsiteY255" fmla="*/ 2440990 h 4661785"/>
                <a:gd name="connsiteX256" fmla="*/ 7062088 w 8370445"/>
                <a:gd name="connsiteY256" fmla="*/ 2442037 h 4661785"/>
                <a:gd name="connsiteX257" fmla="*/ 7055618 w 8370445"/>
                <a:gd name="connsiteY257" fmla="*/ 2461077 h 4661785"/>
                <a:gd name="connsiteX258" fmla="*/ 7055618 w 8370445"/>
                <a:gd name="connsiteY258" fmla="*/ 2462124 h 4661785"/>
                <a:gd name="connsiteX259" fmla="*/ 7055618 w 8370445"/>
                <a:gd name="connsiteY259" fmla="*/ 2463362 h 4661785"/>
                <a:gd name="connsiteX260" fmla="*/ 7056664 w 8370445"/>
                <a:gd name="connsiteY260" fmla="*/ 2474310 h 4661785"/>
                <a:gd name="connsiteX261" fmla="*/ 7047149 w 8370445"/>
                <a:gd name="connsiteY261" fmla="*/ 2488113 h 4661785"/>
                <a:gd name="connsiteX262" fmla="*/ 7045436 w 8370445"/>
                <a:gd name="connsiteY262" fmla="*/ 2490779 h 4661785"/>
                <a:gd name="connsiteX263" fmla="*/ 7046863 w 8370445"/>
                <a:gd name="connsiteY263" fmla="*/ 2493635 h 4661785"/>
                <a:gd name="connsiteX264" fmla="*/ 7054285 w 8370445"/>
                <a:gd name="connsiteY264" fmla="*/ 2508486 h 4661785"/>
                <a:gd name="connsiteX265" fmla="*/ 7058663 w 8370445"/>
                <a:gd name="connsiteY265" fmla="*/ 2527526 h 4661785"/>
                <a:gd name="connsiteX266" fmla="*/ 7057045 w 8370445"/>
                <a:gd name="connsiteY266" fmla="*/ 2529525 h 4661785"/>
                <a:gd name="connsiteX267" fmla="*/ 7048386 w 8370445"/>
                <a:gd name="connsiteY267" fmla="*/ 2528573 h 4661785"/>
                <a:gd name="connsiteX268" fmla="*/ 7045150 w 8370445"/>
                <a:gd name="connsiteY268" fmla="*/ 2528573 h 4661785"/>
                <a:gd name="connsiteX269" fmla="*/ 7043248 w 8370445"/>
                <a:gd name="connsiteY269" fmla="*/ 2531334 h 4661785"/>
                <a:gd name="connsiteX270" fmla="*/ 7040678 w 8370445"/>
                <a:gd name="connsiteY270" fmla="*/ 2535237 h 4661785"/>
                <a:gd name="connsiteX271" fmla="*/ 7039917 w 8370445"/>
                <a:gd name="connsiteY271" fmla="*/ 2536379 h 4661785"/>
                <a:gd name="connsiteX272" fmla="*/ 7039917 w 8370445"/>
                <a:gd name="connsiteY272" fmla="*/ 2537807 h 4661785"/>
                <a:gd name="connsiteX273" fmla="*/ 7037633 w 8370445"/>
                <a:gd name="connsiteY273" fmla="*/ 2566938 h 4661785"/>
                <a:gd name="connsiteX274" fmla="*/ 7012132 w 8370445"/>
                <a:gd name="connsiteY274" fmla="*/ 2579123 h 4661785"/>
                <a:gd name="connsiteX275" fmla="*/ 7002617 w 8370445"/>
                <a:gd name="connsiteY275" fmla="*/ 2578267 h 4661785"/>
                <a:gd name="connsiteX276" fmla="*/ 6997478 w 8370445"/>
                <a:gd name="connsiteY276" fmla="*/ 2568080 h 4661785"/>
                <a:gd name="connsiteX277" fmla="*/ 6996527 w 8370445"/>
                <a:gd name="connsiteY277" fmla="*/ 2566177 h 4661785"/>
                <a:gd name="connsiteX278" fmla="*/ 6994529 w 8370445"/>
                <a:gd name="connsiteY278" fmla="*/ 2565415 h 4661785"/>
                <a:gd name="connsiteX279" fmla="*/ 6985775 w 8370445"/>
                <a:gd name="connsiteY279" fmla="*/ 2562083 h 4661785"/>
                <a:gd name="connsiteX280" fmla="*/ 6980256 w 8370445"/>
                <a:gd name="connsiteY280" fmla="*/ 2554372 h 4661785"/>
                <a:gd name="connsiteX281" fmla="*/ 6979019 w 8370445"/>
                <a:gd name="connsiteY281" fmla="*/ 2552563 h 4661785"/>
                <a:gd name="connsiteX282" fmla="*/ 6976735 w 8370445"/>
                <a:gd name="connsiteY282" fmla="*/ 2552563 h 4661785"/>
                <a:gd name="connsiteX283" fmla="*/ 6955707 w 8370445"/>
                <a:gd name="connsiteY283" fmla="*/ 2549136 h 4661785"/>
                <a:gd name="connsiteX284" fmla="*/ 6951139 w 8370445"/>
                <a:gd name="connsiteY284" fmla="*/ 2542758 h 4661785"/>
                <a:gd name="connsiteX285" fmla="*/ 6944954 w 8370445"/>
                <a:gd name="connsiteY285" fmla="*/ 2519148 h 4661785"/>
                <a:gd name="connsiteX286" fmla="*/ 6944383 w 8370445"/>
                <a:gd name="connsiteY286" fmla="*/ 2516768 h 4661785"/>
                <a:gd name="connsiteX287" fmla="*/ 6942100 w 8370445"/>
                <a:gd name="connsiteY287" fmla="*/ 2515626 h 4661785"/>
                <a:gd name="connsiteX288" fmla="*/ 6933536 w 8370445"/>
                <a:gd name="connsiteY288" fmla="*/ 2512294 h 4661785"/>
                <a:gd name="connsiteX289" fmla="*/ 6930300 w 8370445"/>
                <a:gd name="connsiteY289" fmla="*/ 2510676 h 4661785"/>
                <a:gd name="connsiteX290" fmla="*/ 6927541 w 8370445"/>
                <a:gd name="connsiteY290" fmla="*/ 2513055 h 4661785"/>
                <a:gd name="connsiteX291" fmla="*/ 6919738 w 8370445"/>
                <a:gd name="connsiteY291" fmla="*/ 2519720 h 4661785"/>
                <a:gd name="connsiteX292" fmla="*/ 6912317 w 8370445"/>
                <a:gd name="connsiteY292" fmla="*/ 2520767 h 4661785"/>
                <a:gd name="connsiteX293" fmla="*/ 6910509 w 8370445"/>
                <a:gd name="connsiteY293" fmla="*/ 2520767 h 4661785"/>
                <a:gd name="connsiteX294" fmla="*/ 6909177 w 8370445"/>
                <a:gd name="connsiteY294" fmla="*/ 2522004 h 4661785"/>
                <a:gd name="connsiteX295" fmla="*/ 6895474 w 8370445"/>
                <a:gd name="connsiteY295" fmla="*/ 2536855 h 4661785"/>
                <a:gd name="connsiteX296" fmla="*/ 6894523 w 8370445"/>
                <a:gd name="connsiteY296" fmla="*/ 2537807 h 4661785"/>
                <a:gd name="connsiteX297" fmla="*/ 6894523 w 8370445"/>
                <a:gd name="connsiteY297" fmla="*/ 2539045 h 4661785"/>
                <a:gd name="connsiteX298" fmla="*/ 6891478 w 8370445"/>
                <a:gd name="connsiteY298" fmla="*/ 2548565 h 4661785"/>
                <a:gd name="connsiteX299" fmla="*/ 6888624 w 8370445"/>
                <a:gd name="connsiteY299" fmla="*/ 2549707 h 4661785"/>
                <a:gd name="connsiteX300" fmla="*/ 6878347 w 8370445"/>
                <a:gd name="connsiteY300" fmla="*/ 2548565 h 4661785"/>
                <a:gd name="connsiteX301" fmla="*/ 6876063 w 8370445"/>
                <a:gd name="connsiteY301" fmla="*/ 2548565 h 4661785"/>
                <a:gd name="connsiteX302" fmla="*/ 6874255 w 8370445"/>
                <a:gd name="connsiteY302" fmla="*/ 2550088 h 4661785"/>
                <a:gd name="connsiteX303" fmla="*/ 6869878 w 8370445"/>
                <a:gd name="connsiteY303" fmla="*/ 2553801 h 4661785"/>
                <a:gd name="connsiteX304" fmla="*/ 6866928 w 8370445"/>
                <a:gd name="connsiteY304" fmla="*/ 2550373 h 4661785"/>
                <a:gd name="connsiteX305" fmla="*/ 6866072 w 8370445"/>
                <a:gd name="connsiteY305" fmla="*/ 2549136 h 4661785"/>
                <a:gd name="connsiteX306" fmla="*/ 6864835 w 8370445"/>
                <a:gd name="connsiteY306" fmla="*/ 2548565 h 4661785"/>
                <a:gd name="connsiteX307" fmla="*/ 6857033 w 8370445"/>
                <a:gd name="connsiteY307" fmla="*/ 2544662 h 4661785"/>
                <a:gd name="connsiteX308" fmla="*/ 6855891 w 8370445"/>
                <a:gd name="connsiteY308" fmla="*/ 2544090 h 4661785"/>
                <a:gd name="connsiteX309" fmla="*/ 6840381 w 8370445"/>
                <a:gd name="connsiteY309" fmla="*/ 2544090 h 4661785"/>
                <a:gd name="connsiteX310" fmla="*/ 6828677 w 8370445"/>
                <a:gd name="connsiteY310" fmla="*/ 2538188 h 4661785"/>
                <a:gd name="connsiteX311" fmla="*/ 6826393 w 8370445"/>
                <a:gd name="connsiteY311" fmla="*/ 2537046 h 4661785"/>
                <a:gd name="connsiteX312" fmla="*/ 6824109 w 8370445"/>
                <a:gd name="connsiteY312" fmla="*/ 2537998 h 4661785"/>
                <a:gd name="connsiteX313" fmla="*/ 6808695 w 8370445"/>
                <a:gd name="connsiteY313" fmla="*/ 2544471 h 4661785"/>
                <a:gd name="connsiteX314" fmla="*/ 6806411 w 8370445"/>
                <a:gd name="connsiteY314" fmla="*/ 2545423 h 4661785"/>
                <a:gd name="connsiteX315" fmla="*/ 6805554 w 8370445"/>
                <a:gd name="connsiteY315" fmla="*/ 2547803 h 4661785"/>
                <a:gd name="connsiteX316" fmla="*/ 6802414 w 8370445"/>
                <a:gd name="connsiteY316" fmla="*/ 2557323 h 4661785"/>
                <a:gd name="connsiteX317" fmla="*/ 6801178 w 8370445"/>
                <a:gd name="connsiteY317" fmla="*/ 2557989 h 4661785"/>
                <a:gd name="connsiteX318" fmla="*/ 6788617 w 8370445"/>
                <a:gd name="connsiteY318" fmla="*/ 2554086 h 4661785"/>
                <a:gd name="connsiteX319" fmla="*/ 6784526 w 8370445"/>
                <a:gd name="connsiteY319" fmla="*/ 2546851 h 4661785"/>
                <a:gd name="connsiteX320" fmla="*/ 6783479 w 8370445"/>
                <a:gd name="connsiteY320" fmla="*/ 2545042 h 4661785"/>
                <a:gd name="connsiteX321" fmla="*/ 6781481 w 8370445"/>
                <a:gd name="connsiteY321" fmla="*/ 2544376 h 4661785"/>
                <a:gd name="connsiteX322" fmla="*/ 6775011 w 8370445"/>
                <a:gd name="connsiteY322" fmla="*/ 2542282 h 4661785"/>
                <a:gd name="connsiteX323" fmla="*/ 6768159 w 8370445"/>
                <a:gd name="connsiteY323" fmla="*/ 2535427 h 4661785"/>
                <a:gd name="connsiteX324" fmla="*/ 6767017 w 8370445"/>
                <a:gd name="connsiteY324" fmla="*/ 2534285 h 4661785"/>
                <a:gd name="connsiteX325" fmla="*/ 6765495 w 8370445"/>
                <a:gd name="connsiteY325" fmla="*/ 2534285 h 4661785"/>
                <a:gd name="connsiteX326" fmla="*/ 6748748 w 8370445"/>
                <a:gd name="connsiteY326" fmla="*/ 2530382 h 4661785"/>
                <a:gd name="connsiteX327" fmla="*/ 6747416 w 8370445"/>
                <a:gd name="connsiteY327" fmla="*/ 2530382 h 4661785"/>
                <a:gd name="connsiteX328" fmla="*/ 6746179 w 8370445"/>
                <a:gd name="connsiteY328" fmla="*/ 2530382 h 4661785"/>
                <a:gd name="connsiteX329" fmla="*/ 6727148 w 8370445"/>
                <a:gd name="connsiteY329" fmla="*/ 2535237 h 4661785"/>
                <a:gd name="connsiteX330" fmla="*/ 6707166 w 8370445"/>
                <a:gd name="connsiteY330" fmla="*/ 2529906 h 4661785"/>
                <a:gd name="connsiteX331" fmla="*/ 6704026 w 8370445"/>
                <a:gd name="connsiteY331" fmla="*/ 2517625 h 4661785"/>
                <a:gd name="connsiteX332" fmla="*/ 6704026 w 8370445"/>
                <a:gd name="connsiteY332" fmla="*/ 2516387 h 4661785"/>
                <a:gd name="connsiteX333" fmla="*/ 6703265 w 8370445"/>
                <a:gd name="connsiteY333" fmla="*/ 2515435 h 4661785"/>
                <a:gd name="connsiteX334" fmla="*/ 6692132 w 8370445"/>
                <a:gd name="connsiteY334" fmla="*/ 2501917 h 4661785"/>
                <a:gd name="connsiteX335" fmla="*/ 6686042 w 8370445"/>
                <a:gd name="connsiteY335" fmla="*/ 2487161 h 4661785"/>
                <a:gd name="connsiteX336" fmla="*/ 6685471 w 8370445"/>
                <a:gd name="connsiteY336" fmla="*/ 2485829 h 4661785"/>
                <a:gd name="connsiteX337" fmla="*/ 6684329 w 8370445"/>
                <a:gd name="connsiteY337" fmla="*/ 2484972 h 4661785"/>
                <a:gd name="connsiteX338" fmla="*/ 6677954 w 8370445"/>
                <a:gd name="connsiteY338" fmla="*/ 2479831 h 4661785"/>
                <a:gd name="connsiteX339" fmla="*/ 6676431 w 8370445"/>
                <a:gd name="connsiteY339" fmla="*/ 2478594 h 4661785"/>
                <a:gd name="connsiteX340" fmla="*/ 6665108 w 8370445"/>
                <a:gd name="connsiteY340" fmla="*/ 2478594 h 4661785"/>
                <a:gd name="connsiteX341" fmla="*/ 6660160 w 8370445"/>
                <a:gd name="connsiteY341" fmla="*/ 2467551 h 4661785"/>
                <a:gd name="connsiteX342" fmla="*/ 6657782 w 8370445"/>
                <a:gd name="connsiteY342" fmla="*/ 2462410 h 4661785"/>
                <a:gd name="connsiteX343" fmla="*/ 6652738 w 8370445"/>
                <a:gd name="connsiteY343" fmla="*/ 2464980 h 4661785"/>
                <a:gd name="connsiteX344" fmla="*/ 6628665 w 8370445"/>
                <a:gd name="connsiteY344" fmla="*/ 2477070 h 4661785"/>
                <a:gd name="connsiteX345" fmla="*/ 6620196 w 8370445"/>
                <a:gd name="connsiteY345" fmla="*/ 2475167 h 4661785"/>
                <a:gd name="connsiteX346" fmla="*/ 6608207 w 8370445"/>
                <a:gd name="connsiteY346" fmla="*/ 2465647 h 4661785"/>
                <a:gd name="connsiteX347" fmla="*/ 6604686 w 8370445"/>
                <a:gd name="connsiteY347" fmla="*/ 2462791 h 4661785"/>
                <a:gd name="connsiteX348" fmla="*/ 6601261 w 8370445"/>
                <a:gd name="connsiteY348" fmla="*/ 2465837 h 4661785"/>
                <a:gd name="connsiteX349" fmla="*/ 6596788 w 8370445"/>
                <a:gd name="connsiteY349" fmla="*/ 2469740 h 4661785"/>
                <a:gd name="connsiteX350" fmla="*/ 6532084 w 8370445"/>
                <a:gd name="connsiteY350" fmla="*/ 1897501 h 4661785"/>
                <a:gd name="connsiteX351" fmla="*/ 6744847 w 8370445"/>
                <a:gd name="connsiteY351" fmla="*/ 1864943 h 4661785"/>
                <a:gd name="connsiteX352" fmla="*/ 6743229 w 8370445"/>
                <a:gd name="connsiteY352" fmla="*/ 1854185 h 4661785"/>
                <a:gd name="connsiteX353" fmla="*/ 6530371 w 8370445"/>
                <a:gd name="connsiteY353" fmla="*/ 1886934 h 4661785"/>
                <a:gd name="connsiteX354" fmla="*/ 6528754 w 8370445"/>
                <a:gd name="connsiteY354" fmla="*/ 1877985 h 4661785"/>
                <a:gd name="connsiteX355" fmla="*/ 6527897 w 8370445"/>
                <a:gd name="connsiteY355" fmla="*/ 1873511 h 4661785"/>
                <a:gd name="connsiteX356" fmla="*/ 6517620 w 8370445"/>
                <a:gd name="connsiteY356" fmla="*/ 1873511 h 4661785"/>
                <a:gd name="connsiteX357" fmla="*/ 6184584 w 8370445"/>
                <a:gd name="connsiteY357" fmla="*/ 1909686 h 4661785"/>
                <a:gd name="connsiteX358" fmla="*/ 6185726 w 8370445"/>
                <a:gd name="connsiteY358" fmla="*/ 1920539 h 4661785"/>
                <a:gd name="connsiteX359" fmla="*/ 6518762 w 8370445"/>
                <a:gd name="connsiteY359" fmla="*/ 1884363 h 4661785"/>
                <a:gd name="connsiteX360" fmla="*/ 6518762 w 8370445"/>
                <a:gd name="connsiteY360" fmla="*/ 1884363 h 4661785"/>
                <a:gd name="connsiteX361" fmla="*/ 6520476 w 8370445"/>
                <a:gd name="connsiteY361" fmla="*/ 1893883 h 4661785"/>
                <a:gd name="connsiteX362" fmla="*/ 6586036 w 8370445"/>
                <a:gd name="connsiteY362" fmla="*/ 2473739 h 4661785"/>
                <a:gd name="connsiteX363" fmla="*/ 6575569 w 8370445"/>
                <a:gd name="connsiteY363" fmla="*/ 2488875 h 4661785"/>
                <a:gd name="connsiteX364" fmla="*/ 6573285 w 8370445"/>
                <a:gd name="connsiteY364" fmla="*/ 2492112 h 4661785"/>
                <a:gd name="connsiteX365" fmla="*/ 6575664 w 8370445"/>
                <a:gd name="connsiteY365" fmla="*/ 2495253 h 4661785"/>
                <a:gd name="connsiteX366" fmla="*/ 6585655 w 8370445"/>
                <a:gd name="connsiteY366" fmla="*/ 2508581 h 4661785"/>
                <a:gd name="connsiteX367" fmla="*/ 6581278 w 8370445"/>
                <a:gd name="connsiteY367" fmla="*/ 2524099 h 4661785"/>
                <a:gd name="connsiteX368" fmla="*/ 6579280 w 8370445"/>
                <a:gd name="connsiteY368" fmla="*/ 2531048 h 4661785"/>
                <a:gd name="connsiteX369" fmla="*/ 6595837 w 8370445"/>
                <a:gd name="connsiteY369" fmla="*/ 2531048 h 4661785"/>
                <a:gd name="connsiteX370" fmla="*/ 6595837 w 8370445"/>
                <a:gd name="connsiteY370" fmla="*/ 2531048 h 4661785"/>
                <a:gd name="connsiteX371" fmla="*/ 6592126 w 8370445"/>
                <a:gd name="connsiteY371" fmla="*/ 2536284 h 4661785"/>
                <a:gd name="connsiteX372" fmla="*/ 6590603 w 8370445"/>
                <a:gd name="connsiteY372" fmla="*/ 2538378 h 4661785"/>
                <a:gd name="connsiteX373" fmla="*/ 6591270 w 8370445"/>
                <a:gd name="connsiteY373" fmla="*/ 2540758 h 4661785"/>
                <a:gd name="connsiteX374" fmla="*/ 6592506 w 8370445"/>
                <a:gd name="connsiteY374" fmla="*/ 2545899 h 4661785"/>
                <a:gd name="connsiteX375" fmla="*/ 6568052 w 8370445"/>
                <a:gd name="connsiteY375" fmla="*/ 2552278 h 4661785"/>
                <a:gd name="connsiteX376" fmla="*/ 6567005 w 8370445"/>
                <a:gd name="connsiteY376" fmla="*/ 2552278 h 4661785"/>
                <a:gd name="connsiteX377" fmla="*/ 6566149 w 8370445"/>
                <a:gd name="connsiteY377" fmla="*/ 2552944 h 4661785"/>
                <a:gd name="connsiteX378" fmla="*/ 6538650 w 8370445"/>
                <a:gd name="connsiteY378" fmla="*/ 2574173 h 4661785"/>
                <a:gd name="connsiteX379" fmla="*/ 6537032 w 8370445"/>
                <a:gd name="connsiteY379" fmla="*/ 2574173 h 4661785"/>
                <a:gd name="connsiteX380" fmla="*/ 6523710 w 8370445"/>
                <a:gd name="connsiteY380" fmla="*/ 2564082 h 4661785"/>
                <a:gd name="connsiteX381" fmla="*/ 6521617 w 8370445"/>
                <a:gd name="connsiteY381" fmla="*/ 2562559 h 4661785"/>
                <a:gd name="connsiteX382" fmla="*/ 6519143 w 8370445"/>
                <a:gd name="connsiteY382" fmla="*/ 2563225 h 4661785"/>
                <a:gd name="connsiteX383" fmla="*/ 6492024 w 8370445"/>
                <a:gd name="connsiteY383" fmla="*/ 2569604 h 4661785"/>
                <a:gd name="connsiteX384" fmla="*/ 6488885 w 8370445"/>
                <a:gd name="connsiteY384" fmla="*/ 2570365 h 4661785"/>
                <a:gd name="connsiteX385" fmla="*/ 6488028 w 8370445"/>
                <a:gd name="connsiteY385" fmla="*/ 2573412 h 4661785"/>
                <a:gd name="connsiteX386" fmla="*/ 6485459 w 8370445"/>
                <a:gd name="connsiteY386" fmla="*/ 2582455 h 4661785"/>
                <a:gd name="connsiteX387" fmla="*/ 6484983 w 8370445"/>
                <a:gd name="connsiteY387" fmla="*/ 2584074 h 4661785"/>
                <a:gd name="connsiteX388" fmla="*/ 6485554 w 8370445"/>
                <a:gd name="connsiteY388" fmla="*/ 2585692 h 4661785"/>
                <a:gd name="connsiteX389" fmla="*/ 6495069 w 8370445"/>
                <a:gd name="connsiteY389" fmla="*/ 2614252 h 4661785"/>
                <a:gd name="connsiteX390" fmla="*/ 6483270 w 8370445"/>
                <a:gd name="connsiteY390" fmla="*/ 2631388 h 4661785"/>
                <a:gd name="connsiteX391" fmla="*/ 6467855 w 8370445"/>
                <a:gd name="connsiteY391" fmla="*/ 2638528 h 4661785"/>
                <a:gd name="connsiteX392" fmla="*/ 6465572 w 8370445"/>
                <a:gd name="connsiteY392" fmla="*/ 2639575 h 4661785"/>
                <a:gd name="connsiteX393" fmla="*/ 6464906 w 8370445"/>
                <a:gd name="connsiteY393" fmla="*/ 2642050 h 4661785"/>
                <a:gd name="connsiteX394" fmla="*/ 6456342 w 8370445"/>
                <a:gd name="connsiteY394" fmla="*/ 2673846 h 4661785"/>
                <a:gd name="connsiteX395" fmla="*/ 6449111 w 8370445"/>
                <a:gd name="connsiteY395" fmla="*/ 2679463 h 4661785"/>
                <a:gd name="connsiteX396" fmla="*/ 6445875 w 8370445"/>
                <a:gd name="connsiteY396" fmla="*/ 2677559 h 4661785"/>
                <a:gd name="connsiteX397" fmla="*/ 6443116 w 8370445"/>
                <a:gd name="connsiteY397" fmla="*/ 2675845 h 4661785"/>
                <a:gd name="connsiteX398" fmla="*/ 6440356 w 8370445"/>
                <a:gd name="connsiteY398" fmla="*/ 2677464 h 4661785"/>
                <a:gd name="connsiteX399" fmla="*/ 6430841 w 8370445"/>
                <a:gd name="connsiteY399" fmla="*/ 2682605 h 4661785"/>
                <a:gd name="connsiteX400" fmla="*/ 6428652 w 8370445"/>
                <a:gd name="connsiteY400" fmla="*/ 2683937 h 4661785"/>
                <a:gd name="connsiteX401" fmla="*/ 6428652 w 8370445"/>
                <a:gd name="connsiteY401" fmla="*/ 2686508 h 4661785"/>
                <a:gd name="connsiteX402" fmla="*/ 6427606 w 8370445"/>
                <a:gd name="connsiteY402" fmla="*/ 2692981 h 4661785"/>
                <a:gd name="connsiteX403" fmla="*/ 6419232 w 8370445"/>
                <a:gd name="connsiteY403" fmla="*/ 2704881 h 4661785"/>
                <a:gd name="connsiteX404" fmla="*/ 6418090 w 8370445"/>
                <a:gd name="connsiteY404" fmla="*/ 2706595 h 4661785"/>
                <a:gd name="connsiteX405" fmla="*/ 6418090 w 8370445"/>
                <a:gd name="connsiteY405" fmla="*/ 2708594 h 4661785"/>
                <a:gd name="connsiteX406" fmla="*/ 6420565 w 8370445"/>
                <a:gd name="connsiteY406" fmla="*/ 2731918 h 4661785"/>
                <a:gd name="connsiteX407" fmla="*/ 6416568 w 8370445"/>
                <a:gd name="connsiteY407" fmla="*/ 2744103 h 4661785"/>
                <a:gd name="connsiteX408" fmla="*/ 6404484 w 8370445"/>
                <a:gd name="connsiteY408" fmla="*/ 2749529 h 4661785"/>
                <a:gd name="connsiteX409" fmla="*/ 6403247 w 8370445"/>
                <a:gd name="connsiteY409" fmla="*/ 2750100 h 4661785"/>
                <a:gd name="connsiteX410" fmla="*/ 6402390 w 8370445"/>
                <a:gd name="connsiteY410" fmla="*/ 2751243 h 4661785"/>
                <a:gd name="connsiteX411" fmla="*/ 6402390 w 8370445"/>
                <a:gd name="connsiteY411" fmla="*/ 2751243 h 4661785"/>
                <a:gd name="connsiteX412" fmla="*/ 6397728 w 8370445"/>
                <a:gd name="connsiteY412" fmla="*/ 2747340 h 4661785"/>
                <a:gd name="connsiteX413" fmla="*/ 6396586 w 8370445"/>
                <a:gd name="connsiteY413" fmla="*/ 2746292 h 4661785"/>
                <a:gd name="connsiteX414" fmla="*/ 6395063 w 8370445"/>
                <a:gd name="connsiteY414" fmla="*/ 2746292 h 4661785"/>
                <a:gd name="connsiteX415" fmla="*/ 6371846 w 8370445"/>
                <a:gd name="connsiteY415" fmla="*/ 2742675 h 4661785"/>
                <a:gd name="connsiteX416" fmla="*/ 6365566 w 8370445"/>
                <a:gd name="connsiteY416" fmla="*/ 2738201 h 4661785"/>
                <a:gd name="connsiteX417" fmla="*/ 6362140 w 8370445"/>
                <a:gd name="connsiteY417" fmla="*/ 2722207 h 4661785"/>
                <a:gd name="connsiteX418" fmla="*/ 6361665 w 8370445"/>
                <a:gd name="connsiteY418" fmla="*/ 2719827 h 4661785"/>
                <a:gd name="connsiteX419" fmla="*/ 6359571 w 8370445"/>
                <a:gd name="connsiteY419" fmla="*/ 2718590 h 4661785"/>
                <a:gd name="connsiteX420" fmla="*/ 6344061 w 8370445"/>
                <a:gd name="connsiteY420" fmla="*/ 2709546 h 4661785"/>
                <a:gd name="connsiteX421" fmla="*/ 6335878 w 8370445"/>
                <a:gd name="connsiteY421" fmla="*/ 2704786 h 4661785"/>
                <a:gd name="connsiteX422" fmla="*/ 6335878 w 8370445"/>
                <a:gd name="connsiteY422" fmla="*/ 2724682 h 4661785"/>
                <a:gd name="connsiteX423" fmla="*/ 6339589 w 8370445"/>
                <a:gd name="connsiteY423" fmla="*/ 2725920 h 4661785"/>
                <a:gd name="connsiteX424" fmla="*/ 6341492 w 8370445"/>
                <a:gd name="connsiteY424" fmla="*/ 2726586 h 4661785"/>
                <a:gd name="connsiteX425" fmla="*/ 6338066 w 8370445"/>
                <a:gd name="connsiteY425" fmla="*/ 2728871 h 4661785"/>
                <a:gd name="connsiteX426" fmla="*/ 6330359 w 8370445"/>
                <a:gd name="connsiteY426" fmla="*/ 2725920 h 4661785"/>
                <a:gd name="connsiteX427" fmla="*/ 6325030 w 8370445"/>
                <a:gd name="connsiteY427" fmla="*/ 2724016 h 4661785"/>
                <a:gd name="connsiteX428" fmla="*/ 6323222 w 8370445"/>
                <a:gd name="connsiteY428" fmla="*/ 2729347 h 4661785"/>
                <a:gd name="connsiteX429" fmla="*/ 6321985 w 8370445"/>
                <a:gd name="connsiteY429" fmla="*/ 2733155 h 4661785"/>
                <a:gd name="connsiteX430" fmla="*/ 6321034 w 8370445"/>
                <a:gd name="connsiteY430" fmla="*/ 2736106 h 4661785"/>
                <a:gd name="connsiteX431" fmla="*/ 6322937 w 8370445"/>
                <a:gd name="connsiteY431" fmla="*/ 2738391 h 4661785"/>
                <a:gd name="connsiteX432" fmla="*/ 6326363 w 8370445"/>
                <a:gd name="connsiteY432" fmla="*/ 2742484 h 4661785"/>
                <a:gd name="connsiteX433" fmla="*/ 6318750 w 8370445"/>
                <a:gd name="connsiteY433" fmla="*/ 2745341 h 4661785"/>
                <a:gd name="connsiteX434" fmla="*/ 6315039 w 8370445"/>
                <a:gd name="connsiteY434" fmla="*/ 2746768 h 4661785"/>
                <a:gd name="connsiteX435" fmla="*/ 6315039 w 8370445"/>
                <a:gd name="connsiteY435" fmla="*/ 2750672 h 4661785"/>
                <a:gd name="connsiteX436" fmla="*/ 6316086 w 8370445"/>
                <a:gd name="connsiteY436" fmla="*/ 2773234 h 4661785"/>
                <a:gd name="connsiteX437" fmla="*/ 6308949 w 8370445"/>
                <a:gd name="connsiteY437" fmla="*/ 2774852 h 4661785"/>
                <a:gd name="connsiteX438" fmla="*/ 6305429 w 8370445"/>
                <a:gd name="connsiteY438" fmla="*/ 2775614 h 4661785"/>
                <a:gd name="connsiteX439" fmla="*/ 6304763 w 8370445"/>
                <a:gd name="connsiteY439" fmla="*/ 2779136 h 4661785"/>
                <a:gd name="connsiteX440" fmla="*/ 6304002 w 8370445"/>
                <a:gd name="connsiteY440" fmla="*/ 2783610 h 4661785"/>
                <a:gd name="connsiteX441" fmla="*/ 6304002 w 8370445"/>
                <a:gd name="connsiteY441" fmla="*/ 2777137 h 4661785"/>
                <a:gd name="connsiteX442" fmla="*/ 6297341 w 8370445"/>
                <a:gd name="connsiteY442" fmla="*/ 2778660 h 4661785"/>
                <a:gd name="connsiteX443" fmla="*/ 6284400 w 8370445"/>
                <a:gd name="connsiteY443" fmla="*/ 2781706 h 4661785"/>
                <a:gd name="connsiteX444" fmla="*/ 6276121 w 8370445"/>
                <a:gd name="connsiteY444" fmla="*/ 2768188 h 4661785"/>
                <a:gd name="connsiteX445" fmla="*/ 6275265 w 8370445"/>
                <a:gd name="connsiteY445" fmla="*/ 2766951 h 4661785"/>
                <a:gd name="connsiteX446" fmla="*/ 6273838 w 8370445"/>
                <a:gd name="connsiteY446" fmla="*/ 2766189 h 4661785"/>
                <a:gd name="connsiteX447" fmla="*/ 6268700 w 8370445"/>
                <a:gd name="connsiteY447" fmla="*/ 2763619 h 4661785"/>
                <a:gd name="connsiteX448" fmla="*/ 6265370 w 8370445"/>
                <a:gd name="connsiteY448" fmla="*/ 2761905 h 4661785"/>
                <a:gd name="connsiteX449" fmla="*/ 6262610 w 8370445"/>
                <a:gd name="connsiteY449" fmla="*/ 2764475 h 4661785"/>
                <a:gd name="connsiteX450" fmla="*/ 6249098 w 8370445"/>
                <a:gd name="connsiteY450" fmla="*/ 2776756 h 4661785"/>
                <a:gd name="connsiteX451" fmla="*/ 6230734 w 8370445"/>
                <a:gd name="connsiteY451" fmla="*/ 2784086 h 4661785"/>
                <a:gd name="connsiteX452" fmla="*/ 6227784 w 8370445"/>
                <a:gd name="connsiteY452" fmla="*/ 2785229 h 4661785"/>
                <a:gd name="connsiteX453" fmla="*/ 6227308 w 8370445"/>
                <a:gd name="connsiteY453" fmla="*/ 2788275 h 4661785"/>
                <a:gd name="connsiteX454" fmla="*/ 6223692 w 8370445"/>
                <a:gd name="connsiteY454" fmla="*/ 2811408 h 4661785"/>
                <a:gd name="connsiteX455" fmla="*/ 6221599 w 8370445"/>
                <a:gd name="connsiteY455" fmla="*/ 2813979 h 4661785"/>
                <a:gd name="connsiteX456" fmla="*/ 6221599 w 8370445"/>
                <a:gd name="connsiteY456" fmla="*/ 2813979 h 4661785"/>
                <a:gd name="connsiteX457" fmla="*/ 6213701 w 8370445"/>
                <a:gd name="connsiteY457" fmla="*/ 2806077 h 4661785"/>
                <a:gd name="connsiteX458" fmla="*/ 6212749 w 8370445"/>
                <a:gd name="connsiteY458" fmla="*/ 2805125 h 4661785"/>
                <a:gd name="connsiteX459" fmla="*/ 6211417 w 8370445"/>
                <a:gd name="connsiteY459" fmla="*/ 2804649 h 4661785"/>
                <a:gd name="connsiteX460" fmla="*/ 6197239 w 8370445"/>
                <a:gd name="connsiteY460" fmla="*/ 2800365 h 4661785"/>
                <a:gd name="connsiteX461" fmla="*/ 6197239 w 8370445"/>
                <a:gd name="connsiteY461" fmla="*/ 2799128 h 4661785"/>
                <a:gd name="connsiteX462" fmla="*/ 6196478 w 8370445"/>
                <a:gd name="connsiteY462" fmla="*/ 2796748 h 4661785"/>
                <a:gd name="connsiteX463" fmla="*/ 6194099 w 8370445"/>
                <a:gd name="connsiteY463" fmla="*/ 2795796 h 4661785"/>
                <a:gd name="connsiteX464" fmla="*/ 6168313 w 8370445"/>
                <a:gd name="connsiteY464" fmla="*/ 2785514 h 4661785"/>
                <a:gd name="connsiteX465" fmla="*/ 6166315 w 8370445"/>
                <a:gd name="connsiteY465" fmla="*/ 2784657 h 4661785"/>
                <a:gd name="connsiteX466" fmla="*/ 6164316 w 8370445"/>
                <a:gd name="connsiteY466" fmla="*/ 2785419 h 4661785"/>
                <a:gd name="connsiteX467" fmla="*/ 6150138 w 8370445"/>
                <a:gd name="connsiteY467" fmla="*/ 2790941 h 4661785"/>
                <a:gd name="connsiteX468" fmla="*/ 6134248 w 8370445"/>
                <a:gd name="connsiteY468" fmla="*/ 2781516 h 4661785"/>
                <a:gd name="connsiteX469" fmla="*/ 6127682 w 8370445"/>
                <a:gd name="connsiteY469" fmla="*/ 2777232 h 4661785"/>
                <a:gd name="connsiteX470" fmla="*/ 6125970 w 8370445"/>
                <a:gd name="connsiteY470" fmla="*/ 2784848 h 4661785"/>
                <a:gd name="connsiteX471" fmla="*/ 6123400 w 8370445"/>
                <a:gd name="connsiteY471" fmla="*/ 2796462 h 4661785"/>
                <a:gd name="connsiteX472" fmla="*/ 6123400 w 8370445"/>
                <a:gd name="connsiteY472" fmla="*/ 2797224 h 4661785"/>
                <a:gd name="connsiteX473" fmla="*/ 6123400 w 8370445"/>
                <a:gd name="connsiteY473" fmla="*/ 2797224 h 4661785"/>
                <a:gd name="connsiteX474" fmla="*/ 6117216 w 8370445"/>
                <a:gd name="connsiteY474" fmla="*/ 2798842 h 4661785"/>
                <a:gd name="connsiteX475" fmla="*/ 6094950 w 8370445"/>
                <a:gd name="connsiteY475" fmla="*/ 2804744 h 4661785"/>
                <a:gd name="connsiteX476" fmla="*/ 6082770 w 8370445"/>
                <a:gd name="connsiteY476" fmla="*/ 2796938 h 4661785"/>
                <a:gd name="connsiteX477" fmla="*/ 6078298 w 8370445"/>
                <a:gd name="connsiteY477" fmla="*/ 2794082 h 4661785"/>
                <a:gd name="connsiteX478" fmla="*/ 6075348 w 8370445"/>
                <a:gd name="connsiteY478" fmla="*/ 2798557 h 4661785"/>
                <a:gd name="connsiteX479" fmla="*/ 6070115 w 8370445"/>
                <a:gd name="connsiteY479" fmla="*/ 2806268 h 4661785"/>
                <a:gd name="connsiteX480" fmla="*/ 6068497 w 8370445"/>
                <a:gd name="connsiteY480" fmla="*/ 2808743 h 4661785"/>
                <a:gd name="connsiteX481" fmla="*/ 6069734 w 8370445"/>
                <a:gd name="connsiteY481" fmla="*/ 2811503 h 4661785"/>
                <a:gd name="connsiteX482" fmla="*/ 6074397 w 8370445"/>
                <a:gd name="connsiteY482" fmla="*/ 2822071 h 4661785"/>
                <a:gd name="connsiteX483" fmla="*/ 6074397 w 8370445"/>
                <a:gd name="connsiteY483" fmla="*/ 2825403 h 4661785"/>
                <a:gd name="connsiteX484" fmla="*/ 6071637 w 8370445"/>
                <a:gd name="connsiteY484" fmla="*/ 2828639 h 4661785"/>
                <a:gd name="connsiteX485" fmla="*/ 6065928 w 8370445"/>
                <a:gd name="connsiteY485" fmla="*/ 2826640 h 4661785"/>
                <a:gd name="connsiteX486" fmla="*/ 6065928 w 8370445"/>
                <a:gd name="connsiteY486" fmla="*/ 2825403 h 4661785"/>
                <a:gd name="connsiteX487" fmla="*/ 6062978 w 8370445"/>
                <a:gd name="connsiteY487" fmla="*/ 2825403 h 4661785"/>
                <a:gd name="connsiteX488" fmla="*/ 6062978 w 8370445"/>
                <a:gd name="connsiteY488" fmla="*/ 2821785 h 4661785"/>
                <a:gd name="connsiteX489" fmla="*/ 6061551 w 8370445"/>
                <a:gd name="connsiteY489" fmla="*/ 2820262 h 4661785"/>
                <a:gd name="connsiteX490" fmla="*/ 6056222 w 8370445"/>
                <a:gd name="connsiteY490" fmla="*/ 2814264 h 4661785"/>
                <a:gd name="connsiteX491" fmla="*/ 6058696 w 8370445"/>
                <a:gd name="connsiteY491" fmla="*/ 2813693 h 4661785"/>
                <a:gd name="connsiteX492" fmla="*/ 6062978 w 8370445"/>
                <a:gd name="connsiteY492" fmla="*/ 2812741 h 4661785"/>
                <a:gd name="connsiteX493" fmla="*/ 6062978 w 8370445"/>
                <a:gd name="connsiteY493" fmla="*/ 2801508 h 4661785"/>
                <a:gd name="connsiteX494" fmla="*/ 6060885 w 8370445"/>
                <a:gd name="connsiteY494" fmla="*/ 2801508 h 4661785"/>
                <a:gd name="connsiteX495" fmla="*/ 6062788 w 8370445"/>
                <a:gd name="connsiteY495" fmla="*/ 2794844 h 4661785"/>
                <a:gd name="connsiteX496" fmla="*/ 6062788 w 8370445"/>
                <a:gd name="connsiteY496" fmla="*/ 2793892 h 4661785"/>
                <a:gd name="connsiteX497" fmla="*/ 6062788 w 8370445"/>
                <a:gd name="connsiteY497" fmla="*/ 2792845 h 4661785"/>
                <a:gd name="connsiteX498" fmla="*/ 6061456 w 8370445"/>
                <a:gd name="connsiteY498" fmla="*/ 2778660 h 4661785"/>
                <a:gd name="connsiteX499" fmla="*/ 6061456 w 8370445"/>
                <a:gd name="connsiteY499" fmla="*/ 2777042 h 4661785"/>
                <a:gd name="connsiteX500" fmla="*/ 6066975 w 8370445"/>
                <a:gd name="connsiteY500" fmla="*/ 2773329 h 4661785"/>
                <a:gd name="connsiteX501" fmla="*/ 6068782 w 8370445"/>
                <a:gd name="connsiteY501" fmla="*/ 2772186 h 4661785"/>
                <a:gd name="connsiteX502" fmla="*/ 6068782 w 8370445"/>
                <a:gd name="connsiteY502" fmla="*/ 2770187 h 4661785"/>
                <a:gd name="connsiteX503" fmla="*/ 6070115 w 8370445"/>
                <a:gd name="connsiteY503" fmla="*/ 2765046 h 4661785"/>
                <a:gd name="connsiteX504" fmla="*/ 6072398 w 8370445"/>
                <a:gd name="connsiteY504" fmla="*/ 2755527 h 4661785"/>
                <a:gd name="connsiteX505" fmla="*/ 6070876 w 8370445"/>
                <a:gd name="connsiteY505" fmla="*/ 2756003 h 4661785"/>
                <a:gd name="connsiteX506" fmla="*/ 6073826 w 8370445"/>
                <a:gd name="connsiteY506" fmla="*/ 2753052 h 4661785"/>
                <a:gd name="connsiteX507" fmla="*/ 6077632 w 8370445"/>
                <a:gd name="connsiteY507" fmla="*/ 2749148 h 4661785"/>
                <a:gd name="connsiteX508" fmla="*/ 6073826 w 8370445"/>
                <a:gd name="connsiteY508" fmla="*/ 2745341 h 4661785"/>
                <a:gd name="connsiteX509" fmla="*/ 6065642 w 8370445"/>
                <a:gd name="connsiteY509" fmla="*/ 2737153 h 4661785"/>
                <a:gd name="connsiteX510" fmla="*/ 6064311 w 8370445"/>
                <a:gd name="connsiteY510" fmla="*/ 2733060 h 4661785"/>
                <a:gd name="connsiteX511" fmla="*/ 6068497 w 8370445"/>
                <a:gd name="connsiteY511" fmla="*/ 2725825 h 4661785"/>
                <a:gd name="connsiteX512" fmla="*/ 6072018 w 8370445"/>
                <a:gd name="connsiteY512" fmla="*/ 2729347 h 4661785"/>
                <a:gd name="connsiteX513" fmla="*/ 6075158 w 8370445"/>
                <a:gd name="connsiteY513" fmla="*/ 2724682 h 4661785"/>
                <a:gd name="connsiteX514" fmla="*/ 6076109 w 8370445"/>
                <a:gd name="connsiteY514" fmla="*/ 2727062 h 4661785"/>
                <a:gd name="connsiteX515" fmla="*/ 6081438 w 8370445"/>
                <a:gd name="connsiteY515" fmla="*/ 2724301 h 4661785"/>
                <a:gd name="connsiteX516" fmla="*/ 6084007 w 8370445"/>
                <a:gd name="connsiteY516" fmla="*/ 2723064 h 4661785"/>
                <a:gd name="connsiteX517" fmla="*/ 6086671 w 8370445"/>
                <a:gd name="connsiteY517" fmla="*/ 2721731 h 4661785"/>
                <a:gd name="connsiteX518" fmla="*/ 6086671 w 8370445"/>
                <a:gd name="connsiteY518" fmla="*/ 2718685 h 4661785"/>
                <a:gd name="connsiteX519" fmla="*/ 6087813 w 8370445"/>
                <a:gd name="connsiteY519" fmla="*/ 2706690 h 4661785"/>
                <a:gd name="connsiteX520" fmla="*/ 6095140 w 8370445"/>
                <a:gd name="connsiteY520" fmla="*/ 2700407 h 4661785"/>
                <a:gd name="connsiteX521" fmla="*/ 6095901 w 8370445"/>
                <a:gd name="connsiteY521" fmla="*/ 2699740 h 4661785"/>
                <a:gd name="connsiteX522" fmla="*/ 6096377 w 8370445"/>
                <a:gd name="connsiteY522" fmla="*/ 2698979 h 4661785"/>
                <a:gd name="connsiteX523" fmla="*/ 6101515 w 8370445"/>
                <a:gd name="connsiteY523" fmla="*/ 2689935 h 4661785"/>
                <a:gd name="connsiteX524" fmla="*/ 6102562 w 8370445"/>
                <a:gd name="connsiteY524" fmla="*/ 2688031 h 4661785"/>
                <a:gd name="connsiteX525" fmla="*/ 6102562 w 8370445"/>
                <a:gd name="connsiteY525" fmla="*/ 2685841 h 4661785"/>
                <a:gd name="connsiteX526" fmla="*/ 6101135 w 8370445"/>
                <a:gd name="connsiteY526" fmla="*/ 2680225 h 4661785"/>
                <a:gd name="connsiteX527" fmla="*/ 6106939 w 8370445"/>
                <a:gd name="connsiteY527" fmla="*/ 2678130 h 4661785"/>
                <a:gd name="connsiteX528" fmla="*/ 6109127 w 8370445"/>
                <a:gd name="connsiteY528" fmla="*/ 2677273 h 4661785"/>
                <a:gd name="connsiteX529" fmla="*/ 6110079 w 8370445"/>
                <a:gd name="connsiteY529" fmla="*/ 2675084 h 4661785"/>
                <a:gd name="connsiteX530" fmla="*/ 6111221 w 8370445"/>
                <a:gd name="connsiteY530" fmla="*/ 2672037 h 4661785"/>
                <a:gd name="connsiteX531" fmla="*/ 6119309 w 8370445"/>
                <a:gd name="connsiteY531" fmla="*/ 2672037 h 4661785"/>
                <a:gd name="connsiteX532" fmla="*/ 6116550 w 8370445"/>
                <a:gd name="connsiteY532" fmla="*/ 2664612 h 4661785"/>
                <a:gd name="connsiteX533" fmla="*/ 6113600 w 8370445"/>
                <a:gd name="connsiteY533" fmla="*/ 2656901 h 4661785"/>
                <a:gd name="connsiteX534" fmla="*/ 6119880 w 8370445"/>
                <a:gd name="connsiteY534" fmla="*/ 2647381 h 4661785"/>
                <a:gd name="connsiteX535" fmla="*/ 6120926 w 8370445"/>
                <a:gd name="connsiteY535" fmla="*/ 2645667 h 4661785"/>
                <a:gd name="connsiteX536" fmla="*/ 6120926 w 8370445"/>
                <a:gd name="connsiteY536" fmla="*/ 2643668 h 4661785"/>
                <a:gd name="connsiteX537" fmla="*/ 6119975 w 8370445"/>
                <a:gd name="connsiteY537" fmla="*/ 2636338 h 4661785"/>
                <a:gd name="connsiteX538" fmla="*/ 6130537 w 8370445"/>
                <a:gd name="connsiteY538" fmla="*/ 2627960 h 4661785"/>
                <a:gd name="connsiteX539" fmla="*/ 6131583 w 8370445"/>
                <a:gd name="connsiteY539" fmla="*/ 2627008 h 4661785"/>
                <a:gd name="connsiteX540" fmla="*/ 6132155 w 8370445"/>
                <a:gd name="connsiteY540" fmla="*/ 2625676 h 4661785"/>
                <a:gd name="connsiteX541" fmla="*/ 6137388 w 8370445"/>
                <a:gd name="connsiteY541" fmla="*/ 2612824 h 4661785"/>
                <a:gd name="connsiteX542" fmla="*/ 6137388 w 8370445"/>
                <a:gd name="connsiteY542" fmla="*/ 2611491 h 4661785"/>
                <a:gd name="connsiteX543" fmla="*/ 6137388 w 8370445"/>
                <a:gd name="connsiteY543" fmla="*/ 2610158 h 4661785"/>
                <a:gd name="connsiteX544" fmla="*/ 6136151 w 8370445"/>
                <a:gd name="connsiteY544" fmla="*/ 2598544 h 4661785"/>
                <a:gd name="connsiteX545" fmla="*/ 6136151 w 8370445"/>
                <a:gd name="connsiteY545" fmla="*/ 2597306 h 4661785"/>
                <a:gd name="connsiteX546" fmla="*/ 6135485 w 8370445"/>
                <a:gd name="connsiteY546" fmla="*/ 2596259 h 4661785"/>
                <a:gd name="connsiteX547" fmla="*/ 6125970 w 8370445"/>
                <a:gd name="connsiteY547" fmla="*/ 2581313 h 4661785"/>
                <a:gd name="connsiteX548" fmla="*/ 6129490 w 8370445"/>
                <a:gd name="connsiteY548" fmla="*/ 2562273 h 4661785"/>
                <a:gd name="connsiteX549" fmla="*/ 6130156 w 8370445"/>
                <a:gd name="connsiteY549" fmla="*/ 2558656 h 4661785"/>
                <a:gd name="connsiteX550" fmla="*/ 6127207 w 8370445"/>
                <a:gd name="connsiteY550" fmla="*/ 2556657 h 4661785"/>
                <a:gd name="connsiteX551" fmla="*/ 6117691 w 8370445"/>
                <a:gd name="connsiteY551" fmla="*/ 2550564 h 4661785"/>
                <a:gd name="connsiteX552" fmla="*/ 6117691 w 8370445"/>
                <a:gd name="connsiteY552" fmla="*/ 2535142 h 4661785"/>
                <a:gd name="connsiteX553" fmla="*/ 6115217 w 8370445"/>
                <a:gd name="connsiteY553" fmla="*/ 2533618 h 4661785"/>
                <a:gd name="connsiteX554" fmla="*/ 6102657 w 8370445"/>
                <a:gd name="connsiteY554" fmla="*/ 2525622 h 4661785"/>
                <a:gd name="connsiteX555" fmla="*/ 6101610 w 8370445"/>
                <a:gd name="connsiteY555" fmla="*/ 2522480 h 4661785"/>
                <a:gd name="connsiteX556" fmla="*/ 6111126 w 8370445"/>
                <a:gd name="connsiteY556" fmla="*/ 2510676 h 4661785"/>
                <a:gd name="connsiteX557" fmla="*/ 6111887 w 8370445"/>
                <a:gd name="connsiteY557" fmla="*/ 2509724 h 4661785"/>
                <a:gd name="connsiteX558" fmla="*/ 6111887 w 8370445"/>
                <a:gd name="connsiteY558" fmla="*/ 2508486 h 4661785"/>
                <a:gd name="connsiteX559" fmla="*/ 6113219 w 8370445"/>
                <a:gd name="connsiteY559" fmla="*/ 2503345 h 4661785"/>
                <a:gd name="connsiteX560" fmla="*/ 6113219 w 8370445"/>
                <a:gd name="connsiteY560" fmla="*/ 2501537 h 4661785"/>
                <a:gd name="connsiteX561" fmla="*/ 6112553 w 8370445"/>
                <a:gd name="connsiteY561" fmla="*/ 2499918 h 4661785"/>
                <a:gd name="connsiteX562" fmla="*/ 6105797 w 8370445"/>
                <a:gd name="connsiteY562" fmla="*/ 2484115 h 4661785"/>
                <a:gd name="connsiteX563" fmla="*/ 6107605 w 8370445"/>
                <a:gd name="connsiteY563" fmla="*/ 2480402 h 4661785"/>
                <a:gd name="connsiteX564" fmla="*/ 6114837 w 8370445"/>
                <a:gd name="connsiteY564" fmla="*/ 2477356 h 4661785"/>
                <a:gd name="connsiteX565" fmla="*/ 6118453 w 8370445"/>
                <a:gd name="connsiteY565" fmla="*/ 2475833 h 4661785"/>
                <a:gd name="connsiteX566" fmla="*/ 6118453 w 8370445"/>
                <a:gd name="connsiteY566" fmla="*/ 2471835 h 4661785"/>
                <a:gd name="connsiteX567" fmla="*/ 6072018 w 8370445"/>
                <a:gd name="connsiteY567" fmla="*/ 1933486 h 4661785"/>
                <a:gd name="connsiteX568" fmla="*/ 6061170 w 8370445"/>
                <a:gd name="connsiteY568" fmla="*/ 1934438 h 4661785"/>
                <a:gd name="connsiteX569" fmla="*/ 6107319 w 8370445"/>
                <a:gd name="connsiteY569" fmla="*/ 2468883 h 4661785"/>
                <a:gd name="connsiteX570" fmla="*/ 6101896 w 8370445"/>
                <a:gd name="connsiteY570" fmla="*/ 2471168 h 4661785"/>
                <a:gd name="connsiteX571" fmla="*/ 6100088 w 8370445"/>
                <a:gd name="connsiteY571" fmla="*/ 2471930 h 4661785"/>
                <a:gd name="connsiteX572" fmla="*/ 6099136 w 8370445"/>
                <a:gd name="connsiteY572" fmla="*/ 2473739 h 4661785"/>
                <a:gd name="connsiteX573" fmla="*/ 6095330 w 8370445"/>
                <a:gd name="connsiteY573" fmla="*/ 2481545 h 4661785"/>
                <a:gd name="connsiteX574" fmla="*/ 6094188 w 8370445"/>
                <a:gd name="connsiteY574" fmla="*/ 2483830 h 4661785"/>
                <a:gd name="connsiteX575" fmla="*/ 6095140 w 8370445"/>
                <a:gd name="connsiteY575" fmla="*/ 2486114 h 4661785"/>
                <a:gd name="connsiteX576" fmla="*/ 6102181 w 8370445"/>
                <a:gd name="connsiteY576" fmla="*/ 2502489 h 4661785"/>
                <a:gd name="connsiteX577" fmla="*/ 6101610 w 8370445"/>
                <a:gd name="connsiteY577" fmla="*/ 2504678 h 4661785"/>
                <a:gd name="connsiteX578" fmla="*/ 6090763 w 8370445"/>
                <a:gd name="connsiteY578" fmla="*/ 2517911 h 4661785"/>
                <a:gd name="connsiteX579" fmla="*/ 6088860 w 8370445"/>
                <a:gd name="connsiteY579" fmla="*/ 2520291 h 4661785"/>
                <a:gd name="connsiteX580" fmla="*/ 6089812 w 8370445"/>
                <a:gd name="connsiteY580" fmla="*/ 2523147 h 4661785"/>
                <a:gd name="connsiteX581" fmla="*/ 6092380 w 8370445"/>
                <a:gd name="connsiteY581" fmla="*/ 2530858 h 4661785"/>
                <a:gd name="connsiteX582" fmla="*/ 6093046 w 8370445"/>
                <a:gd name="connsiteY582" fmla="*/ 2532667 h 4661785"/>
                <a:gd name="connsiteX583" fmla="*/ 6094664 w 8370445"/>
                <a:gd name="connsiteY583" fmla="*/ 2533714 h 4661785"/>
                <a:gd name="connsiteX584" fmla="*/ 6106368 w 8370445"/>
                <a:gd name="connsiteY584" fmla="*/ 2541139 h 4661785"/>
                <a:gd name="connsiteX585" fmla="*/ 6106368 w 8370445"/>
                <a:gd name="connsiteY585" fmla="*/ 2556561 h 4661785"/>
                <a:gd name="connsiteX586" fmla="*/ 6108747 w 8370445"/>
                <a:gd name="connsiteY586" fmla="*/ 2558180 h 4661785"/>
                <a:gd name="connsiteX587" fmla="*/ 6117406 w 8370445"/>
                <a:gd name="connsiteY587" fmla="*/ 2563987 h 4661785"/>
                <a:gd name="connsiteX588" fmla="*/ 6114171 w 8370445"/>
                <a:gd name="connsiteY588" fmla="*/ 2581027 h 4661785"/>
                <a:gd name="connsiteX589" fmla="*/ 6114171 w 8370445"/>
                <a:gd name="connsiteY589" fmla="*/ 2583122 h 4661785"/>
                <a:gd name="connsiteX590" fmla="*/ 6115217 w 8370445"/>
                <a:gd name="connsiteY590" fmla="*/ 2584931 h 4661785"/>
                <a:gd name="connsiteX591" fmla="*/ 6124733 w 8370445"/>
                <a:gd name="connsiteY591" fmla="*/ 2600638 h 4661785"/>
                <a:gd name="connsiteX592" fmla="*/ 6125779 w 8370445"/>
                <a:gd name="connsiteY592" fmla="*/ 2610158 h 4661785"/>
                <a:gd name="connsiteX593" fmla="*/ 6121688 w 8370445"/>
                <a:gd name="connsiteY593" fmla="*/ 2620535 h 4661785"/>
                <a:gd name="connsiteX594" fmla="*/ 6109889 w 8370445"/>
                <a:gd name="connsiteY594" fmla="*/ 2630055 h 4661785"/>
                <a:gd name="connsiteX595" fmla="*/ 6107510 w 8370445"/>
                <a:gd name="connsiteY595" fmla="*/ 2631959 h 4661785"/>
                <a:gd name="connsiteX596" fmla="*/ 6107510 w 8370445"/>
                <a:gd name="connsiteY596" fmla="*/ 2635005 h 4661785"/>
                <a:gd name="connsiteX597" fmla="*/ 6108557 w 8370445"/>
                <a:gd name="connsiteY597" fmla="*/ 2643288 h 4661785"/>
                <a:gd name="connsiteX598" fmla="*/ 6101896 w 8370445"/>
                <a:gd name="connsiteY598" fmla="*/ 2652807 h 4661785"/>
                <a:gd name="connsiteX599" fmla="*/ 6100373 w 8370445"/>
                <a:gd name="connsiteY599" fmla="*/ 2655187 h 4661785"/>
                <a:gd name="connsiteX600" fmla="*/ 6101325 w 8370445"/>
                <a:gd name="connsiteY600" fmla="*/ 2657758 h 4661785"/>
                <a:gd name="connsiteX601" fmla="*/ 6102562 w 8370445"/>
                <a:gd name="connsiteY601" fmla="*/ 2661090 h 4661785"/>
                <a:gd name="connsiteX602" fmla="*/ 6101325 w 8370445"/>
                <a:gd name="connsiteY602" fmla="*/ 2664136 h 4661785"/>
                <a:gd name="connsiteX603" fmla="*/ 6099707 w 8370445"/>
                <a:gd name="connsiteY603" fmla="*/ 2668420 h 4661785"/>
                <a:gd name="connsiteX604" fmla="*/ 6091620 w 8370445"/>
                <a:gd name="connsiteY604" fmla="*/ 2671371 h 4661785"/>
                <a:gd name="connsiteX605" fmla="*/ 6087052 w 8370445"/>
                <a:gd name="connsiteY605" fmla="*/ 2673085 h 4661785"/>
                <a:gd name="connsiteX606" fmla="*/ 6088194 w 8370445"/>
                <a:gd name="connsiteY606" fmla="*/ 2677845 h 4661785"/>
                <a:gd name="connsiteX607" fmla="*/ 6090287 w 8370445"/>
                <a:gd name="connsiteY607" fmla="*/ 2686032 h 4661785"/>
                <a:gd name="connsiteX608" fmla="*/ 6086671 w 8370445"/>
                <a:gd name="connsiteY608" fmla="*/ 2692315 h 4661785"/>
                <a:gd name="connsiteX609" fmla="*/ 6078393 w 8370445"/>
                <a:gd name="connsiteY609" fmla="*/ 2699455 h 4661785"/>
                <a:gd name="connsiteX610" fmla="*/ 6076680 w 8370445"/>
                <a:gd name="connsiteY610" fmla="*/ 2700883 h 4661785"/>
                <a:gd name="connsiteX611" fmla="*/ 6076680 w 8370445"/>
                <a:gd name="connsiteY611" fmla="*/ 2700883 h 4661785"/>
                <a:gd name="connsiteX612" fmla="*/ 6070971 w 8370445"/>
                <a:gd name="connsiteY612" fmla="*/ 2709546 h 4661785"/>
                <a:gd name="connsiteX613" fmla="*/ 6069449 w 8370445"/>
                <a:gd name="connsiteY613" fmla="*/ 2711735 h 4661785"/>
                <a:gd name="connsiteX614" fmla="*/ 6065262 w 8370445"/>
                <a:gd name="connsiteY614" fmla="*/ 2707547 h 4661785"/>
                <a:gd name="connsiteX615" fmla="*/ 6061741 w 8370445"/>
                <a:gd name="connsiteY615" fmla="*/ 2713639 h 4661785"/>
                <a:gd name="connsiteX616" fmla="*/ 6052702 w 8370445"/>
                <a:gd name="connsiteY616" fmla="*/ 2729157 h 4661785"/>
                <a:gd name="connsiteX617" fmla="*/ 6051465 w 8370445"/>
                <a:gd name="connsiteY617" fmla="*/ 2731346 h 4661785"/>
                <a:gd name="connsiteX618" fmla="*/ 6052226 w 8370445"/>
                <a:gd name="connsiteY618" fmla="*/ 2733631 h 4661785"/>
                <a:gd name="connsiteX619" fmla="*/ 6054795 w 8370445"/>
                <a:gd name="connsiteY619" fmla="*/ 2741437 h 4661785"/>
                <a:gd name="connsiteX620" fmla="*/ 6054795 w 8370445"/>
                <a:gd name="connsiteY620" fmla="*/ 2742580 h 4661785"/>
                <a:gd name="connsiteX621" fmla="*/ 6055747 w 8370445"/>
                <a:gd name="connsiteY621" fmla="*/ 2743532 h 4661785"/>
                <a:gd name="connsiteX622" fmla="*/ 6060885 w 8370445"/>
                <a:gd name="connsiteY622" fmla="*/ 2748672 h 4661785"/>
                <a:gd name="connsiteX623" fmla="*/ 6050608 w 8370445"/>
                <a:gd name="connsiteY623" fmla="*/ 2759049 h 4661785"/>
                <a:gd name="connsiteX624" fmla="*/ 6048990 w 8370445"/>
                <a:gd name="connsiteY624" fmla="*/ 2760667 h 4661785"/>
                <a:gd name="connsiteX625" fmla="*/ 6048990 w 8370445"/>
                <a:gd name="connsiteY625" fmla="*/ 2770187 h 4661785"/>
                <a:gd name="connsiteX626" fmla="*/ 6047563 w 8370445"/>
                <a:gd name="connsiteY626" fmla="*/ 2771139 h 4661785"/>
                <a:gd name="connsiteX627" fmla="*/ 6040712 w 8370445"/>
                <a:gd name="connsiteY627" fmla="*/ 2775709 h 4661785"/>
                <a:gd name="connsiteX628" fmla="*/ 6047563 w 8370445"/>
                <a:gd name="connsiteY628" fmla="*/ 2780278 h 4661785"/>
                <a:gd name="connsiteX629" fmla="*/ 6049276 w 8370445"/>
                <a:gd name="connsiteY629" fmla="*/ 2781421 h 4661785"/>
                <a:gd name="connsiteX630" fmla="*/ 6050227 w 8370445"/>
                <a:gd name="connsiteY630" fmla="*/ 2791988 h 4661785"/>
                <a:gd name="connsiteX631" fmla="*/ 6048896 w 8370445"/>
                <a:gd name="connsiteY631" fmla="*/ 2796748 h 4661785"/>
                <a:gd name="connsiteX632" fmla="*/ 6044519 w 8370445"/>
                <a:gd name="connsiteY632" fmla="*/ 2797414 h 4661785"/>
                <a:gd name="connsiteX633" fmla="*/ 6044519 w 8370445"/>
                <a:gd name="connsiteY633" fmla="*/ 2804935 h 4661785"/>
                <a:gd name="connsiteX634" fmla="*/ 6043186 w 8370445"/>
                <a:gd name="connsiteY634" fmla="*/ 2804935 h 4661785"/>
                <a:gd name="connsiteX635" fmla="*/ 6033671 w 8370445"/>
                <a:gd name="connsiteY635" fmla="*/ 2807029 h 4661785"/>
                <a:gd name="connsiteX636" fmla="*/ 6039951 w 8370445"/>
                <a:gd name="connsiteY636" fmla="*/ 2813979 h 4661785"/>
                <a:gd name="connsiteX637" fmla="*/ 6044138 w 8370445"/>
                <a:gd name="connsiteY637" fmla="*/ 2818643 h 4661785"/>
                <a:gd name="connsiteX638" fmla="*/ 6041188 w 8370445"/>
                <a:gd name="connsiteY638" fmla="*/ 2818643 h 4661785"/>
                <a:gd name="connsiteX639" fmla="*/ 6041188 w 8370445"/>
                <a:gd name="connsiteY639" fmla="*/ 2833685 h 4661785"/>
                <a:gd name="connsiteX640" fmla="*/ 6045945 w 8370445"/>
                <a:gd name="connsiteY640" fmla="*/ 2834256 h 4661785"/>
                <a:gd name="connsiteX641" fmla="*/ 6049752 w 8370445"/>
                <a:gd name="connsiteY641" fmla="*/ 2834732 h 4661785"/>
                <a:gd name="connsiteX642" fmla="*/ 6046993 w 8370445"/>
                <a:gd name="connsiteY642" fmla="*/ 2844252 h 4661785"/>
                <a:gd name="connsiteX643" fmla="*/ 6037477 w 8370445"/>
                <a:gd name="connsiteY643" fmla="*/ 2852249 h 4661785"/>
                <a:gd name="connsiteX644" fmla="*/ 6036335 w 8370445"/>
                <a:gd name="connsiteY644" fmla="*/ 2853201 h 4661785"/>
                <a:gd name="connsiteX645" fmla="*/ 6035859 w 8370445"/>
                <a:gd name="connsiteY645" fmla="*/ 2854628 h 4661785"/>
                <a:gd name="connsiteX646" fmla="*/ 6032053 w 8370445"/>
                <a:gd name="connsiteY646" fmla="*/ 2866243 h 4661785"/>
                <a:gd name="connsiteX647" fmla="*/ 6031387 w 8370445"/>
                <a:gd name="connsiteY647" fmla="*/ 2868147 h 4661785"/>
                <a:gd name="connsiteX648" fmla="*/ 6032149 w 8370445"/>
                <a:gd name="connsiteY648" fmla="*/ 2870051 h 4661785"/>
                <a:gd name="connsiteX649" fmla="*/ 6038619 w 8370445"/>
                <a:gd name="connsiteY649" fmla="*/ 2885568 h 4661785"/>
                <a:gd name="connsiteX650" fmla="*/ 6038619 w 8370445"/>
                <a:gd name="connsiteY650" fmla="*/ 2886425 h 4661785"/>
                <a:gd name="connsiteX651" fmla="*/ 6039285 w 8370445"/>
                <a:gd name="connsiteY651" fmla="*/ 2887091 h 4661785"/>
                <a:gd name="connsiteX652" fmla="*/ 6049467 w 8370445"/>
                <a:gd name="connsiteY652" fmla="*/ 2898515 h 4661785"/>
                <a:gd name="connsiteX653" fmla="*/ 6049467 w 8370445"/>
                <a:gd name="connsiteY653" fmla="*/ 2900229 h 4661785"/>
                <a:gd name="connsiteX654" fmla="*/ 6011405 w 8370445"/>
                <a:gd name="connsiteY654" fmla="*/ 2913176 h 4661785"/>
                <a:gd name="connsiteX655" fmla="*/ 6010263 w 8370445"/>
                <a:gd name="connsiteY655" fmla="*/ 2913176 h 4661785"/>
                <a:gd name="connsiteX656" fmla="*/ 6009312 w 8370445"/>
                <a:gd name="connsiteY656" fmla="*/ 2914033 h 4661785"/>
                <a:gd name="connsiteX657" fmla="*/ 6003412 w 8370445"/>
                <a:gd name="connsiteY657" fmla="*/ 2919935 h 4661785"/>
                <a:gd name="connsiteX658" fmla="*/ 5994468 w 8370445"/>
                <a:gd name="connsiteY658" fmla="*/ 2918983 h 4661785"/>
                <a:gd name="connsiteX659" fmla="*/ 5992089 w 8370445"/>
                <a:gd name="connsiteY659" fmla="*/ 2918983 h 4661785"/>
                <a:gd name="connsiteX660" fmla="*/ 5990376 w 8370445"/>
                <a:gd name="connsiteY660" fmla="*/ 2920506 h 4661785"/>
                <a:gd name="connsiteX661" fmla="*/ 5982574 w 8370445"/>
                <a:gd name="connsiteY661" fmla="*/ 2926980 h 4661785"/>
                <a:gd name="connsiteX662" fmla="*/ 5981146 w 8370445"/>
                <a:gd name="connsiteY662" fmla="*/ 2928217 h 4661785"/>
                <a:gd name="connsiteX663" fmla="*/ 5981146 w 8370445"/>
                <a:gd name="connsiteY663" fmla="*/ 2930026 h 4661785"/>
                <a:gd name="connsiteX664" fmla="*/ 5976008 w 8370445"/>
                <a:gd name="connsiteY664" fmla="*/ 2955920 h 4661785"/>
                <a:gd name="connsiteX665" fmla="*/ 5976008 w 8370445"/>
                <a:gd name="connsiteY665" fmla="*/ 2958109 h 4661785"/>
                <a:gd name="connsiteX666" fmla="*/ 5977245 w 8370445"/>
                <a:gd name="connsiteY666" fmla="*/ 2959918 h 4661785"/>
                <a:gd name="connsiteX667" fmla="*/ 5993706 w 8370445"/>
                <a:gd name="connsiteY667" fmla="*/ 2984765 h 4661785"/>
                <a:gd name="connsiteX668" fmla="*/ 5988759 w 8370445"/>
                <a:gd name="connsiteY668" fmla="*/ 2997807 h 4661785"/>
                <a:gd name="connsiteX669" fmla="*/ 5986951 w 8370445"/>
                <a:gd name="connsiteY669" fmla="*/ 2999521 h 4661785"/>
                <a:gd name="connsiteX670" fmla="*/ 5981622 w 8370445"/>
                <a:gd name="connsiteY670" fmla="*/ 3000283 h 4661785"/>
                <a:gd name="connsiteX671" fmla="*/ 5970394 w 8370445"/>
                <a:gd name="connsiteY671" fmla="*/ 2993619 h 4661785"/>
                <a:gd name="connsiteX672" fmla="*/ 5969728 w 8370445"/>
                <a:gd name="connsiteY672" fmla="*/ 2993143 h 4661785"/>
                <a:gd name="connsiteX673" fmla="*/ 5968967 w 8370445"/>
                <a:gd name="connsiteY673" fmla="*/ 2993143 h 4661785"/>
                <a:gd name="connsiteX674" fmla="*/ 5944988 w 8370445"/>
                <a:gd name="connsiteY674" fmla="*/ 2986860 h 4661785"/>
                <a:gd name="connsiteX675" fmla="*/ 5924911 w 8370445"/>
                <a:gd name="connsiteY675" fmla="*/ 2974865 h 4661785"/>
                <a:gd name="connsiteX676" fmla="*/ 5924054 w 8370445"/>
                <a:gd name="connsiteY676" fmla="*/ 2974865 h 4661785"/>
                <a:gd name="connsiteX677" fmla="*/ 5923103 w 8370445"/>
                <a:gd name="connsiteY677" fmla="*/ 2974865 h 4661785"/>
                <a:gd name="connsiteX678" fmla="*/ 5901218 w 8370445"/>
                <a:gd name="connsiteY678" fmla="*/ 2972294 h 4661785"/>
                <a:gd name="connsiteX679" fmla="*/ 5899124 w 8370445"/>
                <a:gd name="connsiteY679" fmla="*/ 2972294 h 4661785"/>
                <a:gd name="connsiteX680" fmla="*/ 5897411 w 8370445"/>
                <a:gd name="connsiteY680" fmla="*/ 2973532 h 4661785"/>
                <a:gd name="connsiteX681" fmla="*/ 5884566 w 8370445"/>
                <a:gd name="connsiteY681" fmla="*/ 2982576 h 4661785"/>
                <a:gd name="connsiteX682" fmla="*/ 5883614 w 8370445"/>
                <a:gd name="connsiteY682" fmla="*/ 2983242 h 4661785"/>
                <a:gd name="connsiteX683" fmla="*/ 5883043 w 8370445"/>
                <a:gd name="connsiteY683" fmla="*/ 2984099 h 4661785"/>
                <a:gd name="connsiteX684" fmla="*/ 5866297 w 8370445"/>
                <a:gd name="connsiteY684" fmla="*/ 3011230 h 4661785"/>
                <a:gd name="connsiteX685" fmla="*/ 5865630 w 8370445"/>
                <a:gd name="connsiteY685" fmla="*/ 3012183 h 4661785"/>
                <a:gd name="connsiteX686" fmla="*/ 5865630 w 8370445"/>
                <a:gd name="connsiteY686" fmla="*/ 3013325 h 4661785"/>
                <a:gd name="connsiteX687" fmla="*/ 5864869 w 8370445"/>
                <a:gd name="connsiteY687" fmla="*/ 3018561 h 4661785"/>
                <a:gd name="connsiteX688" fmla="*/ 5863156 w 8370445"/>
                <a:gd name="connsiteY688" fmla="*/ 3017704 h 4661785"/>
                <a:gd name="connsiteX689" fmla="*/ 5857542 w 8370445"/>
                <a:gd name="connsiteY689" fmla="*/ 3008660 h 4661785"/>
                <a:gd name="connsiteX690" fmla="*/ 5855925 w 8370445"/>
                <a:gd name="connsiteY690" fmla="*/ 3006090 h 4661785"/>
                <a:gd name="connsiteX691" fmla="*/ 5842032 w 8370445"/>
                <a:gd name="connsiteY691" fmla="*/ 3006090 h 4661785"/>
                <a:gd name="connsiteX692" fmla="*/ 5841176 w 8370445"/>
                <a:gd name="connsiteY692" fmla="*/ 3010469 h 4661785"/>
                <a:gd name="connsiteX693" fmla="*/ 5839844 w 8370445"/>
                <a:gd name="connsiteY693" fmla="*/ 3016942 h 4661785"/>
                <a:gd name="connsiteX694" fmla="*/ 5839844 w 8370445"/>
                <a:gd name="connsiteY694" fmla="*/ 3018656 h 4661785"/>
                <a:gd name="connsiteX695" fmla="*/ 5838987 w 8370445"/>
                <a:gd name="connsiteY695" fmla="*/ 3018180 h 4661785"/>
                <a:gd name="connsiteX696" fmla="*/ 5838036 w 8370445"/>
                <a:gd name="connsiteY696" fmla="*/ 3009612 h 4661785"/>
                <a:gd name="connsiteX697" fmla="*/ 5838036 w 8370445"/>
                <a:gd name="connsiteY697" fmla="*/ 3008089 h 4661785"/>
                <a:gd name="connsiteX698" fmla="*/ 5837084 w 8370445"/>
                <a:gd name="connsiteY698" fmla="*/ 3006851 h 4661785"/>
                <a:gd name="connsiteX699" fmla="*/ 5827569 w 8370445"/>
                <a:gd name="connsiteY699" fmla="*/ 2994475 h 4661785"/>
                <a:gd name="connsiteX700" fmla="*/ 5821860 w 8370445"/>
                <a:gd name="connsiteY700" fmla="*/ 2982004 h 4661785"/>
                <a:gd name="connsiteX701" fmla="*/ 5821860 w 8370445"/>
                <a:gd name="connsiteY701" fmla="*/ 2973056 h 4661785"/>
                <a:gd name="connsiteX702" fmla="*/ 5818625 w 8370445"/>
                <a:gd name="connsiteY702" fmla="*/ 2971628 h 4661785"/>
                <a:gd name="connsiteX703" fmla="*/ 5812915 w 8370445"/>
                <a:gd name="connsiteY703" fmla="*/ 2969248 h 4661785"/>
                <a:gd name="connsiteX704" fmla="*/ 5812915 w 8370445"/>
                <a:gd name="connsiteY704" fmla="*/ 2964107 h 4661785"/>
                <a:gd name="connsiteX705" fmla="*/ 5822430 w 8370445"/>
                <a:gd name="connsiteY705" fmla="*/ 2958014 h 4661785"/>
                <a:gd name="connsiteX706" fmla="*/ 5824429 w 8370445"/>
                <a:gd name="connsiteY706" fmla="*/ 2956587 h 4661785"/>
                <a:gd name="connsiteX707" fmla="*/ 5824429 w 8370445"/>
                <a:gd name="connsiteY707" fmla="*/ 2954207 h 4661785"/>
                <a:gd name="connsiteX708" fmla="*/ 5825666 w 8370445"/>
                <a:gd name="connsiteY708" fmla="*/ 2945163 h 4661785"/>
                <a:gd name="connsiteX709" fmla="*/ 5825666 w 8370445"/>
                <a:gd name="connsiteY709" fmla="*/ 2944306 h 4661785"/>
                <a:gd name="connsiteX710" fmla="*/ 5825666 w 8370445"/>
                <a:gd name="connsiteY710" fmla="*/ 2943354 h 4661785"/>
                <a:gd name="connsiteX711" fmla="*/ 5824334 w 8370445"/>
                <a:gd name="connsiteY711" fmla="*/ 2936880 h 4661785"/>
                <a:gd name="connsiteX712" fmla="*/ 5824334 w 8370445"/>
                <a:gd name="connsiteY712" fmla="*/ 2935833 h 4661785"/>
                <a:gd name="connsiteX713" fmla="*/ 5823763 w 8370445"/>
                <a:gd name="connsiteY713" fmla="*/ 2934976 h 4661785"/>
                <a:gd name="connsiteX714" fmla="*/ 5807777 w 8370445"/>
                <a:gd name="connsiteY714" fmla="*/ 2910320 h 4661785"/>
                <a:gd name="connsiteX715" fmla="*/ 5805303 w 8370445"/>
                <a:gd name="connsiteY715" fmla="*/ 2875572 h 4661785"/>
                <a:gd name="connsiteX716" fmla="*/ 5805303 w 8370445"/>
                <a:gd name="connsiteY716" fmla="*/ 2872050 h 4661785"/>
                <a:gd name="connsiteX717" fmla="*/ 5801973 w 8370445"/>
                <a:gd name="connsiteY717" fmla="*/ 2870812 h 4661785"/>
                <a:gd name="connsiteX718" fmla="*/ 5778374 w 8370445"/>
                <a:gd name="connsiteY718" fmla="*/ 2862625 h 4661785"/>
                <a:gd name="connsiteX719" fmla="*/ 5774188 w 8370445"/>
                <a:gd name="connsiteY719" fmla="*/ 2853105 h 4661785"/>
                <a:gd name="connsiteX720" fmla="*/ 5774188 w 8370445"/>
                <a:gd name="connsiteY720" fmla="*/ 2852344 h 4661785"/>
                <a:gd name="connsiteX721" fmla="*/ 5773617 w 8370445"/>
                <a:gd name="connsiteY721" fmla="*/ 2851773 h 4661785"/>
                <a:gd name="connsiteX722" fmla="*/ 5764101 w 8370445"/>
                <a:gd name="connsiteY722" fmla="*/ 2841396 h 4661785"/>
                <a:gd name="connsiteX723" fmla="*/ 5763531 w 8370445"/>
                <a:gd name="connsiteY723" fmla="*/ 2840634 h 4661785"/>
                <a:gd name="connsiteX724" fmla="*/ 5762579 w 8370445"/>
                <a:gd name="connsiteY724" fmla="*/ 2840634 h 4661785"/>
                <a:gd name="connsiteX725" fmla="*/ 5740694 w 8370445"/>
                <a:gd name="connsiteY725" fmla="*/ 2828925 h 4661785"/>
                <a:gd name="connsiteX726" fmla="*/ 5737744 w 8370445"/>
                <a:gd name="connsiteY726" fmla="*/ 2827402 h 4661785"/>
                <a:gd name="connsiteX727" fmla="*/ 5734985 w 8370445"/>
                <a:gd name="connsiteY727" fmla="*/ 2829306 h 4661785"/>
                <a:gd name="connsiteX728" fmla="*/ 5727372 w 8370445"/>
                <a:gd name="connsiteY728" fmla="*/ 2834732 h 4661785"/>
                <a:gd name="connsiteX729" fmla="*/ 5724898 w 8370445"/>
                <a:gd name="connsiteY729" fmla="*/ 2834732 h 4661785"/>
                <a:gd name="connsiteX730" fmla="*/ 5721568 w 8370445"/>
                <a:gd name="connsiteY730" fmla="*/ 2831495 h 4661785"/>
                <a:gd name="connsiteX731" fmla="*/ 5721568 w 8370445"/>
                <a:gd name="connsiteY731" fmla="*/ 2828354 h 4661785"/>
                <a:gd name="connsiteX732" fmla="*/ 5723852 w 8370445"/>
                <a:gd name="connsiteY732" fmla="*/ 2822927 h 4661785"/>
                <a:gd name="connsiteX733" fmla="*/ 5726897 w 8370445"/>
                <a:gd name="connsiteY733" fmla="*/ 2815407 h 4661785"/>
                <a:gd name="connsiteX734" fmla="*/ 5712624 w 8370445"/>
                <a:gd name="connsiteY734" fmla="*/ 2815407 h 4661785"/>
                <a:gd name="connsiteX735" fmla="*/ 5675895 w 8370445"/>
                <a:gd name="connsiteY735" fmla="*/ 2790846 h 4661785"/>
                <a:gd name="connsiteX736" fmla="*/ 5660860 w 8370445"/>
                <a:gd name="connsiteY736" fmla="*/ 2774566 h 4661785"/>
                <a:gd name="connsiteX737" fmla="*/ 5660004 w 8370445"/>
                <a:gd name="connsiteY737" fmla="*/ 2773710 h 4661785"/>
                <a:gd name="connsiteX738" fmla="*/ 5658957 w 8370445"/>
                <a:gd name="connsiteY738" fmla="*/ 2773234 h 4661785"/>
                <a:gd name="connsiteX739" fmla="*/ 5651916 w 8370445"/>
                <a:gd name="connsiteY739" fmla="*/ 2770187 h 4661785"/>
                <a:gd name="connsiteX740" fmla="*/ 5648110 w 8370445"/>
                <a:gd name="connsiteY740" fmla="*/ 2761619 h 4661785"/>
                <a:gd name="connsiteX741" fmla="*/ 5648110 w 8370445"/>
                <a:gd name="connsiteY741" fmla="*/ 2735821 h 4661785"/>
                <a:gd name="connsiteX742" fmla="*/ 5656388 w 8370445"/>
                <a:gd name="connsiteY742" fmla="*/ 2721636 h 4661785"/>
                <a:gd name="connsiteX743" fmla="*/ 5656388 w 8370445"/>
                <a:gd name="connsiteY743" fmla="*/ 2720970 h 4661785"/>
                <a:gd name="connsiteX744" fmla="*/ 5656388 w 8370445"/>
                <a:gd name="connsiteY744" fmla="*/ 2720208 h 4661785"/>
                <a:gd name="connsiteX745" fmla="*/ 5662573 w 8370445"/>
                <a:gd name="connsiteY745" fmla="*/ 2695361 h 4661785"/>
                <a:gd name="connsiteX746" fmla="*/ 5673611 w 8370445"/>
                <a:gd name="connsiteY746" fmla="*/ 2679368 h 4661785"/>
                <a:gd name="connsiteX747" fmla="*/ 5674943 w 8370445"/>
                <a:gd name="connsiteY747" fmla="*/ 2677369 h 4661785"/>
                <a:gd name="connsiteX748" fmla="*/ 5674467 w 8370445"/>
                <a:gd name="connsiteY748" fmla="*/ 2675084 h 4661785"/>
                <a:gd name="connsiteX749" fmla="*/ 5669710 w 8370445"/>
                <a:gd name="connsiteY749" fmla="*/ 2653759 h 4661785"/>
                <a:gd name="connsiteX750" fmla="*/ 5683031 w 8370445"/>
                <a:gd name="connsiteY750" fmla="*/ 2628437 h 4661785"/>
                <a:gd name="connsiteX751" fmla="*/ 5685220 w 8370445"/>
                <a:gd name="connsiteY751" fmla="*/ 2624248 h 4661785"/>
                <a:gd name="connsiteX752" fmla="*/ 5681319 w 8370445"/>
                <a:gd name="connsiteY752" fmla="*/ 2621487 h 4661785"/>
                <a:gd name="connsiteX753" fmla="*/ 5654295 w 8370445"/>
                <a:gd name="connsiteY753" fmla="*/ 2602447 h 4661785"/>
                <a:gd name="connsiteX754" fmla="*/ 5652867 w 8370445"/>
                <a:gd name="connsiteY754" fmla="*/ 2601495 h 4661785"/>
                <a:gd name="connsiteX755" fmla="*/ 5643352 w 8370445"/>
                <a:gd name="connsiteY755" fmla="*/ 2601495 h 4661785"/>
                <a:gd name="connsiteX756" fmla="*/ 5626320 w 8370445"/>
                <a:gd name="connsiteY756" fmla="*/ 2594165 h 4661785"/>
                <a:gd name="connsiteX757" fmla="*/ 5624987 w 8370445"/>
                <a:gd name="connsiteY757" fmla="*/ 2593594 h 4661785"/>
                <a:gd name="connsiteX758" fmla="*/ 5623560 w 8370445"/>
                <a:gd name="connsiteY758" fmla="*/ 2593594 h 4661785"/>
                <a:gd name="connsiteX759" fmla="*/ 5613188 w 8370445"/>
                <a:gd name="connsiteY759" fmla="*/ 2594831 h 4661785"/>
                <a:gd name="connsiteX760" fmla="*/ 5610714 w 8370445"/>
                <a:gd name="connsiteY760" fmla="*/ 2594831 h 4661785"/>
                <a:gd name="connsiteX761" fmla="*/ 5609383 w 8370445"/>
                <a:gd name="connsiteY761" fmla="*/ 2596831 h 4661785"/>
                <a:gd name="connsiteX762" fmla="*/ 5597012 w 8370445"/>
                <a:gd name="connsiteY762" fmla="*/ 2614823 h 4661785"/>
                <a:gd name="connsiteX763" fmla="*/ 5591208 w 8370445"/>
                <a:gd name="connsiteY763" fmla="*/ 2614157 h 4661785"/>
                <a:gd name="connsiteX764" fmla="*/ 5582739 w 8370445"/>
                <a:gd name="connsiteY764" fmla="*/ 2601495 h 4661785"/>
                <a:gd name="connsiteX765" fmla="*/ 5576840 w 8370445"/>
                <a:gd name="connsiteY765" fmla="*/ 2581599 h 4661785"/>
                <a:gd name="connsiteX766" fmla="*/ 5579219 w 8370445"/>
                <a:gd name="connsiteY766" fmla="*/ 2569984 h 4661785"/>
                <a:gd name="connsiteX767" fmla="*/ 5579219 w 8370445"/>
                <a:gd name="connsiteY767" fmla="*/ 2567795 h 4661785"/>
                <a:gd name="connsiteX768" fmla="*/ 5577887 w 8370445"/>
                <a:gd name="connsiteY768" fmla="*/ 2565891 h 4661785"/>
                <a:gd name="connsiteX769" fmla="*/ 5573414 w 8370445"/>
                <a:gd name="connsiteY769" fmla="*/ 2559132 h 4661785"/>
                <a:gd name="connsiteX770" fmla="*/ 5569703 w 8370445"/>
                <a:gd name="connsiteY770" fmla="*/ 2538283 h 4661785"/>
                <a:gd name="connsiteX771" fmla="*/ 5569703 w 8370445"/>
                <a:gd name="connsiteY771" fmla="*/ 2537236 h 4661785"/>
                <a:gd name="connsiteX772" fmla="*/ 5569703 w 8370445"/>
                <a:gd name="connsiteY772" fmla="*/ 2536475 h 4661785"/>
                <a:gd name="connsiteX773" fmla="*/ 5561996 w 8370445"/>
                <a:gd name="connsiteY773" fmla="*/ 2523527 h 4661785"/>
                <a:gd name="connsiteX774" fmla="*/ 5561425 w 8370445"/>
                <a:gd name="connsiteY774" fmla="*/ 2522671 h 4661785"/>
                <a:gd name="connsiteX775" fmla="*/ 5560569 w 8370445"/>
                <a:gd name="connsiteY775" fmla="*/ 2522004 h 4661785"/>
                <a:gd name="connsiteX776" fmla="*/ 5532023 w 8370445"/>
                <a:gd name="connsiteY776" fmla="*/ 2500013 h 4661785"/>
                <a:gd name="connsiteX777" fmla="*/ 5532023 w 8370445"/>
                <a:gd name="connsiteY777" fmla="*/ 2500013 h 4661785"/>
                <a:gd name="connsiteX778" fmla="*/ 5532023 w 8370445"/>
                <a:gd name="connsiteY778" fmla="*/ 2500013 h 4661785"/>
                <a:gd name="connsiteX779" fmla="*/ 5515371 w 8370445"/>
                <a:gd name="connsiteY779" fmla="*/ 2491731 h 4661785"/>
                <a:gd name="connsiteX780" fmla="*/ 5504524 w 8370445"/>
                <a:gd name="connsiteY780" fmla="*/ 2473739 h 4661785"/>
                <a:gd name="connsiteX781" fmla="*/ 5503667 w 8370445"/>
                <a:gd name="connsiteY781" fmla="*/ 2472215 h 4661785"/>
                <a:gd name="connsiteX782" fmla="*/ 5502049 w 8370445"/>
                <a:gd name="connsiteY782" fmla="*/ 2471549 h 4661785"/>
                <a:gd name="connsiteX783" fmla="*/ 5491392 w 8370445"/>
                <a:gd name="connsiteY783" fmla="*/ 2466789 h 4661785"/>
                <a:gd name="connsiteX784" fmla="*/ 5455900 w 8370445"/>
                <a:gd name="connsiteY784" fmla="*/ 2432613 h 4661785"/>
                <a:gd name="connsiteX785" fmla="*/ 5453616 w 8370445"/>
                <a:gd name="connsiteY785" fmla="*/ 2417571 h 4661785"/>
                <a:gd name="connsiteX786" fmla="*/ 5453616 w 8370445"/>
                <a:gd name="connsiteY786" fmla="*/ 2415953 h 4661785"/>
                <a:gd name="connsiteX787" fmla="*/ 5452474 w 8370445"/>
                <a:gd name="connsiteY787" fmla="*/ 2414811 h 4661785"/>
                <a:gd name="connsiteX788" fmla="*/ 5441151 w 8370445"/>
                <a:gd name="connsiteY788" fmla="*/ 2402340 h 4661785"/>
                <a:gd name="connsiteX789" fmla="*/ 5442293 w 8370445"/>
                <a:gd name="connsiteY789" fmla="*/ 2389202 h 4661785"/>
                <a:gd name="connsiteX790" fmla="*/ 5442293 w 8370445"/>
                <a:gd name="connsiteY790" fmla="*/ 2387393 h 4661785"/>
                <a:gd name="connsiteX791" fmla="*/ 5441342 w 8370445"/>
                <a:gd name="connsiteY791" fmla="*/ 2385870 h 4661785"/>
                <a:gd name="connsiteX792" fmla="*/ 5431826 w 8370445"/>
                <a:gd name="connsiteY792" fmla="*/ 2369877 h 4661785"/>
                <a:gd name="connsiteX793" fmla="*/ 5425736 w 8370445"/>
                <a:gd name="connsiteY793" fmla="*/ 2341888 h 4661785"/>
                <a:gd name="connsiteX794" fmla="*/ 5428210 w 8370445"/>
                <a:gd name="connsiteY794" fmla="*/ 2308474 h 4661785"/>
                <a:gd name="connsiteX795" fmla="*/ 5433825 w 8370445"/>
                <a:gd name="connsiteY795" fmla="*/ 2291718 h 4661785"/>
                <a:gd name="connsiteX796" fmla="*/ 5444957 w 8370445"/>
                <a:gd name="connsiteY796" fmla="*/ 2284959 h 4661785"/>
                <a:gd name="connsiteX797" fmla="*/ 5447812 w 8370445"/>
                <a:gd name="connsiteY797" fmla="*/ 2283246 h 4661785"/>
                <a:gd name="connsiteX798" fmla="*/ 5447812 w 8370445"/>
                <a:gd name="connsiteY798" fmla="*/ 2280009 h 4661785"/>
                <a:gd name="connsiteX799" fmla="*/ 5446480 w 8370445"/>
                <a:gd name="connsiteY799" fmla="*/ 2256781 h 4661785"/>
                <a:gd name="connsiteX800" fmla="*/ 5446480 w 8370445"/>
                <a:gd name="connsiteY800" fmla="*/ 2255543 h 4661785"/>
                <a:gd name="connsiteX801" fmla="*/ 5445909 w 8370445"/>
                <a:gd name="connsiteY801" fmla="*/ 2254496 h 4661785"/>
                <a:gd name="connsiteX802" fmla="*/ 5439915 w 8370445"/>
                <a:gd name="connsiteY802" fmla="*/ 2243548 h 4661785"/>
                <a:gd name="connsiteX803" fmla="*/ 5443245 w 8370445"/>
                <a:gd name="connsiteY803" fmla="*/ 2239550 h 4661785"/>
                <a:gd name="connsiteX804" fmla="*/ 5480830 w 8370445"/>
                <a:gd name="connsiteY804" fmla="*/ 2221938 h 4661785"/>
                <a:gd name="connsiteX805" fmla="*/ 5482734 w 8370445"/>
                <a:gd name="connsiteY805" fmla="*/ 2221081 h 4661785"/>
                <a:gd name="connsiteX806" fmla="*/ 5483590 w 8370445"/>
                <a:gd name="connsiteY806" fmla="*/ 2219082 h 4661785"/>
                <a:gd name="connsiteX807" fmla="*/ 5491297 w 8370445"/>
                <a:gd name="connsiteY807" fmla="*/ 2200042 h 4661785"/>
                <a:gd name="connsiteX808" fmla="*/ 5491297 w 8370445"/>
                <a:gd name="connsiteY808" fmla="*/ 2198900 h 4661785"/>
                <a:gd name="connsiteX809" fmla="*/ 5491297 w 8370445"/>
                <a:gd name="connsiteY809" fmla="*/ 2197662 h 4661785"/>
                <a:gd name="connsiteX810" fmla="*/ 5487206 w 8370445"/>
                <a:gd name="connsiteY810" fmla="*/ 2181002 h 4661785"/>
                <a:gd name="connsiteX811" fmla="*/ 5507854 w 8370445"/>
                <a:gd name="connsiteY811" fmla="*/ 2154157 h 4661785"/>
                <a:gd name="connsiteX812" fmla="*/ 5509186 w 8370445"/>
                <a:gd name="connsiteY812" fmla="*/ 2152538 h 4661785"/>
                <a:gd name="connsiteX813" fmla="*/ 5509186 w 8370445"/>
                <a:gd name="connsiteY813" fmla="*/ 2150444 h 4661785"/>
                <a:gd name="connsiteX814" fmla="*/ 5506617 w 8370445"/>
                <a:gd name="connsiteY814" fmla="*/ 2115601 h 4661785"/>
                <a:gd name="connsiteX815" fmla="*/ 5506617 w 8370445"/>
                <a:gd name="connsiteY815" fmla="*/ 2114268 h 4661785"/>
                <a:gd name="connsiteX816" fmla="*/ 5505950 w 8370445"/>
                <a:gd name="connsiteY816" fmla="*/ 2113221 h 4661785"/>
                <a:gd name="connsiteX817" fmla="*/ 5498148 w 8370445"/>
                <a:gd name="connsiteY817" fmla="*/ 2100274 h 4661785"/>
                <a:gd name="connsiteX818" fmla="*/ 5497101 w 8370445"/>
                <a:gd name="connsiteY818" fmla="*/ 2098465 h 4661785"/>
                <a:gd name="connsiteX819" fmla="*/ 5495008 w 8370445"/>
                <a:gd name="connsiteY819" fmla="*/ 2097894 h 4661785"/>
                <a:gd name="connsiteX820" fmla="*/ 5488062 w 8370445"/>
                <a:gd name="connsiteY820" fmla="*/ 2095895 h 4661785"/>
                <a:gd name="connsiteX821" fmla="*/ 5481211 w 8370445"/>
                <a:gd name="connsiteY821" fmla="*/ 2083995 h 4661785"/>
                <a:gd name="connsiteX822" fmla="*/ 5486920 w 8370445"/>
                <a:gd name="connsiteY822" fmla="*/ 2051723 h 4661785"/>
                <a:gd name="connsiteX823" fmla="*/ 5492249 w 8370445"/>
                <a:gd name="connsiteY823" fmla="*/ 2047153 h 4661785"/>
                <a:gd name="connsiteX824" fmla="*/ 5498434 w 8370445"/>
                <a:gd name="connsiteY824" fmla="*/ 2048962 h 4661785"/>
                <a:gd name="connsiteX825" fmla="*/ 5500146 w 8370445"/>
                <a:gd name="connsiteY825" fmla="*/ 2048962 h 4661785"/>
                <a:gd name="connsiteX826" fmla="*/ 5501669 w 8370445"/>
                <a:gd name="connsiteY826" fmla="*/ 2048391 h 4661785"/>
                <a:gd name="connsiteX827" fmla="*/ 5520700 w 8370445"/>
                <a:gd name="connsiteY827" fmla="*/ 2042108 h 4661785"/>
                <a:gd name="connsiteX828" fmla="*/ 5542109 w 8370445"/>
                <a:gd name="connsiteY828" fmla="*/ 2039632 h 4661785"/>
                <a:gd name="connsiteX829" fmla="*/ 5543727 w 8370445"/>
                <a:gd name="connsiteY829" fmla="*/ 2039632 h 4661785"/>
                <a:gd name="connsiteX830" fmla="*/ 5545059 w 8370445"/>
                <a:gd name="connsiteY830" fmla="*/ 2038490 h 4661785"/>
                <a:gd name="connsiteX831" fmla="*/ 5563328 w 8370445"/>
                <a:gd name="connsiteY831" fmla="*/ 2022973 h 4661785"/>
                <a:gd name="connsiteX832" fmla="*/ 5582359 w 8370445"/>
                <a:gd name="connsiteY832" fmla="*/ 2019355 h 4661785"/>
                <a:gd name="connsiteX833" fmla="*/ 5584833 w 8370445"/>
                <a:gd name="connsiteY833" fmla="*/ 2018879 h 4661785"/>
                <a:gd name="connsiteX834" fmla="*/ 5586070 w 8370445"/>
                <a:gd name="connsiteY834" fmla="*/ 2016690 h 4661785"/>
                <a:gd name="connsiteX835" fmla="*/ 5590352 w 8370445"/>
                <a:gd name="connsiteY835" fmla="*/ 2009359 h 4661785"/>
                <a:gd name="connsiteX836" fmla="*/ 5601485 w 8370445"/>
                <a:gd name="connsiteY836" fmla="*/ 2004885 h 4661785"/>
                <a:gd name="connsiteX837" fmla="*/ 5604530 w 8370445"/>
                <a:gd name="connsiteY837" fmla="*/ 2003647 h 4661785"/>
                <a:gd name="connsiteX838" fmla="*/ 5604530 w 8370445"/>
                <a:gd name="connsiteY838" fmla="*/ 2000410 h 4661785"/>
                <a:gd name="connsiteX839" fmla="*/ 5608240 w 8370445"/>
                <a:gd name="connsiteY839" fmla="*/ 1965282 h 4661785"/>
                <a:gd name="connsiteX840" fmla="*/ 5624416 w 8370445"/>
                <a:gd name="connsiteY840" fmla="*/ 1952430 h 4661785"/>
                <a:gd name="connsiteX841" fmla="*/ 5626034 w 8370445"/>
                <a:gd name="connsiteY841" fmla="*/ 1951193 h 4661785"/>
                <a:gd name="connsiteX842" fmla="*/ 5626034 w 8370445"/>
                <a:gd name="connsiteY842" fmla="*/ 1949098 h 4661785"/>
                <a:gd name="connsiteX843" fmla="*/ 5632505 w 8370445"/>
                <a:gd name="connsiteY843" fmla="*/ 1911685 h 4661785"/>
                <a:gd name="connsiteX844" fmla="*/ 5632505 w 8370445"/>
                <a:gd name="connsiteY844" fmla="*/ 1910638 h 4661785"/>
                <a:gd name="connsiteX845" fmla="*/ 5632505 w 8370445"/>
                <a:gd name="connsiteY845" fmla="*/ 1909686 h 4661785"/>
                <a:gd name="connsiteX846" fmla="*/ 5626034 w 8370445"/>
                <a:gd name="connsiteY846" fmla="*/ 1877414 h 4661785"/>
                <a:gd name="connsiteX847" fmla="*/ 5626034 w 8370445"/>
                <a:gd name="connsiteY847" fmla="*/ 1875415 h 4661785"/>
                <a:gd name="connsiteX848" fmla="*/ 5624416 w 8370445"/>
                <a:gd name="connsiteY848" fmla="*/ 1874177 h 4661785"/>
                <a:gd name="connsiteX849" fmla="*/ 5612808 w 8370445"/>
                <a:gd name="connsiteY849" fmla="*/ 1865133 h 4661785"/>
                <a:gd name="connsiteX850" fmla="*/ 5612332 w 8370445"/>
                <a:gd name="connsiteY850" fmla="*/ 1865133 h 4661785"/>
                <a:gd name="connsiteX851" fmla="*/ 5611761 w 8370445"/>
                <a:gd name="connsiteY851" fmla="*/ 1865133 h 4661785"/>
                <a:gd name="connsiteX852" fmla="*/ 5590732 w 8370445"/>
                <a:gd name="connsiteY852" fmla="*/ 1855613 h 4661785"/>
                <a:gd name="connsiteX853" fmla="*/ 5584738 w 8370445"/>
                <a:gd name="connsiteY853" fmla="*/ 1849616 h 4661785"/>
                <a:gd name="connsiteX854" fmla="*/ 5578648 w 8370445"/>
                <a:gd name="connsiteY854" fmla="*/ 1825245 h 4661785"/>
                <a:gd name="connsiteX855" fmla="*/ 5578077 w 8370445"/>
                <a:gd name="connsiteY855" fmla="*/ 1823151 h 4661785"/>
                <a:gd name="connsiteX856" fmla="*/ 5576364 w 8370445"/>
                <a:gd name="connsiteY856" fmla="*/ 1822008 h 4661785"/>
                <a:gd name="connsiteX857" fmla="*/ 5542394 w 8370445"/>
                <a:gd name="connsiteY857" fmla="*/ 1799827 h 4661785"/>
                <a:gd name="connsiteX858" fmla="*/ 5542394 w 8370445"/>
                <a:gd name="connsiteY858" fmla="*/ 1799827 h 4661785"/>
                <a:gd name="connsiteX859" fmla="*/ 5818339 w 8370445"/>
                <a:gd name="connsiteY859" fmla="*/ 1785833 h 4661785"/>
                <a:gd name="connsiteX860" fmla="*/ 6008646 w 8370445"/>
                <a:gd name="connsiteY860" fmla="*/ 1771648 h 4661785"/>
                <a:gd name="connsiteX861" fmla="*/ 6007789 w 8370445"/>
                <a:gd name="connsiteY861" fmla="*/ 1760795 h 4661785"/>
                <a:gd name="connsiteX862" fmla="*/ 5818149 w 8370445"/>
                <a:gd name="connsiteY862" fmla="*/ 1774980 h 4661785"/>
                <a:gd name="connsiteX863" fmla="*/ 5542870 w 8370445"/>
                <a:gd name="connsiteY863" fmla="*/ 1788879 h 4661785"/>
                <a:gd name="connsiteX864" fmla="*/ 5542870 w 8370445"/>
                <a:gd name="connsiteY864" fmla="*/ 1787070 h 4661785"/>
                <a:gd name="connsiteX865" fmla="*/ 5542870 w 8370445"/>
                <a:gd name="connsiteY865" fmla="*/ 1786118 h 4661785"/>
                <a:gd name="connsiteX866" fmla="*/ 5542394 w 8370445"/>
                <a:gd name="connsiteY866" fmla="*/ 1785261 h 4661785"/>
                <a:gd name="connsiteX867" fmla="*/ 5528217 w 8370445"/>
                <a:gd name="connsiteY867" fmla="*/ 1762033 h 4661785"/>
                <a:gd name="connsiteX868" fmla="*/ 5526980 w 8370445"/>
                <a:gd name="connsiteY868" fmla="*/ 1760034 h 4661785"/>
                <a:gd name="connsiteX869" fmla="*/ 5524601 w 8370445"/>
                <a:gd name="connsiteY869" fmla="*/ 1759558 h 4661785"/>
                <a:gd name="connsiteX870" fmla="*/ 5485493 w 8370445"/>
                <a:gd name="connsiteY870" fmla="*/ 1751942 h 4661785"/>
                <a:gd name="connsiteX871" fmla="*/ 5471696 w 8370445"/>
                <a:gd name="connsiteY871" fmla="*/ 1743945 h 4661785"/>
                <a:gd name="connsiteX872" fmla="*/ 5468080 w 8370445"/>
                <a:gd name="connsiteY872" fmla="*/ 1739280 h 4661785"/>
                <a:gd name="connsiteX873" fmla="*/ 5463132 w 8370445"/>
                <a:gd name="connsiteY873" fmla="*/ 1714719 h 4661785"/>
                <a:gd name="connsiteX874" fmla="*/ 5463132 w 8370445"/>
                <a:gd name="connsiteY874" fmla="*/ 1713672 h 4661785"/>
                <a:gd name="connsiteX875" fmla="*/ 5462561 w 8370445"/>
                <a:gd name="connsiteY875" fmla="*/ 1712720 h 4661785"/>
                <a:gd name="connsiteX876" fmla="*/ 5451809 w 8370445"/>
                <a:gd name="connsiteY876" fmla="*/ 1697107 h 4661785"/>
                <a:gd name="connsiteX877" fmla="*/ 5448098 w 8370445"/>
                <a:gd name="connsiteY877" fmla="*/ 1654839 h 4661785"/>
                <a:gd name="connsiteX878" fmla="*/ 5452380 w 8370445"/>
                <a:gd name="connsiteY878" fmla="*/ 1645319 h 4661785"/>
                <a:gd name="connsiteX879" fmla="*/ 5460848 w 8370445"/>
                <a:gd name="connsiteY879" fmla="*/ 1635799 h 4661785"/>
                <a:gd name="connsiteX880" fmla="*/ 5461895 w 8370445"/>
                <a:gd name="connsiteY880" fmla="*/ 1634657 h 4661785"/>
                <a:gd name="connsiteX881" fmla="*/ 5461895 w 8370445"/>
                <a:gd name="connsiteY881" fmla="*/ 1633134 h 4661785"/>
                <a:gd name="connsiteX882" fmla="*/ 5463132 w 8370445"/>
                <a:gd name="connsiteY882" fmla="*/ 1625328 h 4661785"/>
                <a:gd name="connsiteX883" fmla="*/ 5463132 w 8370445"/>
                <a:gd name="connsiteY883" fmla="*/ 1623328 h 4661785"/>
                <a:gd name="connsiteX884" fmla="*/ 5461990 w 8370445"/>
                <a:gd name="connsiteY884" fmla="*/ 1621615 h 4661785"/>
                <a:gd name="connsiteX885" fmla="*/ 5455519 w 8370445"/>
                <a:gd name="connsiteY885" fmla="*/ 1611238 h 4661785"/>
                <a:gd name="connsiteX886" fmla="*/ 5454759 w 8370445"/>
                <a:gd name="connsiteY886" fmla="*/ 1610001 h 4661785"/>
                <a:gd name="connsiteX887" fmla="*/ 5453522 w 8370445"/>
                <a:gd name="connsiteY887" fmla="*/ 1609334 h 4661785"/>
                <a:gd name="connsiteX888" fmla="*/ 5439629 w 8370445"/>
                <a:gd name="connsiteY888" fmla="*/ 1601814 h 4661785"/>
                <a:gd name="connsiteX889" fmla="*/ 5439629 w 8370445"/>
                <a:gd name="connsiteY889" fmla="*/ 1594769 h 4661785"/>
                <a:gd name="connsiteX890" fmla="*/ 5439058 w 8370445"/>
                <a:gd name="connsiteY890" fmla="*/ 1593626 h 4661785"/>
                <a:gd name="connsiteX891" fmla="*/ 5434396 w 8370445"/>
                <a:gd name="connsiteY891" fmla="*/ 1584107 h 4661785"/>
                <a:gd name="connsiteX892" fmla="*/ 5434396 w 8370445"/>
                <a:gd name="connsiteY892" fmla="*/ 1579347 h 4661785"/>
                <a:gd name="connsiteX893" fmla="*/ 5435347 w 8370445"/>
                <a:gd name="connsiteY893" fmla="*/ 1579347 h 4661785"/>
                <a:gd name="connsiteX894" fmla="*/ 5434396 w 8370445"/>
                <a:gd name="connsiteY894" fmla="*/ 1573730 h 4661785"/>
                <a:gd name="connsiteX895" fmla="*/ 5434396 w 8370445"/>
                <a:gd name="connsiteY895" fmla="*/ 1573730 h 4661785"/>
                <a:gd name="connsiteX896" fmla="*/ 5434396 w 8370445"/>
                <a:gd name="connsiteY896" fmla="*/ 1568494 h 4661785"/>
                <a:gd name="connsiteX897" fmla="*/ 5433634 w 8370445"/>
                <a:gd name="connsiteY897" fmla="*/ 1568494 h 4661785"/>
                <a:gd name="connsiteX898" fmla="*/ 5426593 w 8370445"/>
                <a:gd name="connsiteY898" fmla="*/ 1522894 h 4661785"/>
                <a:gd name="connsiteX899" fmla="*/ 5425451 w 8370445"/>
                <a:gd name="connsiteY899" fmla="*/ 1505282 h 4661785"/>
                <a:gd name="connsiteX900" fmla="*/ 5425451 w 8370445"/>
                <a:gd name="connsiteY900" fmla="*/ 1503949 h 4661785"/>
                <a:gd name="connsiteX901" fmla="*/ 5424690 w 8370445"/>
                <a:gd name="connsiteY901" fmla="*/ 1502807 h 4661785"/>
                <a:gd name="connsiteX902" fmla="*/ 5404042 w 8370445"/>
                <a:gd name="connsiteY902" fmla="*/ 1469202 h 4661785"/>
                <a:gd name="connsiteX903" fmla="*/ 5403471 w 8370445"/>
                <a:gd name="connsiteY903" fmla="*/ 1468250 h 4661785"/>
                <a:gd name="connsiteX904" fmla="*/ 5402424 w 8370445"/>
                <a:gd name="connsiteY904" fmla="*/ 1467583 h 4661785"/>
                <a:gd name="connsiteX905" fmla="*/ 5379207 w 8370445"/>
                <a:gd name="connsiteY905" fmla="*/ 1452066 h 4661785"/>
                <a:gd name="connsiteX906" fmla="*/ 5378065 w 8370445"/>
                <a:gd name="connsiteY906" fmla="*/ 1451304 h 4661785"/>
                <a:gd name="connsiteX907" fmla="*/ 5376733 w 8370445"/>
                <a:gd name="connsiteY907" fmla="*/ 1451304 h 4661785"/>
                <a:gd name="connsiteX908" fmla="*/ 5364077 w 8370445"/>
                <a:gd name="connsiteY908" fmla="*/ 1450067 h 4661785"/>
                <a:gd name="connsiteX909" fmla="*/ 5328775 w 8370445"/>
                <a:gd name="connsiteY909" fmla="*/ 1422078 h 4661785"/>
                <a:gd name="connsiteX910" fmla="*/ 5306034 w 8370445"/>
                <a:gd name="connsiteY910" fmla="*/ 1383999 h 4661785"/>
                <a:gd name="connsiteX911" fmla="*/ 5305368 w 8370445"/>
                <a:gd name="connsiteY911" fmla="*/ 1382856 h 4661785"/>
                <a:gd name="connsiteX912" fmla="*/ 5304226 w 8370445"/>
                <a:gd name="connsiteY912" fmla="*/ 1382095 h 4661785"/>
                <a:gd name="connsiteX913" fmla="*/ 5281009 w 8370445"/>
                <a:gd name="connsiteY913" fmla="*/ 1367910 h 4661785"/>
                <a:gd name="connsiteX914" fmla="*/ 5280438 w 8370445"/>
                <a:gd name="connsiteY914" fmla="*/ 1367910 h 4661785"/>
                <a:gd name="connsiteX915" fmla="*/ 5279771 w 8370445"/>
                <a:gd name="connsiteY915" fmla="*/ 1367910 h 4661785"/>
                <a:gd name="connsiteX916" fmla="*/ 5256554 w 8370445"/>
                <a:gd name="connsiteY916" fmla="*/ 1360580 h 4661785"/>
                <a:gd name="connsiteX917" fmla="*/ 5250369 w 8370445"/>
                <a:gd name="connsiteY917" fmla="*/ 1354392 h 4661785"/>
                <a:gd name="connsiteX918" fmla="*/ 5244279 w 8370445"/>
                <a:gd name="connsiteY918" fmla="*/ 1342302 h 4661785"/>
                <a:gd name="connsiteX919" fmla="*/ 5242947 w 8370445"/>
                <a:gd name="connsiteY919" fmla="*/ 1339731 h 4661785"/>
                <a:gd name="connsiteX920" fmla="*/ 5240187 w 8370445"/>
                <a:gd name="connsiteY920" fmla="*/ 1339731 h 4661785"/>
                <a:gd name="connsiteX921" fmla="*/ 5212593 w 8370445"/>
                <a:gd name="connsiteY921" fmla="*/ 1336019 h 4661785"/>
                <a:gd name="connsiteX922" fmla="*/ 5198225 w 8370445"/>
                <a:gd name="connsiteY922" fmla="*/ 1329355 h 4661785"/>
                <a:gd name="connsiteX923" fmla="*/ 5195275 w 8370445"/>
                <a:gd name="connsiteY923" fmla="*/ 1323357 h 4661785"/>
                <a:gd name="connsiteX924" fmla="*/ 5194704 w 8370445"/>
                <a:gd name="connsiteY924" fmla="*/ 1322215 h 4661785"/>
                <a:gd name="connsiteX925" fmla="*/ 5193658 w 8370445"/>
                <a:gd name="connsiteY925" fmla="*/ 1321453 h 4661785"/>
                <a:gd name="connsiteX926" fmla="*/ 5168347 w 8370445"/>
                <a:gd name="connsiteY926" fmla="*/ 1301842 h 4661785"/>
                <a:gd name="connsiteX927" fmla="*/ 5173675 w 8370445"/>
                <a:gd name="connsiteY927" fmla="*/ 1284802 h 4661785"/>
                <a:gd name="connsiteX928" fmla="*/ 5173675 w 8370445"/>
                <a:gd name="connsiteY928" fmla="*/ 1283564 h 4661785"/>
                <a:gd name="connsiteX929" fmla="*/ 5173675 w 8370445"/>
                <a:gd name="connsiteY929" fmla="*/ 1282231 h 4661785"/>
                <a:gd name="connsiteX930" fmla="*/ 5171487 w 8370445"/>
                <a:gd name="connsiteY930" fmla="*/ 1270046 h 4661785"/>
                <a:gd name="connsiteX931" fmla="*/ 5174341 w 8370445"/>
                <a:gd name="connsiteY931" fmla="*/ 1265286 h 4661785"/>
                <a:gd name="connsiteX932" fmla="*/ 5175388 w 8370445"/>
                <a:gd name="connsiteY932" fmla="*/ 1263573 h 4661785"/>
                <a:gd name="connsiteX933" fmla="*/ 5175388 w 8370445"/>
                <a:gd name="connsiteY933" fmla="*/ 1261573 h 4661785"/>
                <a:gd name="connsiteX934" fmla="*/ 5171487 w 8370445"/>
                <a:gd name="connsiteY934" fmla="*/ 1239582 h 4661785"/>
                <a:gd name="connsiteX935" fmla="*/ 5171487 w 8370445"/>
                <a:gd name="connsiteY935" fmla="*/ 1238631 h 4661785"/>
                <a:gd name="connsiteX936" fmla="*/ 5171487 w 8370445"/>
                <a:gd name="connsiteY936" fmla="*/ 1237869 h 4661785"/>
                <a:gd name="connsiteX937" fmla="*/ 5167871 w 8370445"/>
                <a:gd name="connsiteY937" fmla="*/ 1231586 h 4661785"/>
                <a:gd name="connsiteX938" fmla="*/ 5173961 w 8370445"/>
                <a:gd name="connsiteY938" fmla="*/ 1221399 h 4661785"/>
                <a:gd name="connsiteX939" fmla="*/ 5175103 w 8370445"/>
                <a:gd name="connsiteY939" fmla="*/ 1219495 h 4661785"/>
                <a:gd name="connsiteX940" fmla="*/ 5174627 w 8370445"/>
                <a:gd name="connsiteY940" fmla="*/ 1217401 h 4661785"/>
                <a:gd name="connsiteX941" fmla="*/ 5170916 w 8370445"/>
                <a:gd name="connsiteY941" fmla="*/ 1201408 h 4661785"/>
                <a:gd name="connsiteX942" fmla="*/ 5172058 w 8370445"/>
                <a:gd name="connsiteY942" fmla="*/ 1182368 h 4661785"/>
                <a:gd name="connsiteX943" fmla="*/ 5177006 w 8370445"/>
                <a:gd name="connsiteY943" fmla="*/ 1177418 h 4661785"/>
                <a:gd name="connsiteX944" fmla="*/ 5177767 w 8370445"/>
                <a:gd name="connsiteY944" fmla="*/ 1176656 h 4661785"/>
                <a:gd name="connsiteX945" fmla="*/ 5177767 w 8370445"/>
                <a:gd name="connsiteY945" fmla="*/ 1175704 h 4661785"/>
                <a:gd name="connsiteX946" fmla="*/ 5188139 w 8370445"/>
                <a:gd name="connsiteY946" fmla="*/ 1152476 h 4661785"/>
                <a:gd name="connsiteX947" fmla="*/ 5189090 w 8370445"/>
                <a:gd name="connsiteY947" fmla="*/ 1150191 h 4661785"/>
                <a:gd name="connsiteX948" fmla="*/ 5187948 w 8370445"/>
                <a:gd name="connsiteY948" fmla="*/ 1147811 h 4661785"/>
                <a:gd name="connsiteX949" fmla="*/ 5173771 w 8370445"/>
                <a:gd name="connsiteY949" fmla="*/ 1119251 h 4661785"/>
                <a:gd name="connsiteX950" fmla="*/ 5173104 w 8370445"/>
                <a:gd name="connsiteY950" fmla="*/ 1117823 h 4661785"/>
                <a:gd name="connsiteX951" fmla="*/ 5171677 w 8370445"/>
                <a:gd name="connsiteY951" fmla="*/ 1117062 h 4661785"/>
                <a:gd name="connsiteX952" fmla="*/ 5165207 w 8370445"/>
                <a:gd name="connsiteY952" fmla="*/ 1113159 h 4661785"/>
                <a:gd name="connsiteX953" fmla="*/ 5163684 w 8370445"/>
                <a:gd name="connsiteY953" fmla="*/ 1112206 h 4661785"/>
                <a:gd name="connsiteX954" fmla="*/ 5161876 w 8370445"/>
                <a:gd name="connsiteY954" fmla="*/ 1112206 h 4661785"/>
                <a:gd name="connsiteX955" fmla="*/ 5152361 w 8370445"/>
                <a:gd name="connsiteY955" fmla="*/ 1113349 h 4661785"/>
                <a:gd name="connsiteX956" fmla="*/ 5149887 w 8370445"/>
                <a:gd name="connsiteY956" fmla="*/ 1111826 h 4661785"/>
                <a:gd name="connsiteX957" fmla="*/ 5148936 w 8370445"/>
                <a:gd name="connsiteY957" fmla="*/ 1100021 h 4661785"/>
                <a:gd name="connsiteX958" fmla="*/ 5152171 w 8370445"/>
                <a:gd name="connsiteY958" fmla="*/ 1087074 h 4661785"/>
                <a:gd name="connsiteX959" fmla="*/ 5162447 w 8370445"/>
                <a:gd name="connsiteY959" fmla="*/ 1077554 h 4661785"/>
                <a:gd name="connsiteX960" fmla="*/ 5163589 w 8370445"/>
                <a:gd name="connsiteY960" fmla="*/ 1076602 h 4661785"/>
                <a:gd name="connsiteX961" fmla="*/ 5163684 w 8370445"/>
                <a:gd name="connsiteY961" fmla="*/ 1074793 h 4661785"/>
                <a:gd name="connsiteX962" fmla="*/ 5173200 w 8370445"/>
                <a:gd name="connsiteY962" fmla="*/ 1046995 h 4661785"/>
                <a:gd name="connsiteX963" fmla="*/ 5195941 w 8370445"/>
                <a:gd name="connsiteY963" fmla="*/ 1033763 h 4661785"/>
                <a:gd name="connsiteX964" fmla="*/ 5197368 w 8370445"/>
                <a:gd name="connsiteY964" fmla="*/ 1033001 h 4661785"/>
                <a:gd name="connsiteX965" fmla="*/ 5198130 w 8370445"/>
                <a:gd name="connsiteY965" fmla="*/ 1031478 h 4661785"/>
                <a:gd name="connsiteX966" fmla="*/ 5200509 w 8370445"/>
                <a:gd name="connsiteY966" fmla="*/ 1026813 h 4661785"/>
                <a:gd name="connsiteX967" fmla="*/ 5209168 w 8370445"/>
                <a:gd name="connsiteY967" fmla="*/ 1026813 h 4661785"/>
                <a:gd name="connsiteX968" fmla="*/ 5210785 w 8370445"/>
                <a:gd name="connsiteY968" fmla="*/ 1024243 h 4661785"/>
                <a:gd name="connsiteX969" fmla="*/ 5215353 w 8370445"/>
                <a:gd name="connsiteY969" fmla="*/ 1016817 h 4661785"/>
                <a:gd name="connsiteX970" fmla="*/ 5223631 w 8370445"/>
                <a:gd name="connsiteY970" fmla="*/ 1017674 h 4661785"/>
                <a:gd name="connsiteX971" fmla="*/ 5227818 w 8370445"/>
                <a:gd name="connsiteY971" fmla="*/ 1017674 h 4661785"/>
                <a:gd name="connsiteX972" fmla="*/ 5229340 w 8370445"/>
                <a:gd name="connsiteY972" fmla="*/ 1013771 h 4661785"/>
                <a:gd name="connsiteX973" fmla="*/ 5232480 w 8370445"/>
                <a:gd name="connsiteY973" fmla="*/ 1005394 h 4661785"/>
                <a:gd name="connsiteX974" fmla="*/ 5235715 w 8370445"/>
                <a:gd name="connsiteY974" fmla="*/ 1003775 h 4661785"/>
                <a:gd name="connsiteX975" fmla="*/ 5238856 w 8370445"/>
                <a:gd name="connsiteY975" fmla="*/ 1002252 h 4661785"/>
                <a:gd name="connsiteX976" fmla="*/ 5238856 w 8370445"/>
                <a:gd name="connsiteY976" fmla="*/ 998730 h 4661785"/>
                <a:gd name="connsiteX977" fmla="*/ 5233717 w 8370445"/>
                <a:gd name="connsiteY977" fmla="*/ 866975 h 4661785"/>
                <a:gd name="connsiteX978" fmla="*/ 5233717 w 8370445"/>
                <a:gd name="connsiteY978" fmla="*/ 861739 h 4661785"/>
                <a:gd name="connsiteX979" fmla="*/ 5224202 w 8370445"/>
                <a:gd name="connsiteY979" fmla="*/ 861739 h 4661785"/>
                <a:gd name="connsiteX980" fmla="*/ 5224202 w 8370445"/>
                <a:gd name="connsiteY980" fmla="*/ 867355 h 4661785"/>
                <a:gd name="connsiteX981" fmla="*/ 5222680 w 8370445"/>
                <a:gd name="connsiteY981" fmla="*/ 867355 h 4661785"/>
                <a:gd name="connsiteX982" fmla="*/ 5227627 w 8370445"/>
                <a:gd name="connsiteY982" fmla="*/ 995493 h 4661785"/>
                <a:gd name="connsiteX983" fmla="*/ 5225629 w 8370445"/>
                <a:gd name="connsiteY983" fmla="*/ 996540 h 4661785"/>
                <a:gd name="connsiteX984" fmla="*/ 5223726 w 8370445"/>
                <a:gd name="connsiteY984" fmla="*/ 997492 h 4661785"/>
                <a:gd name="connsiteX985" fmla="*/ 5222965 w 8370445"/>
                <a:gd name="connsiteY985" fmla="*/ 999491 h 4661785"/>
                <a:gd name="connsiteX986" fmla="*/ 5220586 w 8370445"/>
                <a:gd name="connsiteY986" fmla="*/ 1005870 h 4661785"/>
                <a:gd name="connsiteX987" fmla="*/ 5213164 w 8370445"/>
                <a:gd name="connsiteY987" fmla="*/ 1005013 h 4661785"/>
                <a:gd name="connsiteX988" fmla="*/ 5209739 w 8370445"/>
                <a:gd name="connsiteY988" fmla="*/ 1005013 h 4661785"/>
                <a:gd name="connsiteX989" fmla="*/ 5207931 w 8370445"/>
                <a:gd name="connsiteY989" fmla="*/ 1007964 h 4661785"/>
                <a:gd name="connsiteX990" fmla="*/ 5203078 w 8370445"/>
                <a:gd name="connsiteY990" fmla="*/ 1015675 h 4661785"/>
                <a:gd name="connsiteX991" fmla="*/ 5193563 w 8370445"/>
                <a:gd name="connsiteY991" fmla="*/ 1015675 h 4661785"/>
                <a:gd name="connsiteX992" fmla="*/ 5192040 w 8370445"/>
                <a:gd name="connsiteY992" fmla="*/ 1018721 h 4661785"/>
                <a:gd name="connsiteX993" fmla="*/ 5188900 w 8370445"/>
                <a:gd name="connsiteY993" fmla="*/ 1025005 h 4661785"/>
                <a:gd name="connsiteX994" fmla="*/ 5165777 w 8370445"/>
                <a:gd name="connsiteY994" fmla="*/ 1038332 h 4661785"/>
                <a:gd name="connsiteX995" fmla="*/ 5164065 w 8370445"/>
                <a:gd name="connsiteY995" fmla="*/ 1039380 h 4661785"/>
                <a:gd name="connsiteX996" fmla="*/ 5163399 w 8370445"/>
                <a:gd name="connsiteY996" fmla="*/ 1041283 h 4661785"/>
                <a:gd name="connsiteX997" fmla="*/ 5153883 w 8370445"/>
                <a:gd name="connsiteY997" fmla="*/ 1069843 h 4661785"/>
                <a:gd name="connsiteX998" fmla="*/ 5143321 w 8370445"/>
                <a:gd name="connsiteY998" fmla="*/ 1079363 h 4661785"/>
                <a:gd name="connsiteX999" fmla="*/ 5142084 w 8370445"/>
                <a:gd name="connsiteY999" fmla="*/ 1080410 h 4661785"/>
                <a:gd name="connsiteX1000" fmla="*/ 5142084 w 8370445"/>
                <a:gd name="connsiteY1000" fmla="*/ 1082124 h 4661785"/>
                <a:gd name="connsiteX1001" fmla="*/ 5138183 w 8370445"/>
                <a:gd name="connsiteY1001" fmla="*/ 1097546 h 4661785"/>
                <a:gd name="connsiteX1002" fmla="*/ 5138183 w 8370445"/>
                <a:gd name="connsiteY1002" fmla="*/ 1098403 h 4661785"/>
                <a:gd name="connsiteX1003" fmla="*/ 5138183 w 8370445"/>
                <a:gd name="connsiteY1003" fmla="*/ 1099355 h 4661785"/>
                <a:gd name="connsiteX1004" fmla="*/ 5139420 w 8370445"/>
                <a:gd name="connsiteY1004" fmla="*/ 1114872 h 4661785"/>
                <a:gd name="connsiteX1005" fmla="*/ 5139420 w 8370445"/>
                <a:gd name="connsiteY1005" fmla="*/ 1117633 h 4661785"/>
                <a:gd name="connsiteX1006" fmla="*/ 5141799 w 8370445"/>
                <a:gd name="connsiteY1006" fmla="*/ 1119061 h 4661785"/>
                <a:gd name="connsiteX1007" fmla="*/ 5148270 w 8370445"/>
                <a:gd name="connsiteY1007" fmla="*/ 1122964 h 4661785"/>
                <a:gd name="connsiteX1008" fmla="*/ 5149792 w 8370445"/>
                <a:gd name="connsiteY1008" fmla="*/ 1123916 h 4661785"/>
                <a:gd name="connsiteX1009" fmla="*/ 5151695 w 8370445"/>
                <a:gd name="connsiteY1009" fmla="*/ 1123916 h 4661785"/>
                <a:gd name="connsiteX1010" fmla="*/ 5161210 w 8370445"/>
                <a:gd name="connsiteY1010" fmla="*/ 1122869 h 4661785"/>
                <a:gd name="connsiteX1011" fmla="*/ 5164731 w 8370445"/>
                <a:gd name="connsiteY1011" fmla="*/ 1124963 h 4661785"/>
                <a:gd name="connsiteX1012" fmla="*/ 5177101 w 8370445"/>
                <a:gd name="connsiteY1012" fmla="*/ 1149715 h 4661785"/>
                <a:gd name="connsiteX1013" fmla="*/ 5168252 w 8370445"/>
                <a:gd name="connsiteY1013" fmla="*/ 1169611 h 4661785"/>
                <a:gd name="connsiteX1014" fmla="*/ 5162447 w 8370445"/>
                <a:gd name="connsiteY1014" fmla="*/ 1175323 h 4661785"/>
                <a:gd name="connsiteX1015" fmla="*/ 5161020 w 8370445"/>
                <a:gd name="connsiteY1015" fmla="*/ 1176846 h 4661785"/>
                <a:gd name="connsiteX1016" fmla="*/ 5161020 w 8370445"/>
                <a:gd name="connsiteY1016" fmla="*/ 1178846 h 4661785"/>
                <a:gd name="connsiteX1017" fmla="*/ 5159688 w 8370445"/>
                <a:gd name="connsiteY1017" fmla="*/ 1200837 h 4661785"/>
                <a:gd name="connsiteX1018" fmla="*/ 5159688 w 8370445"/>
                <a:gd name="connsiteY1018" fmla="*/ 1202360 h 4661785"/>
                <a:gd name="connsiteX1019" fmla="*/ 5163113 w 8370445"/>
                <a:gd name="connsiteY1019" fmla="*/ 1217020 h 4661785"/>
                <a:gd name="connsiteX1020" fmla="*/ 5156453 w 8370445"/>
                <a:gd name="connsiteY1020" fmla="*/ 1228063 h 4661785"/>
                <a:gd name="connsiteX1021" fmla="*/ 5154835 w 8370445"/>
                <a:gd name="connsiteY1021" fmla="*/ 1230824 h 4661785"/>
                <a:gd name="connsiteX1022" fmla="*/ 5156453 w 8370445"/>
                <a:gd name="connsiteY1022" fmla="*/ 1233585 h 4661785"/>
                <a:gd name="connsiteX1023" fmla="*/ 5161115 w 8370445"/>
                <a:gd name="connsiteY1023" fmla="*/ 1241772 h 4661785"/>
                <a:gd name="connsiteX1024" fmla="*/ 5164541 w 8370445"/>
                <a:gd name="connsiteY1024" fmla="*/ 1260812 h 4661785"/>
                <a:gd name="connsiteX1025" fmla="*/ 5161686 w 8370445"/>
                <a:gd name="connsiteY1025" fmla="*/ 1265476 h 4661785"/>
                <a:gd name="connsiteX1026" fmla="*/ 5160639 w 8370445"/>
                <a:gd name="connsiteY1026" fmla="*/ 1267285 h 4661785"/>
                <a:gd name="connsiteX1027" fmla="*/ 5160639 w 8370445"/>
                <a:gd name="connsiteY1027" fmla="*/ 1269284 h 4661785"/>
                <a:gd name="connsiteX1028" fmla="*/ 5162923 w 8370445"/>
                <a:gd name="connsiteY1028" fmla="*/ 1282136 h 4661785"/>
                <a:gd name="connsiteX1029" fmla="*/ 5156928 w 8370445"/>
                <a:gd name="connsiteY1029" fmla="*/ 1301176 h 4661785"/>
                <a:gd name="connsiteX1030" fmla="*/ 5155786 w 8370445"/>
                <a:gd name="connsiteY1030" fmla="*/ 1304794 h 4661785"/>
                <a:gd name="connsiteX1031" fmla="*/ 5158736 w 8370445"/>
                <a:gd name="connsiteY1031" fmla="*/ 1307078 h 4661785"/>
                <a:gd name="connsiteX1032" fmla="*/ 5186140 w 8370445"/>
                <a:gd name="connsiteY1032" fmla="*/ 1328308 h 4661785"/>
                <a:gd name="connsiteX1033" fmla="*/ 5189471 w 8370445"/>
                <a:gd name="connsiteY1033" fmla="*/ 1334876 h 4661785"/>
                <a:gd name="connsiteX1034" fmla="*/ 5190327 w 8370445"/>
                <a:gd name="connsiteY1034" fmla="*/ 1336590 h 4661785"/>
                <a:gd name="connsiteX1035" fmla="*/ 5192040 w 8370445"/>
                <a:gd name="connsiteY1035" fmla="*/ 1337447 h 4661785"/>
                <a:gd name="connsiteX1036" fmla="*/ 5208882 w 8370445"/>
                <a:gd name="connsiteY1036" fmla="*/ 1345158 h 4661785"/>
                <a:gd name="connsiteX1037" fmla="*/ 5209548 w 8370445"/>
                <a:gd name="connsiteY1037" fmla="*/ 1345158 h 4661785"/>
                <a:gd name="connsiteX1038" fmla="*/ 5210404 w 8370445"/>
                <a:gd name="connsiteY1038" fmla="*/ 1345158 h 4661785"/>
                <a:gd name="connsiteX1039" fmla="*/ 5235906 w 8370445"/>
                <a:gd name="connsiteY1039" fmla="*/ 1348585 h 4661785"/>
                <a:gd name="connsiteX1040" fmla="*/ 5241139 w 8370445"/>
                <a:gd name="connsiteY1040" fmla="*/ 1358962 h 4661785"/>
                <a:gd name="connsiteX1041" fmla="*/ 5241139 w 8370445"/>
                <a:gd name="connsiteY1041" fmla="*/ 1359723 h 4661785"/>
                <a:gd name="connsiteX1042" fmla="*/ 5241710 w 8370445"/>
                <a:gd name="connsiteY1042" fmla="*/ 1360390 h 4661785"/>
                <a:gd name="connsiteX1043" fmla="*/ 5249513 w 8370445"/>
                <a:gd name="connsiteY1043" fmla="*/ 1368101 h 4661785"/>
                <a:gd name="connsiteX1044" fmla="*/ 5250464 w 8370445"/>
                <a:gd name="connsiteY1044" fmla="*/ 1369053 h 4661785"/>
                <a:gd name="connsiteX1045" fmla="*/ 5251701 w 8370445"/>
                <a:gd name="connsiteY1045" fmla="*/ 1369053 h 4661785"/>
                <a:gd name="connsiteX1046" fmla="*/ 5275585 w 8370445"/>
                <a:gd name="connsiteY1046" fmla="*/ 1376573 h 4661785"/>
                <a:gd name="connsiteX1047" fmla="*/ 5297089 w 8370445"/>
                <a:gd name="connsiteY1047" fmla="*/ 1389806 h 4661785"/>
                <a:gd name="connsiteX1048" fmla="*/ 5319641 w 8370445"/>
                <a:gd name="connsiteY1048" fmla="*/ 1427885 h 4661785"/>
                <a:gd name="connsiteX1049" fmla="*/ 5320116 w 8370445"/>
                <a:gd name="connsiteY1049" fmla="*/ 1428742 h 4661785"/>
                <a:gd name="connsiteX1050" fmla="*/ 5320973 w 8370445"/>
                <a:gd name="connsiteY1050" fmla="*/ 1429314 h 4661785"/>
                <a:gd name="connsiteX1051" fmla="*/ 5358368 w 8370445"/>
                <a:gd name="connsiteY1051" fmla="*/ 1459015 h 4661785"/>
                <a:gd name="connsiteX1052" fmla="*/ 5359605 w 8370445"/>
                <a:gd name="connsiteY1052" fmla="*/ 1459968 h 4661785"/>
                <a:gd name="connsiteX1053" fmla="*/ 5361223 w 8370445"/>
                <a:gd name="connsiteY1053" fmla="*/ 1459968 h 4661785"/>
                <a:gd name="connsiteX1054" fmla="*/ 5374068 w 8370445"/>
                <a:gd name="connsiteY1054" fmla="*/ 1461110 h 4661785"/>
                <a:gd name="connsiteX1055" fmla="*/ 5395097 w 8370445"/>
                <a:gd name="connsiteY1055" fmla="*/ 1475199 h 4661785"/>
                <a:gd name="connsiteX1056" fmla="*/ 5414128 w 8370445"/>
                <a:gd name="connsiteY1056" fmla="*/ 1506615 h 4661785"/>
                <a:gd name="connsiteX1057" fmla="*/ 5415365 w 8370445"/>
                <a:gd name="connsiteY1057" fmla="*/ 1523370 h 4661785"/>
                <a:gd name="connsiteX1058" fmla="*/ 5422216 w 8370445"/>
                <a:gd name="connsiteY1058" fmla="*/ 1568113 h 4661785"/>
                <a:gd name="connsiteX1059" fmla="*/ 4979277 w 8370445"/>
                <a:gd name="connsiteY1059" fmla="*/ 1584678 h 4661785"/>
                <a:gd name="connsiteX1060" fmla="*/ 4578492 w 8370445"/>
                <a:gd name="connsiteY1060" fmla="*/ 1588486 h 4661785"/>
                <a:gd name="connsiteX1061" fmla="*/ 4581061 w 8370445"/>
                <a:gd name="connsiteY1061" fmla="*/ 1187318 h 4661785"/>
                <a:gd name="connsiteX1062" fmla="*/ 4581061 w 8370445"/>
                <a:gd name="connsiteY1062" fmla="*/ 1185795 h 4661785"/>
                <a:gd name="connsiteX1063" fmla="*/ 4580299 w 8370445"/>
                <a:gd name="connsiteY1063" fmla="*/ 1184462 h 4661785"/>
                <a:gd name="connsiteX1064" fmla="*/ 4568691 w 8370445"/>
                <a:gd name="connsiteY1064" fmla="*/ 1165423 h 4661785"/>
                <a:gd name="connsiteX1065" fmla="*/ 4567549 w 8370445"/>
                <a:gd name="connsiteY1065" fmla="*/ 1163614 h 4661785"/>
                <a:gd name="connsiteX1066" fmla="*/ 4565551 w 8370445"/>
                <a:gd name="connsiteY1066" fmla="*/ 1163043 h 4661785"/>
                <a:gd name="connsiteX1067" fmla="*/ 4542048 w 8370445"/>
                <a:gd name="connsiteY1067" fmla="*/ 1155903 h 4661785"/>
                <a:gd name="connsiteX1068" fmla="*/ 4531486 w 8370445"/>
                <a:gd name="connsiteY1068" fmla="*/ 1133626 h 4661785"/>
                <a:gd name="connsiteX1069" fmla="*/ 4531486 w 8370445"/>
                <a:gd name="connsiteY1069" fmla="*/ 1133055 h 4661785"/>
                <a:gd name="connsiteX1070" fmla="*/ 4531486 w 8370445"/>
                <a:gd name="connsiteY1070" fmla="*/ 1133055 h 4661785"/>
                <a:gd name="connsiteX1071" fmla="*/ 4519116 w 8370445"/>
                <a:gd name="connsiteY1071" fmla="*/ 1117252 h 4661785"/>
                <a:gd name="connsiteX1072" fmla="*/ 4521495 w 8370445"/>
                <a:gd name="connsiteY1072" fmla="*/ 1110112 h 4661785"/>
                <a:gd name="connsiteX1073" fmla="*/ 4550041 w 8370445"/>
                <a:gd name="connsiteY1073" fmla="*/ 1089168 h 4661785"/>
                <a:gd name="connsiteX1074" fmla="*/ 4551087 w 8370445"/>
                <a:gd name="connsiteY1074" fmla="*/ 1088407 h 4661785"/>
                <a:gd name="connsiteX1075" fmla="*/ 4551658 w 8370445"/>
                <a:gd name="connsiteY1075" fmla="*/ 1087360 h 4661785"/>
                <a:gd name="connsiteX1076" fmla="*/ 4561935 w 8370445"/>
                <a:gd name="connsiteY1076" fmla="*/ 1068320 h 4661785"/>
                <a:gd name="connsiteX1077" fmla="*/ 4562506 w 8370445"/>
                <a:gd name="connsiteY1077" fmla="*/ 1067463 h 4661785"/>
                <a:gd name="connsiteX1078" fmla="*/ 4562506 w 8370445"/>
                <a:gd name="connsiteY1078" fmla="*/ 1066416 h 4661785"/>
                <a:gd name="connsiteX1079" fmla="*/ 4564504 w 8370445"/>
                <a:gd name="connsiteY1079" fmla="*/ 1048043 h 4661785"/>
                <a:gd name="connsiteX1080" fmla="*/ 4565360 w 8370445"/>
                <a:gd name="connsiteY1080" fmla="*/ 1048043 h 4661785"/>
                <a:gd name="connsiteX1081" fmla="*/ 4565360 w 8370445"/>
                <a:gd name="connsiteY1081" fmla="*/ 1042712 h 4661785"/>
                <a:gd name="connsiteX1082" fmla="*/ 4566027 w 8370445"/>
                <a:gd name="connsiteY1082" fmla="*/ 1037190 h 4661785"/>
                <a:gd name="connsiteX1083" fmla="*/ 4564219 w 8370445"/>
                <a:gd name="connsiteY1083" fmla="*/ 1037190 h 4661785"/>
                <a:gd name="connsiteX1084" fmla="*/ 4563267 w 8370445"/>
                <a:gd name="connsiteY1084" fmla="*/ 1019959 h 4661785"/>
                <a:gd name="connsiteX1085" fmla="*/ 4566883 w 8370445"/>
                <a:gd name="connsiteY1085" fmla="*/ 1007964 h 4661785"/>
                <a:gd name="connsiteX1086" fmla="*/ 4567358 w 8370445"/>
                <a:gd name="connsiteY1086" fmla="*/ 1006536 h 4661785"/>
                <a:gd name="connsiteX1087" fmla="*/ 4567358 w 8370445"/>
                <a:gd name="connsiteY1087" fmla="*/ 1005108 h 4661785"/>
                <a:gd name="connsiteX1088" fmla="*/ 4559746 w 8370445"/>
                <a:gd name="connsiteY1088" fmla="*/ 973502 h 4661785"/>
                <a:gd name="connsiteX1089" fmla="*/ 4559746 w 8370445"/>
                <a:gd name="connsiteY1089" fmla="*/ 949322 h 4661785"/>
                <a:gd name="connsiteX1090" fmla="*/ 4557368 w 8370445"/>
                <a:gd name="connsiteY1090" fmla="*/ 947703 h 4661785"/>
                <a:gd name="connsiteX1091" fmla="*/ 4550612 w 8370445"/>
                <a:gd name="connsiteY1091" fmla="*/ 943229 h 4661785"/>
                <a:gd name="connsiteX1092" fmla="*/ 4542809 w 8370445"/>
                <a:gd name="connsiteY1092" fmla="*/ 929711 h 4661785"/>
                <a:gd name="connsiteX1093" fmla="*/ 4541667 w 8370445"/>
                <a:gd name="connsiteY1093" fmla="*/ 921714 h 4661785"/>
                <a:gd name="connsiteX1094" fmla="*/ 4541667 w 8370445"/>
                <a:gd name="connsiteY1094" fmla="*/ 920381 h 4661785"/>
                <a:gd name="connsiteX1095" fmla="*/ 4540811 w 8370445"/>
                <a:gd name="connsiteY1095" fmla="*/ 919239 h 4661785"/>
                <a:gd name="connsiteX1096" fmla="*/ 4537861 w 8370445"/>
                <a:gd name="connsiteY1096" fmla="*/ 915336 h 4661785"/>
                <a:gd name="connsiteX1097" fmla="*/ 4536719 w 8370445"/>
                <a:gd name="connsiteY1097" fmla="*/ 895058 h 4661785"/>
                <a:gd name="connsiteX1098" fmla="*/ 4536719 w 8370445"/>
                <a:gd name="connsiteY1098" fmla="*/ 893726 h 4661785"/>
                <a:gd name="connsiteX1099" fmla="*/ 4535958 w 8370445"/>
                <a:gd name="connsiteY1099" fmla="*/ 892488 h 4661785"/>
                <a:gd name="connsiteX1100" fmla="*/ 4530534 w 8370445"/>
                <a:gd name="connsiteY1100" fmla="*/ 883730 h 4661785"/>
                <a:gd name="connsiteX1101" fmla="*/ 4532913 w 8370445"/>
                <a:gd name="connsiteY1101" fmla="*/ 857169 h 4661785"/>
                <a:gd name="connsiteX1102" fmla="*/ 4532913 w 8370445"/>
                <a:gd name="connsiteY1102" fmla="*/ 855836 h 4661785"/>
                <a:gd name="connsiteX1103" fmla="*/ 4532913 w 8370445"/>
                <a:gd name="connsiteY1103" fmla="*/ 854980 h 4661785"/>
                <a:gd name="connsiteX1104" fmla="*/ 4530820 w 8370445"/>
                <a:gd name="connsiteY1104" fmla="*/ 845460 h 4661785"/>
                <a:gd name="connsiteX1105" fmla="*/ 4534721 w 8370445"/>
                <a:gd name="connsiteY1105" fmla="*/ 839653 h 4661785"/>
                <a:gd name="connsiteX1106" fmla="*/ 4535482 w 8370445"/>
                <a:gd name="connsiteY1106" fmla="*/ 838415 h 4661785"/>
                <a:gd name="connsiteX1107" fmla="*/ 4535482 w 8370445"/>
                <a:gd name="connsiteY1107" fmla="*/ 836797 h 4661785"/>
                <a:gd name="connsiteX1108" fmla="*/ 4536814 w 8370445"/>
                <a:gd name="connsiteY1108" fmla="*/ 820042 h 4661785"/>
                <a:gd name="connsiteX1109" fmla="*/ 4536814 w 8370445"/>
                <a:gd name="connsiteY1109" fmla="*/ 818994 h 4661785"/>
                <a:gd name="connsiteX1110" fmla="*/ 4536814 w 8370445"/>
                <a:gd name="connsiteY1110" fmla="*/ 817947 h 4661785"/>
                <a:gd name="connsiteX1111" fmla="*/ 4535577 w 8370445"/>
                <a:gd name="connsiteY1111" fmla="*/ 814044 h 4661785"/>
                <a:gd name="connsiteX1112" fmla="*/ 4533865 w 8370445"/>
                <a:gd name="connsiteY1112" fmla="*/ 808903 h 4661785"/>
                <a:gd name="connsiteX1113" fmla="*/ 4531961 w 8370445"/>
                <a:gd name="connsiteY1113" fmla="*/ 809570 h 4661785"/>
                <a:gd name="connsiteX1114" fmla="*/ 4531961 w 8370445"/>
                <a:gd name="connsiteY1114" fmla="*/ 802525 h 4661785"/>
                <a:gd name="connsiteX1115" fmla="*/ 4526157 w 8370445"/>
                <a:gd name="connsiteY1115" fmla="*/ 802525 h 4661785"/>
                <a:gd name="connsiteX1116" fmla="*/ 4525015 w 8370445"/>
                <a:gd name="connsiteY1116" fmla="*/ 798622 h 4661785"/>
                <a:gd name="connsiteX1117" fmla="*/ 4527394 w 8370445"/>
                <a:gd name="connsiteY1117" fmla="*/ 781677 h 4661785"/>
                <a:gd name="connsiteX1118" fmla="*/ 4527394 w 8370445"/>
                <a:gd name="connsiteY1118" fmla="*/ 780915 h 4661785"/>
                <a:gd name="connsiteX1119" fmla="*/ 4527394 w 8370445"/>
                <a:gd name="connsiteY1119" fmla="*/ 780153 h 4661785"/>
                <a:gd name="connsiteX1120" fmla="*/ 4522351 w 8370445"/>
                <a:gd name="connsiteY1120" fmla="*/ 743312 h 4661785"/>
                <a:gd name="connsiteX1121" fmla="*/ 4524920 w 8370445"/>
                <a:gd name="connsiteY1121" fmla="*/ 715609 h 4661785"/>
                <a:gd name="connsiteX1122" fmla="*/ 4524920 w 8370445"/>
                <a:gd name="connsiteY1122" fmla="*/ 713419 h 4661785"/>
                <a:gd name="connsiteX1123" fmla="*/ 4523493 w 8370445"/>
                <a:gd name="connsiteY1123" fmla="*/ 711706 h 4661785"/>
                <a:gd name="connsiteX1124" fmla="*/ 4519972 w 8370445"/>
                <a:gd name="connsiteY1124" fmla="*/ 707231 h 4661785"/>
                <a:gd name="connsiteX1125" fmla="*/ 4523303 w 8370445"/>
                <a:gd name="connsiteY1125" fmla="*/ 690286 h 4661785"/>
                <a:gd name="connsiteX1126" fmla="*/ 4523303 w 8370445"/>
                <a:gd name="connsiteY1126" fmla="*/ 665439 h 4661785"/>
                <a:gd name="connsiteX1127" fmla="*/ 4522827 w 8370445"/>
                <a:gd name="connsiteY1127" fmla="*/ 664392 h 4661785"/>
                <a:gd name="connsiteX1128" fmla="*/ 4511599 w 8370445"/>
                <a:gd name="connsiteY1128" fmla="*/ 640592 h 4661785"/>
                <a:gd name="connsiteX1129" fmla="*/ 4510362 w 8370445"/>
                <a:gd name="connsiteY1129" fmla="*/ 629930 h 4661785"/>
                <a:gd name="connsiteX1130" fmla="*/ 4510362 w 8370445"/>
                <a:gd name="connsiteY1130" fmla="*/ 628502 h 4661785"/>
                <a:gd name="connsiteX1131" fmla="*/ 4509410 w 8370445"/>
                <a:gd name="connsiteY1131" fmla="*/ 627264 h 4661785"/>
                <a:gd name="connsiteX1132" fmla="*/ 4502464 w 8370445"/>
                <a:gd name="connsiteY1132" fmla="*/ 617744 h 4661785"/>
                <a:gd name="connsiteX1133" fmla="*/ 4500085 w 8370445"/>
                <a:gd name="connsiteY1133" fmla="*/ 604893 h 4661785"/>
                <a:gd name="connsiteX1134" fmla="*/ 4499324 w 8370445"/>
                <a:gd name="connsiteY1134" fmla="*/ 600323 h 4661785"/>
                <a:gd name="connsiteX1135" fmla="*/ 4498372 w 8370445"/>
                <a:gd name="connsiteY1135" fmla="*/ 600323 h 4661785"/>
                <a:gd name="connsiteX1136" fmla="*/ 4498848 w 8370445"/>
                <a:gd name="connsiteY1136" fmla="*/ 596134 h 4661785"/>
                <a:gd name="connsiteX1137" fmla="*/ 4498848 w 8370445"/>
                <a:gd name="connsiteY1137" fmla="*/ 594135 h 4661785"/>
                <a:gd name="connsiteX1138" fmla="*/ 4497707 w 8370445"/>
                <a:gd name="connsiteY1138" fmla="*/ 592422 h 4661785"/>
                <a:gd name="connsiteX1139" fmla="*/ 4493234 w 8370445"/>
                <a:gd name="connsiteY1139" fmla="*/ 585853 h 4661785"/>
                <a:gd name="connsiteX1140" fmla="*/ 4490855 w 8370445"/>
                <a:gd name="connsiteY1140" fmla="*/ 565195 h 4661785"/>
                <a:gd name="connsiteX1141" fmla="*/ 4490855 w 8370445"/>
                <a:gd name="connsiteY1141" fmla="*/ 564338 h 4661785"/>
                <a:gd name="connsiteX1142" fmla="*/ 4490855 w 8370445"/>
                <a:gd name="connsiteY1142" fmla="*/ 563481 h 4661785"/>
                <a:gd name="connsiteX1143" fmla="*/ 4482196 w 8370445"/>
                <a:gd name="connsiteY1143" fmla="*/ 545013 h 4661785"/>
                <a:gd name="connsiteX1144" fmla="*/ 4487430 w 8370445"/>
                <a:gd name="connsiteY1144" fmla="*/ 539777 h 4661785"/>
                <a:gd name="connsiteX1145" fmla="*/ 4481055 w 8370445"/>
                <a:gd name="connsiteY1145" fmla="*/ 536635 h 4661785"/>
                <a:gd name="connsiteX1146" fmla="*/ 4481055 w 8370445"/>
                <a:gd name="connsiteY1146" fmla="*/ 536635 h 4661785"/>
                <a:gd name="connsiteX1147" fmla="*/ 4482482 w 8370445"/>
                <a:gd name="connsiteY1147" fmla="*/ 535683 h 4661785"/>
                <a:gd name="connsiteX1148" fmla="*/ 4488001 w 8370445"/>
                <a:gd name="connsiteY1148" fmla="*/ 531970 h 4661785"/>
                <a:gd name="connsiteX1149" fmla="*/ 4485717 w 8370445"/>
                <a:gd name="connsiteY1149" fmla="*/ 529686 h 4661785"/>
                <a:gd name="connsiteX1150" fmla="*/ 4487144 w 8370445"/>
                <a:gd name="connsiteY1150" fmla="*/ 529114 h 4661785"/>
                <a:gd name="connsiteX1151" fmla="*/ 4484290 w 8370445"/>
                <a:gd name="connsiteY1151" fmla="*/ 522641 h 4661785"/>
                <a:gd name="connsiteX1152" fmla="*/ 4482482 w 8370445"/>
                <a:gd name="connsiteY1152" fmla="*/ 519214 h 4661785"/>
                <a:gd name="connsiteX1153" fmla="*/ 4485812 w 8370445"/>
                <a:gd name="connsiteY1153" fmla="*/ 517024 h 4661785"/>
                <a:gd name="connsiteX1154" fmla="*/ 4484480 w 8370445"/>
                <a:gd name="connsiteY1154" fmla="*/ 513026 h 4661785"/>
                <a:gd name="connsiteX1155" fmla="*/ 4483053 w 8370445"/>
                <a:gd name="connsiteY1155" fmla="*/ 508456 h 4661785"/>
                <a:gd name="connsiteX1156" fmla="*/ 4483053 w 8370445"/>
                <a:gd name="connsiteY1156" fmla="*/ 508456 h 4661785"/>
                <a:gd name="connsiteX1157" fmla="*/ 4489238 w 8370445"/>
                <a:gd name="connsiteY1157" fmla="*/ 502268 h 4661785"/>
                <a:gd name="connsiteX1158" fmla="*/ 4481435 w 8370445"/>
                <a:gd name="connsiteY1158" fmla="*/ 499698 h 4661785"/>
                <a:gd name="connsiteX1159" fmla="*/ 4482006 w 8370445"/>
                <a:gd name="connsiteY1159" fmla="*/ 496461 h 4661785"/>
                <a:gd name="connsiteX1160" fmla="*/ 4483053 w 8370445"/>
                <a:gd name="connsiteY1160" fmla="*/ 490178 h 4661785"/>
                <a:gd name="connsiteX1161" fmla="*/ 4480959 w 8370445"/>
                <a:gd name="connsiteY1161" fmla="*/ 490178 h 4661785"/>
                <a:gd name="connsiteX1162" fmla="*/ 4481435 w 8370445"/>
                <a:gd name="connsiteY1162" fmla="*/ 488179 h 4661785"/>
                <a:gd name="connsiteX1163" fmla="*/ 4483338 w 8370445"/>
                <a:gd name="connsiteY1163" fmla="*/ 488179 h 4661785"/>
                <a:gd name="connsiteX1164" fmla="*/ 4483338 w 8370445"/>
                <a:gd name="connsiteY1164" fmla="*/ 486275 h 4661785"/>
                <a:gd name="connsiteX1165" fmla="*/ 4484290 w 8370445"/>
                <a:gd name="connsiteY1165" fmla="*/ 485323 h 4661785"/>
                <a:gd name="connsiteX1166" fmla="*/ 4483338 w 8370445"/>
                <a:gd name="connsiteY1166" fmla="*/ 484371 h 4661785"/>
                <a:gd name="connsiteX1167" fmla="*/ 4483338 w 8370445"/>
                <a:gd name="connsiteY1167" fmla="*/ 473518 h 4661785"/>
                <a:gd name="connsiteX1168" fmla="*/ 4481150 w 8370445"/>
                <a:gd name="connsiteY1168" fmla="*/ 473518 h 4661785"/>
                <a:gd name="connsiteX1169" fmla="*/ 4482006 w 8370445"/>
                <a:gd name="connsiteY1169" fmla="*/ 461333 h 4661785"/>
                <a:gd name="connsiteX1170" fmla="*/ 4482006 w 8370445"/>
                <a:gd name="connsiteY1170" fmla="*/ 459810 h 4661785"/>
                <a:gd name="connsiteX1171" fmla="*/ 4481340 w 8370445"/>
                <a:gd name="connsiteY1171" fmla="*/ 458477 h 4661785"/>
                <a:gd name="connsiteX1172" fmla="*/ 4477724 w 8370445"/>
                <a:gd name="connsiteY1172" fmla="*/ 451147 h 4661785"/>
                <a:gd name="connsiteX1173" fmla="*/ 4479532 w 8370445"/>
                <a:gd name="connsiteY1173" fmla="*/ 448672 h 4661785"/>
                <a:gd name="connsiteX1174" fmla="*/ 4480674 w 8370445"/>
                <a:gd name="connsiteY1174" fmla="*/ 447244 h 4661785"/>
                <a:gd name="connsiteX1175" fmla="*/ 4480674 w 8370445"/>
                <a:gd name="connsiteY1175" fmla="*/ 442388 h 4661785"/>
                <a:gd name="connsiteX1176" fmla="*/ 4482863 w 8370445"/>
                <a:gd name="connsiteY1176" fmla="*/ 441246 h 4661785"/>
                <a:gd name="connsiteX1177" fmla="*/ 4485051 w 8370445"/>
                <a:gd name="connsiteY1177" fmla="*/ 440104 h 4661785"/>
                <a:gd name="connsiteX1178" fmla="*/ 4485717 w 8370445"/>
                <a:gd name="connsiteY1178" fmla="*/ 437724 h 4661785"/>
                <a:gd name="connsiteX1179" fmla="*/ 4488286 w 8370445"/>
                <a:gd name="connsiteY1179" fmla="*/ 427442 h 4661785"/>
                <a:gd name="connsiteX1180" fmla="*/ 4488286 w 8370445"/>
                <a:gd name="connsiteY1180" fmla="*/ 425729 h 4661785"/>
                <a:gd name="connsiteX1181" fmla="*/ 4487620 w 8370445"/>
                <a:gd name="connsiteY1181" fmla="*/ 424015 h 4661785"/>
                <a:gd name="connsiteX1182" fmla="*/ 4475250 w 8370445"/>
                <a:gd name="connsiteY1182" fmla="*/ 392980 h 4661785"/>
                <a:gd name="connsiteX1183" fmla="*/ 4476392 w 8370445"/>
                <a:gd name="connsiteY1183" fmla="*/ 381461 h 4661785"/>
                <a:gd name="connsiteX1184" fmla="*/ 4476392 w 8370445"/>
                <a:gd name="connsiteY1184" fmla="*/ 379843 h 4661785"/>
                <a:gd name="connsiteX1185" fmla="*/ 4475631 w 8370445"/>
                <a:gd name="connsiteY1185" fmla="*/ 378415 h 4661785"/>
                <a:gd name="connsiteX1186" fmla="*/ 4469636 w 8370445"/>
                <a:gd name="connsiteY1186" fmla="*/ 366515 h 4661785"/>
                <a:gd name="connsiteX1187" fmla="*/ 4469065 w 8370445"/>
                <a:gd name="connsiteY1187" fmla="*/ 352045 h 4661785"/>
                <a:gd name="connsiteX1188" fmla="*/ 4458123 w 8370445"/>
                <a:gd name="connsiteY1188" fmla="*/ 352997 h 4661785"/>
                <a:gd name="connsiteX1189" fmla="*/ 4459550 w 8370445"/>
                <a:gd name="connsiteY1189" fmla="*/ 368419 h 4661785"/>
                <a:gd name="connsiteX1190" fmla="*/ 4459550 w 8370445"/>
                <a:gd name="connsiteY1190" fmla="*/ 369466 h 4661785"/>
                <a:gd name="connsiteX1191" fmla="*/ 4460026 w 8370445"/>
                <a:gd name="connsiteY1191" fmla="*/ 370418 h 4661785"/>
                <a:gd name="connsiteX1192" fmla="*/ 4465735 w 8370445"/>
                <a:gd name="connsiteY1192" fmla="*/ 381937 h 4661785"/>
                <a:gd name="connsiteX1193" fmla="*/ 4464593 w 8370445"/>
                <a:gd name="connsiteY1193" fmla="*/ 393266 h 4661785"/>
                <a:gd name="connsiteX1194" fmla="*/ 4464593 w 8370445"/>
                <a:gd name="connsiteY1194" fmla="*/ 394599 h 4661785"/>
                <a:gd name="connsiteX1195" fmla="*/ 4465069 w 8370445"/>
                <a:gd name="connsiteY1195" fmla="*/ 395836 h 4661785"/>
                <a:gd name="connsiteX1196" fmla="*/ 4477344 w 8370445"/>
                <a:gd name="connsiteY1196" fmla="*/ 426490 h 4661785"/>
                <a:gd name="connsiteX1197" fmla="*/ 4475821 w 8370445"/>
                <a:gd name="connsiteY1197" fmla="*/ 432678 h 4661785"/>
                <a:gd name="connsiteX1198" fmla="*/ 4472871 w 8370445"/>
                <a:gd name="connsiteY1198" fmla="*/ 434106 h 4661785"/>
                <a:gd name="connsiteX1199" fmla="*/ 4469826 w 8370445"/>
                <a:gd name="connsiteY1199" fmla="*/ 435629 h 4661785"/>
                <a:gd name="connsiteX1200" fmla="*/ 4469826 w 8370445"/>
                <a:gd name="connsiteY1200" fmla="*/ 443626 h 4661785"/>
                <a:gd name="connsiteX1201" fmla="*/ 4467067 w 8370445"/>
                <a:gd name="connsiteY1201" fmla="*/ 447339 h 4661785"/>
                <a:gd name="connsiteX1202" fmla="*/ 4465069 w 8370445"/>
                <a:gd name="connsiteY1202" fmla="*/ 450004 h 4661785"/>
                <a:gd name="connsiteX1203" fmla="*/ 4466591 w 8370445"/>
                <a:gd name="connsiteY1203" fmla="*/ 453051 h 4661785"/>
                <a:gd name="connsiteX1204" fmla="*/ 4471063 w 8370445"/>
                <a:gd name="connsiteY1204" fmla="*/ 461999 h 4661785"/>
                <a:gd name="connsiteX1205" fmla="*/ 4469922 w 8370445"/>
                <a:gd name="connsiteY1205" fmla="*/ 477422 h 4661785"/>
                <a:gd name="connsiteX1206" fmla="*/ 4460977 w 8370445"/>
                <a:gd name="connsiteY1206" fmla="*/ 477422 h 4661785"/>
                <a:gd name="connsiteX1207" fmla="*/ 4468875 w 8370445"/>
                <a:gd name="connsiteY1207" fmla="*/ 485418 h 4661785"/>
                <a:gd name="connsiteX1208" fmla="*/ 4468875 w 8370445"/>
                <a:gd name="connsiteY1208" fmla="*/ 485418 h 4661785"/>
                <a:gd name="connsiteX1209" fmla="*/ 4463547 w 8370445"/>
                <a:gd name="connsiteY1209" fmla="*/ 490654 h 4661785"/>
                <a:gd name="connsiteX1210" fmla="*/ 4468970 w 8370445"/>
                <a:gd name="connsiteY1210" fmla="*/ 493415 h 4661785"/>
                <a:gd name="connsiteX1211" fmla="*/ 4468970 w 8370445"/>
                <a:gd name="connsiteY1211" fmla="*/ 494367 h 4661785"/>
                <a:gd name="connsiteX1212" fmla="*/ 4467257 w 8370445"/>
                <a:gd name="connsiteY1212" fmla="*/ 501126 h 4661785"/>
                <a:gd name="connsiteX1213" fmla="*/ 4470398 w 8370445"/>
                <a:gd name="connsiteY1213" fmla="*/ 501126 h 4661785"/>
                <a:gd name="connsiteX1214" fmla="*/ 4470398 w 8370445"/>
                <a:gd name="connsiteY1214" fmla="*/ 502554 h 4661785"/>
                <a:gd name="connsiteX1215" fmla="*/ 4469636 w 8370445"/>
                <a:gd name="connsiteY1215" fmla="*/ 507124 h 4661785"/>
                <a:gd name="connsiteX1216" fmla="*/ 4471444 w 8370445"/>
                <a:gd name="connsiteY1216" fmla="*/ 507790 h 4661785"/>
                <a:gd name="connsiteX1217" fmla="*/ 4471444 w 8370445"/>
                <a:gd name="connsiteY1217" fmla="*/ 509027 h 4661785"/>
                <a:gd name="connsiteX1218" fmla="*/ 4472681 w 8370445"/>
                <a:gd name="connsiteY1218" fmla="*/ 512835 h 4661785"/>
                <a:gd name="connsiteX1219" fmla="*/ 4472681 w 8370445"/>
                <a:gd name="connsiteY1219" fmla="*/ 512835 h 4661785"/>
                <a:gd name="connsiteX1220" fmla="*/ 4468685 w 8370445"/>
                <a:gd name="connsiteY1220" fmla="*/ 515501 h 4661785"/>
                <a:gd name="connsiteX1221" fmla="*/ 4470778 w 8370445"/>
                <a:gd name="connsiteY1221" fmla="*/ 519785 h 4661785"/>
                <a:gd name="connsiteX1222" fmla="*/ 4471825 w 8370445"/>
                <a:gd name="connsiteY1222" fmla="*/ 521879 h 4661785"/>
                <a:gd name="connsiteX1223" fmla="*/ 4465545 w 8370445"/>
                <a:gd name="connsiteY1223" fmla="*/ 523974 h 4661785"/>
                <a:gd name="connsiteX1224" fmla="*/ 4470968 w 8370445"/>
                <a:gd name="connsiteY1224" fmla="*/ 529400 h 4661785"/>
                <a:gd name="connsiteX1225" fmla="*/ 4470207 w 8370445"/>
                <a:gd name="connsiteY1225" fmla="*/ 529971 h 4661785"/>
                <a:gd name="connsiteX1226" fmla="*/ 4470207 w 8370445"/>
                <a:gd name="connsiteY1226" fmla="*/ 541681 h 4661785"/>
                <a:gd name="connsiteX1227" fmla="*/ 4469065 w 8370445"/>
                <a:gd name="connsiteY1227" fmla="*/ 542823 h 4661785"/>
                <a:gd name="connsiteX1228" fmla="*/ 4470778 w 8370445"/>
                <a:gd name="connsiteY1228" fmla="*/ 546250 h 4661785"/>
                <a:gd name="connsiteX1229" fmla="*/ 4480293 w 8370445"/>
                <a:gd name="connsiteY1229" fmla="*/ 567384 h 4661785"/>
                <a:gd name="connsiteX1230" fmla="*/ 4482767 w 8370445"/>
                <a:gd name="connsiteY1230" fmla="*/ 588518 h 4661785"/>
                <a:gd name="connsiteX1231" fmla="*/ 4482767 w 8370445"/>
                <a:gd name="connsiteY1231" fmla="*/ 589756 h 4661785"/>
                <a:gd name="connsiteX1232" fmla="*/ 4483528 w 8370445"/>
                <a:gd name="connsiteY1232" fmla="*/ 590898 h 4661785"/>
                <a:gd name="connsiteX1233" fmla="*/ 4487525 w 8370445"/>
                <a:gd name="connsiteY1233" fmla="*/ 596896 h 4661785"/>
                <a:gd name="connsiteX1234" fmla="*/ 4486478 w 8370445"/>
                <a:gd name="connsiteY1234" fmla="*/ 605273 h 4661785"/>
                <a:gd name="connsiteX1235" fmla="*/ 4485717 w 8370445"/>
                <a:gd name="connsiteY1235" fmla="*/ 611366 h 4661785"/>
                <a:gd name="connsiteX1236" fmla="*/ 4489904 w 8370445"/>
                <a:gd name="connsiteY1236" fmla="*/ 611366 h 4661785"/>
                <a:gd name="connsiteX1237" fmla="*/ 4491712 w 8370445"/>
                <a:gd name="connsiteY1237" fmla="*/ 620886 h 4661785"/>
                <a:gd name="connsiteX1238" fmla="*/ 4491712 w 8370445"/>
                <a:gd name="connsiteY1238" fmla="*/ 622124 h 4661785"/>
                <a:gd name="connsiteX1239" fmla="*/ 4492473 w 8370445"/>
                <a:gd name="connsiteY1239" fmla="*/ 623171 h 4661785"/>
                <a:gd name="connsiteX1240" fmla="*/ 4499324 w 8370445"/>
                <a:gd name="connsiteY1240" fmla="*/ 632691 h 4661785"/>
                <a:gd name="connsiteX1241" fmla="*/ 4500466 w 8370445"/>
                <a:gd name="connsiteY1241" fmla="*/ 642877 h 4661785"/>
                <a:gd name="connsiteX1242" fmla="*/ 4500466 w 8370445"/>
                <a:gd name="connsiteY1242" fmla="*/ 643734 h 4661785"/>
                <a:gd name="connsiteX1243" fmla="*/ 4500942 w 8370445"/>
                <a:gd name="connsiteY1243" fmla="*/ 644590 h 4661785"/>
                <a:gd name="connsiteX1244" fmla="*/ 4511979 w 8370445"/>
                <a:gd name="connsiteY1244" fmla="*/ 668009 h 4661785"/>
                <a:gd name="connsiteX1245" fmla="*/ 4511979 w 8370445"/>
                <a:gd name="connsiteY1245" fmla="*/ 689524 h 4661785"/>
                <a:gd name="connsiteX1246" fmla="*/ 4508173 w 8370445"/>
                <a:gd name="connsiteY1246" fmla="*/ 708564 h 4661785"/>
                <a:gd name="connsiteX1247" fmla="*/ 4507697 w 8370445"/>
                <a:gd name="connsiteY1247" fmla="*/ 711134 h 4661785"/>
                <a:gd name="connsiteX1248" fmla="*/ 4509315 w 8370445"/>
                <a:gd name="connsiteY1248" fmla="*/ 713038 h 4661785"/>
                <a:gd name="connsiteX1249" fmla="*/ 4513121 w 8370445"/>
                <a:gd name="connsiteY1249" fmla="*/ 717798 h 4661785"/>
                <a:gd name="connsiteX1250" fmla="*/ 4510742 w 8370445"/>
                <a:gd name="connsiteY1250" fmla="*/ 743978 h 4661785"/>
                <a:gd name="connsiteX1251" fmla="*/ 4510742 w 8370445"/>
                <a:gd name="connsiteY1251" fmla="*/ 745215 h 4661785"/>
                <a:gd name="connsiteX1252" fmla="*/ 4515786 w 8370445"/>
                <a:gd name="connsiteY1252" fmla="*/ 781962 h 4661785"/>
                <a:gd name="connsiteX1253" fmla="*/ 4513311 w 8370445"/>
                <a:gd name="connsiteY1253" fmla="*/ 799288 h 4661785"/>
                <a:gd name="connsiteX1254" fmla="*/ 4513311 w 8370445"/>
                <a:gd name="connsiteY1254" fmla="*/ 800431 h 4661785"/>
                <a:gd name="connsiteX1255" fmla="*/ 4513311 w 8370445"/>
                <a:gd name="connsiteY1255" fmla="*/ 801573 h 4661785"/>
                <a:gd name="connsiteX1256" fmla="*/ 4515881 w 8370445"/>
                <a:gd name="connsiteY1256" fmla="*/ 811093 h 4661785"/>
                <a:gd name="connsiteX1257" fmla="*/ 4517023 w 8370445"/>
                <a:gd name="connsiteY1257" fmla="*/ 814996 h 4661785"/>
                <a:gd name="connsiteX1258" fmla="*/ 4519496 w 8370445"/>
                <a:gd name="connsiteY1258" fmla="*/ 814996 h 4661785"/>
                <a:gd name="connsiteX1259" fmla="*/ 4519496 w 8370445"/>
                <a:gd name="connsiteY1259" fmla="*/ 826134 h 4661785"/>
                <a:gd name="connsiteX1260" fmla="*/ 4524445 w 8370445"/>
                <a:gd name="connsiteY1260" fmla="*/ 824516 h 4661785"/>
                <a:gd name="connsiteX1261" fmla="*/ 4523493 w 8370445"/>
                <a:gd name="connsiteY1261" fmla="*/ 836130 h 4661785"/>
                <a:gd name="connsiteX1262" fmla="*/ 4519116 w 8370445"/>
                <a:gd name="connsiteY1262" fmla="*/ 842699 h 4661785"/>
                <a:gd name="connsiteX1263" fmla="*/ 4517879 w 8370445"/>
                <a:gd name="connsiteY1263" fmla="*/ 844603 h 4661785"/>
                <a:gd name="connsiteX1264" fmla="*/ 4517879 w 8370445"/>
                <a:gd name="connsiteY1264" fmla="*/ 846888 h 4661785"/>
                <a:gd name="connsiteX1265" fmla="*/ 4520258 w 8370445"/>
                <a:gd name="connsiteY1265" fmla="*/ 857645 h 4661785"/>
                <a:gd name="connsiteX1266" fmla="*/ 4517784 w 8370445"/>
                <a:gd name="connsiteY1266" fmla="*/ 885253 h 4661785"/>
                <a:gd name="connsiteX1267" fmla="*/ 4517784 w 8370445"/>
                <a:gd name="connsiteY1267" fmla="*/ 887062 h 4661785"/>
                <a:gd name="connsiteX1268" fmla="*/ 4518735 w 8370445"/>
                <a:gd name="connsiteY1268" fmla="*/ 888585 h 4661785"/>
                <a:gd name="connsiteX1269" fmla="*/ 4524445 w 8370445"/>
                <a:gd name="connsiteY1269" fmla="*/ 898105 h 4661785"/>
                <a:gd name="connsiteX1270" fmla="*/ 4525682 w 8370445"/>
                <a:gd name="connsiteY1270" fmla="*/ 918668 h 4661785"/>
                <a:gd name="connsiteX1271" fmla="*/ 4525682 w 8370445"/>
                <a:gd name="connsiteY1271" fmla="*/ 920381 h 4661785"/>
                <a:gd name="connsiteX1272" fmla="*/ 4526728 w 8370445"/>
                <a:gd name="connsiteY1272" fmla="*/ 921619 h 4661785"/>
                <a:gd name="connsiteX1273" fmla="*/ 4529678 w 8370445"/>
                <a:gd name="connsiteY1273" fmla="*/ 925712 h 4661785"/>
                <a:gd name="connsiteX1274" fmla="*/ 4530820 w 8370445"/>
                <a:gd name="connsiteY1274" fmla="*/ 933328 h 4661785"/>
                <a:gd name="connsiteX1275" fmla="*/ 4530820 w 8370445"/>
                <a:gd name="connsiteY1275" fmla="*/ 934375 h 4661785"/>
                <a:gd name="connsiteX1276" fmla="*/ 4531391 w 8370445"/>
                <a:gd name="connsiteY1276" fmla="*/ 935327 h 4661785"/>
                <a:gd name="connsiteX1277" fmla="*/ 4540430 w 8370445"/>
                <a:gd name="connsiteY1277" fmla="*/ 950845 h 4661785"/>
                <a:gd name="connsiteX1278" fmla="*/ 4541096 w 8370445"/>
                <a:gd name="connsiteY1278" fmla="*/ 951892 h 4661785"/>
                <a:gd name="connsiteX1279" fmla="*/ 4542143 w 8370445"/>
                <a:gd name="connsiteY1279" fmla="*/ 952653 h 4661785"/>
                <a:gd name="connsiteX1280" fmla="*/ 4547471 w 8370445"/>
                <a:gd name="connsiteY1280" fmla="*/ 956176 h 4661785"/>
                <a:gd name="connsiteX1281" fmla="*/ 4547471 w 8370445"/>
                <a:gd name="connsiteY1281" fmla="*/ 976453 h 4661785"/>
                <a:gd name="connsiteX1282" fmla="*/ 4554893 w 8370445"/>
                <a:gd name="connsiteY1282" fmla="*/ 1007298 h 4661785"/>
                <a:gd name="connsiteX1283" fmla="*/ 4551468 w 8370445"/>
                <a:gd name="connsiteY1283" fmla="*/ 1018817 h 4661785"/>
                <a:gd name="connsiteX1284" fmla="*/ 4551468 w 8370445"/>
                <a:gd name="connsiteY1284" fmla="*/ 1019769 h 4661785"/>
                <a:gd name="connsiteX1285" fmla="*/ 4551468 w 8370445"/>
                <a:gd name="connsiteY1285" fmla="*/ 1020721 h 4661785"/>
                <a:gd name="connsiteX1286" fmla="*/ 4552420 w 8370445"/>
                <a:gd name="connsiteY1286" fmla="*/ 1038142 h 4661785"/>
                <a:gd name="connsiteX1287" fmla="*/ 4335851 w 8370445"/>
                <a:gd name="connsiteY1287" fmla="*/ 1035191 h 4661785"/>
                <a:gd name="connsiteX1288" fmla="*/ 3936207 w 8370445"/>
                <a:gd name="connsiteY1288" fmla="*/ 1018341 h 4661785"/>
                <a:gd name="connsiteX1289" fmla="*/ 3634285 w 8370445"/>
                <a:gd name="connsiteY1289" fmla="*/ 1001586 h 4661785"/>
                <a:gd name="connsiteX1290" fmla="*/ 3385745 w 8370445"/>
                <a:gd name="connsiteY1290" fmla="*/ 981404 h 4661785"/>
                <a:gd name="connsiteX1291" fmla="*/ 3422760 w 8370445"/>
                <a:gd name="connsiteY1291" fmla="*/ 535112 h 4661785"/>
                <a:gd name="connsiteX1292" fmla="*/ 3422760 w 8370445"/>
                <a:gd name="connsiteY1292" fmla="*/ 531875 h 4661785"/>
                <a:gd name="connsiteX1293" fmla="*/ 3425804 w 8370445"/>
                <a:gd name="connsiteY1293" fmla="*/ 494748 h 4661785"/>
                <a:gd name="connsiteX1294" fmla="*/ 3427232 w 8370445"/>
                <a:gd name="connsiteY1294" fmla="*/ 477231 h 4661785"/>
                <a:gd name="connsiteX1295" fmla="*/ 3429230 w 8370445"/>
                <a:gd name="connsiteY1295" fmla="*/ 453431 h 4661785"/>
                <a:gd name="connsiteX1296" fmla="*/ 3430181 w 8370445"/>
                <a:gd name="connsiteY1296" fmla="*/ 441341 h 4661785"/>
                <a:gd name="connsiteX1297" fmla="*/ 3431513 w 8370445"/>
                <a:gd name="connsiteY1297" fmla="*/ 426300 h 4661785"/>
                <a:gd name="connsiteX1298" fmla="*/ 3435415 w 8370445"/>
                <a:gd name="connsiteY1298" fmla="*/ 378700 h 4661785"/>
                <a:gd name="connsiteX1299" fmla="*/ 3435415 w 8370445"/>
                <a:gd name="connsiteY1299" fmla="*/ 372703 h 4661785"/>
                <a:gd name="connsiteX1300" fmla="*/ 3438555 w 8370445"/>
                <a:gd name="connsiteY1300" fmla="*/ 334623 h 4661785"/>
                <a:gd name="connsiteX1301" fmla="*/ 3439126 w 8370445"/>
                <a:gd name="connsiteY1301" fmla="*/ 327388 h 4661785"/>
                <a:gd name="connsiteX1302" fmla="*/ 3439126 w 8370445"/>
                <a:gd name="connsiteY1302" fmla="*/ 322724 h 4661785"/>
                <a:gd name="connsiteX1303" fmla="*/ 3439602 w 8370445"/>
                <a:gd name="connsiteY1303" fmla="*/ 316345 h 4661785"/>
                <a:gd name="connsiteX1304" fmla="*/ 3440077 w 8370445"/>
                <a:gd name="connsiteY1304" fmla="*/ 311300 h 4661785"/>
                <a:gd name="connsiteX1305" fmla="*/ 3440839 w 8370445"/>
                <a:gd name="connsiteY1305" fmla="*/ 301780 h 4661785"/>
                <a:gd name="connsiteX1306" fmla="*/ 3440839 w 8370445"/>
                <a:gd name="connsiteY1306" fmla="*/ 296354 h 4661785"/>
                <a:gd name="connsiteX1307" fmla="*/ 3435510 w 8370445"/>
                <a:gd name="connsiteY1307" fmla="*/ 296354 h 4661785"/>
                <a:gd name="connsiteX1308" fmla="*/ 3431894 w 8370445"/>
                <a:gd name="connsiteY1308" fmla="*/ 296354 h 4661785"/>
                <a:gd name="connsiteX1309" fmla="*/ 3431419 w 8370445"/>
                <a:gd name="connsiteY1309" fmla="*/ 301875 h 4661785"/>
                <a:gd name="connsiteX1310" fmla="*/ 3429515 w 8370445"/>
                <a:gd name="connsiteY1310" fmla="*/ 301875 h 4661785"/>
                <a:gd name="connsiteX1311" fmla="*/ 3374802 w 8370445"/>
                <a:gd name="connsiteY1311" fmla="*/ 980451 h 4661785"/>
                <a:gd name="connsiteX1312" fmla="*/ 3374802 w 8370445"/>
                <a:gd name="connsiteY1312" fmla="*/ 980451 h 4661785"/>
                <a:gd name="connsiteX1313" fmla="*/ 3374802 w 8370445"/>
                <a:gd name="connsiteY1313" fmla="*/ 985497 h 4661785"/>
                <a:gd name="connsiteX1314" fmla="*/ 3374802 w 8370445"/>
                <a:gd name="connsiteY1314" fmla="*/ 985497 h 4661785"/>
                <a:gd name="connsiteX1315" fmla="*/ 3374327 w 8370445"/>
                <a:gd name="connsiteY1315" fmla="*/ 990923 h 4661785"/>
                <a:gd name="connsiteX1316" fmla="*/ 3374327 w 8370445"/>
                <a:gd name="connsiteY1316" fmla="*/ 990923 h 4661785"/>
                <a:gd name="connsiteX1317" fmla="*/ 3363098 w 8370445"/>
                <a:gd name="connsiteY1317" fmla="*/ 1133721 h 4661785"/>
                <a:gd name="connsiteX1318" fmla="*/ 3360719 w 8370445"/>
                <a:gd name="connsiteY1318" fmla="*/ 1163709 h 4661785"/>
                <a:gd name="connsiteX1319" fmla="*/ 3360719 w 8370445"/>
                <a:gd name="connsiteY1319" fmla="*/ 1168088 h 4661785"/>
                <a:gd name="connsiteX1320" fmla="*/ 3360719 w 8370445"/>
                <a:gd name="connsiteY1320" fmla="*/ 1173419 h 4661785"/>
                <a:gd name="connsiteX1321" fmla="*/ 3359958 w 8370445"/>
                <a:gd name="connsiteY1321" fmla="*/ 1182939 h 4661785"/>
                <a:gd name="connsiteX1322" fmla="*/ 3359958 w 8370445"/>
                <a:gd name="connsiteY1322" fmla="*/ 1186176 h 4661785"/>
                <a:gd name="connsiteX1323" fmla="*/ 3359483 w 8370445"/>
                <a:gd name="connsiteY1323" fmla="*/ 1192459 h 4661785"/>
                <a:gd name="connsiteX1324" fmla="*/ 2977823 w 8370445"/>
                <a:gd name="connsiteY1324" fmla="*/ 1155903 h 4661785"/>
                <a:gd name="connsiteX1325" fmla="*/ 2970020 w 8370445"/>
                <a:gd name="connsiteY1325" fmla="*/ 1155141 h 4661785"/>
                <a:gd name="connsiteX1326" fmla="*/ 2963264 w 8370445"/>
                <a:gd name="connsiteY1326" fmla="*/ 1154570 h 4661785"/>
                <a:gd name="connsiteX1327" fmla="*/ 2951941 w 8370445"/>
                <a:gd name="connsiteY1327" fmla="*/ 1153428 h 4661785"/>
                <a:gd name="connsiteX1328" fmla="*/ 2944709 w 8370445"/>
                <a:gd name="connsiteY1328" fmla="*/ 1152761 h 4661785"/>
                <a:gd name="connsiteX1329" fmla="*/ 2944709 w 8370445"/>
                <a:gd name="connsiteY1329" fmla="*/ 1152761 h 4661785"/>
                <a:gd name="connsiteX1330" fmla="*/ 2636508 w 8370445"/>
                <a:gd name="connsiteY1330" fmla="*/ 1114015 h 4661785"/>
                <a:gd name="connsiteX1331" fmla="*/ 2252088 w 8370445"/>
                <a:gd name="connsiteY1331" fmla="*/ 1056896 h 4661785"/>
                <a:gd name="connsiteX1332" fmla="*/ 2246760 w 8370445"/>
                <a:gd name="connsiteY1332" fmla="*/ 1056134 h 4661785"/>
                <a:gd name="connsiteX1333" fmla="*/ 2245903 w 8370445"/>
                <a:gd name="connsiteY1333" fmla="*/ 1061466 h 4661785"/>
                <a:gd name="connsiteX1334" fmla="*/ 2229252 w 8370445"/>
                <a:gd name="connsiteY1334" fmla="*/ 1169992 h 4661785"/>
                <a:gd name="connsiteX1335" fmla="*/ 2227444 w 8370445"/>
                <a:gd name="connsiteY1335" fmla="*/ 1168659 h 4661785"/>
                <a:gd name="connsiteX1336" fmla="*/ 2221544 w 8370445"/>
                <a:gd name="connsiteY1336" fmla="*/ 1153332 h 4661785"/>
                <a:gd name="connsiteX1337" fmla="*/ 2220688 w 8370445"/>
                <a:gd name="connsiteY1337" fmla="*/ 1151048 h 4661785"/>
                <a:gd name="connsiteX1338" fmla="*/ 2218499 w 8370445"/>
                <a:gd name="connsiteY1338" fmla="*/ 1150191 h 4661785"/>
                <a:gd name="connsiteX1339" fmla="*/ 2213932 w 8370445"/>
                <a:gd name="connsiteY1339" fmla="*/ 1150952 h 4661785"/>
                <a:gd name="connsiteX1340" fmla="*/ 2214788 w 8370445"/>
                <a:gd name="connsiteY1340" fmla="*/ 1143432 h 4661785"/>
                <a:gd name="connsiteX1341" fmla="*/ 2214788 w 8370445"/>
                <a:gd name="connsiteY1341" fmla="*/ 1140481 h 4661785"/>
                <a:gd name="connsiteX1342" fmla="*/ 2212409 w 8370445"/>
                <a:gd name="connsiteY1342" fmla="*/ 1138577 h 4661785"/>
                <a:gd name="connsiteX1343" fmla="*/ 2208508 w 8370445"/>
                <a:gd name="connsiteY1343" fmla="*/ 1135530 h 4661785"/>
                <a:gd name="connsiteX1344" fmla="*/ 2209174 w 8370445"/>
                <a:gd name="connsiteY1344" fmla="*/ 1132293 h 4661785"/>
                <a:gd name="connsiteX1345" fmla="*/ 2209936 w 8370445"/>
                <a:gd name="connsiteY1345" fmla="*/ 1128771 h 4661785"/>
                <a:gd name="connsiteX1346" fmla="*/ 2206891 w 8370445"/>
                <a:gd name="connsiteY1346" fmla="*/ 1126677 h 4661785"/>
                <a:gd name="connsiteX1347" fmla="*/ 2204797 w 8370445"/>
                <a:gd name="connsiteY1347" fmla="*/ 1125344 h 4661785"/>
                <a:gd name="connsiteX1348" fmla="*/ 2202704 w 8370445"/>
                <a:gd name="connsiteY1348" fmla="*/ 1115824 h 4661785"/>
                <a:gd name="connsiteX1349" fmla="*/ 2201752 w 8370445"/>
                <a:gd name="connsiteY1349" fmla="*/ 1111540 h 4661785"/>
                <a:gd name="connsiteX1350" fmla="*/ 2195567 w 8370445"/>
                <a:gd name="connsiteY1350" fmla="*/ 1111540 h 4661785"/>
                <a:gd name="connsiteX1351" fmla="*/ 2194521 w 8370445"/>
                <a:gd name="connsiteY1351" fmla="*/ 1109351 h 4661785"/>
                <a:gd name="connsiteX1352" fmla="*/ 2190334 w 8370445"/>
                <a:gd name="connsiteY1352" fmla="*/ 1100973 h 4661785"/>
                <a:gd name="connsiteX1353" fmla="*/ 2185101 w 8370445"/>
                <a:gd name="connsiteY1353" fmla="*/ 1108779 h 4661785"/>
                <a:gd name="connsiteX1354" fmla="*/ 2181580 w 8370445"/>
                <a:gd name="connsiteY1354" fmla="*/ 1114111 h 4661785"/>
                <a:gd name="connsiteX1355" fmla="*/ 2166355 w 8370445"/>
                <a:gd name="connsiteY1355" fmla="*/ 1114111 h 4661785"/>
                <a:gd name="connsiteX1356" fmla="*/ 2167021 w 8370445"/>
                <a:gd name="connsiteY1356" fmla="*/ 1120108 h 4661785"/>
                <a:gd name="connsiteX1357" fmla="*/ 2167783 w 8370445"/>
                <a:gd name="connsiteY1357" fmla="*/ 1126486 h 4661785"/>
                <a:gd name="connsiteX1358" fmla="*/ 2163976 w 8370445"/>
                <a:gd name="connsiteY1358" fmla="*/ 1127058 h 4661785"/>
                <a:gd name="connsiteX1359" fmla="*/ 2160265 w 8370445"/>
                <a:gd name="connsiteY1359" fmla="*/ 1127533 h 4661785"/>
                <a:gd name="connsiteX1360" fmla="*/ 2159409 w 8370445"/>
                <a:gd name="connsiteY1360" fmla="*/ 1131151 h 4661785"/>
                <a:gd name="connsiteX1361" fmla="*/ 2156840 w 8370445"/>
                <a:gd name="connsiteY1361" fmla="*/ 1141433 h 4661785"/>
                <a:gd name="connsiteX1362" fmla="*/ 2156840 w 8370445"/>
                <a:gd name="connsiteY1362" fmla="*/ 1142860 h 4661785"/>
                <a:gd name="connsiteX1363" fmla="*/ 2156840 w 8370445"/>
                <a:gd name="connsiteY1363" fmla="*/ 1144289 h 4661785"/>
                <a:gd name="connsiteX1364" fmla="*/ 2157506 w 8370445"/>
                <a:gd name="connsiteY1364" fmla="*/ 1146954 h 4661785"/>
                <a:gd name="connsiteX1365" fmla="*/ 2155888 w 8370445"/>
                <a:gd name="connsiteY1365" fmla="*/ 1145907 h 4661785"/>
                <a:gd name="connsiteX1366" fmla="*/ 2154081 w 8370445"/>
                <a:gd name="connsiteY1366" fmla="*/ 1144765 h 4661785"/>
                <a:gd name="connsiteX1367" fmla="*/ 2151892 w 8370445"/>
                <a:gd name="connsiteY1367" fmla="*/ 1144765 h 4661785"/>
                <a:gd name="connsiteX1368" fmla="*/ 2146849 w 8370445"/>
                <a:gd name="connsiteY1368" fmla="*/ 1145812 h 4661785"/>
                <a:gd name="connsiteX1369" fmla="*/ 2135240 w 8370445"/>
                <a:gd name="connsiteY1369" fmla="*/ 1142385 h 4661785"/>
                <a:gd name="connsiteX1370" fmla="*/ 2133623 w 8370445"/>
                <a:gd name="connsiteY1370" fmla="*/ 1141909 h 4661785"/>
                <a:gd name="connsiteX1371" fmla="*/ 2132005 w 8370445"/>
                <a:gd name="connsiteY1371" fmla="*/ 1142385 h 4661785"/>
                <a:gd name="connsiteX1372" fmla="*/ 2115163 w 8370445"/>
                <a:gd name="connsiteY1372" fmla="*/ 1147620 h 4661785"/>
                <a:gd name="connsiteX1373" fmla="*/ 2108407 w 8370445"/>
                <a:gd name="connsiteY1373" fmla="*/ 1138101 h 4661785"/>
                <a:gd name="connsiteX1374" fmla="*/ 2106694 w 8370445"/>
                <a:gd name="connsiteY1374" fmla="*/ 1135530 h 4661785"/>
                <a:gd name="connsiteX1375" fmla="*/ 2103554 w 8370445"/>
                <a:gd name="connsiteY1375" fmla="*/ 1135530 h 4661785"/>
                <a:gd name="connsiteX1376" fmla="*/ 2067491 w 8370445"/>
                <a:gd name="connsiteY1376" fmla="*/ 1138005 h 4661785"/>
                <a:gd name="connsiteX1377" fmla="*/ 2054836 w 8370445"/>
                <a:gd name="connsiteY1377" fmla="*/ 1132674 h 4661785"/>
                <a:gd name="connsiteX1378" fmla="*/ 2051886 w 8370445"/>
                <a:gd name="connsiteY1378" fmla="*/ 1127819 h 4661785"/>
                <a:gd name="connsiteX1379" fmla="*/ 2050839 w 8370445"/>
                <a:gd name="connsiteY1379" fmla="*/ 1126010 h 4661785"/>
                <a:gd name="connsiteX1380" fmla="*/ 2048936 w 8370445"/>
                <a:gd name="connsiteY1380" fmla="*/ 1125439 h 4661785"/>
                <a:gd name="connsiteX1381" fmla="*/ 2045035 w 8370445"/>
                <a:gd name="connsiteY1381" fmla="*/ 1124106 h 4661785"/>
                <a:gd name="connsiteX1382" fmla="*/ 2043322 w 8370445"/>
                <a:gd name="connsiteY1382" fmla="*/ 1123535 h 4661785"/>
                <a:gd name="connsiteX1383" fmla="*/ 2041609 w 8370445"/>
                <a:gd name="connsiteY1383" fmla="*/ 1124106 h 4661785"/>
                <a:gd name="connsiteX1384" fmla="*/ 2026099 w 8370445"/>
                <a:gd name="connsiteY1384" fmla="*/ 1129342 h 4661785"/>
                <a:gd name="connsiteX1385" fmla="*/ 2023625 w 8370445"/>
                <a:gd name="connsiteY1385" fmla="*/ 1130104 h 4661785"/>
                <a:gd name="connsiteX1386" fmla="*/ 2022769 w 8370445"/>
                <a:gd name="connsiteY1386" fmla="*/ 1132484 h 4661785"/>
                <a:gd name="connsiteX1387" fmla="*/ 2018297 w 8370445"/>
                <a:gd name="connsiteY1387" fmla="*/ 1144193 h 4661785"/>
                <a:gd name="connsiteX1388" fmla="*/ 1970720 w 8370445"/>
                <a:gd name="connsiteY1388" fmla="*/ 1125154 h 4661785"/>
                <a:gd name="connsiteX1389" fmla="*/ 1968722 w 8370445"/>
                <a:gd name="connsiteY1389" fmla="*/ 1124297 h 4661785"/>
                <a:gd name="connsiteX1390" fmla="*/ 1966628 w 8370445"/>
                <a:gd name="connsiteY1390" fmla="*/ 1125154 h 4661785"/>
                <a:gd name="connsiteX1391" fmla="*/ 1951214 w 8370445"/>
                <a:gd name="connsiteY1391" fmla="*/ 1131627 h 4661785"/>
                <a:gd name="connsiteX1392" fmla="*/ 1949691 w 8370445"/>
                <a:gd name="connsiteY1392" fmla="*/ 1132293 h 4661785"/>
                <a:gd name="connsiteX1393" fmla="*/ 1948740 w 8370445"/>
                <a:gd name="connsiteY1393" fmla="*/ 1133626 h 4661785"/>
                <a:gd name="connsiteX1394" fmla="*/ 1943601 w 8370445"/>
                <a:gd name="connsiteY1394" fmla="*/ 1141433 h 4661785"/>
                <a:gd name="connsiteX1395" fmla="*/ 1942650 w 8370445"/>
                <a:gd name="connsiteY1395" fmla="*/ 1142765 h 4661785"/>
                <a:gd name="connsiteX1396" fmla="*/ 1942650 w 8370445"/>
                <a:gd name="connsiteY1396" fmla="*/ 1148477 h 4661785"/>
                <a:gd name="connsiteX1397" fmla="*/ 1941318 w 8370445"/>
                <a:gd name="connsiteY1397" fmla="*/ 1145812 h 4661785"/>
                <a:gd name="connsiteX1398" fmla="*/ 1940747 w 8370445"/>
                <a:gd name="connsiteY1398" fmla="*/ 1144669 h 4661785"/>
                <a:gd name="connsiteX1399" fmla="*/ 1939605 w 8370445"/>
                <a:gd name="connsiteY1399" fmla="*/ 1143813 h 4661785"/>
                <a:gd name="connsiteX1400" fmla="*/ 1924571 w 8370445"/>
                <a:gd name="connsiteY1400" fmla="*/ 1133055 h 4661785"/>
                <a:gd name="connsiteX1401" fmla="*/ 1927616 w 8370445"/>
                <a:gd name="connsiteY1401" fmla="*/ 1119822 h 4661785"/>
                <a:gd name="connsiteX1402" fmla="*/ 1928187 w 8370445"/>
                <a:gd name="connsiteY1402" fmla="*/ 1117347 h 4661785"/>
                <a:gd name="connsiteX1403" fmla="*/ 1926664 w 8370445"/>
                <a:gd name="connsiteY1403" fmla="*/ 1115348 h 4661785"/>
                <a:gd name="connsiteX1404" fmla="*/ 1924380 w 8370445"/>
                <a:gd name="connsiteY1404" fmla="*/ 1112206 h 4661785"/>
                <a:gd name="connsiteX1405" fmla="*/ 1925046 w 8370445"/>
                <a:gd name="connsiteY1405" fmla="*/ 1109541 h 4661785"/>
                <a:gd name="connsiteX1406" fmla="*/ 1925713 w 8370445"/>
                <a:gd name="connsiteY1406" fmla="*/ 1106875 h 4661785"/>
                <a:gd name="connsiteX1407" fmla="*/ 1923905 w 8370445"/>
                <a:gd name="connsiteY1407" fmla="*/ 1104781 h 4661785"/>
                <a:gd name="connsiteX1408" fmla="*/ 1920384 w 8370445"/>
                <a:gd name="connsiteY1408" fmla="*/ 1100497 h 4661785"/>
                <a:gd name="connsiteX1409" fmla="*/ 1923905 w 8370445"/>
                <a:gd name="connsiteY1409" fmla="*/ 1096308 h 4661785"/>
                <a:gd name="connsiteX1410" fmla="*/ 1925617 w 8370445"/>
                <a:gd name="connsiteY1410" fmla="*/ 1094214 h 4661785"/>
                <a:gd name="connsiteX1411" fmla="*/ 1925046 w 8370445"/>
                <a:gd name="connsiteY1411" fmla="*/ 1091548 h 4661785"/>
                <a:gd name="connsiteX1412" fmla="*/ 1917244 w 8370445"/>
                <a:gd name="connsiteY1412" fmla="*/ 1057943 h 4661785"/>
                <a:gd name="connsiteX1413" fmla="*/ 1917244 w 8370445"/>
                <a:gd name="connsiteY1413" fmla="*/ 1056420 h 4661785"/>
                <a:gd name="connsiteX1414" fmla="*/ 1916102 w 8370445"/>
                <a:gd name="connsiteY1414" fmla="*/ 1055373 h 4661785"/>
                <a:gd name="connsiteX1415" fmla="*/ 1901924 w 8370445"/>
                <a:gd name="connsiteY1415" fmla="*/ 1041188 h 4661785"/>
                <a:gd name="connsiteX1416" fmla="*/ 1899545 w 8370445"/>
                <a:gd name="connsiteY1416" fmla="*/ 1038808 h 4661785"/>
                <a:gd name="connsiteX1417" fmla="*/ 1896500 w 8370445"/>
                <a:gd name="connsiteY1417" fmla="*/ 1039760 h 4661785"/>
                <a:gd name="connsiteX1418" fmla="*/ 1886985 w 8370445"/>
                <a:gd name="connsiteY1418" fmla="*/ 1042807 h 4661785"/>
                <a:gd name="connsiteX1419" fmla="*/ 1886985 w 8370445"/>
                <a:gd name="connsiteY1419" fmla="*/ 1039856 h 4661785"/>
                <a:gd name="connsiteX1420" fmla="*/ 1884987 w 8370445"/>
                <a:gd name="connsiteY1420" fmla="*/ 1038142 h 4661785"/>
                <a:gd name="connsiteX1421" fmla="*/ 1871380 w 8370445"/>
                <a:gd name="connsiteY1421" fmla="*/ 1028622 h 4661785"/>
                <a:gd name="connsiteX1422" fmla="*/ 1868811 w 8370445"/>
                <a:gd name="connsiteY1422" fmla="*/ 1015865 h 4661785"/>
                <a:gd name="connsiteX1423" fmla="*/ 1872046 w 8370445"/>
                <a:gd name="connsiteY1423" fmla="*/ 1014818 h 4661785"/>
                <a:gd name="connsiteX1424" fmla="*/ 1875281 w 8370445"/>
                <a:gd name="connsiteY1424" fmla="*/ 1013676 h 4661785"/>
                <a:gd name="connsiteX1425" fmla="*/ 1875281 w 8370445"/>
                <a:gd name="connsiteY1425" fmla="*/ 1010249 h 4661785"/>
                <a:gd name="connsiteX1426" fmla="*/ 1877946 w 8370445"/>
                <a:gd name="connsiteY1426" fmla="*/ 988353 h 4661785"/>
                <a:gd name="connsiteX1427" fmla="*/ 1877946 w 8370445"/>
                <a:gd name="connsiteY1427" fmla="*/ 985878 h 4661785"/>
                <a:gd name="connsiteX1428" fmla="*/ 1876328 w 8370445"/>
                <a:gd name="connsiteY1428" fmla="*/ 984069 h 4661785"/>
                <a:gd name="connsiteX1429" fmla="*/ 1870238 w 8370445"/>
                <a:gd name="connsiteY1429" fmla="*/ 977120 h 4661785"/>
                <a:gd name="connsiteX1430" fmla="*/ 1871380 w 8370445"/>
                <a:gd name="connsiteY1430" fmla="*/ 975406 h 4661785"/>
                <a:gd name="connsiteX1431" fmla="*/ 1875757 w 8370445"/>
                <a:gd name="connsiteY1431" fmla="*/ 969599 h 4661785"/>
                <a:gd name="connsiteX1432" fmla="*/ 1869001 w 8370445"/>
                <a:gd name="connsiteY1432" fmla="*/ 967029 h 4661785"/>
                <a:gd name="connsiteX1433" fmla="*/ 1861865 w 8370445"/>
                <a:gd name="connsiteY1433" fmla="*/ 964363 h 4661785"/>
                <a:gd name="connsiteX1434" fmla="*/ 1860913 w 8370445"/>
                <a:gd name="connsiteY1434" fmla="*/ 952368 h 4661785"/>
                <a:gd name="connsiteX1435" fmla="*/ 1860913 w 8370445"/>
                <a:gd name="connsiteY1435" fmla="*/ 950369 h 4661785"/>
                <a:gd name="connsiteX1436" fmla="*/ 1859486 w 8370445"/>
                <a:gd name="connsiteY1436" fmla="*/ 948941 h 4661785"/>
                <a:gd name="connsiteX1437" fmla="*/ 1853967 w 8370445"/>
                <a:gd name="connsiteY1437" fmla="*/ 943419 h 4661785"/>
                <a:gd name="connsiteX1438" fmla="*/ 1845689 w 8370445"/>
                <a:gd name="connsiteY1438" fmla="*/ 917430 h 4661785"/>
                <a:gd name="connsiteX1439" fmla="*/ 1846830 w 8370445"/>
                <a:gd name="connsiteY1439" fmla="*/ 905625 h 4661785"/>
                <a:gd name="connsiteX1440" fmla="*/ 1846830 w 8370445"/>
                <a:gd name="connsiteY1440" fmla="*/ 904673 h 4661785"/>
                <a:gd name="connsiteX1441" fmla="*/ 1846830 w 8370445"/>
                <a:gd name="connsiteY1441" fmla="*/ 903721 h 4661785"/>
                <a:gd name="connsiteX1442" fmla="*/ 1843310 w 8370445"/>
                <a:gd name="connsiteY1442" fmla="*/ 889822 h 4661785"/>
                <a:gd name="connsiteX1443" fmla="*/ 1847972 w 8370445"/>
                <a:gd name="connsiteY1443" fmla="*/ 877256 h 4661785"/>
                <a:gd name="connsiteX1444" fmla="*/ 1849971 w 8370445"/>
                <a:gd name="connsiteY1444" fmla="*/ 871735 h 4661785"/>
                <a:gd name="connsiteX1445" fmla="*/ 1844357 w 8370445"/>
                <a:gd name="connsiteY1445" fmla="*/ 870116 h 4661785"/>
                <a:gd name="connsiteX1446" fmla="*/ 1841216 w 8370445"/>
                <a:gd name="connsiteY1446" fmla="*/ 869259 h 4661785"/>
                <a:gd name="connsiteX1447" fmla="*/ 1845308 w 8370445"/>
                <a:gd name="connsiteY1447" fmla="*/ 859740 h 4661785"/>
                <a:gd name="connsiteX1448" fmla="*/ 1846640 w 8370445"/>
                <a:gd name="connsiteY1448" fmla="*/ 856408 h 4661785"/>
                <a:gd name="connsiteX1449" fmla="*/ 1844071 w 8370445"/>
                <a:gd name="connsiteY1449" fmla="*/ 853837 h 4661785"/>
                <a:gd name="connsiteX1450" fmla="*/ 1837601 w 8370445"/>
                <a:gd name="connsiteY1450" fmla="*/ 847364 h 4661785"/>
                <a:gd name="connsiteX1451" fmla="*/ 1836744 w 8370445"/>
                <a:gd name="connsiteY1451" fmla="*/ 846412 h 4661785"/>
                <a:gd name="connsiteX1452" fmla="*/ 1835507 w 8370445"/>
                <a:gd name="connsiteY1452" fmla="*/ 846412 h 4661785"/>
                <a:gd name="connsiteX1453" fmla="*/ 1831130 w 8370445"/>
                <a:gd name="connsiteY1453" fmla="*/ 844984 h 4661785"/>
                <a:gd name="connsiteX1454" fmla="*/ 1830179 w 8370445"/>
                <a:gd name="connsiteY1454" fmla="*/ 835464 h 4661785"/>
                <a:gd name="connsiteX1455" fmla="*/ 1830179 w 8370445"/>
                <a:gd name="connsiteY1455" fmla="*/ 833084 h 4661785"/>
                <a:gd name="connsiteX1456" fmla="*/ 1828276 w 8370445"/>
                <a:gd name="connsiteY1456" fmla="*/ 831656 h 4661785"/>
                <a:gd name="connsiteX1457" fmla="*/ 1825326 w 8370445"/>
                <a:gd name="connsiteY1457" fmla="*/ 829371 h 4661785"/>
                <a:gd name="connsiteX1458" fmla="*/ 1825326 w 8370445"/>
                <a:gd name="connsiteY1458" fmla="*/ 821565 h 4661785"/>
                <a:gd name="connsiteX1459" fmla="*/ 1818855 w 8370445"/>
                <a:gd name="connsiteY1459" fmla="*/ 822898 h 4661785"/>
                <a:gd name="connsiteX1460" fmla="*/ 1812385 w 8370445"/>
                <a:gd name="connsiteY1460" fmla="*/ 824230 h 4661785"/>
                <a:gd name="connsiteX1461" fmla="*/ 1809435 w 8370445"/>
                <a:gd name="connsiteY1461" fmla="*/ 824802 h 4661785"/>
                <a:gd name="connsiteX1462" fmla="*/ 1808293 w 8370445"/>
                <a:gd name="connsiteY1462" fmla="*/ 827658 h 4661785"/>
                <a:gd name="connsiteX1463" fmla="*/ 1805344 w 8370445"/>
                <a:gd name="connsiteY1463" fmla="*/ 835654 h 4661785"/>
                <a:gd name="connsiteX1464" fmla="*/ 1801062 w 8370445"/>
                <a:gd name="connsiteY1464" fmla="*/ 837368 h 4661785"/>
                <a:gd name="connsiteX1465" fmla="*/ 1800015 w 8370445"/>
                <a:gd name="connsiteY1465" fmla="*/ 837844 h 4661785"/>
                <a:gd name="connsiteX1466" fmla="*/ 1799254 w 8370445"/>
                <a:gd name="connsiteY1466" fmla="*/ 838605 h 4661785"/>
                <a:gd name="connsiteX1467" fmla="*/ 1786218 w 8370445"/>
                <a:gd name="connsiteY1467" fmla="*/ 851648 h 4661785"/>
                <a:gd name="connsiteX1468" fmla="*/ 1777749 w 8370445"/>
                <a:gd name="connsiteY1468" fmla="*/ 853552 h 4661785"/>
                <a:gd name="connsiteX1469" fmla="*/ 1772896 w 8370445"/>
                <a:gd name="connsiteY1469" fmla="*/ 851552 h 4661785"/>
                <a:gd name="connsiteX1470" fmla="*/ 1768234 w 8370445"/>
                <a:gd name="connsiteY1470" fmla="*/ 849744 h 4661785"/>
                <a:gd name="connsiteX1471" fmla="*/ 1765950 w 8370445"/>
                <a:gd name="connsiteY1471" fmla="*/ 854218 h 4661785"/>
                <a:gd name="connsiteX1472" fmla="*/ 1761859 w 8370445"/>
                <a:gd name="connsiteY1472" fmla="*/ 862500 h 4661785"/>
                <a:gd name="connsiteX1473" fmla="*/ 1755388 w 8370445"/>
                <a:gd name="connsiteY1473" fmla="*/ 864690 h 4661785"/>
                <a:gd name="connsiteX1474" fmla="*/ 1745873 w 8370445"/>
                <a:gd name="connsiteY1474" fmla="*/ 856217 h 4661785"/>
                <a:gd name="connsiteX1475" fmla="*/ 1742447 w 8370445"/>
                <a:gd name="connsiteY1475" fmla="*/ 844793 h 4661785"/>
                <a:gd name="connsiteX1476" fmla="*/ 1741591 w 8370445"/>
                <a:gd name="connsiteY1476" fmla="*/ 842223 h 4661785"/>
                <a:gd name="connsiteX1477" fmla="*/ 1739117 w 8370445"/>
                <a:gd name="connsiteY1477" fmla="*/ 841271 h 4661785"/>
                <a:gd name="connsiteX1478" fmla="*/ 1730648 w 8370445"/>
                <a:gd name="connsiteY1478" fmla="*/ 838034 h 4661785"/>
                <a:gd name="connsiteX1479" fmla="*/ 1731790 w 8370445"/>
                <a:gd name="connsiteY1479" fmla="*/ 835845 h 4661785"/>
                <a:gd name="connsiteX1480" fmla="*/ 1732837 w 8370445"/>
                <a:gd name="connsiteY1480" fmla="*/ 833655 h 4661785"/>
                <a:gd name="connsiteX1481" fmla="*/ 1731885 w 8370445"/>
                <a:gd name="connsiteY1481" fmla="*/ 831370 h 4661785"/>
                <a:gd name="connsiteX1482" fmla="*/ 1731219 w 8370445"/>
                <a:gd name="connsiteY1482" fmla="*/ 829562 h 4661785"/>
                <a:gd name="connsiteX1483" fmla="*/ 1737024 w 8370445"/>
                <a:gd name="connsiteY1483" fmla="*/ 826706 h 4661785"/>
                <a:gd name="connsiteX1484" fmla="*/ 1739212 w 8370445"/>
                <a:gd name="connsiteY1484" fmla="*/ 825563 h 4661785"/>
                <a:gd name="connsiteX1485" fmla="*/ 1739878 w 8370445"/>
                <a:gd name="connsiteY1485" fmla="*/ 823278 h 4661785"/>
                <a:gd name="connsiteX1486" fmla="*/ 1742447 w 8370445"/>
                <a:gd name="connsiteY1486" fmla="*/ 813759 h 4661785"/>
                <a:gd name="connsiteX1487" fmla="*/ 1742447 w 8370445"/>
                <a:gd name="connsiteY1487" fmla="*/ 812045 h 4661785"/>
                <a:gd name="connsiteX1488" fmla="*/ 1741781 w 8370445"/>
                <a:gd name="connsiteY1488" fmla="*/ 810331 h 4661785"/>
                <a:gd name="connsiteX1489" fmla="*/ 1736548 w 8370445"/>
                <a:gd name="connsiteY1489" fmla="*/ 796528 h 4661785"/>
                <a:gd name="connsiteX1490" fmla="*/ 1745492 w 8370445"/>
                <a:gd name="connsiteY1490" fmla="*/ 785675 h 4661785"/>
                <a:gd name="connsiteX1491" fmla="*/ 1756911 w 8370445"/>
                <a:gd name="connsiteY1491" fmla="*/ 786722 h 4661785"/>
                <a:gd name="connsiteX1492" fmla="*/ 1759955 w 8370445"/>
                <a:gd name="connsiteY1492" fmla="*/ 786722 h 4661785"/>
                <a:gd name="connsiteX1493" fmla="*/ 1761763 w 8370445"/>
                <a:gd name="connsiteY1493" fmla="*/ 784247 h 4661785"/>
                <a:gd name="connsiteX1494" fmla="*/ 1765570 w 8370445"/>
                <a:gd name="connsiteY1494" fmla="*/ 779106 h 4661785"/>
                <a:gd name="connsiteX1495" fmla="*/ 1767282 w 8370445"/>
                <a:gd name="connsiteY1495" fmla="*/ 776821 h 4661785"/>
                <a:gd name="connsiteX1496" fmla="*/ 1766426 w 8370445"/>
                <a:gd name="connsiteY1496" fmla="*/ 774156 h 4661785"/>
                <a:gd name="connsiteX1497" fmla="*/ 1763286 w 8370445"/>
                <a:gd name="connsiteY1497" fmla="*/ 764636 h 4661785"/>
                <a:gd name="connsiteX1498" fmla="*/ 1767378 w 8370445"/>
                <a:gd name="connsiteY1498" fmla="*/ 756354 h 4661785"/>
                <a:gd name="connsiteX1499" fmla="*/ 1769661 w 8370445"/>
                <a:gd name="connsiteY1499" fmla="*/ 751879 h 4661785"/>
                <a:gd name="connsiteX1500" fmla="*/ 1765379 w 8370445"/>
                <a:gd name="connsiteY1500" fmla="*/ 749309 h 4661785"/>
                <a:gd name="connsiteX1501" fmla="*/ 1759860 w 8370445"/>
                <a:gd name="connsiteY1501" fmla="*/ 745787 h 4661785"/>
                <a:gd name="connsiteX1502" fmla="*/ 1761288 w 8370445"/>
                <a:gd name="connsiteY1502" fmla="*/ 743502 h 4661785"/>
                <a:gd name="connsiteX1503" fmla="*/ 1759289 w 8370445"/>
                <a:gd name="connsiteY1503" fmla="*/ 740551 h 4661785"/>
                <a:gd name="connsiteX1504" fmla="*/ 1758719 w 8370445"/>
                <a:gd name="connsiteY1504" fmla="*/ 739694 h 4661785"/>
                <a:gd name="connsiteX1505" fmla="*/ 1764523 w 8370445"/>
                <a:gd name="connsiteY1505" fmla="*/ 731126 h 4661785"/>
                <a:gd name="connsiteX1506" fmla="*/ 1766140 w 8370445"/>
                <a:gd name="connsiteY1506" fmla="*/ 728556 h 4661785"/>
                <a:gd name="connsiteX1507" fmla="*/ 1764903 w 8370445"/>
                <a:gd name="connsiteY1507" fmla="*/ 725795 h 4661785"/>
                <a:gd name="connsiteX1508" fmla="*/ 1760622 w 8370445"/>
                <a:gd name="connsiteY1508" fmla="*/ 716275 h 4661785"/>
                <a:gd name="connsiteX1509" fmla="*/ 1761478 w 8370445"/>
                <a:gd name="connsiteY1509" fmla="*/ 716275 h 4661785"/>
                <a:gd name="connsiteX1510" fmla="*/ 1763666 w 8370445"/>
                <a:gd name="connsiteY1510" fmla="*/ 716275 h 4661785"/>
                <a:gd name="connsiteX1511" fmla="*/ 1765570 w 8370445"/>
                <a:gd name="connsiteY1511" fmla="*/ 714942 h 4661785"/>
                <a:gd name="connsiteX1512" fmla="*/ 1769471 w 8370445"/>
                <a:gd name="connsiteY1512" fmla="*/ 712372 h 4661785"/>
                <a:gd name="connsiteX1513" fmla="*/ 1771279 w 8370445"/>
                <a:gd name="connsiteY1513" fmla="*/ 711134 h 4661785"/>
                <a:gd name="connsiteX1514" fmla="*/ 1771754 w 8370445"/>
                <a:gd name="connsiteY1514" fmla="*/ 709040 h 4661785"/>
                <a:gd name="connsiteX1515" fmla="*/ 1774324 w 8370445"/>
                <a:gd name="connsiteY1515" fmla="*/ 697426 h 4661785"/>
                <a:gd name="connsiteX1516" fmla="*/ 1774324 w 8370445"/>
                <a:gd name="connsiteY1516" fmla="*/ 695522 h 4661785"/>
                <a:gd name="connsiteX1517" fmla="*/ 1773467 w 8370445"/>
                <a:gd name="connsiteY1517" fmla="*/ 693808 h 4661785"/>
                <a:gd name="connsiteX1518" fmla="*/ 1771754 w 8370445"/>
                <a:gd name="connsiteY1518" fmla="*/ 690381 h 4661785"/>
                <a:gd name="connsiteX1519" fmla="*/ 1775465 w 8370445"/>
                <a:gd name="connsiteY1519" fmla="*/ 687811 h 4661785"/>
                <a:gd name="connsiteX1520" fmla="*/ 1777083 w 8370445"/>
                <a:gd name="connsiteY1520" fmla="*/ 686859 h 4661785"/>
                <a:gd name="connsiteX1521" fmla="*/ 1777654 w 8370445"/>
                <a:gd name="connsiteY1521" fmla="*/ 685050 h 4661785"/>
                <a:gd name="connsiteX1522" fmla="*/ 1785076 w 8370445"/>
                <a:gd name="connsiteY1522" fmla="*/ 662773 h 4661785"/>
                <a:gd name="connsiteX1523" fmla="*/ 1790880 w 8370445"/>
                <a:gd name="connsiteY1523" fmla="*/ 655824 h 4661785"/>
                <a:gd name="connsiteX1524" fmla="*/ 1792308 w 8370445"/>
                <a:gd name="connsiteY1524" fmla="*/ 654110 h 4661785"/>
                <a:gd name="connsiteX1525" fmla="*/ 1792308 w 8370445"/>
                <a:gd name="connsiteY1525" fmla="*/ 651826 h 4661785"/>
                <a:gd name="connsiteX1526" fmla="*/ 1791356 w 8370445"/>
                <a:gd name="connsiteY1526" fmla="*/ 642306 h 4661785"/>
                <a:gd name="connsiteX1527" fmla="*/ 1797827 w 8370445"/>
                <a:gd name="connsiteY1527" fmla="*/ 639831 h 4661785"/>
                <a:gd name="connsiteX1528" fmla="*/ 1800205 w 8370445"/>
                <a:gd name="connsiteY1528" fmla="*/ 638974 h 4661785"/>
                <a:gd name="connsiteX1529" fmla="*/ 1801062 w 8370445"/>
                <a:gd name="connsiteY1529" fmla="*/ 636499 h 4661785"/>
                <a:gd name="connsiteX1530" fmla="*/ 1808769 w 8370445"/>
                <a:gd name="connsiteY1530" fmla="*/ 613270 h 4661785"/>
                <a:gd name="connsiteX1531" fmla="*/ 1808769 w 8370445"/>
                <a:gd name="connsiteY1531" fmla="*/ 612413 h 4661785"/>
                <a:gd name="connsiteX1532" fmla="*/ 1808769 w 8370445"/>
                <a:gd name="connsiteY1532" fmla="*/ 601941 h 4661785"/>
                <a:gd name="connsiteX1533" fmla="*/ 1806200 w 8370445"/>
                <a:gd name="connsiteY1533" fmla="*/ 600418 h 4661785"/>
                <a:gd name="connsiteX1534" fmla="*/ 1799730 w 8370445"/>
                <a:gd name="connsiteY1534" fmla="*/ 596515 h 4661785"/>
                <a:gd name="connsiteX1535" fmla="*/ 1797636 w 8370445"/>
                <a:gd name="connsiteY1535" fmla="*/ 595278 h 4661785"/>
                <a:gd name="connsiteX1536" fmla="*/ 1795448 w 8370445"/>
                <a:gd name="connsiteY1536" fmla="*/ 595944 h 4661785"/>
                <a:gd name="connsiteX1537" fmla="*/ 1779367 w 8370445"/>
                <a:gd name="connsiteY1537" fmla="*/ 600513 h 4661785"/>
                <a:gd name="connsiteX1538" fmla="*/ 1773562 w 8370445"/>
                <a:gd name="connsiteY1538" fmla="*/ 597562 h 4661785"/>
                <a:gd name="connsiteX1539" fmla="*/ 1772421 w 8370445"/>
                <a:gd name="connsiteY1539" fmla="*/ 596991 h 4661785"/>
                <a:gd name="connsiteX1540" fmla="*/ 1764713 w 8370445"/>
                <a:gd name="connsiteY1540" fmla="*/ 596991 h 4661785"/>
                <a:gd name="connsiteX1541" fmla="*/ 1763286 w 8370445"/>
                <a:gd name="connsiteY1541" fmla="*/ 595373 h 4661785"/>
                <a:gd name="connsiteX1542" fmla="*/ 1765665 w 8370445"/>
                <a:gd name="connsiteY1542" fmla="*/ 590708 h 4661785"/>
                <a:gd name="connsiteX1543" fmla="*/ 1766806 w 8370445"/>
                <a:gd name="connsiteY1543" fmla="*/ 588423 h 4661785"/>
                <a:gd name="connsiteX1544" fmla="*/ 1765760 w 8370445"/>
                <a:gd name="connsiteY1544" fmla="*/ 586043 h 4661785"/>
                <a:gd name="connsiteX1545" fmla="*/ 1760622 w 8370445"/>
                <a:gd name="connsiteY1545" fmla="*/ 574429 h 4661785"/>
                <a:gd name="connsiteX1546" fmla="*/ 1759575 w 8370445"/>
                <a:gd name="connsiteY1546" fmla="*/ 572239 h 4661785"/>
                <a:gd name="connsiteX1547" fmla="*/ 1757291 w 8370445"/>
                <a:gd name="connsiteY1547" fmla="*/ 571478 h 4661785"/>
                <a:gd name="connsiteX1548" fmla="*/ 1753485 w 8370445"/>
                <a:gd name="connsiteY1548" fmla="*/ 570145 h 4661785"/>
                <a:gd name="connsiteX1549" fmla="*/ 1750726 w 8370445"/>
                <a:gd name="connsiteY1549" fmla="*/ 569288 h 4661785"/>
                <a:gd name="connsiteX1550" fmla="*/ 1748442 w 8370445"/>
                <a:gd name="connsiteY1550" fmla="*/ 571002 h 4661785"/>
                <a:gd name="connsiteX1551" fmla="*/ 1744350 w 8370445"/>
                <a:gd name="connsiteY1551" fmla="*/ 574048 h 4661785"/>
                <a:gd name="connsiteX1552" fmla="*/ 1745492 w 8370445"/>
                <a:gd name="connsiteY1552" fmla="*/ 568717 h 4661785"/>
                <a:gd name="connsiteX1553" fmla="*/ 1746158 w 8370445"/>
                <a:gd name="connsiteY1553" fmla="*/ 565385 h 4661785"/>
                <a:gd name="connsiteX1554" fmla="*/ 1743494 w 8370445"/>
                <a:gd name="connsiteY1554" fmla="*/ 563291 h 4661785"/>
                <a:gd name="connsiteX1555" fmla="*/ 1728650 w 8370445"/>
                <a:gd name="connsiteY1555" fmla="*/ 551677 h 4661785"/>
                <a:gd name="connsiteX1556" fmla="*/ 1725034 w 8370445"/>
                <a:gd name="connsiteY1556" fmla="*/ 543680 h 4661785"/>
                <a:gd name="connsiteX1557" fmla="*/ 1730363 w 8370445"/>
                <a:gd name="connsiteY1557" fmla="*/ 533113 h 4661785"/>
                <a:gd name="connsiteX1558" fmla="*/ 1731790 w 8370445"/>
                <a:gd name="connsiteY1558" fmla="*/ 530162 h 4661785"/>
                <a:gd name="connsiteX1559" fmla="*/ 1729982 w 8370445"/>
                <a:gd name="connsiteY1559" fmla="*/ 527496 h 4661785"/>
                <a:gd name="connsiteX1560" fmla="*/ 1720943 w 8370445"/>
                <a:gd name="connsiteY1560" fmla="*/ 514644 h 4661785"/>
                <a:gd name="connsiteX1561" fmla="*/ 1720372 w 8370445"/>
                <a:gd name="connsiteY1561" fmla="*/ 513787 h 4661785"/>
                <a:gd name="connsiteX1562" fmla="*/ 1719515 w 8370445"/>
                <a:gd name="connsiteY1562" fmla="*/ 513216 h 4661785"/>
                <a:gd name="connsiteX1563" fmla="*/ 1713901 w 8370445"/>
                <a:gd name="connsiteY1563" fmla="*/ 509504 h 4661785"/>
                <a:gd name="connsiteX1564" fmla="*/ 1712855 w 8370445"/>
                <a:gd name="connsiteY1564" fmla="*/ 499127 h 4661785"/>
                <a:gd name="connsiteX1565" fmla="*/ 1712855 w 8370445"/>
                <a:gd name="connsiteY1565" fmla="*/ 498175 h 4661785"/>
                <a:gd name="connsiteX1566" fmla="*/ 1712855 w 8370445"/>
                <a:gd name="connsiteY1566" fmla="*/ 497223 h 4661785"/>
                <a:gd name="connsiteX1567" fmla="*/ 1705147 w 8370445"/>
                <a:gd name="connsiteY1567" fmla="*/ 481705 h 4661785"/>
                <a:gd name="connsiteX1568" fmla="*/ 1705147 w 8370445"/>
                <a:gd name="connsiteY1568" fmla="*/ 481705 h 4661785"/>
                <a:gd name="connsiteX1569" fmla="*/ 1705147 w 8370445"/>
                <a:gd name="connsiteY1569" fmla="*/ 481705 h 4661785"/>
                <a:gd name="connsiteX1570" fmla="*/ 1687829 w 8370445"/>
                <a:gd name="connsiteY1570" fmla="*/ 458191 h 4661785"/>
                <a:gd name="connsiteX1571" fmla="*/ 1685451 w 8370445"/>
                <a:gd name="connsiteY1571" fmla="*/ 444007 h 4661785"/>
                <a:gd name="connsiteX1572" fmla="*/ 1684975 w 8370445"/>
                <a:gd name="connsiteY1572" fmla="*/ 441341 h 4661785"/>
                <a:gd name="connsiteX1573" fmla="*/ 1682596 w 8370445"/>
                <a:gd name="connsiteY1573" fmla="*/ 440104 h 4661785"/>
                <a:gd name="connsiteX1574" fmla="*/ 1658903 w 8370445"/>
                <a:gd name="connsiteY1574" fmla="*/ 427442 h 4661785"/>
                <a:gd name="connsiteX1575" fmla="*/ 1649387 w 8370445"/>
                <a:gd name="connsiteY1575" fmla="*/ 406022 h 4661785"/>
                <a:gd name="connsiteX1576" fmla="*/ 1648816 w 8370445"/>
                <a:gd name="connsiteY1576" fmla="*/ 404785 h 4661785"/>
                <a:gd name="connsiteX1577" fmla="*/ 1647865 w 8370445"/>
                <a:gd name="connsiteY1577" fmla="*/ 404023 h 4661785"/>
                <a:gd name="connsiteX1578" fmla="*/ 1635495 w 8370445"/>
                <a:gd name="connsiteY1578" fmla="*/ 393932 h 4661785"/>
                <a:gd name="connsiteX1579" fmla="*/ 1638730 w 8370445"/>
                <a:gd name="connsiteY1579" fmla="*/ 393932 h 4661785"/>
                <a:gd name="connsiteX1580" fmla="*/ 1641299 w 8370445"/>
                <a:gd name="connsiteY1580" fmla="*/ 393932 h 4661785"/>
                <a:gd name="connsiteX1581" fmla="*/ 1643107 w 8370445"/>
                <a:gd name="connsiteY1581" fmla="*/ 392123 h 4661785"/>
                <a:gd name="connsiteX1582" fmla="*/ 1646913 w 8370445"/>
                <a:gd name="connsiteY1582" fmla="*/ 388220 h 4661785"/>
                <a:gd name="connsiteX1583" fmla="*/ 1651195 w 8370445"/>
                <a:gd name="connsiteY1583" fmla="*/ 384032 h 4661785"/>
                <a:gd name="connsiteX1584" fmla="*/ 1646628 w 8370445"/>
                <a:gd name="connsiteY1584" fmla="*/ 380224 h 4661785"/>
                <a:gd name="connsiteX1585" fmla="*/ 1640824 w 8370445"/>
                <a:gd name="connsiteY1585" fmla="*/ 375369 h 4661785"/>
                <a:gd name="connsiteX1586" fmla="*/ 1640824 w 8370445"/>
                <a:gd name="connsiteY1586" fmla="*/ 368705 h 4661785"/>
                <a:gd name="connsiteX1587" fmla="*/ 1638635 w 8370445"/>
                <a:gd name="connsiteY1587" fmla="*/ 367086 h 4661785"/>
                <a:gd name="connsiteX1588" fmla="*/ 1638635 w 8370445"/>
                <a:gd name="connsiteY1588" fmla="*/ 367086 h 4661785"/>
                <a:gd name="connsiteX1589" fmla="*/ 1645105 w 8370445"/>
                <a:gd name="connsiteY1589" fmla="*/ 359851 h 4661785"/>
                <a:gd name="connsiteX1590" fmla="*/ 1646438 w 8370445"/>
                <a:gd name="connsiteY1590" fmla="*/ 358328 h 4661785"/>
                <a:gd name="connsiteX1591" fmla="*/ 1646438 w 8370445"/>
                <a:gd name="connsiteY1591" fmla="*/ 349570 h 4661785"/>
                <a:gd name="connsiteX1592" fmla="*/ 1645676 w 8370445"/>
                <a:gd name="connsiteY1592" fmla="*/ 348332 h 4661785"/>
                <a:gd name="connsiteX1593" fmla="*/ 1642917 w 8370445"/>
                <a:gd name="connsiteY1593" fmla="*/ 343667 h 4661785"/>
                <a:gd name="connsiteX1594" fmla="*/ 1645010 w 8370445"/>
                <a:gd name="connsiteY1594" fmla="*/ 332815 h 4661785"/>
                <a:gd name="connsiteX1595" fmla="*/ 1645771 w 8370445"/>
                <a:gd name="connsiteY1595" fmla="*/ 329007 h 4661785"/>
                <a:gd name="connsiteX1596" fmla="*/ 1642536 w 8370445"/>
                <a:gd name="connsiteY1596" fmla="*/ 327103 h 4661785"/>
                <a:gd name="connsiteX1597" fmla="*/ 1638730 w 8370445"/>
                <a:gd name="connsiteY1597" fmla="*/ 324818 h 4661785"/>
                <a:gd name="connsiteX1598" fmla="*/ 1638730 w 8370445"/>
                <a:gd name="connsiteY1598" fmla="*/ 317012 h 4661785"/>
                <a:gd name="connsiteX1599" fmla="*/ 1636066 w 8370445"/>
                <a:gd name="connsiteY1599" fmla="*/ 315393 h 4661785"/>
                <a:gd name="connsiteX1600" fmla="*/ 1631974 w 8370445"/>
                <a:gd name="connsiteY1600" fmla="*/ 313013 h 4661785"/>
                <a:gd name="connsiteX1601" fmla="*/ 1630928 w 8370445"/>
                <a:gd name="connsiteY1601" fmla="*/ 299019 h 4661785"/>
                <a:gd name="connsiteX1602" fmla="*/ 1630928 w 8370445"/>
                <a:gd name="connsiteY1602" fmla="*/ 297401 h 4661785"/>
                <a:gd name="connsiteX1603" fmla="*/ 1629881 w 8370445"/>
                <a:gd name="connsiteY1603" fmla="*/ 296068 h 4661785"/>
                <a:gd name="connsiteX1604" fmla="*/ 1621317 w 8370445"/>
                <a:gd name="connsiteY1604" fmla="*/ 285025 h 4661785"/>
                <a:gd name="connsiteX1605" fmla="*/ 1610660 w 8370445"/>
                <a:gd name="connsiteY1605" fmla="*/ 260178 h 4661785"/>
                <a:gd name="connsiteX1606" fmla="*/ 1656714 w 8370445"/>
                <a:gd name="connsiteY1606" fmla="*/ 38460 h 4661785"/>
                <a:gd name="connsiteX1607" fmla="*/ 1654716 w 8370445"/>
                <a:gd name="connsiteY1607" fmla="*/ 38460 h 4661785"/>
                <a:gd name="connsiteX1608" fmla="*/ 1655763 w 8370445"/>
                <a:gd name="connsiteY1608" fmla="*/ 33034 h 4661785"/>
                <a:gd name="connsiteX1609" fmla="*/ 1652527 w 8370445"/>
                <a:gd name="connsiteY1609" fmla="*/ 32463 h 4661785"/>
                <a:gd name="connsiteX1610" fmla="*/ 1647199 w 8370445"/>
                <a:gd name="connsiteY1610" fmla="*/ 31320 h 4661785"/>
                <a:gd name="connsiteX1611" fmla="*/ 1646057 w 8370445"/>
                <a:gd name="connsiteY1611" fmla="*/ 36652 h 4661785"/>
                <a:gd name="connsiteX1612" fmla="*/ 1599622 w 8370445"/>
                <a:gd name="connsiteY1612" fmla="*/ 259988 h 4661785"/>
                <a:gd name="connsiteX1613" fmla="*/ 1599622 w 8370445"/>
                <a:gd name="connsiteY1613" fmla="*/ 261701 h 4661785"/>
                <a:gd name="connsiteX1614" fmla="*/ 1600288 w 8370445"/>
                <a:gd name="connsiteY1614" fmla="*/ 263224 h 4661785"/>
                <a:gd name="connsiteX1615" fmla="*/ 1611897 w 8370445"/>
                <a:gd name="connsiteY1615" fmla="*/ 290356 h 4661785"/>
                <a:gd name="connsiteX1616" fmla="*/ 1611897 w 8370445"/>
                <a:gd name="connsiteY1616" fmla="*/ 291022 h 4661785"/>
                <a:gd name="connsiteX1617" fmla="*/ 1612373 w 8370445"/>
                <a:gd name="connsiteY1617" fmla="*/ 291594 h 4661785"/>
                <a:gd name="connsiteX1618" fmla="*/ 1620366 w 8370445"/>
                <a:gd name="connsiteY1618" fmla="*/ 301875 h 4661785"/>
                <a:gd name="connsiteX1619" fmla="*/ 1621507 w 8370445"/>
                <a:gd name="connsiteY1619" fmla="*/ 317012 h 4661785"/>
                <a:gd name="connsiteX1620" fmla="*/ 1621507 w 8370445"/>
                <a:gd name="connsiteY1620" fmla="*/ 319868 h 4661785"/>
                <a:gd name="connsiteX1621" fmla="*/ 1623886 w 8370445"/>
                <a:gd name="connsiteY1621" fmla="*/ 321296 h 4661785"/>
                <a:gd name="connsiteX1622" fmla="*/ 1627692 w 8370445"/>
                <a:gd name="connsiteY1622" fmla="*/ 323580 h 4661785"/>
                <a:gd name="connsiteX1623" fmla="*/ 1627692 w 8370445"/>
                <a:gd name="connsiteY1623" fmla="*/ 331292 h 4661785"/>
                <a:gd name="connsiteX1624" fmla="*/ 1630357 w 8370445"/>
                <a:gd name="connsiteY1624" fmla="*/ 332910 h 4661785"/>
                <a:gd name="connsiteX1625" fmla="*/ 1633497 w 8370445"/>
                <a:gd name="connsiteY1625" fmla="*/ 334814 h 4661785"/>
                <a:gd name="connsiteX1626" fmla="*/ 1631689 w 8370445"/>
                <a:gd name="connsiteY1626" fmla="*/ 344334 h 4661785"/>
                <a:gd name="connsiteX1627" fmla="*/ 1631689 w 8370445"/>
                <a:gd name="connsiteY1627" fmla="*/ 346428 h 4661785"/>
                <a:gd name="connsiteX1628" fmla="*/ 1632736 w 8370445"/>
                <a:gd name="connsiteY1628" fmla="*/ 348237 h 4661785"/>
                <a:gd name="connsiteX1629" fmla="*/ 1635876 w 8370445"/>
                <a:gd name="connsiteY1629" fmla="*/ 353378 h 4661785"/>
                <a:gd name="connsiteX1630" fmla="*/ 1635876 w 8370445"/>
                <a:gd name="connsiteY1630" fmla="*/ 354996 h 4661785"/>
                <a:gd name="connsiteX1631" fmla="*/ 1626836 w 8370445"/>
                <a:gd name="connsiteY1631" fmla="*/ 364516 h 4661785"/>
                <a:gd name="connsiteX1632" fmla="*/ 1622935 w 8370445"/>
                <a:gd name="connsiteY1632" fmla="*/ 368990 h 4661785"/>
                <a:gd name="connsiteX1633" fmla="*/ 1627692 w 8370445"/>
                <a:gd name="connsiteY1633" fmla="*/ 372513 h 4661785"/>
                <a:gd name="connsiteX1634" fmla="*/ 1630642 w 8370445"/>
                <a:gd name="connsiteY1634" fmla="*/ 374797 h 4661785"/>
                <a:gd name="connsiteX1635" fmla="*/ 1630642 w 8370445"/>
                <a:gd name="connsiteY1635" fmla="*/ 381080 h 4661785"/>
                <a:gd name="connsiteX1636" fmla="*/ 1632545 w 8370445"/>
                <a:gd name="connsiteY1636" fmla="*/ 382604 h 4661785"/>
                <a:gd name="connsiteX1637" fmla="*/ 1627597 w 8370445"/>
                <a:gd name="connsiteY1637" fmla="*/ 382128 h 4661785"/>
                <a:gd name="connsiteX1638" fmla="*/ 1624362 w 8370445"/>
                <a:gd name="connsiteY1638" fmla="*/ 382128 h 4661785"/>
                <a:gd name="connsiteX1639" fmla="*/ 1622554 w 8370445"/>
                <a:gd name="connsiteY1639" fmla="*/ 384888 h 4661785"/>
                <a:gd name="connsiteX1640" fmla="*/ 1619985 w 8370445"/>
                <a:gd name="connsiteY1640" fmla="*/ 388792 h 4661785"/>
                <a:gd name="connsiteX1641" fmla="*/ 1617225 w 8370445"/>
                <a:gd name="connsiteY1641" fmla="*/ 392885 h 4661785"/>
                <a:gd name="connsiteX1642" fmla="*/ 1621032 w 8370445"/>
                <a:gd name="connsiteY1642" fmla="*/ 396027 h 4661785"/>
                <a:gd name="connsiteX1643" fmla="*/ 1640728 w 8370445"/>
                <a:gd name="connsiteY1643" fmla="*/ 412020 h 4661785"/>
                <a:gd name="connsiteX1644" fmla="*/ 1650244 w 8370445"/>
                <a:gd name="connsiteY1644" fmla="*/ 434011 h 4661785"/>
                <a:gd name="connsiteX1645" fmla="*/ 1651005 w 8370445"/>
                <a:gd name="connsiteY1645" fmla="*/ 435725 h 4661785"/>
                <a:gd name="connsiteX1646" fmla="*/ 1652623 w 8370445"/>
                <a:gd name="connsiteY1646" fmla="*/ 436581 h 4661785"/>
                <a:gd name="connsiteX1647" fmla="*/ 1674793 w 8370445"/>
                <a:gd name="connsiteY1647" fmla="*/ 448291 h 4661785"/>
                <a:gd name="connsiteX1648" fmla="*/ 1676887 w 8370445"/>
                <a:gd name="connsiteY1648" fmla="*/ 461143 h 4661785"/>
                <a:gd name="connsiteX1649" fmla="*/ 1676887 w 8370445"/>
                <a:gd name="connsiteY1649" fmla="*/ 462380 h 4661785"/>
                <a:gd name="connsiteX1650" fmla="*/ 1677743 w 8370445"/>
                <a:gd name="connsiteY1650" fmla="*/ 463427 h 4661785"/>
                <a:gd name="connsiteX1651" fmla="*/ 1695537 w 8370445"/>
                <a:gd name="connsiteY1651" fmla="*/ 487608 h 4661785"/>
                <a:gd name="connsiteX1652" fmla="*/ 1702578 w 8370445"/>
                <a:gd name="connsiteY1652" fmla="*/ 501792 h 4661785"/>
                <a:gd name="connsiteX1653" fmla="*/ 1703815 w 8370445"/>
                <a:gd name="connsiteY1653" fmla="*/ 513692 h 4661785"/>
                <a:gd name="connsiteX1654" fmla="*/ 1703815 w 8370445"/>
                <a:gd name="connsiteY1654" fmla="*/ 516263 h 4661785"/>
                <a:gd name="connsiteX1655" fmla="*/ 1706004 w 8370445"/>
                <a:gd name="connsiteY1655" fmla="*/ 517691 h 4661785"/>
                <a:gd name="connsiteX1656" fmla="*/ 1712855 w 8370445"/>
                <a:gd name="connsiteY1656" fmla="*/ 522260 h 4661785"/>
                <a:gd name="connsiteX1657" fmla="*/ 1719420 w 8370445"/>
                <a:gd name="connsiteY1657" fmla="*/ 531780 h 4661785"/>
                <a:gd name="connsiteX1658" fmla="*/ 1714472 w 8370445"/>
                <a:gd name="connsiteY1658" fmla="*/ 541300 h 4661785"/>
                <a:gd name="connsiteX1659" fmla="*/ 1713330 w 8370445"/>
                <a:gd name="connsiteY1659" fmla="*/ 543585 h 4661785"/>
                <a:gd name="connsiteX1660" fmla="*/ 1714377 w 8370445"/>
                <a:gd name="connsiteY1660" fmla="*/ 545965 h 4661785"/>
                <a:gd name="connsiteX1661" fmla="*/ 1719515 w 8370445"/>
                <a:gd name="connsiteY1661" fmla="*/ 557579 h 4661785"/>
                <a:gd name="connsiteX1662" fmla="*/ 1720086 w 8370445"/>
                <a:gd name="connsiteY1662" fmla="*/ 558816 h 4661785"/>
                <a:gd name="connsiteX1663" fmla="*/ 1721133 w 8370445"/>
                <a:gd name="connsiteY1663" fmla="*/ 559673 h 4661785"/>
                <a:gd name="connsiteX1664" fmla="*/ 1735120 w 8370445"/>
                <a:gd name="connsiteY1664" fmla="*/ 570240 h 4661785"/>
                <a:gd name="connsiteX1665" fmla="*/ 1733217 w 8370445"/>
                <a:gd name="connsiteY1665" fmla="*/ 579760 h 4661785"/>
                <a:gd name="connsiteX1666" fmla="*/ 1732551 w 8370445"/>
                <a:gd name="connsiteY1666" fmla="*/ 583378 h 4661785"/>
                <a:gd name="connsiteX1667" fmla="*/ 1735596 w 8370445"/>
                <a:gd name="connsiteY1667" fmla="*/ 585377 h 4661785"/>
                <a:gd name="connsiteX1668" fmla="*/ 1739402 w 8370445"/>
                <a:gd name="connsiteY1668" fmla="*/ 587947 h 4661785"/>
                <a:gd name="connsiteX1669" fmla="*/ 1742638 w 8370445"/>
                <a:gd name="connsiteY1669" fmla="*/ 590042 h 4661785"/>
                <a:gd name="connsiteX1670" fmla="*/ 1745682 w 8370445"/>
                <a:gd name="connsiteY1670" fmla="*/ 587757 h 4661785"/>
                <a:gd name="connsiteX1671" fmla="*/ 1753009 w 8370445"/>
                <a:gd name="connsiteY1671" fmla="*/ 582235 h 4661785"/>
                <a:gd name="connsiteX1672" fmla="*/ 1755769 w 8370445"/>
                <a:gd name="connsiteY1672" fmla="*/ 588423 h 4661785"/>
                <a:gd name="connsiteX1673" fmla="*/ 1753105 w 8370445"/>
                <a:gd name="connsiteY1673" fmla="*/ 593850 h 4661785"/>
                <a:gd name="connsiteX1674" fmla="*/ 1751487 w 8370445"/>
                <a:gd name="connsiteY1674" fmla="*/ 596991 h 4661785"/>
                <a:gd name="connsiteX1675" fmla="*/ 1753675 w 8370445"/>
                <a:gd name="connsiteY1675" fmla="*/ 599657 h 4661785"/>
                <a:gd name="connsiteX1676" fmla="*/ 1758814 w 8370445"/>
                <a:gd name="connsiteY1676" fmla="*/ 606130 h 4661785"/>
                <a:gd name="connsiteX1677" fmla="*/ 1760526 w 8370445"/>
                <a:gd name="connsiteY1677" fmla="*/ 608225 h 4661785"/>
                <a:gd name="connsiteX1678" fmla="*/ 1770898 w 8370445"/>
                <a:gd name="connsiteY1678" fmla="*/ 608225 h 4661785"/>
                <a:gd name="connsiteX1679" fmla="*/ 1777464 w 8370445"/>
                <a:gd name="connsiteY1679" fmla="*/ 611461 h 4661785"/>
                <a:gd name="connsiteX1680" fmla="*/ 1779367 w 8370445"/>
                <a:gd name="connsiteY1680" fmla="*/ 612413 h 4661785"/>
                <a:gd name="connsiteX1681" fmla="*/ 1781365 w 8370445"/>
                <a:gd name="connsiteY1681" fmla="*/ 611842 h 4661785"/>
                <a:gd name="connsiteX1682" fmla="*/ 1797160 w 8370445"/>
                <a:gd name="connsiteY1682" fmla="*/ 607368 h 4661785"/>
                <a:gd name="connsiteX1683" fmla="*/ 1798968 w 8370445"/>
                <a:gd name="connsiteY1683" fmla="*/ 608415 h 4661785"/>
                <a:gd name="connsiteX1684" fmla="*/ 1798968 w 8370445"/>
                <a:gd name="connsiteY1684" fmla="*/ 610890 h 4661785"/>
                <a:gd name="connsiteX1685" fmla="*/ 1792308 w 8370445"/>
                <a:gd name="connsiteY1685" fmla="*/ 630882 h 4661785"/>
                <a:gd name="connsiteX1686" fmla="*/ 1784410 w 8370445"/>
                <a:gd name="connsiteY1686" fmla="*/ 633833 h 4661785"/>
                <a:gd name="connsiteX1687" fmla="*/ 1780509 w 8370445"/>
                <a:gd name="connsiteY1687" fmla="*/ 635261 h 4661785"/>
                <a:gd name="connsiteX1688" fmla="*/ 1780509 w 8370445"/>
                <a:gd name="connsiteY1688" fmla="*/ 639450 h 4661785"/>
                <a:gd name="connsiteX1689" fmla="*/ 1781651 w 8370445"/>
                <a:gd name="connsiteY1689" fmla="*/ 651350 h 4661785"/>
                <a:gd name="connsiteX1690" fmla="*/ 1776607 w 8370445"/>
                <a:gd name="connsiteY1690" fmla="*/ 657347 h 4661785"/>
                <a:gd name="connsiteX1691" fmla="*/ 1775941 w 8370445"/>
                <a:gd name="connsiteY1691" fmla="*/ 658109 h 4661785"/>
                <a:gd name="connsiteX1692" fmla="*/ 1775941 w 8370445"/>
                <a:gd name="connsiteY1692" fmla="*/ 659156 h 4661785"/>
                <a:gd name="connsiteX1693" fmla="*/ 1768710 w 8370445"/>
                <a:gd name="connsiteY1693" fmla="*/ 680576 h 4661785"/>
                <a:gd name="connsiteX1694" fmla="*/ 1762525 w 8370445"/>
                <a:gd name="connsiteY1694" fmla="*/ 684764 h 4661785"/>
                <a:gd name="connsiteX1695" fmla="*/ 1758528 w 8370445"/>
                <a:gd name="connsiteY1695" fmla="*/ 687430 h 4661785"/>
                <a:gd name="connsiteX1696" fmla="*/ 1760717 w 8370445"/>
                <a:gd name="connsiteY1696" fmla="*/ 691714 h 4661785"/>
                <a:gd name="connsiteX1697" fmla="*/ 1763762 w 8370445"/>
                <a:gd name="connsiteY1697" fmla="*/ 697711 h 4661785"/>
                <a:gd name="connsiteX1698" fmla="*/ 1762049 w 8370445"/>
                <a:gd name="connsiteY1698" fmla="*/ 705327 h 4661785"/>
                <a:gd name="connsiteX1699" fmla="*/ 1762049 w 8370445"/>
                <a:gd name="connsiteY1699" fmla="*/ 705327 h 4661785"/>
                <a:gd name="connsiteX1700" fmla="*/ 1757767 w 8370445"/>
                <a:gd name="connsiteY1700" fmla="*/ 704470 h 4661785"/>
                <a:gd name="connsiteX1701" fmla="*/ 1754246 w 8370445"/>
                <a:gd name="connsiteY1701" fmla="*/ 703804 h 4661785"/>
                <a:gd name="connsiteX1702" fmla="*/ 1752248 w 8370445"/>
                <a:gd name="connsiteY1702" fmla="*/ 706755 h 4661785"/>
                <a:gd name="connsiteX1703" fmla="*/ 1749679 w 8370445"/>
                <a:gd name="connsiteY1703" fmla="*/ 710658 h 4661785"/>
                <a:gd name="connsiteX1704" fmla="*/ 1747681 w 8370445"/>
                <a:gd name="connsiteY1704" fmla="*/ 713038 h 4661785"/>
                <a:gd name="connsiteX1705" fmla="*/ 1748918 w 8370445"/>
                <a:gd name="connsiteY1705" fmla="*/ 715799 h 4661785"/>
                <a:gd name="connsiteX1706" fmla="*/ 1754151 w 8370445"/>
                <a:gd name="connsiteY1706" fmla="*/ 727318 h 4661785"/>
                <a:gd name="connsiteX1707" fmla="*/ 1748061 w 8370445"/>
                <a:gd name="connsiteY1707" fmla="*/ 736362 h 4661785"/>
                <a:gd name="connsiteX1708" fmla="*/ 1746063 w 8370445"/>
                <a:gd name="connsiteY1708" fmla="*/ 739408 h 4661785"/>
                <a:gd name="connsiteX1709" fmla="*/ 1748061 w 8370445"/>
                <a:gd name="connsiteY1709" fmla="*/ 742455 h 4661785"/>
                <a:gd name="connsiteX1710" fmla="*/ 1748632 w 8370445"/>
                <a:gd name="connsiteY1710" fmla="*/ 743312 h 4661785"/>
                <a:gd name="connsiteX1711" fmla="*/ 1748061 w 8370445"/>
                <a:gd name="connsiteY1711" fmla="*/ 744168 h 4661785"/>
                <a:gd name="connsiteX1712" fmla="*/ 1744921 w 8370445"/>
                <a:gd name="connsiteY1712" fmla="*/ 748833 h 4661785"/>
                <a:gd name="connsiteX1713" fmla="*/ 1749679 w 8370445"/>
                <a:gd name="connsiteY1713" fmla="*/ 751784 h 4661785"/>
                <a:gd name="connsiteX1714" fmla="*/ 1755864 w 8370445"/>
                <a:gd name="connsiteY1714" fmla="*/ 755592 h 4661785"/>
                <a:gd name="connsiteX1715" fmla="*/ 1752914 w 8370445"/>
                <a:gd name="connsiteY1715" fmla="*/ 761494 h 4661785"/>
                <a:gd name="connsiteX1716" fmla="*/ 1751867 w 8370445"/>
                <a:gd name="connsiteY1716" fmla="*/ 763494 h 4661785"/>
                <a:gd name="connsiteX1717" fmla="*/ 1752629 w 8370445"/>
                <a:gd name="connsiteY1717" fmla="*/ 765683 h 4661785"/>
                <a:gd name="connsiteX1718" fmla="*/ 1755578 w 8370445"/>
                <a:gd name="connsiteY1718" fmla="*/ 774537 h 4661785"/>
                <a:gd name="connsiteX1719" fmla="*/ 1755578 w 8370445"/>
                <a:gd name="connsiteY1719" fmla="*/ 774537 h 4661785"/>
                <a:gd name="connsiteX1720" fmla="*/ 1744446 w 8370445"/>
                <a:gd name="connsiteY1720" fmla="*/ 773490 h 4661785"/>
                <a:gd name="connsiteX1721" fmla="*/ 1741591 w 8370445"/>
                <a:gd name="connsiteY1721" fmla="*/ 773490 h 4661785"/>
                <a:gd name="connsiteX1722" fmla="*/ 1739783 w 8370445"/>
                <a:gd name="connsiteY1722" fmla="*/ 775679 h 4661785"/>
                <a:gd name="connsiteX1723" fmla="*/ 1726842 w 8370445"/>
                <a:gd name="connsiteY1723" fmla="*/ 791101 h 4661785"/>
                <a:gd name="connsiteX1724" fmla="*/ 1724844 w 8370445"/>
                <a:gd name="connsiteY1724" fmla="*/ 793576 h 4661785"/>
                <a:gd name="connsiteX1725" fmla="*/ 1725986 w 8370445"/>
                <a:gd name="connsiteY1725" fmla="*/ 796623 h 4661785"/>
                <a:gd name="connsiteX1726" fmla="*/ 1731790 w 8370445"/>
                <a:gd name="connsiteY1726" fmla="*/ 811664 h 4661785"/>
                <a:gd name="connsiteX1727" fmla="*/ 1730363 w 8370445"/>
                <a:gd name="connsiteY1727" fmla="*/ 816615 h 4661785"/>
                <a:gd name="connsiteX1728" fmla="*/ 1722180 w 8370445"/>
                <a:gd name="connsiteY1728" fmla="*/ 820708 h 4661785"/>
                <a:gd name="connsiteX1729" fmla="*/ 1717612 w 8370445"/>
                <a:gd name="connsiteY1729" fmla="*/ 822993 h 4661785"/>
                <a:gd name="connsiteX1730" fmla="*/ 1719515 w 8370445"/>
                <a:gd name="connsiteY1730" fmla="*/ 827658 h 4661785"/>
                <a:gd name="connsiteX1731" fmla="*/ 1721228 w 8370445"/>
                <a:gd name="connsiteY1731" fmla="*/ 831846 h 4661785"/>
                <a:gd name="connsiteX1732" fmla="*/ 1717136 w 8370445"/>
                <a:gd name="connsiteY1732" fmla="*/ 839938 h 4661785"/>
                <a:gd name="connsiteX1733" fmla="*/ 1711808 w 8370445"/>
                <a:gd name="connsiteY1733" fmla="*/ 850600 h 4661785"/>
                <a:gd name="connsiteX1734" fmla="*/ 1723321 w 8370445"/>
                <a:gd name="connsiteY1734" fmla="*/ 847745 h 4661785"/>
                <a:gd name="connsiteX1735" fmla="*/ 1726842 w 8370445"/>
                <a:gd name="connsiteY1735" fmla="*/ 846793 h 4661785"/>
                <a:gd name="connsiteX1736" fmla="*/ 1733027 w 8370445"/>
                <a:gd name="connsiteY1736" fmla="*/ 849173 h 4661785"/>
                <a:gd name="connsiteX1737" fmla="*/ 1736167 w 8370445"/>
                <a:gd name="connsiteY1737" fmla="*/ 859454 h 4661785"/>
                <a:gd name="connsiteX1738" fmla="*/ 1736167 w 8370445"/>
                <a:gd name="connsiteY1738" fmla="*/ 860882 h 4661785"/>
                <a:gd name="connsiteX1739" fmla="*/ 1737309 w 8370445"/>
                <a:gd name="connsiteY1739" fmla="*/ 861929 h 4661785"/>
                <a:gd name="connsiteX1740" fmla="*/ 1750250 w 8370445"/>
                <a:gd name="connsiteY1740" fmla="*/ 873543 h 4661785"/>
                <a:gd name="connsiteX1741" fmla="*/ 1752629 w 8370445"/>
                <a:gd name="connsiteY1741" fmla="*/ 875733 h 4661785"/>
                <a:gd name="connsiteX1742" fmla="*/ 1755578 w 8370445"/>
                <a:gd name="connsiteY1742" fmla="*/ 874686 h 4661785"/>
                <a:gd name="connsiteX1743" fmla="*/ 1767187 w 8370445"/>
                <a:gd name="connsiteY1743" fmla="*/ 870783 h 4661785"/>
                <a:gd name="connsiteX1744" fmla="*/ 1769376 w 8370445"/>
                <a:gd name="connsiteY1744" fmla="*/ 870116 h 4661785"/>
                <a:gd name="connsiteX1745" fmla="*/ 1770327 w 8370445"/>
                <a:gd name="connsiteY1745" fmla="*/ 868117 h 4661785"/>
                <a:gd name="connsiteX1746" fmla="*/ 1773277 w 8370445"/>
                <a:gd name="connsiteY1746" fmla="*/ 862215 h 4661785"/>
                <a:gd name="connsiteX1747" fmla="*/ 1775085 w 8370445"/>
                <a:gd name="connsiteY1747" fmla="*/ 862976 h 4661785"/>
                <a:gd name="connsiteX1748" fmla="*/ 1776703 w 8370445"/>
                <a:gd name="connsiteY1748" fmla="*/ 863547 h 4661785"/>
                <a:gd name="connsiteX1749" fmla="*/ 1778320 w 8370445"/>
                <a:gd name="connsiteY1749" fmla="*/ 863547 h 4661785"/>
                <a:gd name="connsiteX1750" fmla="*/ 1789929 w 8370445"/>
                <a:gd name="connsiteY1750" fmla="*/ 860977 h 4661785"/>
                <a:gd name="connsiteX1751" fmla="*/ 1791451 w 8370445"/>
                <a:gd name="connsiteY1751" fmla="*/ 860977 h 4661785"/>
                <a:gd name="connsiteX1752" fmla="*/ 1792593 w 8370445"/>
                <a:gd name="connsiteY1752" fmla="*/ 859835 h 4661785"/>
                <a:gd name="connsiteX1753" fmla="*/ 1806010 w 8370445"/>
                <a:gd name="connsiteY1753" fmla="*/ 846412 h 4661785"/>
                <a:gd name="connsiteX1754" fmla="*/ 1811433 w 8370445"/>
                <a:gd name="connsiteY1754" fmla="*/ 844222 h 4661785"/>
                <a:gd name="connsiteX1755" fmla="*/ 1813622 w 8370445"/>
                <a:gd name="connsiteY1755" fmla="*/ 843365 h 4661785"/>
                <a:gd name="connsiteX1756" fmla="*/ 1814478 w 8370445"/>
                <a:gd name="connsiteY1756" fmla="*/ 841176 h 4661785"/>
                <a:gd name="connsiteX1757" fmla="*/ 1816477 w 8370445"/>
                <a:gd name="connsiteY1757" fmla="*/ 835845 h 4661785"/>
                <a:gd name="connsiteX1758" fmla="*/ 1819712 w 8370445"/>
                <a:gd name="connsiteY1758" fmla="*/ 838225 h 4661785"/>
                <a:gd name="connsiteX1759" fmla="*/ 1820758 w 8370445"/>
                <a:gd name="connsiteY1759" fmla="*/ 848792 h 4661785"/>
                <a:gd name="connsiteX1760" fmla="*/ 1820758 w 8370445"/>
                <a:gd name="connsiteY1760" fmla="*/ 852314 h 4661785"/>
                <a:gd name="connsiteX1761" fmla="*/ 1824089 w 8370445"/>
                <a:gd name="connsiteY1761" fmla="*/ 853361 h 4661785"/>
                <a:gd name="connsiteX1762" fmla="*/ 1830654 w 8370445"/>
                <a:gd name="connsiteY1762" fmla="*/ 855551 h 4661785"/>
                <a:gd name="connsiteX1763" fmla="*/ 1833604 w 8370445"/>
                <a:gd name="connsiteY1763" fmla="*/ 858597 h 4661785"/>
                <a:gd name="connsiteX1764" fmla="*/ 1828561 w 8370445"/>
                <a:gd name="connsiteY1764" fmla="*/ 870687 h 4661785"/>
                <a:gd name="connsiteX1765" fmla="*/ 1826182 w 8370445"/>
                <a:gd name="connsiteY1765" fmla="*/ 876304 h 4661785"/>
                <a:gd name="connsiteX1766" fmla="*/ 1832082 w 8370445"/>
                <a:gd name="connsiteY1766" fmla="*/ 878018 h 4661785"/>
                <a:gd name="connsiteX1767" fmla="*/ 1835507 w 8370445"/>
                <a:gd name="connsiteY1767" fmla="*/ 878970 h 4661785"/>
                <a:gd name="connsiteX1768" fmla="*/ 1832367 w 8370445"/>
                <a:gd name="connsiteY1768" fmla="*/ 887728 h 4661785"/>
                <a:gd name="connsiteX1769" fmla="*/ 1831796 w 8370445"/>
                <a:gd name="connsiteY1769" fmla="*/ 889251 h 4661785"/>
                <a:gd name="connsiteX1770" fmla="*/ 1831796 w 8370445"/>
                <a:gd name="connsiteY1770" fmla="*/ 890870 h 4661785"/>
                <a:gd name="connsiteX1771" fmla="*/ 1835412 w 8370445"/>
                <a:gd name="connsiteY1771" fmla="*/ 905435 h 4661785"/>
                <a:gd name="connsiteX1772" fmla="*/ 1834270 w 8370445"/>
                <a:gd name="connsiteY1772" fmla="*/ 917430 h 4661785"/>
                <a:gd name="connsiteX1773" fmla="*/ 1834270 w 8370445"/>
                <a:gd name="connsiteY1773" fmla="*/ 918572 h 4661785"/>
                <a:gd name="connsiteX1774" fmla="*/ 1834270 w 8370445"/>
                <a:gd name="connsiteY1774" fmla="*/ 919620 h 4661785"/>
                <a:gd name="connsiteX1775" fmla="*/ 1843310 w 8370445"/>
                <a:gd name="connsiteY1775" fmla="*/ 948179 h 4661785"/>
                <a:gd name="connsiteX1776" fmla="*/ 1843310 w 8370445"/>
                <a:gd name="connsiteY1776" fmla="*/ 949512 h 4661785"/>
                <a:gd name="connsiteX1777" fmla="*/ 1844261 w 8370445"/>
                <a:gd name="connsiteY1777" fmla="*/ 950464 h 4661785"/>
                <a:gd name="connsiteX1778" fmla="*/ 1849304 w 8370445"/>
                <a:gd name="connsiteY1778" fmla="*/ 955414 h 4661785"/>
                <a:gd name="connsiteX1779" fmla="*/ 1850446 w 8370445"/>
                <a:gd name="connsiteY1779" fmla="*/ 968932 h 4661785"/>
                <a:gd name="connsiteX1780" fmla="*/ 1850446 w 8370445"/>
                <a:gd name="connsiteY1780" fmla="*/ 972360 h 4661785"/>
                <a:gd name="connsiteX1781" fmla="*/ 1853681 w 8370445"/>
                <a:gd name="connsiteY1781" fmla="*/ 973597 h 4661785"/>
                <a:gd name="connsiteX1782" fmla="*/ 1857202 w 8370445"/>
                <a:gd name="connsiteY1782" fmla="*/ 974930 h 4661785"/>
                <a:gd name="connsiteX1783" fmla="*/ 1855014 w 8370445"/>
                <a:gd name="connsiteY1783" fmla="*/ 977786 h 4661785"/>
                <a:gd name="connsiteX1784" fmla="*/ 1857963 w 8370445"/>
                <a:gd name="connsiteY1784" fmla="*/ 981118 h 4661785"/>
                <a:gd name="connsiteX1785" fmla="*/ 1865385 w 8370445"/>
                <a:gd name="connsiteY1785" fmla="*/ 989591 h 4661785"/>
                <a:gd name="connsiteX1786" fmla="*/ 1863482 w 8370445"/>
                <a:gd name="connsiteY1786" fmla="*/ 1005774 h 4661785"/>
                <a:gd name="connsiteX1787" fmla="*/ 1859010 w 8370445"/>
                <a:gd name="connsiteY1787" fmla="*/ 1007202 h 4661785"/>
                <a:gd name="connsiteX1788" fmla="*/ 1854443 w 8370445"/>
                <a:gd name="connsiteY1788" fmla="*/ 1008726 h 4661785"/>
                <a:gd name="connsiteX1789" fmla="*/ 1855394 w 8370445"/>
                <a:gd name="connsiteY1789" fmla="*/ 1013485 h 4661785"/>
                <a:gd name="connsiteX1790" fmla="*/ 1859295 w 8370445"/>
                <a:gd name="connsiteY1790" fmla="*/ 1032525 h 4661785"/>
                <a:gd name="connsiteX1791" fmla="*/ 1859295 w 8370445"/>
                <a:gd name="connsiteY1791" fmla="*/ 1034429 h 4661785"/>
                <a:gd name="connsiteX1792" fmla="*/ 1860818 w 8370445"/>
                <a:gd name="connsiteY1792" fmla="*/ 1035667 h 4661785"/>
                <a:gd name="connsiteX1793" fmla="*/ 1872998 w 8370445"/>
                <a:gd name="connsiteY1793" fmla="*/ 1045187 h 4661785"/>
                <a:gd name="connsiteX1794" fmla="*/ 1872998 w 8370445"/>
                <a:gd name="connsiteY1794" fmla="*/ 1057753 h 4661785"/>
                <a:gd name="connsiteX1795" fmla="*/ 1880039 w 8370445"/>
                <a:gd name="connsiteY1795" fmla="*/ 1055563 h 4661785"/>
                <a:gd name="connsiteX1796" fmla="*/ 1893646 w 8370445"/>
                <a:gd name="connsiteY1796" fmla="*/ 1051375 h 4661785"/>
                <a:gd name="connsiteX1797" fmla="*/ 1904493 w 8370445"/>
                <a:gd name="connsiteY1797" fmla="*/ 1062132 h 4661785"/>
                <a:gd name="connsiteX1798" fmla="*/ 1911249 w 8370445"/>
                <a:gd name="connsiteY1798" fmla="*/ 1091548 h 4661785"/>
                <a:gd name="connsiteX1799" fmla="*/ 1906492 w 8370445"/>
                <a:gd name="connsiteY1799" fmla="*/ 1097260 h 4661785"/>
                <a:gd name="connsiteX1800" fmla="*/ 1903637 w 8370445"/>
                <a:gd name="connsiteY1800" fmla="*/ 1100688 h 4661785"/>
                <a:gd name="connsiteX1801" fmla="*/ 1906492 w 8370445"/>
                <a:gd name="connsiteY1801" fmla="*/ 1104210 h 4661785"/>
                <a:gd name="connsiteX1802" fmla="*/ 1911154 w 8370445"/>
                <a:gd name="connsiteY1802" fmla="*/ 1109827 h 4661785"/>
                <a:gd name="connsiteX1803" fmla="*/ 1910583 w 8370445"/>
                <a:gd name="connsiteY1803" fmla="*/ 1112302 h 4661785"/>
                <a:gd name="connsiteX1804" fmla="*/ 1909917 w 8370445"/>
                <a:gd name="connsiteY1804" fmla="*/ 1114777 h 4661785"/>
                <a:gd name="connsiteX1805" fmla="*/ 1911535 w 8370445"/>
                <a:gd name="connsiteY1805" fmla="*/ 1116871 h 4661785"/>
                <a:gd name="connsiteX1806" fmla="*/ 1913818 w 8370445"/>
                <a:gd name="connsiteY1806" fmla="*/ 1120013 h 4661785"/>
                <a:gd name="connsiteX1807" fmla="*/ 1910583 w 8370445"/>
                <a:gd name="connsiteY1807" fmla="*/ 1134293 h 4661785"/>
                <a:gd name="connsiteX1808" fmla="*/ 1909727 w 8370445"/>
                <a:gd name="connsiteY1808" fmla="*/ 1137910 h 4661785"/>
                <a:gd name="connsiteX1809" fmla="*/ 1912677 w 8370445"/>
                <a:gd name="connsiteY1809" fmla="*/ 1140005 h 4661785"/>
                <a:gd name="connsiteX1810" fmla="*/ 1929614 w 8370445"/>
                <a:gd name="connsiteY1810" fmla="*/ 1152095 h 4661785"/>
                <a:gd name="connsiteX1811" fmla="*/ 1934181 w 8370445"/>
                <a:gd name="connsiteY1811" fmla="*/ 1161615 h 4661785"/>
                <a:gd name="connsiteX1812" fmla="*/ 1936179 w 8370445"/>
                <a:gd name="connsiteY1812" fmla="*/ 1165518 h 4661785"/>
                <a:gd name="connsiteX1813" fmla="*/ 1940461 w 8370445"/>
                <a:gd name="connsiteY1813" fmla="*/ 1164471 h 4661785"/>
                <a:gd name="connsiteX1814" fmla="*/ 1945600 w 8370445"/>
                <a:gd name="connsiteY1814" fmla="*/ 1163138 h 4661785"/>
                <a:gd name="connsiteX1815" fmla="*/ 1949025 w 8370445"/>
                <a:gd name="connsiteY1815" fmla="*/ 1162281 h 4661785"/>
                <a:gd name="connsiteX1816" fmla="*/ 1949596 w 8370445"/>
                <a:gd name="connsiteY1816" fmla="*/ 1158759 h 4661785"/>
                <a:gd name="connsiteX1817" fmla="*/ 1950928 w 8370445"/>
                <a:gd name="connsiteY1817" fmla="*/ 1151048 h 4661785"/>
                <a:gd name="connsiteX1818" fmla="*/ 1950928 w 8370445"/>
                <a:gd name="connsiteY1818" fmla="*/ 1146669 h 4661785"/>
                <a:gd name="connsiteX1819" fmla="*/ 1954259 w 8370445"/>
                <a:gd name="connsiteY1819" fmla="*/ 1141623 h 4661785"/>
                <a:gd name="connsiteX1820" fmla="*/ 1966153 w 8370445"/>
                <a:gd name="connsiteY1820" fmla="*/ 1136673 h 4661785"/>
                <a:gd name="connsiteX1821" fmla="*/ 2017060 w 8370445"/>
                <a:gd name="connsiteY1821" fmla="*/ 1156474 h 4661785"/>
                <a:gd name="connsiteX1822" fmla="*/ 2022103 w 8370445"/>
                <a:gd name="connsiteY1822" fmla="*/ 1158473 h 4661785"/>
                <a:gd name="connsiteX1823" fmla="*/ 2024101 w 8370445"/>
                <a:gd name="connsiteY1823" fmla="*/ 1153428 h 4661785"/>
                <a:gd name="connsiteX1824" fmla="*/ 2029620 w 8370445"/>
                <a:gd name="connsiteY1824" fmla="*/ 1139053 h 4661785"/>
                <a:gd name="connsiteX1825" fmla="*/ 2040943 w 8370445"/>
                <a:gd name="connsiteY1825" fmla="*/ 1135245 h 4661785"/>
                <a:gd name="connsiteX1826" fmla="*/ 2040943 w 8370445"/>
                <a:gd name="connsiteY1826" fmla="*/ 1135245 h 4661785"/>
                <a:gd name="connsiteX1827" fmla="*/ 2043798 w 8370445"/>
                <a:gd name="connsiteY1827" fmla="*/ 1139909 h 4661785"/>
                <a:gd name="connsiteX1828" fmla="*/ 2044749 w 8370445"/>
                <a:gd name="connsiteY1828" fmla="*/ 1141528 h 4661785"/>
                <a:gd name="connsiteX1829" fmla="*/ 2046367 w 8370445"/>
                <a:gd name="connsiteY1829" fmla="*/ 1142194 h 4661785"/>
                <a:gd name="connsiteX1830" fmla="*/ 2061877 w 8370445"/>
                <a:gd name="connsiteY1830" fmla="*/ 1148668 h 4661785"/>
                <a:gd name="connsiteX1831" fmla="*/ 2063019 w 8370445"/>
                <a:gd name="connsiteY1831" fmla="*/ 1149144 h 4661785"/>
                <a:gd name="connsiteX1832" fmla="*/ 2064351 w 8370445"/>
                <a:gd name="connsiteY1832" fmla="*/ 1149144 h 4661785"/>
                <a:gd name="connsiteX1833" fmla="*/ 2098701 w 8370445"/>
                <a:gd name="connsiteY1833" fmla="*/ 1146764 h 4661785"/>
                <a:gd name="connsiteX1834" fmla="*/ 2105933 w 8370445"/>
                <a:gd name="connsiteY1834" fmla="*/ 1157140 h 4661785"/>
                <a:gd name="connsiteX1835" fmla="*/ 2108217 w 8370445"/>
                <a:gd name="connsiteY1835" fmla="*/ 1160377 h 4661785"/>
                <a:gd name="connsiteX1836" fmla="*/ 2112023 w 8370445"/>
                <a:gd name="connsiteY1836" fmla="*/ 1159235 h 4661785"/>
                <a:gd name="connsiteX1837" fmla="*/ 2131053 w 8370445"/>
                <a:gd name="connsiteY1837" fmla="*/ 1153237 h 4661785"/>
                <a:gd name="connsiteX1838" fmla="*/ 2142282 w 8370445"/>
                <a:gd name="connsiteY1838" fmla="*/ 1156664 h 4661785"/>
                <a:gd name="connsiteX1839" fmla="*/ 2143614 w 8370445"/>
                <a:gd name="connsiteY1839" fmla="*/ 1156664 h 4661785"/>
                <a:gd name="connsiteX1840" fmla="*/ 2144946 w 8370445"/>
                <a:gd name="connsiteY1840" fmla="*/ 1156664 h 4661785"/>
                <a:gd name="connsiteX1841" fmla="*/ 2149228 w 8370445"/>
                <a:gd name="connsiteY1841" fmla="*/ 1155808 h 4661785"/>
                <a:gd name="connsiteX1842" fmla="*/ 2157792 w 8370445"/>
                <a:gd name="connsiteY1842" fmla="*/ 1161139 h 4661785"/>
                <a:gd name="connsiteX1843" fmla="*/ 2159599 w 8370445"/>
                <a:gd name="connsiteY1843" fmla="*/ 1162281 h 4661785"/>
                <a:gd name="connsiteX1844" fmla="*/ 2161693 w 8370445"/>
                <a:gd name="connsiteY1844" fmla="*/ 1161805 h 4661785"/>
                <a:gd name="connsiteX1845" fmla="*/ 2168163 w 8370445"/>
                <a:gd name="connsiteY1845" fmla="*/ 1160567 h 4661785"/>
                <a:gd name="connsiteX1846" fmla="*/ 2180152 w 8370445"/>
                <a:gd name="connsiteY1846" fmla="*/ 1158187 h 4661785"/>
                <a:gd name="connsiteX1847" fmla="*/ 2170637 w 8370445"/>
                <a:gd name="connsiteY1847" fmla="*/ 1150857 h 4661785"/>
                <a:gd name="connsiteX1848" fmla="*/ 2166926 w 8370445"/>
                <a:gd name="connsiteY1848" fmla="*/ 1148096 h 4661785"/>
                <a:gd name="connsiteX1849" fmla="*/ 2165309 w 8370445"/>
                <a:gd name="connsiteY1849" fmla="*/ 1142194 h 4661785"/>
                <a:gd name="connsiteX1850" fmla="*/ 2166641 w 8370445"/>
                <a:gd name="connsiteY1850" fmla="*/ 1136863 h 4661785"/>
                <a:gd name="connsiteX1851" fmla="*/ 2172065 w 8370445"/>
                <a:gd name="connsiteY1851" fmla="*/ 1136101 h 4661785"/>
                <a:gd name="connsiteX1852" fmla="*/ 2177298 w 8370445"/>
                <a:gd name="connsiteY1852" fmla="*/ 1135340 h 4661785"/>
                <a:gd name="connsiteX1853" fmla="*/ 2176632 w 8370445"/>
                <a:gd name="connsiteY1853" fmla="*/ 1130104 h 4661785"/>
                <a:gd name="connsiteX1854" fmla="*/ 2176061 w 8370445"/>
                <a:gd name="connsiteY1854" fmla="*/ 1124487 h 4661785"/>
                <a:gd name="connsiteX1855" fmla="*/ 2185576 w 8370445"/>
                <a:gd name="connsiteY1855" fmla="*/ 1124487 h 4661785"/>
                <a:gd name="connsiteX1856" fmla="*/ 2187194 w 8370445"/>
                <a:gd name="connsiteY1856" fmla="*/ 1122107 h 4661785"/>
                <a:gd name="connsiteX1857" fmla="*/ 2187194 w 8370445"/>
                <a:gd name="connsiteY1857" fmla="*/ 1122107 h 4661785"/>
                <a:gd name="connsiteX1858" fmla="*/ 2191095 w 8370445"/>
                <a:gd name="connsiteY1858" fmla="*/ 1122107 h 4661785"/>
                <a:gd name="connsiteX1859" fmla="*/ 2192713 w 8370445"/>
                <a:gd name="connsiteY1859" fmla="*/ 1129438 h 4661785"/>
                <a:gd name="connsiteX1860" fmla="*/ 2193189 w 8370445"/>
                <a:gd name="connsiteY1860" fmla="*/ 1131627 h 4661785"/>
                <a:gd name="connsiteX1861" fmla="*/ 2195092 w 8370445"/>
                <a:gd name="connsiteY1861" fmla="*/ 1132865 h 4661785"/>
                <a:gd name="connsiteX1862" fmla="*/ 2195853 w 8370445"/>
                <a:gd name="connsiteY1862" fmla="*/ 1133436 h 4661785"/>
                <a:gd name="connsiteX1863" fmla="*/ 2195282 w 8370445"/>
                <a:gd name="connsiteY1863" fmla="*/ 1136292 h 4661785"/>
                <a:gd name="connsiteX1864" fmla="*/ 2194616 w 8370445"/>
                <a:gd name="connsiteY1864" fmla="*/ 1139529 h 4661785"/>
                <a:gd name="connsiteX1865" fmla="*/ 2197280 w 8370445"/>
                <a:gd name="connsiteY1865" fmla="*/ 1141623 h 4661785"/>
                <a:gd name="connsiteX1866" fmla="*/ 2201372 w 8370445"/>
                <a:gd name="connsiteY1866" fmla="*/ 1144860 h 4661785"/>
                <a:gd name="connsiteX1867" fmla="*/ 2200420 w 8370445"/>
                <a:gd name="connsiteY1867" fmla="*/ 1153523 h 4661785"/>
                <a:gd name="connsiteX1868" fmla="*/ 2199944 w 8370445"/>
                <a:gd name="connsiteY1868" fmla="*/ 1157616 h 4661785"/>
                <a:gd name="connsiteX1869" fmla="*/ 2203846 w 8370445"/>
                <a:gd name="connsiteY1869" fmla="*/ 1159140 h 4661785"/>
                <a:gd name="connsiteX1870" fmla="*/ 2208032 w 8370445"/>
                <a:gd name="connsiteY1870" fmla="*/ 1160853 h 4661785"/>
                <a:gd name="connsiteX1871" fmla="*/ 2213646 w 8370445"/>
                <a:gd name="connsiteY1871" fmla="*/ 1175419 h 4661785"/>
                <a:gd name="connsiteX1872" fmla="*/ 2214217 w 8370445"/>
                <a:gd name="connsiteY1872" fmla="*/ 1176846 h 4661785"/>
                <a:gd name="connsiteX1873" fmla="*/ 2215454 w 8370445"/>
                <a:gd name="connsiteY1873" fmla="*/ 1177799 h 4661785"/>
                <a:gd name="connsiteX1874" fmla="*/ 2223162 w 8370445"/>
                <a:gd name="connsiteY1874" fmla="*/ 1183606 h 4661785"/>
                <a:gd name="connsiteX1875" fmla="*/ 2222210 w 8370445"/>
                <a:gd name="connsiteY1875" fmla="*/ 1189698 h 4661785"/>
                <a:gd name="connsiteX1876" fmla="*/ 2220402 w 8370445"/>
                <a:gd name="connsiteY1876" fmla="*/ 1201217 h 4661785"/>
                <a:gd name="connsiteX1877" fmla="*/ 2219356 w 8370445"/>
                <a:gd name="connsiteY1877" fmla="*/ 1207596 h 4661785"/>
                <a:gd name="connsiteX1878" fmla="*/ 2217643 w 8370445"/>
                <a:gd name="connsiteY1878" fmla="*/ 1218353 h 4661785"/>
                <a:gd name="connsiteX1879" fmla="*/ 2215740 w 8370445"/>
                <a:gd name="connsiteY1879" fmla="*/ 1230634 h 4661785"/>
                <a:gd name="connsiteX1880" fmla="*/ 2213646 w 8370445"/>
                <a:gd name="connsiteY1880" fmla="*/ 1243962 h 4661785"/>
                <a:gd name="connsiteX1881" fmla="*/ 2204131 w 8370445"/>
                <a:gd name="connsiteY1881" fmla="*/ 1301081 h 4661785"/>
                <a:gd name="connsiteX1882" fmla="*/ 2199278 w 8370445"/>
                <a:gd name="connsiteY1882" fmla="*/ 1332116 h 4661785"/>
                <a:gd name="connsiteX1883" fmla="*/ 2195758 w 8370445"/>
                <a:gd name="connsiteY1883" fmla="*/ 1354582 h 4661785"/>
                <a:gd name="connsiteX1884" fmla="*/ 2195758 w 8370445"/>
                <a:gd name="connsiteY1884" fmla="*/ 1357058 h 4661785"/>
                <a:gd name="connsiteX1885" fmla="*/ 2192047 w 8370445"/>
                <a:gd name="connsiteY1885" fmla="*/ 1380381 h 4661785"/>
                <a:gd name="connsiteX1886" fmla="*/ 2188716 w 8370445"/>
                <a:gd name="connsiteY1886" fmla="*/ 1401135 h 4661785"/>
                <a:gd name="connsiteX1887" fmla="*/ 2187289 w 8370445"/>
                <a:gd name="connsiteY1887" fmla="*/ 1410178 h 4661785"/>
                <a:gd name="connsiteX1888" fmla="*/ 2183483 w 8370445"/>
                <a:gd name="connsiteY1888" fmla="*/ 1434073 h 4661785"/>
                <a:gd name="connsiteX1889" fmla="*/ 2179296 w 8370445"/>
                <a:gd name="connsiteY1889" fmla="*/ 1460824 h 4661785"/>
                <a:gd name="connsiteX1890" fmla="*/ 2176727 w 8370445"/>
                <a:gd name="connsiteY1890" fmla="*/ 1477294 h 4661785"/>
                <a:gd name="connsiteX1891" fmla="*/ 2172540 w 8370445"/>
                <a:gd name="connsiteY1891" fmla="*/ 1503759 h 4661785"/>
                <a:gd name="connsiteX1892" fmla="*/ 2170542 w 8370445"/>
                <a:gd name="connsiteY1892" fmla="*/ 1516230 h 4661785"/>
                <a:gd name="connsiteX1893" fmla="*/ 2168639 w 8370445"/>
                <a:gd name="connsiteY1893" fmla="*/ 1528320 h 4661785"/>
                <a:gd name="connsiteX1894" fmla="*/ 2166831 w 8370445"/>
                <a:gd name="connsiteY1894" fmla="*/ 1539649 h 4661785"/>
                <a:gd name="connsiteX1895" fmla="*/ 2164262 w 8370445"/>
                <a:gd name="connsiteY1895" fmla="*/ 1555833 h 4661785"/>
                <a:gd name="connsiteX1896" fmla="*/ 2162930 w 8370445"/>
                <a:gd name="connsiteY1896" fmla="*/ 1564686 h 4661785"/>
                <a:gd name="connsiteX1897" fmla="*/ 2161217 w 8370445"/>
                <a:gd name="connsiteY1897" fmla="*/ 1575253 h 4661785"/>
                <a:gd name="connsiteX1898" fmla="*/ 2154747 w 8370445"/>
                <a:gd name="connsiteY1898" fmla="*/ 1616188 h 4661785"/>
                <a:gd name="connsiteX1899" fmla="*/ 2144185 w 8370445"/>
                <a:gd name="connsiteY1899" fmla="*/ 1682828 h 4661785"/>
                <a:gd name="connsiteX1900" fmla="*/ 2143519 w 8370445"/>
                <a:gd name="connsiteY1900" fmla="*/ 1703105 h 4661785"/>
                <a:gd name="connsiteX1901" fmla="*/ 2142757 w 8370445"/>
                <a:gd name="connsiteY1901" fmla="*/ 1708055 h 4661785"/>
                <a:gd name="connsiteX1902" fmla="*/ 2139998 w 8370445"/>
                <a:gd name="connsiteY1902" fmla="*/ 1725477 h 4661785"/>
                <a:gd name="connsiteX1903" fmla="*/ 2139237 w 8370445"/>
                <a:gd name="connsiteY1903" fmla="*/ 1730141 h 4661785"/>
                <a:gd name="connsiteX1904" fmla="*/ 1651861 w 8370445"/>
                <a:gd name="connsiteY1904" fmla="*/ 1644462 h 4661785"/>
                <a:gd name="connsiteX1905" fmla="*/ 1358789 w 8370445"/>
                <a:gd name="connsiteY1905" fmla="*/ 1584011 h 4661785"/>
                <a:gd name="connsiteX1906" fmla="*/ 1308738 w 8370445"/>
                <a:gd name="connsiteY1906" fmla="*/ 1573635 h 4661785"/>
                <a:gd name="connsiteX1907" fmla="*/ 1304457 w 8370445"/>
                <a:gd name="connsiteY1907" fmla="*/ 1572778 h 4661785"/>
                <a:gd name="connsiteX1908" fmla="*/ 1169624 w 8370445"/>
                <a:gd name="connsiteY1908" fmla="*/ 1544980 h 4661785"/>
                <a:gd name="connsiteX1909" fmla="*/ 1255262 w 8370445"/>
                <a:gd name="connsiteY1909" fmla="*/ 1159140 h 4661785"/>
                <a:gd name="connsiteX1910" fmla="*/ 1256499 w 8370445"/>
                <a:gd name="connsiteY1910" fmla="*/ 1149144 h 4661785"/>
                <a:gd name="connsiteX1911" fmla="*/ 1260210 w 8370445"/>
                <a:gd name="connsiteY1911" fmla="*/ 1140861 h 4661785"/>
                <a:gd name="connsiteX1912" fmla="*/ 1263921 w 8370445"/>
                <a:gd name="connsiteY1912" fmla="*/ 1140100 h 4661785"/>
                <a:gd name="connsiteX1913" fmla="*/ 1267061 w 8370445"/>
                <a:gd name="connsiteY1913" fmla="*/ 1139433 h 4661785"/>
                <a:gd name="connsiteX1914" fmla="*/ 1268013 w 8370445"/>
                <a:gd name="connsiteY1914" fmla="*/ 1136387 h 4661785"/>
                <a:gd name="connsiteX1915" fmla="*/ 1274008 w 8370445"/>
                <a:gd name="connsiteY1915" fmla="*/ 1117347 h 4661785"/>
                <a:gd name="connsiteX1916" fmla="*/ 1280859 w 8370445"/>
                <a:gd name="connsiteY1916" fmla="*/ 1110588 h 4661785"/>
                <a:gd name="connsiteX1917" fmla="*/ 1282952 w 8370445"/>
                <a:gd name="connsiteY1917" fmla="*/ 1108494 h 4661785"/>
                <a:gd name="connsiteX1918" fmla="*/ 1282286 w 8370445"/>
                <a:gd name="connsiteY1918" fmla="*/ 1105543 h 4661785"/>
                <a:gd name="connsiteX1919" fmla="*/ 1279146 w 8370445"/>
                <a:gd name="connsiteY1919" fmla="*/ 1091644 h 4661785"/>
                <a:gd name="connsiteX1920" fmla="*/ 1293800 w 8370445"/>
                <a:gd name="connsiteY1920" fmla="*/ 1076983 h 4661785"/>
                <a:gd name="connsiteX1921" fmla="*/ 1296178 w 8370445"/>
                <a:gd name="connsiteY1921" fmla="*/ 1074603 h 4661785"/>
                <a:gd name="connsiteX1922" fmla="*/ 1295036 w 8370445"/>
                <a:gd name="connsiteY1922" fmla="*/ 1071461 h 4661785"/>
                <a:gd name="connsiteX1923" fmla="*/ 1293800 w 8370445"/>
                <a:gd name="connsiteY1923" fmla="*/ 1067558 h 4661785"/>
                <a:gd name="connsiteX1924" fmla="*/ 1293800 w 8370445"/>
                <a:gd name="connsiteY1924" fmla="*/ 1066130 h 4661785"/>
                <a:gd name="connsiteX1925" fmla="*/ 1292658 w 8370445"/>
                <a:gd name="connsiteY1925" fmla="*/ 1065178 h 4661785"/>
                <a:gd name="connsiteX1926" fmla="*/ 1285521 w 8370445"/>
                <a:gd name="connsiteY1926" fmla="*/ 1058990 h 4661785"/>
                <a:gd name="connsiteX1927" fmla="*/ 1285521 w 8370445"/>
                <a:gd name="connsiteY1927" fmla="*/ 1047852 h 4661785"/>
                <a:gd name="connsiteX1928" fmla="*/ 1281430 w 8370445"/>
                <a:gd name="connsiteY1928" fmla="*/ 1046234 h 4661785"/>
                <a:gd name="connsiteX1929" fmla="*/ 1276291 w 8370445"/>
                <a:gd name="connsiteY1929" fmla="*/ 1043663 h 4661785"/>
                <a:gd name="connsiteX1930" fmla="*/ 1273246 w 8370445"/>
                <a:gd name="connsiteY1930" fmla="*/ 1042140 h 4661785"/>
                <a:gd name="connsiteX1931" fmla="*/ 1270677 w 8370445"/>
                <a:gd name="connsiteY1931" fmla="*/ 1044139 h 4661785"/>
                <a:gd name="connsiteX1932" fmla="*/ 1268394 w 8370445"/>
                <a:gd name="connsiteY1932" fmla="*/ 1039665 h 4661785"/>
                <a:gd name="connsiteX1933" fmla="*/ 1266490 w 8370445"/>
                <a:gd name="connsiteY1933" fmla="*/ 1035762 h 4661785"/>
                <a:gd name="connsiteX1934" fmla="*/ 1262399 w 8370445"/>
                <a:gd name="connsiteY1934" fmla="*/ 1036714 h 4661785"/>
                <a:gd name="connsiteX1935" fmla="*/ 1255929 w 8370445"/>
                <a:gd name="connsiteY1935" fmla="*/ 1038332 h 4661785"/>
                <a:gd name="connsiteX1936" fmla="*/ 1252884 w 8370445"/>
                <a:gd name="connsiteY1936" fmla="*/ 1033572 h 4661785"/>
                <a:gd name="connsiteX1937" fmla="*/ 1256024 w 8370445"/>
                <a:gd name="connsiteY1937" fmla="*/ 1024053 h 4661785"/>
                <a:gd name="connsiteX1938" fmla="*/ 1256024 w 8370445"/>
                <a:gd name="connsiteY1938" fmla="*/ 1022720 h 4661785"/>
                <a:gd name="connsiteX1939" fmla="*/ 1256024 w 8370445"/>
                <a:gd name="connsiteY1939" fmla="*/ 1021292 h 4661785"/>
                <a:gd name="connsiteX1940" fmla="*/ 1253930 w 8370445"/>
                <a:gd name="connsiteY1940" fmla="*/ 1010534 h 4661785"/>
                <a:gd name="connsiteX1941" fmla="*/ 1257832 w 8370445"/>
                <a:gd name="connsiteY1941" fmla="*/ 1004727 h 4661785"/>
                <a:gd name="connsiteX1942" fmla="*/ 1258783 w 8370445"/>
                <a:gd name="connsiteY1942" fmla="*/ 1003299 h 4661785"/>
                <a:gd name="connsiteX1943" fmla="*/ 1258783 w 8370445"/>
                <a:gd name="connsiteY1943" fmla="*/ 995493 h 4661785"/>
                <a:gd name="connsiteX1944" fmla="*/ 1273151 w 8370445"/>
                <a:gd name="connsiteY1944" fmla="*/ 985973 h 4661785"/>
                <a:gd name="connsiteX1945" fmla="*/ 1274103 w 8370445"/>
                <a:gd name="connsiteY1945" fmla="*/ 985307 h 4661785"/>
                <a:gd name="connsiteX1946" fmla="*/ 1274674 w 8370445"/>
                <a:gd name="connsiteY1946" fmla="*/ 984355 h 4661785"/>
                <a:gd name="connsiteX1947" fmla="*/ 1300651 w 8370445"/>
                <a:gd name="connsiteY1947" fmla="*/ 942372 h 4661785"/>
                <a:gd name="connsiteX1948" fmla="*/ 1315209 w 8370445"/>
                <a:gd name="connsiteY1948" fmla="*/ 939040 h 4661785"/>
                <a:gd name="connsiteX1949" fmla="*/ 1316827 w 8370445"/>
                <a:gd name="connsiteY1949" fmla="*/ 939040 h 4661785"/>
                <a:gd name="connsiteX1950" fmla="*/ 1317968 w 8370445"/>
                <a:gd name="connsiteY1950" fmla="*/ 937803 h 4661785"/>
                <a:gd name="connsiteX1951" fmla="*/ 1339949 w 8370445"/>
                <a:gd name="connsiteY1951" fmla="*/ 913241 h 4661785"/>
                <a:gd name="connsiteX1952" fmla="*/ 1341091 w 8370445"/>
                <a:gd name="connsiteY1952" fmla="*/ 911908 h 4661785"/>
                <a:gd name="connsiteX1953" fmla="*/ 1341091 w 8370445"/>
                <a:gd name="connsiteY1953" fmla="*/ 910290 h 4661785"/>
                <a:gd name="connsiteX1954" fmla="*/ 1342137 w 8370445"/>
                <a:gd name="connsiteY1954" fmla="*/ 901817 h 4661785"/>
                <a:gd name="connsiteX1955" fmla="*/ 1344706 w 8370445"/>
                <a:gd name="connsiteY1955" fmla="*/ 899247 h 4661785"/>
                <a:gd name="connsiteX1956" fmla="*/ 1350987 w 8370445"/>
                <a:gd name="connsiteY1956" fmla="*/ 892964 h 4661785"/>
                <a:gd name="connsiteX1957" fmla="*/ 1343089 w 8370445"/>
                <a:gd name="connsiteY1957" fmla="*/ 890394 h 4661785"/>
                <a:gd name="connsiteX1958" fmla="*/ 1343089 w 8370445"/>
                <a:gd name="connsiteY1958" fmla="*/ 889442 h 4661785"/>
                <a:gd name="connsiteX1959" fmla="*/ 1351653 w 8370445"/>
                <a:gd name="connsiteY1959" fmla="*/ 882968 h 4661785"/>
                <a:gd name="connsiteX1960" fmla="*/ 1351653 w 8370445"/>
                <a:gd name="connsiteY1960" fmla="*/ 882968 h 4661785"/>
                <a:gd name="connsiteX1961" fmla="*/ 1351653 w 8370445"/>
                <a:gd name="connsiteY1961" fmla="*/ 882968 h 4661785"/>
                <a:gd name="connsiteX1962" fmla="*/ 1365830 w 8370445"/>
                <a:gd name="connsiteY1962" fmla="*/ 867451 h 4661785"/>
                <a:gd name="connsiteX1963" fmla="*/ 1366401 w 8370445"/>
                <a:gd name="connsiteY1963" fmla="*/ 866879 h 4661785"/>
                <a:gd name="connsiteX1964" fmla="*/ 1366401 w 8370445"/>
                <a:gd name="connsiteY1964" fmla="*/ 866213 h 4661785"/>
                <a:gd name="connsiteX1965" fmla="*/ 1386764 w 8370445"/>
                <a:gd name="connsiteY1965" fmla="*/ 825468 h 4661785"/>
                <a:gd name="connsiteX1966" fmla="*/ 1391617 w 8370445"/>
                <a:gd name="connsiteY1966" fmla="*/ 819375 h 4661785"/>
                <a:gd name="connsiteX1967" fmla="*/ 1428822 w 8370445"/>
                <a:gd name="connsiteY1967" fmla="*/ 778345 h 4661785"/>
                <a:gd name="connsiteX1968" fmla="*/ 1430535 w 8370445"/>
                <a:gd name="connsiteY1968" fmla="*/ 776441 h 4661785"/>
                <a:gd name="connsiteX1969" fmla="*/ 1430535 w 8370445"/>
                <a:gd name="connsiteY1969" fmla="*/ 773966 h 4661785"/>
                <a:gd name="connsiteX1970" fmla="*/ 1425397 w 8370445"/>
                <a:gd name="connsiteY1970" fmla="*/ 736552 h 4661785"/>
                <a:gd name="connsiteX1971" fmla="*/ 1425397 w 8370445"/>
                <a:gd name="connsiteY1971" fmla="*/ 734648 h 4661785"/>
                <a:gd name="connsiteX1972" fmla="*/ 1424159 w 8370445"/>
                <a:gd name="connsiteY1972" fmla="*/ 733411 h 4661785"/>
                <a:gd name="connsiteX1973" fmla="*/ 1411599 w 8370445"/>
                <a:gd name="connsiteY1973" fmla="*/ 720845 h 4661785"/>
                <a:gd name="connsiteX1974" fmla="*/ 1405414 w 8370445"/>
                <a:gd name="connsiteY1974" fmla="*/ 712182 h 4661785"/>
                <a:gd name="connsiteX1975" fmla="*/ 1404177 w 8370445"/>
                <a:gd name="connsiteY1975" fmla="*/ 710468 h 4661785"/>
                <a:gd name="connsiteX1976" fmla="*/ 1402274 w 8370445"/>
                <a:gd name="connsiteY1976" fmla="*/ 710468 h 4661785"/>
                <a:gd name="connsiteX1977" fmla="*/ 1394852 w 8370445"/>
                <a:gd name="connsiteY1977" fmla="*/ 708659 h 4661785"/>
                <a:gd name="connsiteX1978" fmla="*/ 1381721 w 8370445"/>
                <a:gd name="connsiteY1978" fmla="*/ 668009 h 4661785"/>
                <a:gd name="connsiteX1979" fmla="*/ 1379247 w 8370445"/>
                <a:gd name="connsiteY1979" fmla="*/ 651730 h 4661785"/>
                <a:gd name="connsiteX1980" fmla="*/ 1379247 w 8370445"/>
                <a:gd name="connsiteY1980" fmla="*/ 650398 h 4661785"/>
                <a:gd name="connsiteX1981" fmla="*/ 1378391 w 8370445"/>
                <a:gd name="connsiteY1981" fmla="*/ 649255 h 4661785"/>
                <a:gd name="connsiteX1982" fmla="*/ 1376963 w 8370445"/>
                <a:gd name="connsiteY1982" fmla="*/ 647446 h 4661785"/>
                <a:gd name="connsiteX1983" fmla="*/ 1387430 w 8370445"/>
                <a:gd name="connsiteY1983" fmla="*/ 633928 h 4661785"/>
                <a:gd name="connsiteX1984" fmla="*/ 1389429 w 8370445"/>
                <a:gd name="connsiteY1984" fmla="*/ 631167 h 4661785"/>
                <a:gd name="connsiteX1985" fmla="*/ 1387906 w 8370445"/>
                <a:gd name="connsiteY1985" fmla="*/ 628121 h 4661785"/>
                <a:gd name="connsiteX1986" fmla="*/ 1384671 w 8370445"/>
                <a:gd name="connsiteY1986" fmla="*/ 621552 h 4661785"/>
                <a:gd name="connsiteX1987" fmla="*/ 1384671 w 8370445"/>
                <a:gd name="connsiteY1987" fmla="*/ 595563 h 4661785"/>
                <a:gd name="connsiteX1988" fmla="*/ 1384671 w 8370445"/>
                <a:gd name="connsiteY1988" fmla="*/ 594802 h 4661785"/>
                <a:gd name="connsiteX1989" fmla="*/ 1382102 w 8370445"/>
                <a:gd name="connsiteY1989" fmla="*/ 586995 h 4661785"/>
                <a:gd name="connsiteX1990" fmla="*/ 1381531 w 8370445"/>
                <a:gd name="connsiteY1990" fmla="*/ 585377 h 4661785"/>
                <a:gd name="connsiteX1991" fmla="*/ 1380199 w 8370445"/>
                <a:gd name="connsiteY1991" fmla="*/ 584425 h 4661785"/>
                <a:gd name="connsiteX1992" fmla="*/ 1378676 w 8370445"/>
                <a:gd name="connsiteY1992" fmla="*/ 583283 h 4661785"/>
                <a:gd name="connsiteX1993" fmla="*/ 1384385 w 8370445"/>
                <a:gd name="connsiteY1993" fmla="*/ 571859 h 4661785"/>
                <a:gd name="connsiteX1994" fmla="*/ 1384385 w 8370445"/>
                <a:gd name="connsiteY1994" fmla="*/ 571192 h 4661785"/>
                <a:gd name="connsiteX1995" fmla="*/ 1384385 w 8370445"/>
                <a:gd name="connsiteY1995" fmla="*/ 570240 h 4661785"/>
                <a:gd name="connsiteX1996" fmla="*/ 1512176 w 8370445"/>
                <a:gd name="connsiteY1996" fmla="*/ 7330 h 4661785"/>
                <a:gd name="connsiteX1997" fmla="*/ 1513318 w 8370445"/>
                <a:gd name="connsiteY1997" fmla="*/ 2094 h 4661785"/>
                <a:gd name="connsiteX1998" fmla="*/ 1508085 w 8370445"/>
                <a:gd name="connsiteY1998" fmla="*/ 857 h 4661785"/>
                <a:gd name="connsiteX1999" fmla="*/ 1504754 w 8370445"/>
                <a:gd name="connsiteY1999" fmla="*/ 0 h 4661785"/>
                <a:gd name="connsiteX2000" fmla="*/ 1503517 w 8370445"/>
                <a:gd name="connsiteY2000" fmla="*/ 5331 h 4661785"/>
                <a:gd name="connsiteX2001" fmla="*/ 1501519 w 8370445"/>
                <a:gd name="connsiteY2001" fmla="*/ 5331 h 4661785"/>
                <a:gd name="connsiteX2002" fmla="*/ 1374680 w 8370445"/>
                <a:gd name="connsiteY2002" fmla="*/ 567575 h 4661785"/>
                <a:gd name="connsiteX2003" fmla="*/ 1367068 w 8370445"/>
                <a:gd name="connsiteY2003" fmla="*/ 582426 h 4661785"/>
                <a:gd name="connsiteX2004" fmla="*/ 1364974 w 8370445"/>
                <a:gd name="connsiteY2004" fmla="*/ 586519 h 4661785"/>
                <a:gd name="connsiteX2005" fmla="*/ 1368685 w 8370445"/>
                <a:gd name="connsiteY2005" fmla="*/ 589185 h 4661785"/>
                <a:gd name="connsiteX2006" fmla="*/ 1372491 w 8370445"/>
                <a:gd name="connsiteY2006" fmla="*/ 592136 h 4661785"/>
                <a:gd name="connsiteX2007" fmla="*/ 1374204 w 8370445"/>
                <a:gd name="connsiteY2007" fmla="*/ 597372 h 4661785"/>
                <a:gd name="connsiteX2008" fmla="*/ 1374204 w 8370445"/>
                <a:gd name="connsiteY2008" fmla="*/ 622314 h 4661785"/>
                <a:gd name="connsiteX2009" fmla="*/ 1374775 w 8370445"/>
                <a:gd name="connsiteY2009" fmla="*/ 623456 h 4661785"/>
                <a:gd name="connsiteX2010" fmla="*/ 1377154 w 8370445"/>
                <a:gd name="connsiteY2010" fmla="*/ 628121 h 4661785"/>
                <a:gd name="connsiteX2011" fmla="*/ 1366306 w 8370445"/>
                <a:gd name="connsiteY2011" fmla="*/ 642210 h 4661785"/>
                <a:gd name="connsiteX2012" fmla="*/ 1363832 w 8370445"/>
                <a:gd name="connsiteY2012" fmla="*/ 645542 h 4661785"/>
                <a:gd name="connsiteX2013" fmla="*/ 1366306 w 8370445"/>
                <a:gd name="connsiteY2013" fmla="*/ 648779 h 4661785"/>
                <a:gd name="connsiteX2014" fmla="*/ 1369351 w 8370445"/>
                <a:gd name="connsiteY2014" fmla="*/ 652873 h 4661785"/>
                <a:gd name="connsiteX2015" fmla="*/ 1370493 w 8370445"/>
                <a:gd name="connsiteY2015" fmla="*/ 660298 h 4661785"/>
                <a:gd name="connsiteX2016" fmla="*/ 1062577 w 8370445"/>
                <a:gd name="connsiteY2016" fmla="*/ 586043 h 4661785"/>
                <a:gd name="connsiteX2017" fmla="*/ 1060959 w 8370445"/>
                <a:gd name="connsiteY2017" fmla="*/ 586043 h 4661785"/>
                <a:gd name="connsiteX2018" fmla="*/ 1059437 w 8370445"/>
                <a:gd name="connsiteY2018" fmla="*/ 586614 h 4661785"/>
                <a:gd name="connsiteX2019" fmla="*/ 1032794 w 8370445"/>
                <a:gd name="connsiteY2019" fmla="*/ 596134 h 4661785"/>
                <a:gd name="connsiteX2020" fmla="*/ 1010052 w 8370445"/>
                <a:gd name="connsiteY2020" fmla="*/ 588899 h 4661785"/>
                <a:gd name="connsiteX2021" fmla="*/ 1009291 w 8370445"/>
                <a:gd name="connsiteY2021" fmla="*/ 588899 h 4661785"/>
                <a:gd name="connsiteX2022" fmla="*/ 978747 w 8370445"/>
                <a:gd name="connsiteY2022" fmla="*/ 588899 h 4661785"/>
                <a:gd name="connsiteX2023" fmla="*/ 966948 w 8370445"/>
                <a:gd name="connsiteY2023" fmla="*/ 583092 h 4661785"/>
                <a:gd name="connsiteX2024" fmla="*/ 964379 w 8370445"/>
                <a:gd name="connsiteY2024" fmla="*/ 581759 h 4661785"/>
                <a:gd name="connsiteX2025" fmla="*/ 961810 w 8370445"/>
                <a:gd name="connsiteY2025" fmla="*/ 583187 h 4661785"/>
                <a:gd name="connsiteX2026" fmla="*/ 945348 w 8370445"/>
                <a:gd name="connsiteY2026" fmla="*/ 592707 h 4661785"/>
                <a:gd name="connsiteX2027" fmla="*/ 916136 w 8370445"/>
                <a:gd name="connsiteY2027" fmla="*/ 589090 h 4661785"/>
                <a:gd name="connsiteX2028" fmla="*/ 897867 w 8370445"/>
                <a:gd name="connsiteY2028" fmla="*/ 587757 h 4661785"/>
                <a:gd name="connsiteX2029" fmla="*/ 896439 w 8370445"/>
                <a:gd name="connsiteY2029" fmla="*/ 587757 h 4661785"/>
                <a:gd name="connsiteX2030" fmla="*/ 867893 w 8370445"/>
                <a:gd name="connsiteY2030" fmla="*/ 592898 h 4661785"/>
                <a:gd name="connsiteX2031" fmla="*/ 866751 w 8370445"/>
                <a:gd name="connsiteY2031" fmla="*/ 592898 h 4661785"/>
                <a:gd name="connsiteX2032" fmla="*/ 865800 w 8370445"/>
                <a:gd name="connsiteY2032" fmla="*/ 593564 h 4661785"/>
                <a:gd name="connsiteX2033" fmla="*/ 856285 w 8370445"/>
                <a:gd name="connsiteY2033" fmla="*/ 600228 h 4661785"/>
                <a:gd name="connsiteX2034" fmla="*/ 819175 w 8370445"/>
                <a:gd name="connsiteY2034" fmla="*/ 596706 h 4661785"/>
                <a:gd name="connsiteX2035" fmla="*/ 807661 w 8370445"/>
                <a:gd name="connsiteY2035" fmla="*/ 582997 h 4661785"/>
                <a:gd name="connsiteX2036" fmla="*/ 806710 w 8370445"/>
                <a:gd name="connsiteY2036" fmla="*/ 581759 h 4661785"/>
                <a:gd name="connsiteX2037" fmla="*/ 805282 w 8370445"/>
                <a:gd name="connsiteY2037" fmla="*/ 581283 h 4661785"/>
                <a:gd name="connsiteX2038" fmla="*/ 797480 w 8370445"/>
                <a:gd name="connsiteY2038" fmla="*/ 578713 h 4661785"/>
                <a:gd name="connsiteX2039" fmla="*/ 796243 w 8370445"/>
                <a:gd name="connsiteY2039" fmla="*/ 578713 h 4661785"/>
                <a:gd name="connsiteX2040" fmla="*/ 794911 w 8370445"/>
                <a:gd name="connsiteY2040" fmla="*/ 578713 h 4661785"/>
                <a:gd name="connsiteX2041" fmla="*/ 754946 w 8370445"/>
                <a:gd name="connsiteY2041" fmla="*/ 585186 h 4661785"/>
                <a:gd name="connsiteX2042" fmla="*/ 754090 w 8370445"/>
                <a:gd name="connsiteY2042" fmla="*/ 585186 h 4661785"/>
                <a:gd name="connsiteX2043" fmla="*/ 753329 w 8370445"/>
                <a:gd name="connsiteY2043" fmla="*/ 585186 h 4661785"/>
                <a:gd name="connsiteX2044" fmla="*/ 746478 w 8370445"/>
                <a:gd name="connsiteY2044" fmla="*/ 588614 h 4661785"/>
                <a:gd name="connsiteX2045" fmla="*/ 744194 w 8370445"/>
                <a:gd name="connsiteY2045" fmla="*/ 586234 h 4661785"/>
                <a:gd name="connsiteX2046" fmla="*/ 743147 w 8370445"/>
                <a:gd name="connsiteY2046" fmla="*/ 585186 h 4661785"/>
                <a:gd name="connsiteX2047" fmla="*/ 741815 w 8370445"/>
                <a:gd name="connsiteY2047" fmla="*/ 585186 h 4661785"/>
                <a:gd name="connsiteX2048" fmla="*/ 728969 w 8370445"/>
                <a:gd name="connsiteY2048" fmla="*/ 581379 h 4661785"/>
                <a:gd name="connsiteX2049" fmla="*/ 727447 w 8370445"/>
                <a:gd name="connsiteY2049" fmla="*/ 581379 h 4661785"/>
                <a:gd name="connsiteX2050" fmla="*/ 725925 w 8370445"/>
                <a:gd name="connsiteY2050" fmla="*/ 581379 h 4661785"/>
                <a:gd name="connsiteX2051" fmla="*/ 706894 w 8370445"/>
                <a:gd name="connsiteY2051" fmla="*/ 586614 h 4661785"/>
                <a:gd name="connsiteX2052" fmla="*/ 706894 w 8370445"/>
                <a:gd name="connsiteY2052" fmla="*/ 573096 h 4661785"/>
                <a:gd name="connsiteX2053" fmla="*/ 704705 w 8370445"/>
                <a:gd name="connsiteY2053" fmla="*/ 571383 h 4661785"/>
                <a:gd name="connsiteX2054" fmla="*/ 690147 w 8370445"/>
                <a:gd name="connsiteY2054" fmla="*/ 560720 h 4661785"/>
                <a:gd name="connsiteX2055" fmla="*/ 689195 w 8370445"/>
                <a:gd name="connsiteY2055" fmla="*/ 560054 h 4661785"/>
                <a:gd name="connsiteX2056" fmla="*/ 688149 w 8370445"/>
                <a:gd name="connsiteY2056" fmla="*/ 560054 h 4661785"/>
                <a:gd name="connsiteX2057" fmla="*/ 672448 w 8370445"/>
                <a:gd name="connsiteY2057" fmla="*/ 556532 h 4661785"/>
                <a:gd name="connsiteX2058" fmla="*/ 659127 w 8370445"/>
                <a:gd name="connsiteY2058" fmla="*/ 547012 h 4661785"/>
                <a:gd name="connsiteX2059" fmla="*/ 657795 w 8370445"/>
                <a:gd name="connsiteY2059" fmla="*/ 546060 h 4661785"/>
                <a:gd name="connsiteX2060" fmla="*/ 656177 w 8370445"/>
                <a:gd name="connsiteY2060" fmla="*/ 546060 h 4661785"/>
                <a:gd name="connsiteX2061" fmla="*/ 627631 w 8370445"/>
                <a:gd name="connsiteY2061" fmla="*/ 544822 h 4661785"/>
                <a:gd name="connsiteX2062" fmla="*/ 614405 w 8370445"/>
                <a:gd name="connsiteY2062" fmla="*/ 538825 h 4661785"/>
                <a:gd name="connsiteX2063" fmla="*/ 613073 w 8370445"/>
                <a:gd name="connsiteY2063" fmla="*/ 538158 h 4661785"/>
                <a:gd name="connsiteX2064" fmla="*/ 611645 w 8370445"/>
                <a:gd name="connsiteY2064" fmla="*/ 538158 h 4661785"/>
                <a:gd name="connsiteX2065" fmla="*/ 597468 w 8370445"/>
                <a:gd name="connsiteY2065" fmla="*/ 539396 h 4661785"/>
                <a:gd name="connsiteX2066" fmla="*/ 596040 w 8370445"/>
                <a:gd name="connsiteY2066" fmla="*/ 539396 h 4661785"/>
                <a:gd name="connsiteX2067" fmla="*/ 594803 w 8370445"/>
                <a:gd name="connsiteY2067" fmla="*/ 540253 h 4661785"/>
                <a:gd name="connsiteX2068" fmla="*/ 587191 w 8370445"/>
                <a:gd name="connsiteY2068" fmla="*/ 545679 h 4661785"/>
                <a:gd name="connsiteX2069" fmla="*/ 581767 w 8370445"/>
                <a:gd name="connsiteY2069" fmla="*/ 545679 h 4661785"/>
                <a:gd name="connsiteX2070" fmla="*/ 581101 w 8370445"/>
                <a:gd name="connsiteY2070" fmla="*/ 545679 h 4661785"/>
                <a:gd name="connsiteX2071" fmla="*/ 562071 w 8370445"/>
                <a:gd name="connsiteY2071" fmla="*/ 550629 h 4661785"/>
                <a:gd name="connsiteX2072" fmla="*/ 529718 w 8370445"/>
                <a:gd name="connsiteY2072" fmla="*/ 550629 h 4661785"/>
                <a:gd name="connsiteX2073" fmla="*/ 524961 w 8370445"/>
                <a:gd name="connsiteY2073" fmla="*/ 544822 h 4661785"/>
                <a:gd name="connsiteX2074" fmla="*/ 523724 w 8370445"/>
                <a:gd name="connsiteY2074" fmla="*/ 543394 h 4661785"/>
                <a:gd name="connsiteX2075" fmla="*/ 521821 w 8370445"/>
                <a:gd name="connsiteY2075" fmla="*/ 543394 h 4661785"/>
                <a:gd name="connsiteX2076" fmla="*/ 509831 w 8370445"/>
                <a:gd name="connsiteY2076" fmla="*/ 541014 h 4661785"/>
                <a:gd name="connsiteX2077" fmla="*/ 481285 w 8370445"/>
                <a:gd name="connsiteY2077" fmla="*/ 523783 h 4661785"/>
                <a:gd name="connsiteX2078" fmla="*/ 469772 w 8370445"/>
                <a:gd name="connsiteY2078" fmla="*/ 512264 h 4661785"/>
                <a:gd name="connsiteX2079" fmla="*/ 475386 w 8370445"/>
                <a:gd name="connsiteY2079" fmla="*/ 490749 h 4661785"/>
                <a:gd name="connsiteX2080" fmla="*/ 475386 w 8370445"/>
                <a:gd name="connsiteY2080" fmla="*/ 489702 h 4661785"/>
                <a:gd name="connsiteX2081" fmla="*/ 475386 w 8370445"/>
                <a:gd name="connsiteY2081" fmla="*/ 488655 h 4661785"/>
                <a:gd name="connsiteX2082" fmla="*/ 474244 w 8370445"/>
                <a:gd name="connsiteY2082" fmla="*/ 479706 h 4661785"/>
                <a:gd name="connsiteX2083" fmla="*/ 478907 w 8370445"/>
                <a:gd name="connsiteY2083" fmla="*/ 468092 h 4661785"/>
                <a:gd name="connsiteX2084" fmla="*/ 478907 w 8370445"/>
                <a:gd name="connsiteY2084" fmla="*/ 467330 h 4661785"/>
                <a:gd name="connsiteX2085" fmla="*/ 478907 w 8370445"/>
                <a:gd name="connsiteY2085" fmla="*/ 466474 h 4661785"/>
                <a:gd name="connsiteX2086" fmla="*/ 480144 w 8370445"/>
                <a:gd name="connsiteY2086" fmla="*/ 448386 h 4661785"/>
                <a:gd name="connsiteX2087" fmla="*/ 480144 w 8370445"/>
                <a:gd name="connsiteY2087" fmla="*/ 447148 h 4661785"/>
                <a:gd name="connsiteX2088" fmla="*/ 474910 w 8370445"/>
                <a:gd name="connsiteY2088" fmla="*/ 413638 h 4661785"/>
                <a:gd name="connsiteX2089" fmla="*/ 474910 w 8370445"/>
                <a:gd name="connsiteY2089" fmla="*/ 412020 h 4661785"/>
                <a:gd name="connsiteX2090" fmla="*/ 473863 w 8370445"/>
                <a:gd name="connsiteY2090" fmla="*/ 410878 h 4661785"/>
                <a:gd name="connsiteX2091" fmla="*/ 445317 w 8370445"/>
                <a:gd name="connsiteY2091" fmla="*/ 378605 h 4661785"/>
                <a:gd name="connsiteX2092" fmla="*/ 444271 w 8370445"/>
                <a:gd name="connsiteY2092" fmla="*/ 377368 h 4661785"/>
                <a:gd name="connsiteX2093" fmla="*/ 442748 w 8370445"/>
                <a:gd name="connsiteY2093" fmla="*/ 377368 h 4661785"/>
                <a:gd name="connsiteX2094" fmla="*/ 434565 w 8370445"/>
                <a:gd name="connsiteY2094" fmla="*/ 374417 h 4661785"/>
                <a:gd name="connsiteX2095" fmla="*/ 432852 w 8370445"/>
                <a:gd name="connsiteY2095" fmla="*/ 373845 h 4661785"/>
                <a:gd name="connsiteX2096" fmla="*/ 431235 w 8370445"/>
                <a:gd name="connsiteY2096" fmla="*/ 374512 h 4661785"/>
                <a:gd name="connsiteX2097" fmla="*/ 419245 w 8370445"/>
                <a:gd name="connsiteY2097" fmla="*/ 378891 h 4661785"/>
                <a:gd name="connsiteX2098" fmla="*/ 415534 w 8370445"/>
                <a:gd name="connsiteY2098" fmla="*/ 377272 h 4661785"/>
                <a:gd name="connsiteX2099" fmla="*/ 410777 w 8370445"/>
                <a:gd name="connsiteY2099" fmla="*/ 386792 h 4661785"/>
                <a:gd name="connsiteX2100" fmla="*/ 415915 w 8370445"/>
                <a:gd name="connsiteY2100" fmla="*/ 389363 h 4661785"/>
                <a:gd name="connsiteX2101" fmla="*/ 418008 w 8370445"/>
                <a:gd name="connsiteY2101" fmla="*/ 390410 h 4661785"/>
                <a:gd name="connsiteX2102" fmla="*/ 420197 w 8370445"/>
                <a:gd name="connsiteY2102" fmla="*/ 389553 h 4661785"/>
                <a:gd name="connsiteX2103" fmla="*/ 432757 w 8370445"/>
                <a:gd name="connsiteY2103" fmla="*/ 385079 h 4661785"/>
                <a:gd name="connsiteX2104" fmla="*/ 438562 w 8370445"/>
                <a:gd name="connsiteY2104" fmla="*/ 386697 h 4661785"/>
                <a:gd name="connsiteX2105" fmla="*/ 464824 w 8370445"/>
                <a:gd name="connsiteY2105" fmla="*/ 416590 h 4661785"/>
                <a:gd name="connsiteX2106" fmla="*/ 469582 w 8370445"/>
                <a:gd name="connsiteY2106" fmla="*/ 448005 h 4661785"/>
                <a:gd name="connsiteX2107" fmla="*/ 468440 w 8370445"/>
                <a:gd name="connsiteY2107" fmla="*/ 464570 h 4661785"/>
                <a:gd name="connsiteX2108" fmla="*/ 463587 w 8370445"/>
                <a:gd name="connsiteY2108" fmla="*/ 476660 h 4661785"/>
                <a:gd name="connsiteX2109" fmla="*/ 463587 w 8370445"/>
                <a:gd name="connsiteY2109" fmla="*/ 477993 h 4661785"/>
                <a:gd name="connsiteX2110" fmla="*/ 463587 w 8370445"/>
                <a:gd name="connsiteY2110" fmla="*/ 479421 h 4661785"/>
                <a:gd name="connsiteX2111" fmla="*/ 464824 w 8370445"/>
                <a:gd name="connsiteY2111" fmla="*/ 488941 h 4661785"/>
                <a:gd name="connsiteX2112" fmla="*/ 458639 w 8370445"/>
                <a:gd name="connsiteY2112" fmla="*/ 512455 h 4661785"/>
                <a:gd name="connsiteX2113" fmla="*/ 457783 w 8370445"/>
                <a:gd name="connsiteY2113" fmla="*/ 515501 h 4661785"/>
                <a:gd name="connsiteX2114" fmla="*/ 459971 w 8370445"/>
                <a:gd name="connsiteY2114" fmla="*/ 517691 h 4661785"/>
                <a:gd name="connsiteX2115" fmla="*/ 461303 w 8370445"/>
                <a:gd name="connsiteY2115" fmla="*/ 519023 h 4661785"/>
                <a:gd name="connsiteX2116" fmla="*/ 474054 w 8370445"/>
                <a:gd name="connsiteY2116" fmla="*/ 532161 h 4661785"/>
                <a:gd name="connsiteX2117" fmla="*/ 474054 w 8370445"/>
                <a:gd name="connsiteY2117" fmla="*/ 532161 h 4661785"/>
                <a:gd name="connsiteX2118" fmla="*/ 474054 w 8370445"/>
                <a:gd name="connsiteY2118" fmla="*/ 532161 h 4661785"/>
                <a:gd name="connsiteX2119" fmla="*/ 504693 w 8370445"/>
                <a:gd name="connsiteY2119" fmla="*/ 551201 h 4661785"/>
                <a:gd name="connsiteX2120" fmla="*/ 505549 w 8370445"/>
                <a:gd name="connsiteY2120" fmla="*/ 551677 h 4661785"/>
                <a:gd name="connsiteX2121" fmla="*/ 506501 w 8370445"/>
                <a:gd name="connsiteY2121" fmla="*/ 551677 h 4661785"/>
                <a:gd name="connsiteX2122" fmla="*/ 517539 w 8370445"/>
                <a:gd name="connsiteY2122" fmla="*/ 553866 h 4661785"/>
                <a:gd name="connsiteX2123" fmla="*/ 522677 w 8370445"/>
                <a:gd name="connsiteY2123" fmla="*/ 560149 h 4661785"/>
                <a:gd name="connsiteX2124" fmla="*/ 524390 w 8370445"/>
                <a:gd name="connsiteY2124" fmla="*/ 562148 h 4661785"/>
                <a:gd name="connsiteX2125" fmla="*/ 563783 w 8370445"/>
                <a:gd name="connsiteY2125" fmla="*/ 562148 h 4661785"/>
                <a:gd name="connsiteX2126" fmla="*/ 564449 w 8370445"/>
                <a:gd name="connsiteY2126" fmla="*/ 562148 h 4661785"/>
                <a:gd name="connsiteX2127" fmla="*/ 583480 w 8370445"/>
                <a:gd name="connsiteY2127" fmla="*/ 557103 h 4661785"/>
                <a:gd name="connsiteX2128" fmla="*/ 590997 w 8370445"/>
                <a:gd name="connsiteY2128" fmla="*/ 557103 h 4661785"/>
                <a:gd name="connsiteX2129" fmla="*/ 592424 w 8370445"/>
                <a:gd name="connsiteY2129" fmla="*/ 556151 h 4661785"/>
                <a:gd name="connsiteX2130" fmla="*/ 600227 w 8370445"/>
                <a:gd name="connsiteY2130" fmla="*/ 550534 h 4661785"/>
                <a:gd name="connsiteX2131" fmla="*/ 611550 w 8370445"/>
                <a:gd name="connsiteY2131" fmla="*/ 549487 h 4661785"/>
                <a:gd name="connsiteX2132" fmla="*/ 624396 w 8370445"/>
                <a:gd name="connsiteY2132" fmla="*/ 555389 h 4661785"/>
                <a:gd name="connsiteX2133" fmla="*/ 625348 w 8370445"/>
                <a:gd name="connsiteY2133" fmla="*/ 555389 h 4661785"/>
                <a:gd name="connsiteX2134" fmla="*/ 626394 w 8370445"/>
                <a:gd name="connsiteY2134" fmla="*/ 555389 h 4661785"/>
                <a:gd name="connsiteX2135" fmla="*/ 654464 w 8370445"/>
                <a:gd name="connsiteY2135" fmla="*/ 556627 h 4661785"/>
                <a:gd name="connsiteX2136" fmla="*/ 667310 w 8370445"/>
                <a:gd name="connsiteY2136" fmla="*/ 566147 h 4661785"/>
                <a:gd name="connsiteX2137" fmla="*/ 668167 w 8370445"/>
                <a:gd name="connsiteY2137" fmla="*/ 566813 h 4661785"/>
                <a:gd name="connsiteX2138" fmla="*/ 669308 w 8370445"/>
                <a:gd name="connsiteY2138" fmla="*/ 566813 h 4661785"/>
                <a:gd name="connsiteX2139" fmla="*/ 685009 w 8370445"/>
                <a:gd name="connsiteY2139" fmla="*/ 570526 h 4661785"/>
                <a:gd name="connsiteX2140" fmla="*/ 696046 w 8370445"/>
                <a:gd name="connsiteY2140" fmla="*/ 578523 h 4661785"/>
                <a:gd name="connsiteX2141" fmla="*/ 696046 w 8370445"/>
                <a:gd name="connsiteY2141" fmla="*/ 592231 h 4661785"/>
                <a:gd name="connsiteX2142" fmla="*/ 697664 w 8370445"/>
                <a:gd name="connsiteY2142" fmla="*/ 593754 h 4661785"/>
                <a:gd name="connsiteX2143" fmla="*/ 700233 w 8370445"/>
                <a:gd name="connsiteY2143" fmla="*/ 596325 h 4661785"/>
                <a:gd name="connsiteX2144" fmla="*/ 702422 w 8370445"/>
                <a:gd name="connsiteY2144" fmla="*/ 598610 h 4661785"/>
                <a:gd name="connsiteX2145" fmla="*/ 705562 w 8370445"/>
                <a:gd name="connsiteY2145" fmla="*/ 597753 h 4661785"/>
                <a:gd name="connsiteX2146" fmla="*/ 727257 w 8370445"/>
                <a:gd name="connsiteY2146" fmla="*/ 591755 h 4661785"/>
                <a:gd name="connsiteX2147" fmla="*/ 737343 w 8370445"/>
                <a:gd name="connsiteY2147" fmla="*/ 594802 h 4661785"/>
                <a:gd name="connsiteX2148" fmla="*/ 738961 w 8370445"/>
                <a:gd name="connsiteY2148" fmla="*/ 596325 h 4661785"/>
                <a:gd name="connsiteX2149" fmla="*/ 741530 w 8370445"/>
                <a:gd name="connsiteY2149" fmla="*/ 598990 h 4661785"/>
                <a:gd name="connsiteX2150" fmla="*/ 744289 w 8370445"/>
                <a:gd name="connsiteY2150" fmla="*/ 601751 h 4661785"/>
                <a:gd name="connsiteX2151" fmla="*/ 747810 w 8370445"/>
                <a:gd name="connsiteY2151" fmla="*/ 599942 h 4661785"/>
                <a:gd name="connsiteX2152" fmla="*/ 757325 w 8370445"/>
                <a:gd name="connsiteY2152" fmla="*/ 595182 h 4661785"/>
                <a:gd name="connsiteX2153" fmla="*/ 795386 w 8370445"/>
                <a:gd name="connsiteY2153" fmla="*/ 589090 h 4661785"/>
                <a:gd name="connsiteX2154" fmla="*/ 800430 w 8370445"/>
                <a:gd name="connsiteY2154" fmla="*/ 590803 h 4661785"/>
                <a:gd name="connsiteX2155" fmla="*/ 812324 w 8370445"/>
                <a:gd name="connsiteY2155" fmla="*/ 605083 h 4661785"/>
                <a:gd name="connsiteX2156" fmla="*/ 813751 w 8370445"/>
                <a:gd name="connsiteY2156" fmla="*/ 606797 h 4661785"/>
                <a:gd name="connsiteX2157" fmla="*/ 816035 w 8370445"/>
                <a:gd name="connsiteY2157" fmla="*/ 606797 h 4661785"/>
                <a:gd name="connsiteX2158" fmla="*/ 857331 w 8370445"/>
                <a:gd name="connsiteY2158" fmla="*/ 610700 h 4661785"/>
                <a:gd name="connsiteX2159" fmla="*/ 859234 w 8370445"/>
                <a:gd name="connsiteY2159" fmla="*/ 610700 h 4661785"/>
                <a:gd name="connsiteX2160" fmla="*/ 860852 w 8370445"/>
                <a:gd name="connsiteY2160" fmla="*/ 609557 h 4661785"/>
                <a:gd name="connsiteX2161" fmla="*/ 871509 w 8370445"/>
                <a:gd name="connsiteY2161" fmla="*/ 602417 h 4661785"/>
                <a:gd name="connsiteX2162" fmla="*/ 898152 w 8370445"/>
                <a:gd name="connsiteY2162" fmla="*/ 597657 h 4661785"/>
                <a:gd name="connsiteX2163" fmla="*/ 915470 w 8370445"/>
                <a:gd name="connsiteY2163" fmla="*/ 598895 h 4661785"/>
                <a:gd name="connsiteX2164" fmla="*/ 946204 w 8370445"/>
                <a:gd name="connsiteY2164" fmla="*/ 602703 h 4661785"/>
                <a:gd name="connsiteX2165" fmla="*/ 948012 w 8370445"/>
                <a:gd name="connsiteY2165" fmla="*/ 602703 h 4661785"/>
                <a:gd name="connsiteX2166" fmla="*/ 949535 w 8370445"/>
                <a:gd name="connsiteY2166" fmla="*/ 601751 h 4661785"/>
                <a:gd name="connsiteX2167" fmla="*/ 965045 w 8370445"/>
                <a:gd name="connsiteY2167" fmla="*/ 592898 h 4661785"/>
                <a:gd name="connsiteX2168" fmla="*/ 975416 w 8370445"/>
                <a:gd name="connsiteY2168" fmla="*/ 598038 h 4661785"/>
                <a:gd name="connsiteX2169" fmla="*/ 976558 w 8370445"/>
                <a:gd name="connsiteY2169" fmla="*/ 598610 h 4661785"/>
                <a:gd name="connsiteX2170" fmla="*/ 1007959 w 8370445"/>
                <a:gd name="connsiteY2170" fmla="*/ 598610 h 4661785"/>
                <a:gd name="connsiteX2171" fmla="*/ 1031652 w 8370445"/>
                <a:gd name="connsiteY2171" fmla="*/ 606130 h 4661785"/>
                <a:gd name="connsiteX2172" fmla="*/ 1033460 w 8370445"/>
                <a:gd name="connsiteY2172" fmla="*/ 606606 h 4661785"/>
                <a:gd name="connsiteX2173" fmla="*/ 1035173 w 8370445"/>
                <a:gd name="connsiteY2173" fmla="*/ 606035 h 4661785"/>
                <a:gd name="connsiteX2174" fmla="*/ 1062006 w 8370445"/>
                <a:gd name="connsiteY2174" fmla="*/ 596515 h 4661785"/>
                <a:gd name="connsiteX2175" fmla="*/ 1373633 w 8370445"/>
                <a:gd name="connsiteY2175" fmla="*/ 671627 h 4661785"/>
                <a:gd name="connsiteX2176" fmla="*/ 1386098 w 8370445"/>
                <a:gd name="connsiteY2176" fmla="*/ 713038 h 4661785"/>
                <a:gd name="connsiteX2177" fmla="*/ 1387050 w 8370445"/>
                <a:gd name="connsiteY2177" fmla="*/ 715989 h 4661785"/>
                <a:gd name="connsiteX2178" fmla="*/ 1389999 w 8370445"/>
                <a:gd name="connsiteY2178" fmla="*/ 716656 h 4661785"/>
                <a:gd name="connsiteX2179" fmla="*/ 1398373 w 8370445"/>
                <a:gd name="connsiteY2179" fmla="*/ 718750 h 4661785"/>
                <a:gd name="connsiteX2180" fmla="*/ 1403606 w 8370445"/>
                <a:gd name="connsiteY2180" fmla="*/ 726176 h 4661785"/>
                <a:gd name="connsiteX2181" fmla="*/ 1403606 w 8370445"/>
                <a:gd name="connsiteY2181" fmla="*/ 726176 h 4661785"/>
                <a:gd name="connsiteX2182" fmla="*/ 1403606 w 8370445"/>
                <a:gd name="connsiteY2182" fmla="*/ 726176 h 4661785"/>
                <a:gd name="connsiteX2183" fmla="*/ 1415215 w 8370445"/>
                <a:gd name="connsiteY2183" fmla="*/ 737790 h 4661785"/>
                <a:gd name="connsiteX2184" fmla="*/ 1419782 w 8370445"/>
                <a:gd name="connsiteY2184" fmla="*/ 770919 h 4661785"/>
                <a:gd name="connsiteX2185" fmla="*/ 1384100 w 8370445"/>
                <a:gd name="connsiteY2185" fmla="*/ 810331 h 4661785"/>
                <a:gd name="connsiteX2186" fmla="*/ 1378676 w 8370445"/>
                <a:gd name="connsiteY2186" fmla="*/ 817091 h 4661785"/>
                <a:gd name="connsiteX2187" fmla="*/ 1378676 w 8370445"/>
                <a:gd name="connsiteY2187" fmla="*/ 817091 h 4661785"/>
                <a:gd name="connsiteX2188" fmla="*/ 1378676 w 8370445"/>
                <a:gd name="connsiteY2188" fmla="*/ 817662 h 4661785"/>
                <a:gd name="connsiteX2189" fmla="*/ 1358409 w 8370445"/>
                <a:gd name="connsiteY2189" fmla="*/ 858312 h 4661785"/>
                <a:gd name="connsiteX2190" fmla="*/ 1344992 w 8370445"/>
                <a:gd name="connsiteY2190" fmla="*/ 872877 h 4661785"/>
                <a:gd name="connsiteX2191" fmla="*/ 1335477 w 8370445"/>
                <a:gd name="connsiteY2191" fmla="*/ 880302 h 4661785"/>
                <a:gd name="connsiteX2192" fmla="*/ 1333764 w 8370445"/>
                <a:gd name="connsiteY2192" fmla="*/ 881540 h 4661785"/>
                <a:gd name="connsiteX2193" fmla="*/ 1333764 w 8370445"/>
                <a:gd name="connsiteY2193" fmla="*/ 883730 h 4661785"/>
                <a:gd name="connsiteX2194" fmla="*/ 1332432 w 8370445"/>
                <a:gd name="connsiteY2194" fmla="*/ 891536 h 4661785"/>
                <a:gd name="connsiteX2195" fmla="*/ 1331670 w 8370445"/>
                <a:gd name="connsiteY2195" fmla="*/ 896105 h 4661785"/>
                <a:gd name="connsiteX2196" fmla="*/ 1332527 w 8370445"/>
                <a:gd name="connsiteY2196" fmla="*/ 896105 h 4661785"/>
                <a:gd name="connsiteX2197" fmla="*/ 1332527 w 8370445"/>
                <a:gd name="connsiteY2197" fmla="*/ 896105 h 4661785"/>
                <a:gd name="connsiteX2198" fmla="*/ 1331480 w 8370445"/>
                <a:gd name="connsiteY2198" fmla="*/ 904769 h 4661785"/>
                <a:gd name="connsiteX2199" fmla="*/ 1311783 w 8370445"/>
                <a:gd name="connsiteY2199" fmla="*/ 926759 h 4661785"/>
                <a:gd name="connsiteX2200" fmla="*/ 1296749 w 8370445"/>
                <a:gd name="connsiteY2200" fmla="*/ 930187 h 4661785"/>
                <a:gd name="connsiteX2201" fmla="*/ 1294466 w 8370445"/>
                <a:gd name="connsiteY2201" fmla="*/ 930187 h 4661785"/>
                <a:gd name="connsiteX2202" fmla="*/ 1293324 w 8370445"/>
                <a:gd name="connsiteY2202" fmla="*/ 932186 h 4661785"/>
                <a:gd name="connsiteX2203" fmla="*/ 1266776 w 8370445"/>
                <a:gd name="connsiteY2203" fmla="*/ 975120 h 4661785"/>
                <a:gd name="connsiteX2204" fmla="*/ 1250981 w 8370445"/>
                <a:gd name="connsiteY2204" fmla="*/ 986068 h 4661785"/>
                <a:gd name="connsiteX2205" fmla="*/ 1248602 w 8370445"/>
                <a:gd name="connsiteY2205" fmla="*/ 987687 h 4661785"/>
                <a:gd name="connsiteX2206" fmla="*/ 1248602 w 8370445"/>
                <a:gd name="connsiteY2206" fmla="*/ 997968 h 4661785"/>
                <a:gd name="connsiteX2207" fmla="*/ 1244415 w 8370445"/>
                <a:gd name="connsiteY2207" fmla="*/ 1004346 h 4661785"/>
                <a:gd name="connsiteX2208" fmla="*/ 1243083 w 8370445"/>
                <a:gd name="connsiteY2208" fmla="*/ 1006155 h 4661785"/>
                <a:gd name="connsiteX2209" fmla="*/ 1243083 w 8370445"/>
                <a:gd name="connsiteY2209" fmla="*/ 1008345 h 4661785"/>
                <a:gd name="connsiteX2210" fmla="*/ 1245367 w 8370445"/>
                <a:gd name="connsiteY2210" fmla="*/ 1019864 h 4661785"/>
                <a:gd name="connsiteX2211" fmla="*/ 1241941 w 8370445"/>
                <a:gd name="connsiteY2211" fmla="*/ 1030145 h 4661785"/>
                <a:gd name="connsiteX2212" fmla="*/ 1241180 w 8370445"/>
                <a:gd name="connsiteY2212" fmla="*/ 1032525 h 4661785"/>
                <a:gd name="connsiteX2213" fmla="*/ 1242512 w 8370445"/>
                <a:gd name="connsiteY2213" fmla="*/ 1034715 h 4661785"/>
                <a:gd name="connsiteX2214" fmla="*/ 1248982 w 8370445"/>
                <a:gd name="connsiteY2214" fmla="*/ 1045091 h 4661785"/>
                <a:gd name="connsiteX2215" fmla="*/ 1251076 w 8370445"/>
                <a:gd name="connsiteY2215" fmla="*/ 1048423 h 4661785"/>
                <a:gd name="connsiteX2216" fmla="*/ 1254882 w 8370445"/>
                <a:gd name="connsiteY2216" fmla="*/ 1047471 h 4661785"/>
                <a:gd name="connsiteX2217" fmla="*/ 1260972 w 8370445"/>
                <a:gd name="connsiteY2217" fmla="*/ 1045948 h 4661785"/>
                <a:gd name="connsiteX2218" fmla="*/ 1264207 w 8370445"/>
                <a:gd name="connsiteY2218" fmla="*/ 1052327 h 4661785"/>
                <a:gd name="connsiteX2219" fmla="*/ 1267157 w 8370445"/>
                <a:gd name="connsiteY2219" fmla="*/ 1058229 h 4661785"/>
                <a:gd name="connsiteX2220" fmla="*/ 1272295 w 8370445"/>
                <a:gd name="connsiteY2220" fmla="*/ 1054326 h 4661785"/>
                <a:gd name="connsiteX2221" fmla="*/ 1273913 w 8370445"/>
                <a:gd name="connsiteY2221" fmla="*/ 1053088 h 4661785"/>
                <a:gd name="connsiteX2222" fmla="*/ 1273913 w 8370445"/>
                <a:gd name="connsiteY2222" fmla="*/ 1061466 h 4661785"/>
                <a:gd name="connsiteX2223" fmla="*/ 1275816 w 8370445"/>
                <a:gd name="connsiteY2223" fmla="*/ 1063084 h 4661785"/>
                <a:gd name="connsiteX2224" fmla="*/ 1283237 w 8370445"/>
                <a:gd name="connsiteY2224" fmla="*/ 1069367 h 4661785"/>
                <a:gd name="connsiteX2225" fmla="*/ 1269060 w 8370445"/>
                <a:gd name="connsiteY2225" fmla="*/ 1083552 h 4661785"/>
                <a:gd name="connsiteX2226" fmla="*/ 1266966 w 8370445"/>
                <a:gd name="connsiteY2226" fmla="*/ 1085646 h 4661785"/>
                <a:gd name="connsiteX2227" fmla="*/ 1267632 w 8370445"/>
                <a:gd name="connsiteY2227" fmla="*/ 1088597 h 4661785"/>
                <a:gd name="connsiteX2228" fmla="*/ 1270868 w 8370445"/>
                <a:gd name="connsiteY2228" fmla="*/ 1102401 h 4661785"/>
                <a:gd name="connsiteX2229" fmla="*/ 1265254 w 8370445"/>
                <a:gd name="connsiteY2229" fmla="*/ 1108018 h 4661785"/>
                <a:gd name="connsiteX2230" fmla="*/ 1264302 w 8370445"/>
                <a:gd name="connsiteY2230" fmla="*/ 1108970 h 4661785"/>
                <a:gd name="connsiteX2231" fmla="*/ 1263826 w 8370445"/>
                <a:gd name="connsiteY2231" fmla="*/ 1110303 h 4661785"/>
                <a:gd name="connsiteX2232" fmla="*/ 1258402 w 8370445"/>
                <a:gd name="connsiteY2232" fmla="*/ 1127819 h 4661785"/>
                <a:gd name="connsiteX2233" fmla="*/ 1255072 w 8370445"/>
                <a:gd name="connsiteY2233" fmla="*/ 1128486 h 4661785"/>
                <a:gd name="connsiteX2234" fmla="*/ 1252313 w 8370445"/>
                <a:gd name="connsiteY2234" fmla="*/ 1129057 h 4661785"/>
                <a:gd name="connsiteX2235" fmla="*/ 1251171 w 8370445"/>
                <a:gd name="connsiteY2235" fmla="*/ 1131627 h 4661785"/>
                <a:gd name="connsiteX2236" fmla="*/ 1246033 w 8370445"/>
                <a:gd name="connsiteY2236" fmla="*/ 1143241 h 4661785"/>
                <a:gd name="connsiteX2237" fmla="*/ 1246033 w 8370445"/>
                <a:gd name="connsiteY2237" fmla="*/ 1144003 h 4661785"/>
                <a:gd name="connsiteX2238" fmla="*/ 1246033 w 8370445"/>
                <a:gd name="connsiteY2238" fmla="*/ 1144765 h 4661785"/>
                <a:gd name="connsiteX2239" fmla="*/ 1244795 w 8370445"/>
                <a:gd name="connsiteY2239" fmla="*/ 1155141 h 4661785"/>
                <a:gd name="connsiteX2240" fmla="*/ 1159157 w 8370445"/>
                <a:gd name="connsiteY2240" fmla="*/ 1540410 h 4661785"/>
                <a:gd name="connsiteX2241" fmla="*/ 879312 w 8370445"/>
                <a:gd name="connsiteY2241" fmla="*/ 1475866 h 4661785"/>
                <a:gd name="connsiteX2242" fmla="*/ 680727 w 8370445"/>
                <a:gd name="connsiteY2242" fmla="*/ 1425505 h 4661785"/>
                <a:gd name="connsiteX2243" fmla="*/ 680156 w 8370445"/>
                <a:gd name="connsiteY2243" fmla="*/ 1425505 h 4661785"/>
                <a:gd name="connsiteX2244" fmla="*/ 679680 w 8370445"/>
                <a:gd name="connsiteY2244" fmla="*/ 1425505 h 4661785"/>
                <a:gd name="connsiteX2245" fmla="*/ 670736 w 8370445"/>
                <a:gd name="connsiteY2245" fmla="*/ 1423126 h 4661785"/>
                <a:gd name="connsiteX2246" fmla="*/ 664741 w 8370445"/>
                <a:gd name="connsiteY2246" fmla="*/ 1421507 h 4661785"/>
                <a:gd name="connsiteX2247" fmla="*/ 641904 w 8370445"/>
                <a:gd name="connsiteY2247" fmla="*/ 1415510 h 4661785"/>
                <a:gd name="connsiteX2248" fmla="*/ 621161 w 8370445"/>
                <a:gd name="connsiteY2248" fmla="*/ 1409988 h 4661785"/>
                <a:gd name="connsiteX2249" fmla="*/ 609171 w 8370445"/>
                <a:gd name="connsiteY2249" fmla="*/ 1406751 h 4661785"/>
                <a:gd name="connsiteX2250" fmla="*/ 603082 w 8370445"/>
                <a:gd name="connsiteY2250" fmla="*/ 1405228 h 4661785"/>
                <a:gd name="connsiteX2251" fmla="*/ 527815 w 8370445"/>
                <a:gd name="connsiteY2251" fmla="*/ 1385236 h 4661785"/>
                <a:gd name="connsiteX2252" fmla="*/ 517729 w 8370445"/>
                <a:gd name="connsiteY2252" fmla="*/ 1382571 h 4661785"/>
                <a:gd name="connsiteX2253" fmla="*/ 502980 w 8370445"/>
                <a:gd name="connsiteY2253" fmla="*/ 1378668 h 4661785"/>
                <a:gd name="connsiteX2254" fmla="*/ 486804 w 8370445"/>
                <a:gd name="connsiteY2254" fmla="*/ 1374384 h 4661785"/>
                <a:gd name="connsiteX2255" fmla="*/ 466346 w 8370445"/>
                <a:gd name="connsiteY2255" fmla="*/ 1368957 h 4661785"/>
                <a:gd name="connsiteX2256" fmla="*/ 448362 w 8370445"/>
                <a:gd name="connsiteY2256" fmla="*/ 1364102 h 4661785"/>
                <a:gd name="connsiteX2257" fmla="*/ 447221 w 8370445"/>
                <a:gd name="connsiteY2257" fmla="*/ 1364102 h 4661785"/>
                <a:gd name="connsiteX2258" fmla="*/ 97437 w 8370445"/>
                <a:gd name="connsiteY2258" fmla="*/ 1262620 h 4661785"/>
                <a:gd name="connsiteX2259" fmla="*/ 96200 w 8370445"/>
                <a:gd name="connsiteY2259" fmla="*/ 1262620 h 4661785"/>
                <a:gd name="connsiteX2260" fmla="*/ 94868 w 8370445"/>
                <a:gd name="connsiteY2260" fmla="*/ 1262620 h 4661785"/>
                <a:gd name="connsiteX2261" fmla="*/ 89825 w 8370445"/>
                <a:gd name="connsiteY2261" fmla="*/ 1263668 h 4661785"/>
                <a:gd name="connsiteX2262" fmla="*/ 3426 w 8370445"/>
                <a:gd name="connsiteY2262" fmla="*/ 1235679 h 4661785"/>
                <a:gd name="connsiteX2263" fmla="*/ 0 w 8370445"/>
                <a:gd name="connsiteY2263" fmla="*/ 1246151 h 4661785"/>
                <a:gd name="connsiteX2264" fmla="*/ 87826 w 8370445"/>
                <a:gd name="connsiteY2264" fmla="*/ 1274711 h 4661785"/>
                <a:gd name="connsiteX2265" fmla="*/ 89159 w 8370445"/>
                <a:gd name="connsiteY2265" fmla="*/ 1274711 h 4661785"/>
                <a:gd name="connsiteX2266" fmla="*/ 90491 w 8370445"/>
                <a:gd name="connsiteY2266" fmla="*/ 1274711 h 4661785"/>
                <a:gd name="connsiteX2267" fmla="*/ 95629 w 8370445"/>
                <a:gd name="connsiteY2267" fmla="*/ 1273664 h 4661785"/>
                <a:gd name="connsiteX2268" fmla="*/ 444080 w 8370445"/>
                <a:gd name="connsiteY2268" fmla="*/ 1376288 h 4661785"/>
                <a:gd name="connsiteX2269" fmla="*/ 672448 w 8370445"/>
                <a:gd name="connsiteY2269" fmla="*/ 1436549 h 4661785"/>
                <a:gd name="connsiteX2270" fmla="*/ 503551 w 8370445"/>
                <a:gd name="connsiteY2270" fmla="*/ 2091420 h 4661785"/>
                <a:gd name="connsiteX2271" fmla="*/ 502980 w 8370445"/>
                <a:gd name="connsiteY2271" fmla="*/ 2093800 h 4661785"/>
                <a:gd name="connsiteX2272" fmla="*/ 504313 w 8370445"/>
                <a:gd name="connsiteY2272" fmla="*/ 2095800 h 4661785"/>
                <a:gd name="connsiteX2273" fmla="*/ 789772 w 8370445"/>
                <a:gd name="connsiteY2273" fmla="*/ 2526955 h 4661785"/>
                <a:gd name="connsiteX2274" fmla="*/ 1096927 w 8370445"/>
                <a:gd name="connsiteY2274" fmla="*/ 2982766 h 4661785"/>
                <a:gd name="connsiteX2275" fmla="*/ 1237659 w 8370445"/>
                <a:gd name="connsiteY2275" fmla="*/ 3194012 h 4661785"/>
                <a:gd name="connsiteX2276" fmla="*/ 1237659 w 8370445"/>
                <a:gd name="connsiteY2276" fmla="*/ 3196106 h 4661785"/>
                <a:gd name="connsiteX2277" fmla="*/ 1237659 w 8370445"/>
                <a:gd name="connsiteY2277" fmla="*/ 3197439 h 4661785"/>
                <a:gd name="connsiteX2278" fmla="*/ 1237659 w 8370445"/>
                <a:gd name="connsiteY2278" fmla="*/ 3199153 h 4661785"/>
                <a:gd name="connsiteX2279" fmla="*/ 1236803 w 8370445"/>
                <a:gd name="connsiteY2279" fmla="*/ 3205340 h 4661785"/>
                <a:gd name="connsiteX2280" fmla="*/ 1236041 w 8370445"/>
                <a:gd name="connsiteY2280" fmla="*/ 3210672 h 4661785"/>
                <a:gd name="connsiteX2281" fmla="*/ 1235280 w 8370445"/>
                <a:gd name="connsiteY2281" fmla="*/ 3216384 h 4661785"/>
                <a:gd name="connsiteX2282" fmla="*/ 1235280 w 8370445"/>
                <a:gd name="connsiteY2282" fmla="*/ 3219525 h 4661785"/>
                <a:gd name="connsiteX2283" fmla="*/ 1235280 w 8370445"/>
                <a:gd name="connsiteY2283" fmla="*/ 3220382 h 4661785"/>
                <a:gd name="connsiteX2284" fmla="*/ 1235280 w 8370445"/>
                <a:gd name="connsiteY2284" fmla="*/ 3222476 h 4661785"/>
                <a:gd name="connsiteX2285" fmla="*/ 1236422 w 8370445"/>
                <a:gd name="connsiteY2285" fmla="*/ 3224190 h 4661785"/>
                <a:gd name="connsiteX2286" fmla="*/ 1243463 w 8370445"/>
                <a:gd name="connsiteY2286" fmla="*/ 3234757 h 4661785"/>
                <a:gd name="connsiteX2287" fmla="*/ 1245842 w 8370445"/>
                <a:gd name="connsiteY2287" fmla="*/ 3251607 h 4661785"/>
                <a:gd name="connsiteX2288" fmla="*/ 1245842 w 8370445"/>
                <a:gd name="connsiteY2288" fmla="*/ 3254082 h 4661785"/>
                <a:gd name="connsiteX2289" fmla="*/ 1248031 w 8370445"/>
                <a:gd name="connsiteY2289" fmla="*/ 3255510 h 4661785"/>
                <a:gd name="connsiteX2290" fmla="*/ 1253264 w 8370445"/>
                <a:gd name="connsiteY2290" fmla="*/ 3258652 h 4661785"/>
                <a:gd name="connsiteX2291" fmla="*/ 1257165 w 8370445"/>
                <a:gd name="connsiteY2291" fmla="*/ 3265411 h 4661785"/>
                <a:gd name="connsiteX2292" fmla="*/ 1259259 w 8370445"/>
                <a:gd name="connsiteY2292" fmla="*/ 3285022 h 4661785"/>
                <a:gd name="connsiteX2293" fmla="*/ 1255357 w 8370445"/>
                <a:gd name="connsiteY2293" fmla="*/ 3287021 h 4661785"/>
                <a:gd name="connsiteX2294" fmla="*/ 1257546 w 8370445"/>
                <a:gd name="connsiteY2294" fmla="*/ 3291781 h 4661785"/>
                <a:gd name="connsiteX2295" fmla="*/ 1264492 w 8370445"/>
                <a:gd name="connsiteY2295" fmla="*/ 3306918 h 4661785"/>
                <a:gd name="connsiteX2296" fmla="*/ 1261067 w 8370445"/>
                <a:gd name="connsiteY2296" fmla="*/ 3320436 h 4661785"/>
                <a:gd name="connsiteX2297" fmla="*/ 1259925 w 8370445"/>
                <a:gd name="connsiteY2297" fmla="*/ 3324910 h 4661785"/>
                <a:gd name="connsiteX2298" fmla="*/ 1264207 w 8370445"/>
                <a:gd name="connsiteY2298" fmla="*/ 3326719 h 4661785"/>
                <a:gd name="connsiteX2299" fmla="*/ 1271534 w 8370445"/>
                <a:gd name="connsiteY2299" fmla="*/ 3329861 h 4661785"/>
                <a:gd name="connsiteX2300" fmla="*/ 1277052 w 8370445"/>
                <a:gd name="connsiteY2300" fmla="*/ 3339856 h 4661785"/>
                <a:gd name="connsiteX2301" fmla="*/ 1277052 w 8370445"/>
                <a:gd name="connsiteY2301" fmla="*/ 3340713 h 4661785"/>
                <a:gd name="connsiteX2302" fmla="*/ 1277814 w 8370445"/>
                <a:gd name="connsiteY2302" fmla="*/ 3341380 h 4661785"/>
                <a:gd name="connsiteX2303" fmla="*/ 1294561 w 8370445"/>
                <a:gd name="connsiteY2303" fmla="*/ 3355755 h 4661785"/>
                <a:gd name="connsiteX2304" fmla="*/ 1298367 w 8370445"/>
                <a:gd name="connsiteY2304" fmla="*/ 3370891 h 4661785"/>
                <a:gd name="connsiteX2305" fmla="*/ 1277623 w 8370445"/>
                <a:gd name="connsiteY2305" fmla="*/ 3384029 h 4661785"/>
                <a:gd name="connsiteX2306" fmla="*/ 1243368 w 8370445"/>
                <a:gd name="connsiteY2306" fmla="*/ 3396690 h 4661785"/>
                <a:gd name="connsiteX2307" fmla="*/ 1241084 w 8370445"/>
                <a:gd name="connsiteY2307" fmla="*/ 3397547 h 4661785"/>
                <a:gd name="connsiteX2308" fmla="*/ 1240228 w 8370445"/>
                <a:gd name="connsiteY2308" fmla="*/ 3399736 h 4661785"/>
                <a:gd name="connsiteX2309" fmla="*/ 1234424 w 8370445"/>
                <a:gd name="connsiteY2309" fmla="*/ 3413445 h 4661785"/>
                <a:gd name="connsiteX2310" fmla="*/ 1215393 w 8370445"/>
                <a:gd name="connsiteY2310" fmla="*/ 3424203 h 4661785"/>
                <a:gd name="connsiteX2311" fmla="*/ 1211587 w 8370445"/>
                <a:gd name="connsiteY2311" fmla="*/ 3426297 h 4661785"/>
                <a:gd name="connsiteX2312" fmla="*/ 1212824 w 8370445"/>
                <a:gd name="connsiteY2312" fmla="*/ 3430390 h 4661785"/>
                <a:gd name="connsiteX2313" fmla="*/ 1214917 w 8370445"/>
                <a:gd name="connsiteY2313" fmla="*/ 3437721 h 4661785"/>
                <a:gd name="connsiteX2314" fmla="*/ 1207781 w 8370445"/>
                <a:gd name="connsiteY2314" fmla="*/ 3456760 h 4661785"/>
                <a:gd name="connsiteX2315" fmla="*/ 1207781 w 8370445"/>
                <a:gd name="connsiteY2315" fmla="*/ 3457617 h 4661785"/>
                <a:gd name="connsiteX2316" fmla="*/ 1207781 w 8370445"/>
                <a:gd name="connsiteY2316" fmla="*/ 3458474 h 4661785"/>
                <a:gd name="connsiteX2317" fmla="*/ 1205307 w 8370445"/>
                <a:gd name="connsiteY2317" fmla="*/ 3483321 h 4661785"/>
                <a:gd name="connsiteX2318" fmla="*/ 1200454 w 8370445"/>
                <a:gd name="connsiteY2318" fmla="*/ 3485701 h 4661785"/>
                <a:gd name="connsiteX2319" fmla="*/ 1197980 w 8370445"/>
                <a:gd name="connsiteY2319" fmla="*/ 3486938 h 4661785"/>
                <a:gd name="connsiteX2320" fmla="*/ 1197504 w 8370445"/>
                <a:gd name="connsiteY2320" fmla="*/ 3489604 h 4661785"/>
                <a:gd name="connsiteX2321" fmla="*/ 1192747 w 8370445"/>
                <a:gd name="connsiteY2321" fmla="*/ 3514641 h 4661785"/>
                <a:gd name="connsiteX2322" fmla="*/ 1183231 w 8370445"/>
                <a:gd name="connsiteY2322" fmla="*/ 3522447 h 4661785"/>
                <a:gd name="connsiteX2323" fmla="*/ 1182756 w 8370445"/>
                <a:gd name="connsiteY2323" fmla="*/ 3522447 h 4661785"/>
                <a:gd name="connsiteX2324" fmla="*/ 1182756 w 8370445"/>
                <a:gd name="connsiteY2324" fmla="*/ 3522924 h 4661785"/>
                <a:gd name="connsiteX2325" fmla="*/ 1171147 w 8370445"/>
                <a:gd name="connsiteY2325" fmla="*/ 3537108 h 4661785"/>
                <a:gd name="connsiteX2326" fmla="*/ 1169434 w 8370445"/>
                <a:gd name="connsiteY2326" fmla="*/ 3538822 h 4661785"/>
                <a:gd name="connsiteX2327" fmla="*/ 1157730 w 8370445"/>
                <a:gd name="connsiteY2327" fmla="*/ 3537775 h 4661785"/>
                <a:gd name="connsiteX2328" fmla="*/ 1151260 w 8370445"/>
                <a:gd name="connsiteY2328" fmla="*/ 3537108 h 4661785"/>
                <a:gd name="connsiteX2329" fmla="*/ 1151831 w 8370445"/>
                <a:gd name="connsiteY2329" fmla="*/ 3543677 h 4661785"/>
                <a:gd name="connsiteX2330" fmla="*/ 1152877 w 8370445"/>
                <a:gd name="connsiteY2330" fmla="*/ 3555291 h 4661785"/>
                <a:gd name="connsiteX2331" fmla="*/ 1145646 w 8370445"/>
                <a:gd name="connsiteY2331" fmla="*/ 3562526 h 4661785"/>
                <a:gd name="connsiteX2332" fmla="*/ 1142125 w 8370445"/>
                <a:gd name="connsiteY2332" fmla="*/ 3566144 h 4661785"/>
                <a:gd name="connsiteX2333" fmla="*/ 1145456 w 8370445"/>
                <a:gd name="connsiteY2333" fmla="*/ 3569952 h 4661785"/>
                <a:gd name="connsiteX2334" fmla="*/ 1152782 w 8370445"/>
                <a:gd name="connsiteY2334" fmla="*/ 3578329 h 4661785"/>
                <a:gd name="connsiteX2335" fmla="*/ 1149547 w 8370445"/>
                <a:gd name="connsiteY2335" fmla="*/ 3597940 h 4661785"/>
                <a:gd name="connsiteX2336" fmla="*/ 1141078 w 8370445"/>
                <a:gd name="connsiteY2336" fmla="*/ 3611268 h 4661785"/>
                <a:gd name="connsiteX2337" fmla="*/ 1139651 w 8370445"/>
                <a:gd name="connsiteY2337" fmla="*/ 3613553 h 4661785"/>
                <a:gd name="connsiteX2338" fmla="*/ 1140508 w 8370445"/>
                <a:gd name="connsiteY2338" fmla="*/ 3616028 h 4661785"/>
                <a:gd name="connsiteX2339" fmla="*/ 1145741 w 8370445"/>
                <a:gd name="connsiteY2339" fmla="*/ 3630212 h 4661785"/>
                <a:gd name="connsiteX2340" fmla="*/ 1146978 w 8370445"/>
                <a:gd name="connsiteY2340" fmla="*/ 3633830 h 4661785"/>
                <a:gd name="connsiteX2341" fmla="*/ 1152782 w 8370445"/>
                <a:gd name="connsiteY2341" fmla="*/ 3633830 h 4661785"/>
                <a:gd name="connsiteX2342" fmla="*/ 1157730 w 8370445"/>
                <a:gd name="connsiteY2342" fmla="*/ 3637733 h 4661785"/>
                <a:gd name="connsiteX2343" fmla="*/ 1159253 w 8370445"/>
                <a:gd name="connsiteY2343" fmla="*/ 3638971 h 4661785"/>
                <a:gd name="connsiteX2344" fmla="*/ 1171813 w 8370445"/>
                <a:gd name="connsiteY2344" fmla="*/ 3638971 h 4661785"/>
                <a:gd name="connsiteX2345" fmla="*/ 1174763 w 8370445"/>
                <a:gd name="connsiteY2345" fmla="*/ 3641922 h 4661785"/>
                <a:gd name="connsiteX2346" fmla="*/ 1178759 w 8370445"/>
                <a:gd name="connsiteY2346" fmla="*/ 3650014 h 4661785"/>
                <a:gd name="connsiteX2347" fmla="*/ 1175524 w 8370445"/>
                <a:gd name="connsiteY2347" fmla="*/ 3674956 h 4661785"/>
                <a:gd name="connsiteX2348" fmla="*/ 1164106 w 8370445"/>
                <a:gd name="connsiteY2348" fmla="*/ 3680192 h 4661785"/>
                <a:gd name="connsiteX2349" fmla="*/ 1161441 w 8370445"/>
                <a:gd name="connsiteY2349" fmla="*/ 3681334 h 4661785"/>
                <a:gd name="connsiteX2350" fmla="*/ 1161441 w 8370445"/>
                <a:gd name="connsiteY2350" fmla="*/ 3684285 h 4661785"/>
                <a:gd name="connsiteX2351" fmla="*/ 1160775 w 8370445"/>
                <a:gd name="connsiteY2351" fmla="*/ 3688284 h 4661785"/>
                <a:gd name="connsiteX2352" fmla="*/ 1158016 w 8370445"/>
                <a:gd name="connsiteY2352" fmla="*/ 3688855 h 4661785"/>
                <a:gd name="connsiteX2353" fmla="*/ 1155922 w 8370445"/>
                <a:gd name="connsiteY2353" fmla="*/ 3688855 h 4661785"/>
                <a:gd name="connsiteX2354" fmla="*/ 1154685 w 8370445"/>
                <a:gd name="connsiteY2354" fmla="*/ 3690568 h 4661785"/>
                <a:gd name="connsiteX2355" fmla="*/ 1152116 w 8370445"/>
                <a:gd name="connsiteY2355" fmla="*/ 3694091 h 4661785"/>
                <a:gd name="connsiteX2356" fmla="*/ 1149262 w 8370445"/>
                <a:gd name="connsiteY2356" fmla="*/ 3694567 h 4661785"/>
                <a:gd name="connsiteX2357" fmla="*/ 1135369 w 8370445"/>
                <a:gd name="connsiteY2357" fmla="*/ 3688760 h 4661785"/>
                <a:gd name="connsiteX2358" fmla="*/ 1133276 w 8370445"/>
                <a:gd name="connsiteY2358" fmla="*/ 3687903 h 4661785"/>
                <a:gd name="connsiteX2359" fmla="*/ 1131183 w 8370445"/>
                <a:gd name="connsiteY2359" fmla="*/ 3688760 h 4661785"/>
                <a:gd name="connsiteX2360" fmla="*/ 1124712 w 8370445"/>
                <a:gd name="connsiteY2360" fmla="*/ 3691330 h 4661785"/>
                <a:gd name="connsiteX2361" fmla="*/ 1128804 w 8370445"/>
                <a:gd name="connsiteY2361" fmla="*/ 3701421 h 4661785"/>
                <a:gd name="connsiteX2362" fmla="*/ 1133181 w 8370445"/>
                <a:gd name="connsiteY2362" fmla="*/ 3699708 h 4661785"/>
                <a:gd name="connsiteX2363" fmla="*/ 1146597 w 8370445"/>
                <a:gd name="connsiteY2363" fmla="*/ 3705324 h 4661785"/>
                <a:gd name="connsiteX2364" fmla="*/ 1148215 w 8370445"/>
                <a:gd name="connsiteY2364" fmla="*/ 3705895 h 4661785"/>
                <a:gd name="connsiteX2365" fmla="*/ 1149833 w 8370445"/>
                <a:gd name="connsiteY2365" fmla="*/ 3705895 h 4661785"/>
                <a:gd name="connsiteX2366" fmla="*/ 1156208 w 8370445"/>
                <a:gd name="connsiteY2366" fmla="*/ 3704658 h 4661785"/>
                <a:gd name="connsiteX2367" fmla="*/ 1158301 w 8370445"/>
                <a:gd name="connsiteY2367" fmla="*/ 3704182 h 4661785"/>
                <a:gd name="connsiteX2368" fmla="*/ 1159538 w 8370445"/>
                <a:gd name="connsiteY2368" fmla="*/ 3702563 h 4661785"/>
                <a:gd name="connsiteX2369" fmla="*/ 1162202 w 8370445"/>
                <a:gd name="connsiteY2369" fmla="*/ 3699041 h 4661785"/>
                <a:gd name="connsiteX2370" fmla="*/ 1166579 w 8370445"/>
                <a:gd name="connsiteY2370" fmla="*/ 3698184 h 4661785"/>
                <a:gd name="connsiteX2371" fmla="*/ 1170291 w 8370445"/>
                <a:gd name="connsiteY2371" fmla="*/ 3697423 h 4661785"/>
                <a:gd name="connsiteX2372" fmla="*/ 1170861 w 8370445"/>
                <a:gd name="connsiteY2372" fmla="*/ 3693710 h 4661785"/>
                <a:gd name="connsiteX2373" fmla="*/ 1171718 w 8370445"/>
                <a:gd name="connsiteY2373" fmla="*/ 3688855 h 4661785"/>
                <a:gd name="connsiteX2374" fmla="*/ 1183231 w 8370445"/>
                <a:gd name="connsiteY2374" fmla="*/ 3683524 h 4661785"/>
                <a:gd name="connsiteX2375" fmla="*/ 1185991 w 8370445"/>
                <a:gd name="connsiteY2375" fmla="*/ 3682286 h 4661785"/>
                <a:gd name="connsiteX2376" fmla="*/ 1185991 w 8370445"/>
                <a:gd name="connsiteY2376" fmla="*/ 3679335 h 4661785"/>
                <a:gd name="connsiteX2377" fmla="*/ 1189892 w 8370445"/>
                <a:gd name="connsiteY2377" fmla="*/ 3649633 h 4661785"/>
                <a:gd name="connsiteX2378" fmla="*/ 1189892 w 8370445"/>
                <a:gd name="connsiteY2378" fmla="*/ 3648014 h 4661785"/>
                <a:gd name="connsiteX2379" fmla="*/ 1189131 w 8370445"/>
                <a:gd name="connsiteY2379" fmla="*/ 3646492 h 4661785"/>
                <a:gd name="connsiteX2380" fmla="*/ 1183993 w 8370445"/>
                <a:gd name="connsiteY2380" fmla="*/ 3636115 h 4661785"/>
                <a:gd name="connsiteX2381" fmla="*/ 1183993 w 8370445"/>
                <a:gd name="connsiteY2381" fmla="*/ 3635353 h 4661785"/>
                <a:gd name="connsiteX2382" fmla="*/ 1183327 w 8370445"/>
                <a:gd name="connsiteY2382" fmla="*/ 3634782 h 4661785"/>
                <a:gd name="connsiteX2383" fmla="*/ 1178188 w 8370445"/>
                <a:gd name="connsiteY2383" fmla="*/ 3629546 h 4661785"/>
                <a:gd name="connsiteX2384" fmla="*/ 1176571 w 8370445"/>
                <a:gd name="connsiteY2384" fmla="*/ 3627928 h 4661785"/>
                <a:gd name="connsiteX2385" fmla="*/ 1163344 w 8370445"/>
                <a:gd name="connsiteY2385" fmla="*/ 3627928 h 4661785"/>
                <a:gd name="connsiteX2386" fmla="*/ 1158396 w 8370445"/>
                <a:gd name="connsiteY2386" fmla="*/ 3624025 h 4661785"/>
                <a:gd name="connsiteX2387" fmla="*/ 1156874 w 8370445"/>
                <a:gd name="connsiteY2387" fmla="*/ 3622787 h 4661785"/>
                <a:gd name="connsiteX2388" fmla="*/ 1154971 w 8370445"/>
                <a:gd name="connsiteY2388" fmla="*/ 3622787 h 4661785"/>
                <a:gd name="connsiteX2389" fmla="*/ 1152021 w 8370445"/>
                <a:gd name="connsiteY2389" fmla="*/ 3614695 h 4661785"/>
                <a:gd name="connsiteX2390" fmla="*/ 1159538 w 8370445"/>
                <a:gd name="connsiteY2390" fmla="*/ 3602795 h 4661785"/>
                <a:gd name="connsiteX2391" fmla="*/ 1160204 w 8370445"/>
                <a:gd name="connsiteY2391" fmla="*/ 3601843 h 4661785"/>
                <a:gd name="connsiteX2392" fmla="*/ 1160204 w 8370445"/>
                <a:gd name="connsiteY2392" fmla="*/ 3600796 h 4661785"/>
                <a:gd name="connsiteX2393" fmla="*/ 1164010 w 8370445"/>
                <a:gd name="connsiteY2393" fmla="*/ 3577472 h 4661785"/>
                <a:gd name="connsiteX2394" fmla="*/ 1164010 w 8370445"/>
                <a:gd name="connsiteY2394" fmla="*/ 3574997 h 4661785"/>
                <a:gd name="connsiteX2395" fmla="*/ 1162298 w 8370445"/>
                <a:gd name="connsiteY2395" fmla="*/ 3572998 h 4661785"/>
                <a:gd name="connsiteX2396" fmla="*/ 1156588 w 8370445"/>
                <a:gd name="connsiteY2396" fmla="*/ 3566524 h 4661785"/>
                <a:gd name="connsiteX2397" fmla="*/ 1162012 w 8370445"/>
                <a:gd name="connsiteY2397" fmla="*/ 3561098 h 4661785"/>
                <a:gd name="connsiteX2398" fmla="*/ 1163820 w 8370445"/>
                <a:gd name="connsiteY2398" fmla="*/ 3559290 h 4661785"/>
                <a:gd name="connsiteX2399" fmla="*/ 1163820 w 8370445"/>
                <a:gd name="connsiteY2399" fmla="*/ 3556719 h 4661785"/>
                <a:gd name="connsiteX2400" fmla="*/ 1163154 w 8370445"/>
                <a:gd name="connsiteY2400" fmla="*/ 3549103 h 4661785"/>
                <a:gd name="connsiteX2401" fmla="*/ 1170766 w 8370445"/>
                <a:gd name="connsiteY2401" fmla="*/ 3549770 h 4661785"/>
                <a:gd name="connsiteX2402" fmla="*/ 1173335 w 8370445"/>
                <a:gd name="connsiteY2402" fmla="*/ 3549770 h 4661785"/>
                <a:gd name="connsiteX2403" fmla="*/ 1175143 w 8370445"/>
                <a:gd name="connsiteY2403" fmla="*/ 3547961 h 4661785"/>
                <a:gd name="connsiteX2404" fmla="*/ 1179045 w 8370445"/>
                <a:gd name="connsiteY2404" fmla="*/ 3544153 h 4661785"/>
                <a:gd name="connsiteX2405" fmla="*/ 1190082 w 8370445"/>
                <a:gd name="connsiteY2405" fmla="*/ 3530920 h 4661785"/>
                <a:gd name="connsiteX2406" fmla="*/ 1201215 w 8370445"/>
                <a:gd name="connsiteY2406" fmla="*/ 3522257 h 4661785"/>
                <a:gd name="connsiteX2407" fmla="*/ 1202833 w 8370445"/>
                <a:gd name="connsiteY2407" fmla="*/ 3521019 h 4661785"/>
                <a:gd name="connsiteX2408" fmla="*/ 1202833 w 8370445"/>
                <a:gd name="connsiteY2408" fmla="*/ 3519020 h 4661785"/>
                <a:gd name="connsiteX2409" fmla="*/ 1207495 w 8370445"/>
                <a:gd name="connsiteY2409" fmla="*/ 3494554 h 4661785"/>
                <a:gd name="connsiteX2410" fmla="*/ 1212919 w 8370445"/>
                <a:gd name="connsiteY2410" fmla="*/ 3491889 h 4661785"/>
                <a:gd name="connsiteX2411" fmla="*/ 1215679 w 8370445"/>
                <a:gd name="connsiteY2411" fmla="*/ 3490461 h 4661785"/>
                <a:gd name="connsiteX2412" fmla="*/ 1215679 w 8370445"/>
                <a:gd name="connsiteY2412" fmla="*/ 3487224 h 4661785"/>
                <a:gd name="connsiteX2413" fmla="*/ 1216916 w 8370445"/>
                <a:gd name="connsiteY2413" fmla="*/ 3459711 h 4661785"/>
                <a:gd name="connsiteX2414" fmla="*/ 1224338 w 8370445"/>
                <a:gd name="connsiteY2414" fmla="*/ 3439910 h 4661785"/>
                <a:gd name="connsiteX2415" fmla="*/ 1225004 w 8370445"/>
                <a:gd name="connsiteY2415" fmla="*/ 3438197 h 4661785"/>
                <a:gd name="connsiteX2416" fmla="*/ 1225004 w 8370445"/>
                <a:gd name="connsiteY2416" fmla="*/ 3436483 h 4661785"/>
                <a:gd name="connsiteX2417" fmla="*/ 1223576 w 8370445"/>
                <a:gd name="connsiteY2417" fmla="*/ 3431533 h 4661785"/>
                <a:gd name="connsiteX2418" fmla="*/ 1240514 w 8370445"/>
                <a:gd name="connsiteY2418" fmla="*/ 3422013 h 4661785"/>
                <a:gd name="connsiteX2419" fmla="*/ 1242131 w 8370445"/>
                <a:gd name="connsiteY2419" fmla="*/ 3421156 h 4661785"/>
                <a:gd name="connsiteX2420" fmla="*/ 1242892 w 8370445"/>
                <a:gd name="connsiteY2420" fmla="*/ 3419347 h 4661785"/>
                <a:gd name="connsiteX2421" fmla="*/ 1248411 w 8370445"/>
                <a:gd name="connsiteY2421" fmla="*/ 3406115 h 4661785"/>
                <a:gd name="connsiteX2422" fmla="*/ 1281049 w 8370445"/>
                <a:gd name="connsiteY2422" fmla="*/ 3394024 h 4661785"/>
                <a:gd name="connsiteX2423" fmla="*/ 1281525 w 8370445"/>
                <a:gd name="connsiteY2423" fmla="*/ 3394024 h 4661785"/>
                <a:gd name="connsiteX2424" fmla="*/ 1281525 w 8370445"/>
                <a:gd name="connsiteY2424" fmla="*/ 3394024 h 4661785"/>
                <a:gd name="connsiteX2425" fmla="*/ 1306074 w 8370445"/>
                <a:gd name="connsiteY2425" fmla="*/ 3378507 h 4661785"/>
                <a:gd name="connsiteX2426" fmla="*/ 1309405 w 8370445"/>
                <a:gd name="connsiteY2426" fmla="*/ 3376413 h 4661785"/>
                <a:gd name="connsiteX2427" fmla="*/ 1308453 w 8370445"/>
                <a:gd name="connsiteY2427" fmla="*/ 3372605 h 4661785"/>
                <a:gd name="connsiteX2428" fmla="*/ 1303315 w 8370445"/>
                <a:gd name="connsiteY2428" fmla="*/ 3351947 h 4661785"/>
                <a:gd name="connsiteX2429" fmla="*/ 1302839 w 8370445"/>
                <a:gd name="connsiteY2429" fmla="*/ 3350233 h 4661785"/>
                <a:gd name="connsiteX2430" fmla="*/ 1301507 w 8370445"/>
                <a:gd name="connsiteY2430" fmla="*/ 3349091 h 4661785"/>
                <a:gd name="connsiteX2431" fmla="*/ 1284189 w 8370445"/>
                <a:gd name="connsiteY2431" fmla="*/ 3334240 h 4661785"/>
                <a:gd name="connsiteX2432" fmla="*/ 1278194 w 8370445"/>
                <a:gd name="connsiteY2432" fmla="*/ 3323482 h 4661785"/>
                <a:gd name="connsiteX2433" fmla="*/ 1277338 w 8370445"/>
                <a:gd name="connsiteY2433" fmla="*/ 3321864 h 4661785"/>
                <a:gd name="connsiteX2434" fmla="*/ 1275625 w 8370445"/>
                <a:gd name="connsiteY2434" fmla="*/ 3321102 h 4661785"/>
                <a:gd name="connsiteX2435" fmla="*/ 1270868 w 8370445"/>
                <a:gd name="connsiteY2435" fmla="*/ 3319103 h 4661785"/>
                <a:gd name="connsiteX2436" fmla="*/ 1273627 w 8370445"/>
                <a:gd name="connsiteY2436" fmla="*/ 3308155 h 4661785"/>
                <a:gd name="connsiteX2437" fmla="*/ 1273627 w 8370445"/>
                <a:gd name="connsiteY2437" fmla="*/ 3306251 h 4661785"/>
                <a:gd name="connsiteX2438" fmla="*/ 1272771 w 8370445"/>
                <a:gd name="connsiteY2438" fmla="*/ 3304538 h 4661785"/>
                <a:gd name="connsiteX2439" fmla="*/ 1267252 w 8370445"/>
                <a:gd name="connsiteY2439" fmla="*/ 3292543 h 4661785"/>
                <a:gd name="connsiteX2440" fmla="*/ 1268489 w 8370445"/>
                <a:gd name="connsiteY2440" fmla="*/ 3291971 h 4661785"/>
                <a:gd name="connsiteX2441" fmla="*/ 1268489 w 8370445"/>
                <a:gd name="connsiteY2441" fmla="*/ 3288163 h 4661785"/>
                <a:gd name="connsiteX2442" fmla="*/ 1265920 w 8370445"/>
                <a:gd name="connsiteY2442" fmla="*/ 3263602 h 4661785"/>
                <a:gd name="connsiteX2443" fmla="*/ 1265920 w 8370445"/>
                <a:gd name="connsiteY2443" fmla="*/ 3262460 h 4661785"/>
                <a:gd name="connsiteX2444" fmla="*/ 1265349 w 8370445"/>
                <a:gd name="connsiteY2444" fmla="*/ 3261508 h 4661785"/>
                <a:gd name="connsiteX2445" fmla="*/ 1260210 w 8370445"/>
                <a:gd name="connsiteY2445" fmla="*/ 3252464 h 4661785"/>
                <a:gd name="connsiteX2446" fmla="*/ 1259544 w 8370445"/>
                <a:gd name="connsiteY2446" fmla="*/ 3251226 h 4661785"/>
                <a:gd name="connsiteX2447" fmla="*/ 1258307 w 8370445"/>
                <a:gd name="connsiteY2447" fmla="*/ 3250465 h 4661785"/>
                <a:gd name="connsiteX2448" fmla="*/ 1254121 w 8370445"/>
                <a:gd name="connsiteY2448" fmla="*/ 3247894 h 4661785"/>
                <a:gd name="connsiteX2449" fmla="*/ 1251837 w 8370445"/>
                <a:gd name="connsiteY2449" fmla="*/ 3232472 h 4661785"/>
                <a:gd name="connsiteX2450" fmla="*/ 1251837 w 8370445"/>
                <a:gd name="connsiteY2450" fmla="*/ 3231235 h 4661785"/>
                <a:gd name="connsiteX2451" fmla="*/ 1251171 w 8370445"/>
                <a:gd name="connsiteY2451" fmla="*/ 3230188 h 4661785"/>
                <a:gd name="connsiteX2452" fmla="*/ 1244605 w 8370445"/>
                <a:gd name="connsiteY2452" fmla="*/ 3220668 h 4661785"/>
                <a:gd name="connsiteX2453" fmla="*/ 1248126 w 8370445"/>
                <a:gd name="connsiteY2453" fmla="*/ 3194393 h 4661785"/>
                <a:gd name="connsiteX2454" fmla="*/ 1248126 w 8370445"/>
                <a:gd name="connsiteY2454" fmla="*/ 3194393 h 4661785"/>
                <a:gd name="connsiteX2455" fmla="*/ 1248126 w 8370445"/>
                <a:gd name="connsiteY2455" fmla="*/ 3191632 h 4661785"/>
                <a:gd name="connsiteX2456" fmla="*/ 1248126 w 8370445"/>
                <a:gd name="connsiteY2456" fmla="*/ 3190680 h 4661785"/>
                <a:gd name="connsiteX2457" fmla="*/ 1248126 w 8370445"/>
                <a:gd name="connsiteY2457" fmla="*/ 3188966 h 4661785"/>
                <a:gd name="connsiteX2458" fmla="*/ 1248126 w 8370445"/>
                <a:gd name="connsiteY2458" fmla="*/ 3187729 h 4661785"/>
                <a:gd name="connsiteX2459" fmla="*/ 1253835 w 8370445"/>
                <a:gd name="connsiteY2459" fmla="*/ 3183921 h 4661785"/>
                <a:gd name="connsiteX2460" fmla="*/ 1257736 w 8370445"/>
                <a:gd name="connsiteY2460" fmla="*/ 3181351 h 4661785"/>
                <a:gd name="connsiteX2461" fmla="*/ 1255833 w 8370445"/>
                <a:gd name="connsiteY2461" fmla="*/ 3177162 h 4661785"/>
                <a:gd name="connsiteX2462" fmla="*/ 1253169 w 8370445"/>
                <a:gd name="connsiteY2462" fmla="*/ 3171164 h 4661785"/>
                <a:gd name="connsiteX2463" fmla="*/ 1260210 w 8370445"/>
                <a:gd name="connsiteY2463" fmla="*/ 3169070 h 4661785"/>
                <a:gd name="connsiteX2464" fmla="*/ 1263065 w 8370445"/>
                <a:gd name="connsiteY2464" fmla="*/ 3168213 h 4661785"/>
                <a:gd name="connsiteX2465" fmla="*/ 1263826 w 8370445"/>
                <a:gd name="connsiteY2465" fmla="*/ 3165357 h 4661785"/>
                <a:gd name="connsiteX2466" fmla="*/ 1268964 w 8370445"/>
                <a:gd name="connsiteY2466" fmla="*/ 3147270 h 4661785"/>
                <a:gd name="connsiteX2467" fmla="*/ 1268964 w 8370445"/>
                <a:gd name="connsiteY2467" fmla="*/ 3146698 h 4661785"/>
                <a:gd name="connsiteX2468" fmla="*/ 1268964 w 8370445"/>
                <a:gd name="connsiteY2468" fmla="*/ 3146032 h 4661785"/>
                <a:gd name="connsiteX2469" fmla="*/ 1270202 w 8370445"/>
                <a:gd name="connsiteY2469" fmla="*/ 3115092 h 4661785"/>
                <a:gd name="connsiteX2470" fmla="*/ 1270202 w 8370445"/>
                <a:gd name="connsiteY2470" fmla="*/ 3114236 h 4661785"/>
                <a:gd name="connsiteX2471" fmla="*/ 1270202 w 8370445"/>
                <a:gd name="connsiteY2471" fmla="*/ 3113379 h 4661785"/>
                <a:gd name="connsiteX2472" fmla="*/ 1261733 w 8370445"/>
                <a:gd name="connsiteY2472" fmla="*/ 3081963 h 4661785"/>
                <a:gd name="connsiteX2473" fmla="*/ 1268489 w 8370445"/>
                <a:gd name="connsiteY2473" fmla="*/ 3069682 h 4661785"/>
                <a:gd name="connsiteX2474" fmla="*/ 1269440 w 8370445"/>
                <a:gd name="connsiteY2474" fmla="*/ 3067779 h 4661785"/>
                <a:gd name="connsiteX2475" fmla="*/ 1269440 w 8370445"/>
                <a:gd name="connsiteY2475" fmla="*/ 3065779 h 4661785"/>
                <a:gd name="connsiteX2476" fmla="*/ 1268869 w 8370445"/>
                <a:gd name="connsiteY2476" fmla="*/ 3063590 h 4661785"/>
                <a:gd name="connsiteX2477" fmla="*/ 1271914 w 8370445"/>
                <a:gd name="connsiteY2477" fmla="*/ 3060543 h 4661785"/>
                <a:gd name="connsiteX2478" fmla="*/ 1274674 w 8370445"/>
                <a:gd name="connsiteY2478" fmla="*/ 3057782 h 4661785"/>
                <a:gd name="connsiteX2479" fmla="*/ 1272866 w 8370445"/>
                <a:gd name="connsiteY2479" fmla="*/ 3054260 h 4661785"/>
                <a:gd name="connsiteX2480" fmla="*/ 1268679 w 8370445"/>
                <a:gd name="connsiteY2480" fmla="*/ 3045883 h 4661785"/>
                <a:gd name="connsiteX2481" fmla="*/ 1270677 w 8370445"/>
                <a:gd name="connsiteY2481" fmla="*/ 3038838 h 4661785"/>
                <a:gd name="connsiteX2482" fmla="*/ 1271914 w 8370445"/>
                <a:gd name="connsiteY2482" fmla="*/ 3035887 h 4661785"/>
                <a:gd name="connsiteX2483" fmla="*/ 1270963 w 8370445"/>
                <a:gd name="connsiteY2483" fmla="*/ 3033983 h 4661785"/>
                <a:gd name="connsiteX2484" fmla="*/ 1269155 w 8370445"/>
                <a:gd name="connsiteY2484" fmla="*/ 3030461 h 4661785"/>
                <a:gd name="connsiteX2485" fmla="*/ 1273627 w 8370445"/>
                <a:gd name="connsiteY2485" fmla="*/ 3004757 h 4661785"/>
                <a:gd name="connsiteX2486" fmla="*/ 1279431 w 8370445"/>
                <a:gd name="connsiteY2486" fmla="*/ 3000949 h 4661785"/>
                <a:gd name="connsiteX2487" fmla="*/ 1283428 w 8370445"/>
                <a:gd name="connsiteY2487" fmla="*/ 2998283 h 4661785"/>
                <a:gd name="connsiteX2488" fmla="*/ 1281334 w 8370445"/>
                <a:gd name="connsiteY2488" fmla="*/ 2993904 h 4661785"/>
                <a:gd name="connsiteX2489" fmla="*/ 1272866 w 8370445"/>
                <a:gd name="connsiteY2489" fmla="*/ 2977054 h 4661785"/>
                <a:gd name="connsiteX2490" fmla="*/ 1272866 w 8370445"/>
                <a:gd name="connsiteY2490" fmla="*/ 2967534 h 4661785"/>
                <a:gd name="connsiteX2491" fmla="*/ 1276386 w 8370445"/>
                <a:gd name="connsiteY2491" fmla="*/ 2964012 h 4661785"/>
                <a:gd name="connsiteX2492" fmla="*/ 1278004 w 8370445"/>
                <a:gd name="connsiteY2492" fmla="*/ 2962393 h 4661785"/>
                <a:gd name="connsiteX2493" fmla="*/ 1278004 w 8370445"/>
                <a:gd name="connsiteY2493" fmla="*/ 2952017 h 4661785"/>
                <a:gd name="connsiteX2494" fmla="*/ 1294085 w 8370445"/>
                <a:gd name="connsiteY2494" fmla="*/ 2944401 h 4661785"/>
                <a:gd name="connsiteX2495" fmla="*/ 1295322 w 8370445"/>
                <a:gd name="connsiteY2495" fmla="*/ 2945353 h 4661785"/>
                <a:gd name="connsiteX2496" fmla="*/ 1296940 w 8370445"/>
                <a:gd name="connsiteY2496" fmla="*/ 2946400 h 4661785"/>
                <a:gd name="connsiteX2497" fmla="*/ 1298938 w 8370445"/>
                <a:gd name="connsiteY2497" fmla="*/ 2946400 h 4661785"/>
                <a:gd name="connsiteX2498" fmla="*/ 1309690 w 8370445"/>
                <a:gd name="connsiteY2498" fmla="*/ 2945353 h 4661785"/>
                <a:gd name="connsiteX2499" fmla="*/ 1319205 w 8370445"/>
                <a:gd name="connsiteY2499" fmla="*/ 2952969 h 4661785"/>
                <a:gd name="connsiteX2500" fmla="*/ 1321204 w 8370445"/>
                <a:gd name="connsiteY2500" fmla="*/ 2954492 h 4661785"/>
                <a:gd name="connsiteX2501" fmla="*/ 1323582 w 8370445"/>
                <a:gd name="connsiteY2501" fmla="*/ 2954492 h 4661785"/>
                <a:gd name="connsiteX2502" fmla="*/ 1335001 w 8370445"/>
                <a:gd name="connsiteY2502" fmla="*/ 2952398 h 4661785"/>
                <a:gd name="connsiteX2503" fmla="*/ 1341852 w 8370445"/>
                <a:gd name="connsiteY2503" fmla="*/ 2959347 h 4661785"/>
                <a:gd name="connsiteX2504" fmla="*/ 1342994 w 8370445"/>
                <a:gd name="connsiteY2504" fmla="*/ 2971532 h 4661785"/>
                <a:gd name="connsiteX2505" fmla="*/ 1342994 w 8370445"/>
                <a:gd name="connsiteY2505" fmla="*/ 2973341 h 4661785"/>
                <a:gd name="connsiteX2506" fmla="*/ 1344136 w 8370445"/>
                <a:gd name="connsiteY2506" fmla="*/ 2974674 h 4661785"/>
                <a:gd name="connsiteX2507" fmla="*/ 1353651 w 8370445"/>
                <a:gd name="connsiteY2507" fmla="*/ 2984956 h 4661785"/>
                <a:gd name="connsiteX2508" fmla="*/ 1355364 w 8370445"/>
                <a:gd name="connsiteY2508" fmla="*/ 2986955 h 4661785"/>
                <a:gd name="connsiteX2509" fmla="*/ 1358123 w 8370445"/>
                <a:gd name="connsiteY2509" fmla="*/ 2986955 h 4661785"/>
                <a:gd name="connsiteX2510" fmla="*/ 1377154 w 8370445"/>
                <a:gd name="connsiteY2510" fmla="*/ 2985717 h 4661785"/>
                <a:gd name="connsiteX2511" fmla="*/ 1380484 w 8370445"/>
                <a:gd name="connsiteY2511" fmla="*/ 2985717 h 4661785"/>
                <a:gd name="connsiteX2512" fmla="*/ 1381816 w 8370445"/>
                <a:gd name="connsiteY2512" fmla="*/ 2982671 h 4661785"/>
                <a:gd name="connsiteX2513" fmla="*/ 1389143 w 8370445"/>
                <a:gd name="connsiteY2513" fmla="*/ 2965440 h 4661785"/>
                <a:gd name="connsiteX2514" fmla="*/ 1404082 w 8370445"/>
                <a:gd name="connsiteY2514" fmla="*/ 2949256 h 4661785"/>
                <a:gd name="connsiteX2515" fmla="*/ 1405034 w 8370445"/>
                <a:gd name="connsiteY2515" fmla="*/ 2948114 h 4661785"/>
                <a:gd name="connsiteX2516" fmla="*/ 1405034 w 8370445"/>
                <a:gd name="connsiteY2516" fmla="*/ 2946590 h 4661785"/>
                <a:gd name="connsiteX2517" fmla="*/ 1438813 w 8370445"/>
                <a:gd name="connsiteY2517" fmla="*/ 2775233 h 4661785"/>
                <a:gd name="connsiteX2518" fmla="*/ 1829703 w 8370445"/>
                <a:gd name="connsiteY2518" fmla="*/ 2845299 h 4661785"/>
                <a:gd name="connsiteX2519" fmla="*/ 2060735 w 8370445"/>
                <a:gd name="connsiteY2519" fmla="*/ 2881475 h 4661785"/>
                <a:gd name="connsiteX2520" fmla="*/ 2095276 w 8370445"/>
                <a:gd name="connsiteY2520" fmla="*/ 2889186 h 4661785"/>
                <a:gd name="connsiteX2521" fmla="*/ 2310988 w 8370445"/>
                <a:gd name="connsiteY2521" fmla="*/ 2919459 h 4661785"/>
                <a:gd name="connsiteX2522" fmla="*/ 2136192 w 8370445"/>
                <a:gd name="connsiteY2522" fmla="*/ 4185602 h 4661785"/>
                <a:gd name="connsiteX2523" fmla="*/ 2147039 w 8370445"/>
                <a:gd name="connsiteY2523" fmla="*/ 4187125 h 4661785"/>
                <a:gd name="connsiteX2524" fmla="*/ 2321741 w 8370445"/>
                <a:gd name="connsiteY2524" fmla="*/ 2920982 h 4661785"/>
                <a:gd name="connsiteX2525" fmla="*/ 2321741 w 8370445"/>
                <a:gd name="connsiteY2525" fmla="*/ 2920982 h 4661785"/>
                <a:gd name="connsiteX2526" fmla="*/ 2700641 w 8370445"/>
                <a:gd name="connsiteY2526" fmla="*/ 2967725 h 4661785"/>
                <a:gd name="connsiteX2527" fmla="*/ 2701878 w 8370445"/>
                <a:gd name="connsiteY2527" fmla="*/ 2970295 h 4661785"/>
                <a:gd name="connsiteX2528" fmla="*/ 2704828 w 8370445"/>
                <a:gd name="connsiteY2528" fmla="*/ 2970295 h 4661785"/>
                <a:gd name="connsiteX2529" fmla="*/ 2858405 w 8370445"/>
                <a:gd name="connsiteY2529" fmla="*/ 2987050 h 4661785"/>
                <a:gd name="connsiteX2530" fmla="*/ 3214659 w 8370445"/>
                <a:gd name="connsiteY2530" fmla="*/ 3020655 h 4661785"/>
                <a:gd name="connsiteX2531" fmla="*/ 3388694 w 8370445"/>
                <a:gd name="connsiteY2531" fmla="*/ 3033221 h 4661785"/>
                <a:gd name="connsiteX2532" fmla="*/ 3380511 w 8370445"/>
                <a:gd name="connsiteY2532" fmla="*/ 3137940 h 4661785"/>
                <a:gd name="connsiteX2533" fmla="*/ 3375278 w 8370445"/>
                <a:gd name="connsiteY2533" fmla="*/ 3137940 h 4661785"/>
                <a:gd name="connsiteX2534" fmla="*/ 3375278 w 8370445"/>
                <a:gd name="connsiteY2534" fmla="*/ 3142985 h 4661785"/>
                <a:gd name="connsiteX2535" fmla="*/ 3346732 w 8370445"/>
                <a:gd name="connsiteY2535" fmla="*/ 3538060 h 4661785"/>
                <a:gd name="connsiteX2536" fmla="*/ 3295540 w 8370445"/>
                <a:gd name="connsiteY2536" fmla="*/ 4154948 h 4661785"/>
                <a:gd name="connsiteX2537" fmla="*/ 2972018 w 8370445"/>
                <a:gd name="connsiteY2537" fmla="*/ 4126959 h 4661785"/>
                <a:gd name="connsiteX2538" fmla="*/ 2623091 w 8370445"/>
                <a:gd name="connsiteY2538" fmla="*/ 4091069 h 4661785"/>
                <a:gd name="connsiteX2539" fmla="*/ 2620522 w 8370445"/>
                <a:gd name="connsiteY2539" fmla="*/ 4091069 h 4661785"/>
                <a:gd name="connsiteX2540" fmla="*/ 2618714 w 8370445"/>
                <a:gd name="connsiteY2540" fmla="*/ 4092973 h 4661785"/>
                <a:gd name="connsiteX2541" fmla="*/ 2613576 w 8370445"/>
                <a:gd name="connsiteY2541" fmla="*/ 4098114 h 4661785"/>
                <a:gd name="connsiteX2542" fmla="*/ 2608152 w 8370445"/>
                <a:gd name="connsiteY2542" fmla="*/ 4103445 h 4661785"/>
                <a:gd name="connsiteX2543" fmla="*/ 2613671 w 8370445"/>
                <a:gd name="connsiteY2543" fmla="*/ 4106206 h 4661785"/>
                <a:gd name="connsiteX2544" fmla="*/ 2610816 w 8370445"/>
                <a:gd name="connsiteY2544" fmla="*/ 4118772 h 4661785"/>
                <a:gd name="connsiteX2545" fmla="*/ 2610816 w 8370445"/>
                <a:gd name="connsiteY2545" fmla="*/ 4120010 h 4661785"/>
                <a:gd name="connsiteX2546" fmla="*/ 2610816 w 8370445"/>
                <a:gd name="connsiteY2546" fmla="*/ 4121247 h 4661785"/>
                <a:gd name="connsiteX2547" fmla="*/ 2614622 w 8370445"/>
                <a:gd name="connsiteY2547" fmla="*/ 4138002 h 4661785"/>
                <a:gd name="connsiteX2548" fmla="*/ 2614622 w 8370445"/>
                <a:gd name="connsiteY2548" fmla="*/ 4140097 h 4661785"/>
                <a:gd name="connsiteX2549" fmla="*/ 2616335 w 8370445"/>
                <a:gd name="connsiteY2549" fmla="*/ 4141239 h 4661785"/>
                <a:gd name="connsiteX2550" fmla="*/ 2628991 w 8370445"/>
                <a:gd name="connsiteY2550" fmla="*/ 4150188 h 4661785"/>
                <a:gd name="connsiteX2551" fmla="*/ 2628991 w 8370445"/>
                <a:gd name="connsiteY2551" fmla="*/ 4150949 h 4661785"/>
                <a:gd name="connsiteX2552" fmla="*/ 2631750 w 8370445"/>
                <a:gd name="connsiteY2552" fmla="*/ 4150949 h 4661785"/>
                <a:gd name="connsiteX2553" fmla="*/ 2635556 w 8370445"/>
                <a:gd name="connsiteY2553" fmla="*/ 4141430 h 4661785"/>
                <a:gd name="connsiteX2554" fmla="*/ 2624328 w 8370445"/>
                <a:gd name="connsiteY2554" fmla="*/ 4133528 h 4661785"/>
                <a:gd name="connsiteX2555" fmla="*/ 2621188 w 8370445"/>
                <a:gd name="connsiteY2555" fmla="*/ 4120010 h 4661785"/>
                <a:gd name="connsiteX2556" fmla="*/ 2624804 w 8370445"/>
                <a:gd name="connsiteY2556" fmla="*/ 4104492 h 4661785"/>
                <a:gd name="connsiteX2557" fmla="*/ 2624804 w 8370445"/>
                <a:gd name="connsiteY2557" fmla="*/ 4102588 h 4661785"/>
                <a:gd name="connsiteX2558" fmla="*/ 2970781 w 8370445"/>
                <a:gd name="connsiteY2558" fmla="*/ 4137050 h 4661785"/>
                <a:gd name="connsiteX2559" fmla="*/ 3299917 w 8370445"/>
                <a:gd name="connsiteY2559" fmla="*/ 4165610 h 4661785"/>
                <a:gd name="connsiteX2560" fmla="*/ 3305340 w 8370445"/>
                <a:gd name="connsiteY2560" fmla="*/ 4165610 h 4661785"/>
                <a:gd name="connsiteX2561" fmla="*/ 3305340 w 8370445"/>
                <a:gd name="connsiteY2561" fmla="*/ 4160184 h 4661785"/>
                <a:gd name="connsiteX2562" fmla="*/ 3356913 w 8370445"/>
                <a:gd name="connsiteY2562" fmla="*/ 3537775 h 4661785"/>
                <a:gd name="connsiteX2563" fmla="*/ 3384984 w 8370445"/>
                <a:gd name="connsiteY2563" fmla="*/ 3147460 h 4661785"/>
                <a:gd name="connsiteX2564" fmla="*/ 3668636 w 8370445"/>
                <a:gd name="connsiteY2564" fmla="*/ 3166500 h 4661785"/>
                <a:gd name="connsiteX2565" fmla="*/ 3669587 w 8370445"/>
                <a:gd name="connsiteY2565" fmla="*/ 3166500 h 4661785"/>
                <a:gd name="connsiteX2566" fmla="*/ 3680720 w 8370445"/>
                <a:gd name="connsiteY2566" fmla="*/ 3167166 h 4661785"/>
                <a:gd name="connsiteX2567" fmla="*/ 3697753 w 8370445"/>
                <a:gd name="connsiteY2567" fmla="*/ 3168308 h 4661785"/>
                <a:gd name="connsiteX2568" fmla="*/ 3706506 w 8370445"/>
                <a:gd name="connsiteY2568" fmla="*/ 3168975 h 4661785"/>
                <a:gd name="connsiteX2569" fmla="*/ 3706506 w 8370445"/>
                <a:gd name="connsiteY2569" fmla="*/ 3168975 h 4661785"/>
                <a:gd name="connsiteX2570" fmla="*/ 3724491 w 8370445"/>
                <a:gd name="connsiteY2570" fmla="*/ 3170212 h 4661785"/>
                <a:gd name="connsiteX2571" fmla="*/ 3728963 w 8370445"/>
                <a:gd name="connsiteY2571" fmla="*/ 3170212 h 4661785"/>
                <a:gd name="connsiteX2572" fmla="*/ 3919745 w 8370445"/>
                <a:gd name="connsiteY2572" fmla="*/ 3177733 h 4661785"/>
                <a:gd name="connsiteX2573" fmla="*/ 3901951 w 8370445"/>
                <a:gd name="connsiteY2573" fmla="*/ 3611173 h 4661785"/>
                <a:gd name="connsiteX2574" fmla="*/ 3901951 w 8370445"/>
                <a:gd name="connsiteY2574" fmla="*/ 3618027 h 4661785"/>
                <a:gd name="connsiteX2575" fmla="*/ 3908707 w 8370445"/>
                <a:gd name="connsiteY2575" fmla="*/ 3616694 h 4661785"/>
                <a:gd name="connsiteX2576" fmla="*/ 3919269 w 8370445"/>
                <a:gd name="connsiteY2576" fmla="*/ 3614600 h 4661785"/>
                <a:gd name="connsiteX2577" fmla="*/ 3925740 w 8370445"/>
                <a:gd name="connsiteY2577" fmla="*/ 3619169 h 4661785"/>
                <a:gd name="connsiteX2578" fmla="*/ 3947149 w 8370445"/>
                <a:gd name="connsiteY2578" fmla="*/ 3648205 h 4661785"/>
                <a:gd name="connsiteX2579" fmla="*/ 3947149 w 8370445"/>
                <a:gd name="connsiteY2579" fmla="*/ 3648776 h 4661785"/>
                <a:gd name="connsiteX2580" fmla="*/ 3947720 w 8370445"/>
                <a:gd name="connsiteY2580" fmla="*/ 3648776 h 4661785"/>
                <a:gd name="connsiteX2581" fmla="*/ 3964467 w 8370445"/>
                <a:gd name="connsiteY2581" fmla="*/ 3661723 h 4661785"/>
                <a:gd name="connsiteX2582" fmla="*/ 3965704 w 8370445"/>
                <a:gd name="connsiteY2582" fmla="*/ 3662580 h 4661785"/>
                <a:gd name="connsiteX2583" fmla="*/ 3967227 w 8370445"/>
                <a:gd name="connsiteY2583" fmla="*/ 3662580 h 4661785"/>
                <a:gd name="connsiteX2584" fmla="*/ 3978835 w 8370445"/>
                <a:gd name="connsiteY2584" fmla="*/ 3663913 h 4661785"/>
                <a:gd name="connsiteX2585" fmla="*/ 3982832 w 8370445"/>
                <a:gd name="connsiteY2585" fmla="*/ 3664389 h 4661785"/>
                <a:gd name="connsiteX2586" fmla="*/ 3984449 w 8370445"/>
                <a:gd name="connsiteY2586" fmla="*/ 3660676 h 4661785"/>
                <a:gd name="connsiteX2587" fmla="*/ 3987209 w 8370445"/>
                <a:gd name="connsiteY2587" fmla="*/ 3654107 h 4661785"/>
                <a:gd name="connsiteX2588" fmla="*/ 3987875 w 8370445"/>
                <a:gd name="connsiteY2588" fmla="*/ 3654107 h 4661785"/>
                <a:gd name="connsiteX2589" fmla="*/ 4010617 w 8370445"/>
                <a:gd name="connsiteY2589" fmla="*/ 3664865 h 4661785"/>
                <a:gd name="connsiteX2590" fmla="*/ 4015945 w 8370445"/>
                <a:gd name="connsiteY2590" fmla="*/ 3667435 h 4661785"/>
                <a:gd name="connsiteX2591" fmla="*/ 4018039 w 8370445"/>
                <a:gd name="connsiteY2591" fmla="*/ 3661914 h 4661785"/>
                <a:gd name="connsiteX2592" fmla="*/ 4023177 w 8370445"/>
                <a:gd name="connsiteY2592" fmla="*/ 3648681 h 4661785"/>
                <a:gd name="connsiteX2593" fmla="*/ 4026888 w 8370445"/>
                <a:gd name="connsiteY2593" fmla="*/ 3653155 h 4661785"/>
                <a:gd name="connsiteX2594" fmla="*/ 4027744 w 8370445"/>
                <a:gd name="connsiteY2594" fmla="*/ 3654203 h 4661785"/>
                <a:gd name="connsiteX2595" fmla="*/ 4029171 w 8370445"/>
                <a:gd name="connsiteY2595" fmla="*/ 3654774 h 4661785"/>
                <a:gd name="connsiteX2596" fmla="*/ 4037164 w 8370445"/>
                <a:gd name="connsiteY2596" fmla="*/ 3657725 h 4661785"/>
                <a:gd name="connsiteX2597" fmla="*/ 4038877 w 8370445"/>
                <a:gd name="connsiteY2597" fmla="*/ 3662009 h 4661785"/>
                <a:gd name="connsiteX2598" fmla="*/ 4038877 w 8370445"/>
                <a:gd name="connsiteY2598" fmla="*/ 3662865 h 4661785"/>
                <a:gd name="connsiteX2599" fmla="*/ 4039448 w 8370445"/>
                <a:gd name="connsiteY2599" fmla="*/ 3663532 h 4661785"/>
                <a:gd name="connsiteX2600" fmla="*/ 4046014 w 8370445"/>
                <a:gd name="connsiteY2600" fmla="*/ 3671148 h 4661785"/>
                <a:gd name="connsiteX2601" fmla="*/ 4047155 w 8370445"/>
                <a:gd name="connsiteY2601" fmla="*/ 3690188 h 4661785"/>
                <a:gd name="connsiteX2602" fmla="*/ 4047155 w 8370445"/>
                <a:gd name="connsiteY2602" fmla="*/ 3692758 h 4661785"/>
                <a:gd name="connsiteX2603" fmla="*/ 4048297 w 8370445"/>
                <a:gd name="connsiteY2603" fmla="*/ 3694091 h 4661785"/>
                <a:gd name="connsiteX2604" fmla="*/ 4054768 w 8370445"/>
                <a:gd name="connsiteY2604" fmla="*/ 3701802 h 4661785"/>
                <a:gd name="connsiteX2605" fmla="*/ 4056195 w 8370445"/>
                <a:gd name="connsiteY2605" fmla="*/ 3703515 h 4661785"/>
                <a:gd name="connsiteX2606" fmla="*/ 4058383 w 8370445"/>
                <a:gd name="connsiteY2606" fmla="*/ 3703515 h 4661785"/>
                <a:gd name="connsiteX2607" fmla="*/ 4082933 w 8370445"/>
                <a:gd name="connsiteY2607" fmla="*/ 3706086 h 4661785"/>
                <a:gd name="connsiteX2608" fmla="*/ 4083599 w 8370445"/>
                <a:gd name="connsiteY2608" fmla="*/ 3706086 h 4661785"/>
                <a:gd name="connsiteX2609" fmla="*/ 4084360 w 8370445"/>
                <a:gd name="connsiteY2609" fmla="*/ 3706086 h 4661785"/>
                <a:gd name="connsiteX2610" fmla="*/ 4090070 w 8370445"/>
                <a:gd name="connsiteY2610" fmla="*/ 3705134 h 4661785"/>
                <a:gd name="connsiteX2611" fmla="*/ 4106341 w 8370445"/>
                <a:gd name="connsiteY2611" fmla="*/ 3715606 h 4661785"/>
                <a:gd name="connsiteX2612" fmla="*/ 4107007 w 8370445"/>
                <a:gd name="connsiteY2612" fmla="*/ 3715606 h 4661785"/>
                <a:gd name="connsiteX2613" fmla="*/ 4107673 w 8370445"/>
                <a:gd name="connsiteY2613" fmla="*/ 3715606 h 4661785"/>
                <a:gd name="connsiteX2614" fmla="*/ 4128321 w 8370445"/>
                <a:gd name="connsiteY2614" fmla="*/ 3722079 h 4661785"/>
                <a:gd name="connsiteX2615" fmla="*/ 4129368 w 8370445"/>
                <a:gd name="connsiteY2615" fmla="*/ 3722079 h 4661785"/>
                <a:gd name="connsiteX2616" fmla="*/ 4142309 w 8370445"/>
                <a:gd name="connsiteY2616" fmla="*/ 3723412 h 4661785"/>
                <a:gd name="connsiteX2617" fmla="*/ 4144878 w 8370445"/>
                <a:gd name="connsiteY2617" fmla="*/ 3723412 h 4661785"/>
                <a:gd name="connsiteX2618" fmla="*/ 4146686 w 8370445"/>
                <a:gd name="connsiteY2618" fmla="*/ 3721508 h 4661785"/>
                <a:gd name="connsiteX2619" fmla="*/ 4150492 w 8370445"/>
                <a:gd name="connsiteY2619" fmla="*/ 3717700 h 4661785"/>
                <a:gd name="connsiteX2620" fmla="*/ 4157533 w 8370445"/>
                <a:gd name="connsiteY2620" fmla="*/ 3716843 h 4661785"/>
                <a:gd name="connsiteX2621" fmla="*/ 4162862 w 8370445"/>
                <a:gd name="connsiteY2621" fmla="*/ 3719128 h 4661785"/>
                <a:gd name="connsiteX2622" fmla="*/ 4164670 w 8370445"/>
                <a:gd name="connsiteY2622" fmla="*/ 3725602 h 4661785"/>
                <a:gd name="connsiteX2623" fmla="*/ 4165145 w 8370445"/>
                <a:gd name="connsiteY2623" fmla="*/ 3727315 h 4661785"/>
                <a:gd name="connsiteX2624" fmla="*/ 4166573 w 8370445"/>
                <a:gd name="connsiteY2624" fmla="*/ 3728458 h 4661785"/>
                <a:gd name="connsiteX2625" fmla="*/ 4178181 w 8370445"/>
                <a:gd name="connsiteY2625" fmla="*/ 3737501 h 4661785"/>
                <a:gd name="connsiteX2626" fmla="*/ 4179038 w 8370445"/>
                <a:gd name="connsiteY2626" fmla="*/ 3738073 h 4661785"/>
                <a:gd name="connsiteX2627" fmla="*/ 4180085 w 8370445"/>
                <a:gd name="connsiteY2627" fmla="*/ 3738073 h 4661785"/>
                <a:gd name="connsiteX2628" fmla="*/ 4189124 w 8370445"/>
                <a:gd name="connsiteY2628" fmla="*/ 3740643 h 4661785"/>
                <a:gd name="connsiteX2629" fmla="*/ 4191122 w 8370445"/>
                <a:gd name="connsiteY2629" fmla="*/ 3741214 h 4661785"/>
                <a:gd name="connsiteX2630" fmla="*/ 4193025 w 8370445"/>
                <a:gd name="connsiteY2630" fmla="*/ 3740262 h 4661785"/>
                <a:gd name="connsiteX2631" fmla="*/ 4198164 w 8370445"/>
                <a:gd name="connsiteY2631" fmla="*/ 3737692 h 4661785"/>
                <a:gd name="connsiteX2632" fmla="*/ 4199306 w 8370445"/>
                <a:gd name="connsiteY2632" fmla="*/ 3737121 h 4661785"/>
                <a:gd name="connsiteX2633" fmla="*/ 4200067 w 8370445"/>
                <a:gd name="connsiteY2633" fmla="*/ 3736073 h 4661785"/>
                <a:gd name="connsiteX2634" fmla="*/ 4210914 w 8370445"/>
                <a:gd name="connsiteY2634" fmla="*/ 3721984 h 4661785"/>
                <a:gd name="connsiteX2635" fmla="*/ 4241173 w 8370445"/>
                <a:gd name="connsiteY2635" fmla="*/ 3727791 h 4661785"/>
                <a:gd name="connsiteX2636" fmla="*/ 4243171 w 8370445"/>
                <a:gd name="connsiteY2636" fmla="*/ 3727791 h 4661785"/>
                <a:gd name="connsiteX2637" fmla="*/ 4244979 w 8370445"/>
                <a:gd name="connsiteY2637" fmla="*/ 3726744 h 4661785"/>
                <a:gd name="connsiteX2638" fmla="*/ 4249927 w 8370445"/>
                <a:gd name="connsiteY2638" fmla="*/ 3723793 h 4661785"/>
                <a:gd name="connsiteX2639" fmla="*/ 4248405 w 8370445"/>
                <a:gd name="connsiteY2639" fmla="*/ 3733313 h 4661785"/>
                <a:gd name="connsiteX2640" fmla="*/ 4248405 w 8370445"/>
                <a:gd name="connsiteY2640" fmla="*/ 3734455 h 4661785"/>
                <a:gd name="connsiteX2641" fmla="*/ 4248405 w 8370445"/>
                <a:gd name="connsiteY2641" fmla="*/ 3735597 h 4661785"/>
                <a:gd name="connsiteX2642" fmla="*/ 4252306 w 8370445"/>
                <a:gd name="connsiteY2642" fmla="*/ 3749782 h 4661785"/>
                <a:gd name="connsiteX2643" fmla="*/ 4253067 w 8370445"/>
                <a:gd name="connsiteY2643" fmla="*/ 3752638 h 4661785"/>
                <a:gd name="connsiteX2644" fmla="*/ 4255827 w 8370445"/>
                <a:gd name="connsiteY2644" fmla="*/ 3753590 h 4661785"/>
                <a:gd name="connsiteX2645" fmla="*/ 4267435 w 8370445"/>
                <a:gd name="connsiteY2645" fmla="*/ 3757398 h 4661785"/>
                <a:gd name="connsiteX2646" fmla="*/ 4269243 w 8370445"/>
                <a:gd name="connsiteY2646" fmla="*/ 3757969 h 4661785"/>
                <a:gd name="connsiteX2647" fmla="*/ 4270956 w 8370445"/>
                <a:gd name="connsiteY2647" fmla="*/ 3757398 h 4661785"/>
                <a:gd name="connsiteX2648" fmla="*/ 4275048 w 8370445"/>
                <a:gd name="connsiteY2648" fmla="*/ 3756065 h 4661785"/>
                <a:gd name="connsiteX2649" fmla="*/ 4276190 w 8370445"/>
                <a:gd name="connsiteY2649" fmla="*/ 3757398 h 4661785"/>
                <a:gd name="connsiteX2650" fmla="*/ 4275523 w 8370445"/>
                <a:gd name="connsiteY2650" fmla="*/ 3759968 h 4661785"/>
                <a:gd name="connsiteX2651" fmla="*/ 4275523 w 8370445"/>
                <a:gd name="connsiteY2651" fmla="*/ 3761491 h 4661785"/>
                <a:gd name="connsiteX2652" fmla="*/ 4275999 w 8370445"/>
                <a:gd name="connsiteY2652" fmla="*/ 3763015 h 4661785"/>
                <a:gd name="connsiteX2653" fmla="*/ 4275999 w 8370445"/>
                <a:gd name="connsiteY2653" fmla="*/ 3763681 h 4661785"/>
                <a:gd name="connsiteX2654" fmla="*/ 4273145 w 8370445"/>
                <a:gd name="connsiteY2654" fmla="*/ 3766442 h 4661785"/>
                <a:gd name="connsiteX2655" fmla="*/ 4270195 w 8370445"/>
                <a:gd name="connsiteY2655" fmla="*/ 3769488 h 4661785"/>
                <a:gd name="connsiteX2656" fmla="*/ 4272383 w 8370445"/>
                <a:gd name="connsiteY2656" fmla="*/ 3773106 h 4661785"/>
                <a:gd name="connsiteX2657" fmla="*/ 4276285 w 8370445"/>
                <a:gd name="connsiteY2657" fmla="*/ 3779579 h 4661785"/>
                <a:gd name="connsiteX2658" fmla="*/ 4277236 w 8370445"/>
                <a:gd name="connsiteY2658" fmla="*/ 3781293 h 4661785"/>
                <a:gd name="connsiteX2659" fmla="*/ 4279234 w 8370445"/>
                <a:gd name="connsiteY2659" fmla="*/ 3781959 h 4661785"/>
                <a:gd name="connsiteX2660" fmla="*/ 4298265 w 8370445"/>
                <a:gd name="connsiteY2660" fmla="*/ 3788433 h 4661785"/>
                <a:gd name="connsiteX2661" fmla="*/ 4301215 w 8370445"/>
                <a:gd name="connsiteY2661" fmla="*/ 3789385 h 4661785"/>
                <a:gd name="connsiteX2662" fmla="*/ 4303499 w 8370445"/>
                <a:gd name="connsiteY2662" fmla="*/ 3787386 h 4661785"/>
                <a:gd name="connsiteX2663" fmla="*/ 4335851 w 8370445"/>
                <a:gd name="connsiteY2663" fmla="*/ 3759778 h 4661785"/>
                <a:gd name="connsiteX2664" fmla="*/ 4343177 w 8370445"/>
                <a:gd name="connsiteY2664" fmla="*/ 3762729 h 4661785"/>
                <a:gd name="connsiteX2665" fmla="*/ 4346318 w 8370445"/>
                <a:gd name="connsiteY2665" fmla="*/ 3774343 h 4661785"/>
                <a:gd name="connsiteX2666" fmla="*/ 4347745 w 8370445"/>
                <a:gd name="connsiteY2666" fmla="*/ 3779294 h 4661785"/>
                <a:gd name="connsiteX2667" fmla="*/ 4352788 w 8370445"/>
                <a:gd name="connsiteY2667" fmla="*/ 3778247 h 4661785"/>
                <a:gd name="connsiteX2668" fmla="*/ 4362779 w 8370445"/>
                <a:gd name="connsiteY2668" fmla="*/ 3775962 h 4661785"/>
                <a:gd name="connsiteX2669" fmla="*/ 4368393 w 8370445"/>
                <a:gd name="connsiteY2669" fmla="*/ 3778056 h 4661785"/>
                <a:gd name="connsiteX2670" fmla="*/ 4369345 w 8370445"/>
                <a:gd name="connsiteY2670" fmla="*/ 3788909 h 4661785"/>
                <a:gd name="connsiteX2671" fmla="*/ 4369345 w 8370445"/>
                <a:gd name="connsiteY2671" fmla="*/ 3791670 h 4661785"/>
                <a:gd name="connsiteX2672" fmla="*/ 4371723 w 8370445"/>
                <a:gd name="connsiteY2672" fmla="*/ 3793098 h 4661785"/>
                <a:gd name="connsiteX2673" fmla="*/ 4378194 w 8370445"/>
                <a:gd name="connsiteY2673" fmla="*/ 3796905 h 4661785"/>
                <a:gd name="connsiteX2674" fmla="*/ 4379811 w 8370445"/>
                <a:gd name="connsiteY2674" fmla="*/ 3797952 h 4661785"/>
                <a:gd name="connsiteX2675" fmla="*/ 4381715 w 8370445"/>
                <a:gd name="connsiteY2675" fmla="*/ 3797952 h 4661785"/>
                <a:gd name="connsiteX2676" fmla="*/ 4391991 w 8370445"/>
                <a:gd name="connsiteY2676" fmla="*/ 3796715 h 4661785"/>
                <a:gd name="connsiteX2677" fmla="*/ 4394941 w 8370445"/>
                <a:gd name="connsiteY2677" fmla="*/ 3796715 h 4661785"/>
                <a:gd name="connsiteX2678" fmla="*/ 4396178 w 8370445"/>
                <a:gd name="connsiteY2678" fmla="*/ 3794050 h 4661785"/>
                <a:gd name="connsiteX2679" fmla="*/ 4398937 w 8370445"/>
                <a:gd name="connsiteY2679" fmla="*/ 3788623 h 4661785"/>
                <a:gd name="connsiteX2680" fmla="*/ 4401697 w 8370445"/>
                <a:gd name="connsiteY2680" fmla="*/ 3787861 h 4661785"/>
                <a:gd name="connsiteX2681" fmla="*/ 4403885 w 8370445"/>
                <a:gd name="connsiteY2681" fmla="*/ 3787386 h 4661785"/>
                <a:gd name="connsiteX2682" fmla="*/ 4405598 w 8370445"/>
                <a:gd name="connsiteY2682" fmla="*/ 3789004 h 4661785"/>
                <a:gd name="connsiteX2683" fmla="*/ 4410927 w 8370445"/>
                <a:gd name="connsiteY2683" fmla="*/ 3794430 h 4661785"/>
                <a:gd name="connsiteX2684" fmla="*/ 4414257 w 8370445"/>
                <a:gd name="connsiteY2684" fmla="*/ 3787576 h 4661785"/>
                <a:gd name="connsiteX2685" fmla="*/ 4417112 w 8370445"/>
                <a:gd name="connsiteY2685" fmla="*/ 3782054 h 4661785"/>
                <a:gd name="connsiteX2686" fmla="*/ 4419871 w 8370445"/>
                <a:gd name="connsiteY2686" fmla="*/ 3781198 h 4661785"/>
                <a:gd name="connsiteX2687" fmla="*/ 4421584 w 8370445"/>
                <a:gd name="connsiteY2687" fmla="*/ 3784054 h 4661785"/>
                <a:gd name="connsiteX2688" fmla="*/ 4417492 w 8370445"/>
                <a:gd name="connsiteY2688" fmla="*/ 3787481 h 4661785"/>
                <a:gd name="connsiteX2689" fmla="*/ 4416065 w 8370445"/>
                <a:gd name="connsiteY2689" fmla="*/ 3788718 h 4661785"/>
                <a:gd name="connsiteX2690" fmla="*/ 4416065 w 8370445"/>
                <a:gd name="connsiteY2690" fmla="*/ 3790622 h 4661785"/>
                <a:gd name="connsiteX2691" fmla="*/ 4414828 w 8370445"/>
                <a:gd name="connsiteY2691" fmla="*/ 3797001 h 4661785"/>
                <a:gd name="connsiteX2692" fmla="*/ 4414828 w 8370445"/>
                <a:gd name="connsiteY2692" fmla="*/ 3798429 h 4661785"/>
                <a:gd name="connsiteX2693" fmla="*/ 4415304 w 8370445"/>
                <a:gd name="connsiteY2693" fmla="*/ 3799857 h 4661785"/>
                <a:gd name="connsiteX2694" fmla="*/ 4419205 w 8370445"/>
                <a:gd name="connsiteY2694" fmla="*/ 3811471 h 4661785"/>
                <a:gd name="connsiteX2695" fmla="*/ 4419776 w 8370445"/>
                <a:gd name="connsiteY2695" fmla="*/ 3813184 h 4661785"/>
                <a:gd name="connsiteX2696" fmla="*/ 4421298 w 8370445"/>
                <a:gd name="connsiteY2696" fmla="*/ 3814232 h 4661785"/>
                <a:gd name="connsiteX2697" fmla="*/ 4429101 w 8370445"/>
                <a:gd name="connsiteY2697" fmla="*/ 3819467 h 4661785"/>
                <a:gd name="connsiteX2698" fmla="*/ 4430433 w 8370445"/>
                <a:gd name="connsiteY2698" fmla="*/ 3820324 h 4661785"/>
                <a:gd name="connsiteX2699" fmla="*/ 4450035 w 8370445"/>
                <a:gd name="connsiteY2699" fmla="*/ 3820324 h 4661785"/>
                <a:gd name="connsiteX2700" fmla="*/ 4450035 w 8370445"/>
                <a:gd name="connsiteY2700" fmla="*/ 3801284 h 4661785"/>
                <a:gd name="connsiteX2701" fmla="*/ 4455363 w 8370445"/>
                <a:gd name="connsiteY2701" fmla="*/ 3797762 h 4661785"/>
                <a:gd name="connsiteX2702" fmla="*/ 4460977 w 8370445"/>
                <a:gd name="connsiteY2702" fmla="*/ 3794050 h 4661785"/>
                <a:gd name="connsiteX2703" fmla="*/ 4460977 w 8370445"/>
                <a:gd name="connsiteY2703" fmla="*/ 3794050 h 4661785"/>
                <a:gd name="connsiteX2704" fmla="*/ 4463261 w 8370445"/>
                <a:gd name="connsiteY2704" fmla="*/ 3793288 h 4661785"/>
                <a:gd name="connsiteX2705" fmla="*/ 4465640 w 8370445"/>
                <a:gd name="connsiteY2705" fmla="*/ 3792526 h 4661785"/>
                <a:gd name="connsiteX2706" fmla="*/ 4466591 w 8370445"/>
                <a:gd name="connsiteY2706" fmla="*/ 3790146 h 4661785"/>
                <a:gd name="connsiteX2707" fmla="*/ 4469161 w 8370445"/>
                <a:gd name="connsiteY2707" fmla="*/ 3783673 h 4661785"/>
                <a:gd name="connsiteX2708" fmla="*/ 4469161 w 8370445"/>
                <a:gd name="connsiteY2708" fmla="*/ 3782721 h 4661785"/>
                <a:gd name="connsiteX2709" fmla="*/ 4469161 w 8370445"/>
                <a:gd name="connsiteY2709" fmla="*/ 3773201 h 4661785"/>
                <a:gd name="connsiteX2710" fmla="*/ 4470112 w 8370445"/>
                <a:gd name="connsiteY2710" fmla="*/ 3773201 h 4661785"/>
                <a:gd name="connsiteX2711" fmla="*/ 4472300 w 8370445"/>
                <a:gd name="connsiteY2711" fmla="*/ 3771487 h 4661785"/>
                <a:gd name="connsiteX2712" fmla="*/ 4476012 w 8370445"/>
                <a:gd name="connsiteY2712" fmla="*/ 3768441 h 4661785"/>
                <a:gd name="connsiteX2713" fmla="*/ 4476012 w 8370445"/>
                <a:gd name="connsiteY2713" fmla="*/ 3768441 h 4661785"/>
                <a:gd name="connsiteX2714" fmla="*/ 4483053 w 8370445"/>
                <a:gd name="connsiteY2714" fmla="*/ 3787481 h 4661785"/>
                <a:gd name="connsiteX2715" fmla="*/ 4484480 w 8370445"/>
                <a:gd name="connsiteY2715" fmla="*/ 3791479 h 4661785"/>
                <a:gd name="connsiteX2716" fmla="*/ 4488667 w 8370445"/>
                <a:gd name="connsiteY2716" fmla="*/ 3791003 h 4661785"/>
                <a:gd name="connsiteX2717" fmla="*/ 4498182 w 8370445"/>
                <a:gd name="connsiteY2717" fmla="*/ 3789956 h 4661785"/>
                <a:gd name="connsiteX2718" fmla="*/ 4505414 w 8370445"/>
                <a:gd name="connsiteY2718" fmla="*/ 3796144 h 4661785"/>
                <a:gd name="connsiteX2719" fmla="*/ 4507507 w 8370445"/>
                <a:gd name="connsiteY2719" fmla="*/ 3797952 h 4661785"/>
                <a:gd name="connsiteX2720" fmla="*/ 4510267 w 8370445"/>
                <a:gd name="connsiteY2720" fmla="*/ 3797286 h 4661785"/>
                <a:gd name="connsiteX2721" fmla="*/ 4520638 w 8370445"/>
                <a:gd name="connsiteY2721" fmla="*/ 3794716 h 4661785"/>
                <a:gd name="connsiteX2722" fmla="*/ 4523493 w 8370445"/>
                <a:gd name="connsiteY2722" fmla="*/ 3793954 h 4661785"/>
                <a:gd name="connsiteX2723" fmla="*/ 4524445 w 8370445"/>
                <a:gd name="connsiteY2723" fmla="*/ 3791193 h 4661785"/>
                <a:gd name="connsiteX2724" fmla="*/ 4528060 w 8370445"/>
                <a:gd name="connsiteY2724" fmla="*/ 3780436 h 4661785"/>
                <a:gd name="connsiteX2725" fmla="*/ 4530154 w 8370445"/>
                <a:gd name="connsiteY2725" fmla="*/ 3781007 h 4661785"/>
                <a:gd name="connsiteX2726" fmla="*/ 4529297 w 8370445"/>
                <a:gd name="connsiteY2726" fmla="*/ 3782054 h 4661785"/>
                <a:gd name="connsiteX2727" fmla="*/ 4527014 w 8370445"/>
                <a:gd name="connsiteY2727" fmla="*/ 3784815 h 4661785"/>
                <a:gd name="connsiteX2728" fmla="*/ 4528631 w 8370445"/>
                <a:gd name="connsiteY2728" fmla="*/ 3788052 h 4661785"/>
                <a:gd name="connsiteX2729" fmla="*/ 4531200 w 8370445"/>
                <a:gd name="connsiteY2729" fmla="*/ 3793193 h 4661785"/>
                <a:gd name="connsiteX2730" fmla="*/ 4532247 w 8370445"/>
                <a:gd name="connsiteY2730" fmla="*/ 3795287 h 4661785"/>
                <a:gd name="connsiteX2731" fmla="*/ 4534436 w 8370445"/>
                <a:gd name="connsiteY2731" fmla="*/ 3795953 h 4661785"/>
                <a:gd name="connsiteX2732" fmla="*/ 4549184 w 8370445"/>
                <a:gd name="connsiteY2732" fmla="*/ 3800523 h 4661785"/>
                <a:gd name="connsiteX2733" fmla="*/ 4553276 w 8370445"/>
                <a:gd name="connsiteY2733" fmla="*/ 3807663 h 4661785"/>
                <a:gd name="connsiteX2734" fmla="*/ 4555274 w 8370445"/>
                <a:gd name="connsiteY2734" fmla="*/ 3811090 h 4661785"/>
                <a:gd name="connsiteX2735" fmla="*/ 4559175 w 8370445"/>
                <a:gd name="connsiteY2735" fmla="*/ 3810233 h 4661785"/>
                <a:gd name="connsiteX2736" fmla="*/ 4567358 w 8370445"/>
                <a:gd name="connsiteY2736" fmla="*/ 3808424 h 4661785"/>
                <a:gd name="connsiteX2737" fmla="*/ 4579443 w 8370445"/>
                <a:gd name="connsiteY2737" fmla="*/ 3824989 h 4661785"/>
                <a:gd name="connsiteX2738" fmla="*/ 4580585 w 8370445"/>
                <a:gd name="connsiteY2738" fmla="*/ 3826512 h 4661785"/>
                <a:gd name="connsiteX2739" fmla="*/ 4582488 w 8370445"/>
                <a:gd name="connsiteY2739" fmla="*/ 3826988 h 4661785"/>
                <a:gd name="connsiteX2740" fmla="*/ 4587626 w 8370445"/>
                <a:gd name="connsiteY2740" fmla="*/ 3828321 h 4661785"/>
                <a:gd name="connsiteX2741" fmla="*/ 4590671 w 8370445"/>
                <a:gd name="connsiteY2741" fmla="*/ 3828987 h 4661785"/>
                <a:gd name="connsiteX2742" fmla="*/ 4592765 w 8370445"/>
                <a:gd name="connsiteY2742" fmla="*/ 3826893 h 4661785"/>
                <a:gd name="connsiteX2743" fmla="*/ 4596666 w 8370445"/>
                <a:gd name="connsiteY2743" fmla="*/ 3822990 h 4661785"/>
                <a:gd name="connsiteX2744" fmla="*/ 4597617 w 8370445"/>
                <a:gd name="connsiteY2744" fmla="*/ 3822038 h 4661785"/>
                <a:gd name="connsiteX2745" fmla="*/ 4598093 w 8370445"/>
                <a:gd name="connsiteY2745" fmla="*/ 3820705 h 4661785"/>
                <a:gd name="connsiteX2746" fmla="*/ 4600282 w 8370445"/>
                <a:gd name="connsiteY2746" fmla="*/ 3813184 h 4661785"/>
                <a:gd name="connsiteX2747" fmla="*/ 4606562 w 8370445"/>
                <a:gd name="connsiteY2747" fmla="*/ 3815279 h 4661785"/>
                <a:gd name="connsiteX2748" fmla="*/ 4608179 w 8370445"/>
                <a:gd name="connsiteY2748" fmla="*/ 3815279 h 4661785"/>
                <a:gd name="connsiteX2749" fmla="*/ 4609797 w 8370445"/>
                <a:gd name="connsiteY2749" fmla="*/ 3815279 h 4661785"/>
                <a:gd name="connsiteX2750" fmla="*/ 4618836 w 8370445"/>
                <a:gd name="connsiteY2750" fmla="*/ 3812708 h 4661785"/>
                <a:gd name="connsiteX2751" fmla="*/ 4621311 w 8370445"/>
                <a:gd name="connsiteY2751" fmla="*/ 3811947 h 4661785"/>
                <a:gd name="connsiteX2752" fmla="*/ 4622357 w 8370445"/>
                <a:gd name="connsiteY2752" fmla="*/ 3809662 h 4661785"/>
                <a:gd name="connsiteX2753" fmla="*/ 4627210 w 8370445"/>
                <a:gd name="connsiteY2753" fmla="*/ 3798714 h 4661785"/>
                <a:gd name="connsiteX2754" fmla="*/ 4628542 w 8370445"/>
                <a:gd name="connsiteY2754" fmla="*/ 3798714 h 4661785"/>
                <a:gd name="connsiteX2755" fmla="*/ 4629399 w 8370445"/>
                <a:gd name="connsiteY2755" fmla="*/ 3798714 h 4661785"/>
                <a:gd name="connsiteX2756" fmla="*/ 4641673 w 8370445"/>
                <a:gd name="connsiteY2756" fmla="*/ 3794621 h 4661785"/>
                <a:gd name="connsiteX2757" fmla="*/ 4641673 w 8370445"/>
                <a:gd name="connsiteY2757" fmla="*/ 3794621 h 4661785"/>
                <a:gd name="connsiteX2758" fmla="*/ 4647478 w 8370445"/>
                <a:gd name="connsiteY2758" fmla="*/ 3800428 h 4661785"/>
                <a:gd name="connsiteX2759" fmla="*/ 4650618 w 8370445"/>
                <a:gd name="connsiteY2759" fmla="*/ 3792717 h 4661785"/>
                <a:gd name="connsiteX2760" fmla="*/ 4650618 w 8370445"/>
                <a:gd name="connsiteY2760" fmla="*/ 3792717 h 4661785"/>
                <a:gd name="connsiteX2761" fmla="*/ 4652616 w 8370445"/>
                <a:gd name="connsiteY2761" fmla="*/ 3794050 h 4661785"/>
                <a:gd name="connsiteX2762" fmla="*/ 4655756 w 8370445"/>
                <a:gd name="connsiteY2762" fmla="*/ 3790908 h 4661785"/>
                <a:gd name="connsiteX2763" fmla="*/ 4659467 w 8370445"/>
                <a:gd name="connsiteY2763" fmla="*/ 3787195 h 4661785"/>
                <a:gd name="connsiteX2764" fmla="*/ 4678022 w 8370445"/>
                <a:gd name="connsiteY2764" fmla="*/ 3795858 h 4661785"/>
                <a:gd name="connsiteX2765" fmla="*/ 4681067 w 8370445"/>
                <a:gd name="connsiteY2765" fmla="*/ 3797286 h 4661785"/>
                <a:gd name="connsiteX2766" fmla="*/ 4683731 w 8370445"/>
                <a:gd name="connsiteY2766" fmla="*/ 3795192 h 4661785"/>
                <a:gd name="connsiteX2767" fmla="*/ 4687442 w 8370445"/>
                <a:gd name="connsiteY2767" fmla="*/ 3792241 h 4661785"/>
                <a:gd name="connsiteX2768" fmla="*/ 4689440 w 8370445"/>
                <a:gd name="connsiteY2768" fmla="*/ 3793193 h 4661785"/>
                <a:gd name="connsiteX2769" fmla="*/ 4695720 w 8370445"/>
                <a:gd name="connsiteY2769" fmla="*/ 3796334 h 4661785"/>
                <a:gd name="connsiteX2770" fmla="*/ 4697243 w 8370445"/>
                <a:gd name="connsiteY2770" fmla="*/ 3789480 h 4661785"/>
                <a:gd name="connsiteX2771" fmla="*/ 4698765 w 8370445"/>
                <a:gd name="connsiteY2771" fmla="*/ 3782721 h 4661785"/>
                <a:gd name="connsiteX2772" fmla="*/ 4705521 w 8370445"/>
                <a:gd name="connsiteY2772" fmla="*/ 3783387 h 4661785"/>
                <a:gd name="connsiteX2773" fmla="*/ 4706758 w 8370445"/>
                <a:gd name="connsiteY2773" fmla="*/ 3783387 h 4661785"/>
                <a:gd name="connsiteX2774" fmla="*/ 4707995 w 8370445"/>
                <a:gd name="connsiteY2774" fmla="*/ 3782911 h 4661785"/>
                <a:gd name="connsiteX2775" fmla="*/ 4722173 w 8370445"/>
                <a:gd name="connsiteY2775" fmla="*/ 3777770 h 4661785"/>
                <a:gd name="connsiteX2776" fmla="*/ 4724837 w 8370445"/>
                <a:gd name="connsiteY2776" fmla="*/ 3776818 h 4661785"/>
                <a:gd name="connsiteX2777" fmla="*/ 4725504 w 8370445"/>
                <a:gd name="connsiteY2777" fmla="*/ 3774248 h 4661785"/>
                <a:gd name="connsiteX2778" fmla="*/ 4726550 w 8370445"/>
                <a:gd name="connsiteY2778" fmla="*/ 3774248 h 4661785"/>
                <a:gd name="connsiteX2779" fmla="*/ 4728168 w 8370445"/>
                <a:gd name="connsiteY2779" fmla="*/ 3778151 h 4661785"/>
                <a:gd name="connsiteX2780" fmla="*/ 4729880 w 8370445"/>
                <a:gd name="connsiteY2780" fmla="*/ 3782626 h 4661785"/>
                <a:gd name="connsiteX2781" fmla="*/ 4733020 w 8370445"/>
                <a:gd name="connsiteY2781" fmla="*/ 3781864 h 4661785"/>
                <a:gd name="connsiteX2782" fmla="*/ 4735209 w 8370445"/>
                <a:gd name="connsiteY2782" fmla="*/ 3785101 h 4661785"/>
                <a:gd name="connsiteX2783" fmla="*/ 4737588 w 8370445"/>
                <a:gd name="connsiteY2783" fmla="*/ 3784149 h 4661785"/>
                <a:gd name="connsiteX2784" fmla="*/ 4737588 w 8370445"/>
                <a:gd name="connsiteY2784" fmla="*/ 3784149 h 4661785"/>
                <a:gd name="connsiteX2785" fmla="*/ 4739777 w 8370445"/>
                <a:gd name="connsiteY2785" fmla="*/ 3787290 h 4661785"/>
                <a:gd name="connsiteX2786" fmla="*/ 4743488 w 8370445"/>
                <a:gd name="connsiteY2786" fmla="*/ 3786433 h 4661785"/>
                <a:gd name="connsiteX2787" fmla="*/ 4744344 w 8370445"/>
                <a:gd name="connsiteY2787" fmla="*/ 3786433 h 4661785"/>
                <a:gd name="connsiteX2788" fmla="*/ 4745010 w 8370445"/>
                <a:gd name="connsiteY2788" fmla="*/ 3787671 h 4661785"/>
                <a:gd name="connsiteX2789" fmla="*/ 4746627 w 8370445"/>
                <a:gd name="connsiteY2789" fmla="*/ 3790908 h 4661785"/>
                <a:gd name="connsiteX2790" fmla="*/ 4750148 w 8370445"/>
                <a:gd name="connsiteY2790" fmla="*/ 3790908 h 4661785"/>
                <a:gd name="connsiteX2791" fmla="*/ 4772128 w 8370445"/>
                <a:gd name="connsiteY2791" fmla="*/ 3789575 h 4661785"/>
                <a:gd name="connsiteX2792" fmla="*/ 4777267 w 8370445"/>
                <a:gd name="connsiteY2792" fmla="*/ 3789575 h 4661785"/>
                <a:gd name="connsiteX2793" fmla="*/ 4777267 w 8370445"/>
                <a:gd name="connsiteY2793" fmla="*/ 3785196 h 4661785"/>
                <a:gd name="connsiteX2794" fmla="*/ 4779360 w 8370445"/>
                <a:gd name="connsiteY2794" fmla="*/ 3785862 h 4661785"/>
                <a:gd name="connsiteX2795" fmla="*/ 4784308 w 8370445"/>
                <a:gd name="connsiteY2795" fmla="*/ 3787195 h 4661785"/>
                <a:gd name="connsiteX2796" fmla="*/ 4785830 w 8370445"/>
                <a:gd name="connsiteY2796" fmla="*/ 3782911 h 4661785"/>
                <a:gd name="connsiteX2797" fmla="*/ 4790112 w 8370445"/>
                <a:gd name="connsiteY2797" fmla="*/ 3787195 h 4661785"/>
                <a:gd name="connsiteX2798" fmla="*/ 4792491 w 8370445"/>
                <a:gd name="connsiteY2798" fmla="*/ 3778151 h 4661785"/>
                <a:gd name="connsiteX2799" fmla="*/ 4794870 w 8370445"/>
                <a:gd name="connsiteY2799" fmla="*/ 3769488 h 4661785"/>
                <a:gd name="connsiteX2800" fmla="*/ 4804861 w 8370445"/>
                <a:gd name="connsiteY2800" fmla="*/ 3772915 h 4661785"/>
                <a:gd name="connsiteX2801" fmla="*/ 4805718 w 8370445"/>
                <a:gd name="connsiteY2801" fmla="*/ 3772915 h 4661785"/>
                <a:gd name="connsiteX2802" fmla="*/ 4805718 w 8370445"/>
                <a:gd name="connsiteY2802" fmla="*/ 3772915 h 4661785"/>
                <a:gd name="connsiteX2803" fmla="*/ 4805718 w 8370445"/>
                <a:gd name="connsiteY2803" fmla="*/ 3774915 h 4661785"/>
                <a:gd name="connsiteX2804" fmla="*/ 4806764 w 8370445"/>
                <a:gd name="connsiteY2804" fmla="*/ 3780055 h 4661785"/>
                <a:gd name="connsiteX2805" fmla="*/ 4811903 w 8370445"/>
                <a:gd name="connsiteY2805" fmla="*/ 3779198 h 4661785"/>
                <a:gd name="connsiteX2806" fmla="*/ 4813330 w 8370445"/>
                <a:gd name="connsiteY2806" fmla="*/ 3779198 h 4661785"/>
                <a:gd name="connsiteX2807" fmla="*/ 4813330 w 8370445"/>
                <a:gd name="connsiteY2807" fmla="*/ 3779198 h 4661785"/>
                <a:gd name="connsiteX2808" fmla="*/ 4813330 w 8370445"/>
                <a:gd name="connsiteY2808" fmla="*/ 3798904 h 4661785"/>
                <a:gd name="connsiteX2809" fmla="*/ 4821228 w 8370445"/>
                <a:gd name="connsiteY2809" fmla="*/ 3785672 h 4661785"/>
                <a:gd name="connsiteX2810" fmla="*/ 4821228 w 8370445"/>
                <a:gd name="connsiteY2810" fmla="*/ 3785672 h 4661785"/>
                <a:gd name="connsiteX2811" fmla="*/ 4822084 w 8370445"/>
                <a:gd name="connsiteY2811" fmla="*/ 3788433 h 4661785"/>
                <a:gd name="connsiteX2812" fmla="*/ 4824844 w 8370445"/>
                <a:gd name="connsiteY2812" fmla="*/ 3789194 h 4661785"/>
                <a:gd name="connsiteX2813" fmla="*/ 4834359 w 8370445"/>
                <a:gd name="connsiteY2813" fmla="*/ 3791860 h 4661785"/>
                <a:gd name="connsiteX2814" fmla="*/ 4836357 w 8370445"/>
                <a:gd name="connsiteY2814" fmla="*/ 3792431 h 4661785"/>
                <a:gd name="connsiteX2815" fmla="*/ 4838355 w 8370445"/>
                <a:gd name="connsiteY2815" fmla="*/ 3791479 h 4661785"/>
                <a:gd name="connsiteX2816" fmla="*/ 4839973 w 8370445"/>
                <a:gd name="connsiteY2816" fmla="*/ 3790622 h 4661785"/>
                <a:gd name="connsiteX2817" fmla="*/ 4840734 w 8370445"/>
                <a:gd name="connsiteY2817" fmla="*/ 3791384 h 4661785"/>
                <a:gd name="connsiteX2818" fmla="*/ 4840734 w 8370445"/>
                <a:gd name="connsiteY2818" fmla="*/ 3800904 h 4661785"/>
                <a:gd name="connsiteX2819" fmla="*/ 4844635 w 8370445"/>
                <a:gd name="connsiteY2819" fmla="*/ 3800904 h 4661785"/>
                <a:gd name="connsiteX2820" fmla="*/ 4844635 w 8370445"/>
                <a:gd name="connsiteY2820" fmla="*/ 3803284 h 4661785"/>
                <a:gd name="connsiteX2821" fmla="*/ 4846729 w 8370445"/>
                <a:gd name="connsiteY2821" fmla="*/ 3804902 h 4661785"/>
                <a:gd name="connsiteX2822" fmla="*/ 4858337 w 8370445"/>
                <a:gd name="connsiteY2822" fmla="*/ 3813946 h 4661785"/>
                <a:gd name="connsiteX2823" fmla="*/ 4859194 w 8370445"/>
                <a:gd name="connsiteY2823" fmla="*/ 3814612 h 4661785"/>
                <a:gd name="connsiteX2824" fmla="*/ 4860336 w 8370445"/>
                <a:gd name="connsiteY2824" fmla="*/ 3814612 h 4661785"/>
                <a:gd name="connsiteX2825" fmla="*/ 4860336 w 8370445"/>
                <a:gd name="connsiteY2825" fmla="*/ 3814612 h 4661785"/>
                <a:gd name="connsiteX2826" fmla="*/ 4856339 w 8370445"/>
                <a:gd name="connsiteY2826" fmla="*/ 3817278 h 4661785"/>
                <a:gd name="connsiteX2827" fmla="*/ 4871088 w 8370445"/>
                <a:gd name="connsiteY2827" fmla="*/ 3817278 h 4661785"/>
                <a:gd name="connsiteX2828" fmla="*/ 4872135 w 8370445"/>
                <a:gd name="connsiteY2828" fmla="*/ 3817278 h 4661785"/>
                <a:gd name="connsiteX2829" fmla="*/ 4872801 w 8370445"/>
                <a:gd name="connsiteY2829" fmla="*/ 3817278 h 4661785"/>
                <a:gd name="connsiteX2830" fmla="*/ 4873753 w 8370445"/>
                <a:gd name="connsiteY2830" fmla="*/ 3817278 h 4661785"/>
                <a:gd name="connsiteX2831" fmla="*/ 4873753 w 8370445"/>
                <a:gd name="connsiteY2831" fmla="*/ 3819277 h 4661785"/>
                <a:gd name="connsiteX2832" fmla="*/ 4869660 w 8370445"/>
                <a:gd name="connsiteY2832" fmla="*/ 3823466 h 4661785"/>
                <a:gd name="connsiteX2833" fmla="*/ 4880413 w 8370445"/>
                <a:gd name="connsiteY2833" fmla="*/ 3824989 h 4661785"/>
                <a:gd name="connsiteX2834" fmla="*/ 4895447 w 8370445"/>
                <a:gd name="connsiteY2834" fmla="*/ 3827083 h 4661785"/>
                <a:gd name="connsiteX2835" fmla="*/ 4898017 w 8370445"/>
                <a:gd name="connsiteY2835" fmla="*/ 3833938 h 4661785"/>
                <a:gd name="connsiteX2836" fmla="*/ 4903155 w 8370445"/>
                <a:gd name="connsiteY2836" fmla="*/ 3832605 h 4661785"/>
                <a:gd name="connsiteX2837" fmla="*/ 4905248 w 8370445"/>
                <a:gd name="connsiteY2837" fmla="*/ 3832129 h 4661785"/>
                <a:gd name="connsiteX2838" fmla="*/ 4905248 w 8370445"/>
                <a:gd name="connsiteY2838" fmla="*/ 3832129 h 4661785"/>
                <a:gd name="connsiteX2839" fmla="*/ 4905724 w 8370445"/>
                <a:gd name="connsiteY2839" fmla="*/ 3832129 h 4661785"/>
                <a:gd name="connsiteX2840" fmla="*/ 4910386 w 8370445"/>
                <a:gd name="connsiteY2840" fmla="*/ 3836889 h 4661785"/>
                <a:gd name="connsiteX2841" fmla="*/ 4911433 w 8370445"/>
                <a:gd name="connsiteY2841" fmla="*/ 3835270 h 4661785"/>
                <a:gd name="connsiteX2842" fmla="*/ 4913527 w 8370445"/>
                <a:gd name="connsiteY2842" fmla="*/ 3837365 h 4661785"/>
                <a:gd name="connsiteX2843" fmla="*/ 4914858 w 8370445"/>
                <a:gd name="connsiteY2843" fmla="*/ 3838602 h 4661785"/>
                <a:gd name="connsiteX2844" fmla="*/ 4917237 w 8370445"/>
                <a:gd name="connsiteY2844" fmla="*/ 3841077 h 4661785"/>
                <a:gd name="connsiteX2845" fmla="*/ 4915810 w 8370445"/>
                <a:gd name="connsiteY2845" fmla="*/ 3846694 h 4661785"/>
                <a:gd name="connsiteX2846" fmla="*/ 4925896 w 8370445"/>
                <a:gd name="connsiteY2846" fmla="*/ 3842315 h 4661785"/>
                <a:gd name="connsiteX2847" fmla="*/ 4932842 w 8370445"/>
                <a:gd name="connsiteY2847" fmla="*/ 3839364 h 4661785"/>
                <a:gd name="connsiteX2848" fmla="*/ 4932842 w 8370445"/>
                <a:gd name="connsiteY2848" fmla="*/ 3839364 h 4661785"/>
                <a:gd name="connsiteX2849" fmla="*/ 4931605 w 8370445"/>
                <a:gd name="connsiteY2849" fmla="*/ 3842886 h 4661785"/>
                <a:gd name="connsiteX2850" fmla="*/ 4934460 w 8370445"/>
                <a:gd name="connsiteY2850" fmla="*/ 3845362 h 4661785"/>
                <a:gd name="connsiteX2851" fmla="*/ 4941787 w 8370445"/>
                <a:gd name="connsiteY2851" fmla="*/ 3851359 h 4661785"/>
                <a:gd name="connsiteX2852" fmla="*/ 4940360 w 8370445"/>
                <a:gd name="connsiteY2852" fmla="*/ 3853549 h 4661785"/>
                <a:gd name="connsiteX2853" fmla="*/ 4945878 w 8370445"/>
                <a:gd name="connsiteY2853" fmla="*/ 3856309 h 4661785"/>
                <a:gd name="connsiteX2854" fmla="*/ 4951017 w 8370445"/>
                <a:gd name="connsiteY2854" fmla="*/ 3858975 h 4661785"/>
                <a:gd name="connsiteX2855" fmla="*/ 4954252 w 8370445"/>
                <a:gd name="connsiteY2855" fmla="*/ 3860498 h 4661785"/>
                <a:gd name="connsiteX2856" fmla="*/ 4957012 w 8370445"/>
                <a:gd name="connsiteY2856" fmla="*/ 3858213 h 4661785"/>
                <a:gd name="connsiteX2857" fmla="*/ 4961388 w 8370445"/>
                <a:gd name="connsiteY2857" fmla="*/ 3854501 h 4661785"/>
                <a:gd name="connsiteX2858" fmla="*/ 4963101 w 8370445"/>
                <a:gd name="connsiteY2858" fmla="*/ 3855833 h 4661785"/>
                <a:gd name="connsiteX2859" fmla="*/ 4967859 w 8370445"/>
                <a:gd name="connsiteY2859" fmla="*/ 3859356 h 4661785"/>
                <a:gd name="connsiteX2860" fmla="*/ 4967859 w 8370445"/>
                <a:gd name="connsiteY2860" fmla="*/ 3861260 h 4661785"/>
                <a:gd name="connsiteX2861" fmla="*/ 4968715 w 8370445"/>
                <a:gd name="connsiteY2861" fmla="*/ 3860308 h 4661785"/>
                <a:gd name="connsiteX2862" fmla="*/ 4971379 w 8370445"/>
                <a:gd name="connsiteY2862" fmla="*/ 3862402 h 4661785"/>
                <a:gd name="connsiteX2863" fmla="*/ 4971379 w 8370445"/>
                <a:gd name="connsiteY2863" fmla="*/ 3857642 h 4661785"/>
                <a:gd name="connsiteX2864" fmla="*/ 4974139 w 8370445"/>
                <a:gd name="connsiteY2864" fmla="*/ 3854977 h 4661785"/>
                <a:gd name="connsiteX2865" fmla="*/ 4976327 w 8370445"/>
                <a:gd name="connsiteY2865" fmla="*/ 3855453 h 4661785"/>
                <a:gd name="connsiteX2866" fmla="*/ 4981466 w 8370445"/>
                <a:gd name="connsiteY2866" fmla="*/ 3856785 h 4661785"/>
                <a:gd name="connsiteX2867" fmla="*/ 4986985 w 8370445"/>
                <a:gd name="connsiteY2867" fmla="*/ 3858118 h 4661785"/>
                <a:gd name="connsiteX2868" fmla="*/ 4988126 w 8370445"/>
                <a:gd name="connsiteY2868" fmla="*/ 3852501 h 4661785"/>
                <a:gd name="connsiteX2869" fmla="*/ 4988126 w 8370445"/>
                <a:gd name="connsiteY2869" fmla="*/ 3852501 h 4661785"/>
                <a:gd name="connsiteX2870" fmla="*/ 4988793 w 8370445"/>
                <a:gd name="connsiteY2870" fmla="*/ 3856119 h 4661785"/>
                <a:gd name="connsiteX2871" fmla="*/ 4994597 w 8370445"/>
                <a:gd name="connsiteY2871" fmla="*/ 3854405 h 4661785"/>
                <a:gd name="connsiteX2872" fmla="*/ 5005254 w 8370445"/>
                <a:gd name="connsiteY2872" fmla="*/ 3851169 h 4661785"/>
                <a:gd name="connsiteX2873" fmla="*/ 5009536 w 8370445"/>
                <a:gd name="connsiteY2873" fmla="*/ 3853644 h 4661785"/>
                <a:gd name="connsiteX2874" fmla="*/ 5012105 w 8370445"/>
                <a:gd name="connsiteY2874" fmla="*/ 3971690 h 4661785"/>
                <a:gd name="connsiteX2875" fmla="*/ 5012105 w 8370445"/>
                <a:gd name="connsiteY2875" fmla="*/ 3971690 h 4661785"/>
                <a:gd name="connsiteX2876" fmla="*/ 5012676 w 8370445"/>
                <a:gd name="connsiteY2876" fmla="*/ 4000250 h 4661785"/>
                <a:gd name="connsiteX2877" fmla="*/ 5012676 w 8370445"/>
                <a:gd name="connsiteY2877" fmla="*/ 4000250 h 4661785"/>
                <a:gd name="connsiteX2878" fmla="*/ 5013342 w 8370445"/>
                <a:gd name="connsiteY2878" fmla="*/ 4028809 h 4661785"/>
                <a:gd name="connsiteX2879" fmla="*/ 5014579 w 8370445"/>
                <a:gd name="connsiteY2879" fmla="*/ 4084691 h 4661785"/>
                <a:gd name="connsiteX2880" fmla="*/ 5016101 w 8370445"/>
                <a:gd name="connsiteY2880" fmla="*/ 4151330 h 4661785"/>
                <a:gd name="connsiteX2881" fmla="*/ 5016101 w 8370445"/>
                <a:gd name="connsiteY2881" fmla="*/ 4167990 h 4661785"/>
                <a:gd name="connsiteX2882" fmla="*/ 5016101 w 8370445"/>
                <a:gd name="connsiteY2882" fmla="*/ 4185221 h 4661785"/>
                <a:gd name="connsiteX2883" fmla="*/ 5016101 w 8370445"/>
                <a:gd name="connsiteY2883" fmla="*/ 4192837 h 4661785"/>
                <a:gd name="connsiteX2884" fmla="*/ 5016101 w 8370445"/>
                <a:gd name="connsiteY2884" fmla="*/ 4200548 h 4661785"/>
                <a:gd name="connsiteX2885" fmla="*/ 5016101 w 8370445"/>
                <a:gd name="connsiteY2885" fmla="*/ 4203309 h 4661785"/>
                <a:gd name="connsiteX2886" fmla="*/ 5016101 w 8370445"/>
                <a:gd name="connsiteY2886" fmla="*/ 4208926 h 4661785"/>
                <a:gd name="connsiteX2887" fmla="*/ 5020098 w 8370445"/>
                <a:gd name="connsiteY2887" fmla="*/ 4209973 h 4661785"/>
                <a:gd name="connsiteX2888" fmla="*/ 5022858 w 8370445"/>
                <a:gd name="connsiteY2888" fmla="*/ 4210639 h 4661785"/>
                <a:gd name="connsiteX2889" fmla="*/ 5028186 w 8370445"/>
                <a:gd name="connsiteY2889" fmla="*/ 4221301 h 4661785"/>
                <a:gd name="connsiteX2890" fmla="*/ 5029137 w 8370445"/>
                <a:gd name="connsiteY2890" fmla="*/ 4223301 h 4661785"/>
                <a:gd name="connsiteX2891" fmla="*/ 5031326 w 8370445"/>
                <a:gd name="connsiteY2891" fmla="*/ 4224062 h 4661785"/>
                <a:gd name="connsiteX2892" fmla="*/ 5037797 w 8370445"/>
                <a:gd name="connsiteY2892" fmla="*/ 4226156 h 4661785"/>
                <a:gd name="connsiteX2893" fmla="*/ 5035798 w 8370445"/>
                <a:gd name="connsiteY2893" fmla="*/ 4232059 h 4661785"/>
                <a:gd name="connsiteX2894" fmla="*/ 5044838 w 8370445"/>
                <a:gd name="connsiteY2894" fmla="*/ 4232059 h 4661785"/>
                <a:gd name="connsiteX2895" fmla="*/ 5049881 w 8370445"/>
                <a:gd name="connsiteY2895" fmla="*/ 4245386 h 4661785"/>
                <a:gd name="connsiteX2896" fmla="*/ 5050642 w 8370445"/>
                <a:gd name="connsiteY2896" fmla="*/ 4247100 h 4661785"/>
                <a:gd name="connsiteX2897" fmla="*/ 5052165 w 8370445"/>
                <a:gd name="connsiteY2897" fmla="*/ 4248052 h 4661785"/>
                <a:gd name="connsiteX2898" fmla="*/ 5056542 w 8370445"/>
                <a:gd name="connsiteY2898" fmla="*/ 4250718 h 4661785"/>
                <a:gd name="connsiteX2899" fmla="*/ 5059967 w 8370445"/>
                <a:gd name="connsiteY2899" fmla="*/ 4267758 h 4661785"/>
                <a:gd name="connsiteX2900" fmla="*/ 5060633 w 8370445"/>
                <a:gd name="connsiteY2900" fmla="*/ 4270805 h 4661785"/>
                <a:gd name="connsiteX2901" fmla="*/ 5062441 w 8370445"/>
                <a:gd name="connsiteY2901" fmla="*/ 4271471 h 4661785"/>
                <a:gd name="connsiteX2902" fmla="*/ 5056161 w 8370445"/>
                <a:gd name="connsiteY2902" fmla="*/ 4292129 h 4661785"/>
                <a:gd name="connsiteX2903" fmla="*/ 5055400 w 8370445"/>
                <a:gd name="connsiteY2903" fmla="*/ 4294985 h 4661785"/>
                <a:gd name="connsiteX2904" fmla="*/ 5057208 w 8370445"/>
                <a:gd name="connsiteY2904" fmla="*/ 4297175 h 4661785"/>
                <a:gd name="connsiteX2905" fmla="*/ 5068817 w 8370445"/>
                <a:gd name="connsiteY2905" fmla="*/ 4311454 h 4661785"/>
                <a:gd name="connsiteX2906" fmla="*/ 5070910 w 8370445"/>
                <a:gd name="connsiteY2906" fmla="*/ 4313930 h 4661785"/>
                <a:gd name="connsiteX2907" fmla="*/ 5074145 w 8370445"/>
                <a:gd name="connsiteY2907" fmla="*/ 4313263 h 4661785"/>
                <a:gd name="connsiteX2908" fmla="*/ 5077856 w 8370445"/>
                <a:gd name="connsiteY2908" fmla="*/ 4312502 h 4661785"/>
                <a:gd name="connsiteX2909" fmla="*/ 5076238 w 8370445"/>
                <a:gd name="connsiteY2909" fmla="*/ 4313263 h 4661785"/>
                <a:gd name="connsiteX2910" fmla="*/ 5068531 w 8370445"/>
                <a:gd name="connsiteY2910" fmla="*/ 4316310 h 4661785"/>
                <a:gd name="connsiteX2911" fmla="*/ 5074335 w 8370445"/>
                <a:gd name="connsiteY2911" fmla="*/ 4322117 h 4661785"/>
                <a:gd name="connsiteX2912" fmla="*/ 5079569 w 8370445"/>
                <a:gd name="connsiteY2912" fmla="*/ 4327257 h 4661785"/>
                <a:gd name="connsiteX2913" fmla="*/ 5081187 w 8370445"/>
                <a:gd name="connsiteY2913" fmla="*/ 4328876 h 4661785"/>
                <a:gd name="connsiteX2914" fmla="*/ 5083755 w 8370445"/>
                <a:gd name="connsiteY2914" fmla="*/ 4328876 h 4661785"/>
                <a:gd name="connsiteX2915" fmla="*/ 5084421 w 8370445"/>
                <a:gd name="connsiteY2915" fmla="*/ 4334493 h 4661785"/>
                <a:gd name="connsiteX2916" fmla="*/ 5084421 w 8370445"/>
                <a:gd name="connsiteY2916" fmla="*/ 4337063 h 4661785"/>
                <a:gd name="connsiteX2917" fmla="*/ 5086705 w 8370445"/>
                <a:gd name="connsiteY2917" fmla="*/ 4338396 h 4661785"/>
                <a:gd name="connsiteX2918" fmla="*/ 5090511 w 8370445"/>
                <a:gd name="connsiteY2918" fmla="*/ 4340776 h 4661785"/>
                <a:gd name="connsiteX2919" fmla="*/ 5090511 w 8370445"/>
                <a:gd name="connsiteY2919" fmla="*/ 4348296 h 4661785"/>
                <a:gd name="connsiteX2920" fmla="*/ 5091178 w 8370445"/>
                <a:gd name="connsiteY2920" fmla="*/ 4348296 h 4661785"/>
                <a:gd name="connsiteX2921" fmla="*/ 5087466 w 8370445"/>
                <a:gd name="connsiteY2921" fmla="*/ 4354104 h 4661785"/>
                <a:gd name="connsiteX2922" fmla="*/ 5084517 w 8370445"/>
                <a:gd name="connsiteY2922" fmla="*/ 4358673 h 4661785"/>
                <a:gd name="connsiteX2923" fmla="*/ 5089084 w 8370445"/>
                <a:gd name="connsiteY2923" fmla="*/ 4361624 h 4661785"/>
                <a:gd name="connsiteX2924" fmla="*/ 5100788 w 8370445"/>
                <a:gd name="connsiteY2924" fmla="*/ 4369050 h 4661785"/>
                <a:gd name="connsiteX2925" fmla="*/ 5100788 w 8370445"/>
                <a:gd name="connsiteY2925" fmla="*/ 4378189 h 4661785"/>
                <a:gd name="connsiteX2926" fmla="*/ 5103262 w 8370445"/>
                <a:gd name="connsiteY2926" fmla="*/ 4379807 h 4661785"/>
                <a:gd name="connsiteX2927" fmla="*/ 5104689 w 8370445"/>
                <a:gd name="connsiteY2927" fmla="*/ 4380759 h 4661785"/>
                <a:gd name="connsiteX2928" fmla="*/ 5104689 w 8370445"/>
                <a:gd name="connsiteY2928" fmla="*/ 4393421 h 4661785"/>
                <a:gd name="connsiteX2929" fmla="*/ 5108400 w 8370445"/>
                <a:gd name="connsiteY2929" fmla="*/ 4394658 h 4661785"/>
                <a:gd name="connsiteX2930" fmla="*/ 5112301 w 8370445"/>
                <a:gd name="connsiteY2930" fmla="*/ 4395896 h 4661785"/>
                <a:gd name="connsiteX2931" fmla="*/ 5114966 w 8370445"/>
                <a:gd name="connsiteY2931" fmla="*/ 4396848 h 4661785"/>
                <a:gd name="connsiteX2932" fmla="*/ 5115632 w 8370445"/>
                <a:gd name="connsiteY2932" fmla="*/ 4396277 h 4661785"/>
                <a:gd name="connsiteX2933" fmla="*/ 5116869 w 8370445"/>
                <a:gd name="connsiteY2933" fmla="*/ 4400751 h 4661785"/>
                <a:gd name="connsiteX2934" fmla="*/ 5114015 w 8370445"/>
                <a:gd name="connsiteY2934" fmla="*/ 4403702 h 4661785"/>
                <a:gd name="connsiteX2935" fmla="*/ 5109257 w 8370445"/>
                <a:gd name="connsiteY2935" fmla="*/ 4408367 h 4661785"/>
                <a:gd name="connsiteX2936" fmla="*/ 5114871 w 8370445"/>
                <a:gd name="connsiteY2936" fmla="*/ 4412080 h 4661785"/>
                <a:gd name="connsiteX2937" fmla="*/ 5119153 w 8370445"/>
                <a:gd name="connsiteY2937" fmla="*/ 4414935 h 4661785"/>
                <a:gd name="connsiteX2938" fmla="*/ 5118106 w 8370445"/>
                <a:gd name="connsiteY2938" fmla="*/ 4418077 h 4661785"/>
                <a:gd name="connsiteX2939" fmla="*/ 5119153 w 8370445"/>
                <a:gd name="connsiteY2939" fmla="*/ 4419219 h 4661785"/>
                <a:gd name="connsiteX2940" fmla="*/ 5113919 w 8370445"/>
                <a:gd name="connsiteY2940" fmla="*/ 4422171 h 4661785"/>
                <a:gd name="connsiteX2941" fmla="*/ 5111541 w 8370445"/>
                <a:gd name="connsiteY2941" fmla="*/ 4423503 h 4661785"/>
                <a:gd name="connsiteX2942" fmla="*/ 5111541 w 8370445"/>
                <a:gd name="connsiteY2942" fmla="*/ 4426169 h 4661785"/>
                <a:gd name="connsiteX2943" fmla="*/ 5110303 w 8370445"/>
                <a:gd name="connsiteY2943" fmla="*/ 4435213 h 4661785"/>
                <a:gd name="connsiteX2944" fmla="*/ 5109637 w 8370445"/>
                <a:gd name="connsiteY2944" fmla="*/ 4439687 h 4661785"/>
                <a:gd name="connsiteX2945" fmla="*/ 5113919 w 8370445"/>
                <a:gd name="connsiteY2945" fmla="*/ 4441115 h 4661785"/>
                <a:gd name="connsiteX2946" fmla="*/ 5117154 w 8370445"/>
                <a:gd name="connsiteY2946" fmla="*/ 4442162 h 4661785"/>
                <a:gd name="connsiteX2947" fmla="*/ 5115346 w 8370445"/>
                <a:gd name="connsiteY2947" fmla="*/ 4443400 h 4661785"/>
                <a:gd name="connsiteX2948" fmla="*/ 5115346 w 8370445"/>
                <a:gd name="connsiteY2948" fmla="*/ 4448541 h 4661785"/>
                <a:gd name="connsiteX2949" fmla="*/ 5113919 w 8370445"/>
                <a:gd name="connsiteY2949" fmla="*/ 4449493 h 4661785"/>
                <a:gd name="connsiteX2950" fmla="*/ 5109923 w 8370445"/>
                <a:gd name="connsiteY2950" fmla="*/ 4452158 h 4661785"/>
                <a:gd name="connsiteX2951" fmla="*/ 5112016 w 8370445"/>
                <a:gd name="connsiteY2951" fmla="*/ 4456442 h 4661785"/>
                <a:gd name="connsiteX2952" fmla="*/ 5114205 w 8370445"/>
                <a:gd name="connsiteY2952" fmla="*/ 4460726 h 4661785"/>
                <a:gd name="connsiteX2953" fmla="*/ 5111255 w 8370445"/>
                <a:gd name="connsiteY2953" fmla="*/ 4463677 h 4661785"/>
                <a:gd name="connsiteX2954" fmla="*/ 5113729 w 8370445"/>
                <a:gd name="connsiteY2954" fmla="*/ 4467390 h 4661785"/>
                <a:gd name="connsiteX2955" fmla="*/ 5114300 w 8370445"/>
                <a:gd name="connsiteY2955" fmla="*/ 4468247 h 4661785"/>
                <a:gd name="connsiteX2956" fmla="*/ 5103357 w 8370445"/>
                <a:gd name="connsiteY2956" fmla="*/ 4484526 h 4661785"/>
                <a:gd name="connsiteX2957" fmla="*/ 5100883 w 8370445"/>
                <a:gd name="connsiteY2957" fmla="*/ 4488334 h 4661785"/>
                <a:gd name="connsiteX2958" fmla="*/ 5104023 w 8370445"/>
                <a:gd name="connsiteY2958" fmla="*/ 4491475 h 4661785"/>
                <a:gd name="connsiteX2959" fmla="*/ 5104784 w 8370445"/>
                <a:gd name="connsiteY2959" fmla="*/ 4492142 h 4661785"/>
                <a:gd name="connsiteX2960" fmla="*/ 5104214 w 8370445"/>
                <a:gd name="connsiteY2960" fmla="*/ 4496711 h 4661785"/>
                <a:gd name="connsiteX2961" fmla="*/ 5098028 w 8370445"/>
                <a:gd name="connsiteY2961" fmla="*/ 4499377 h 4661785"/>
                <a:gd name="connsiteX2962" fmla="*/ 5095745 w 8370445"/>
                <a:gd name="connsiteY2962" fmla="*/ 4500329 h 4661785"/>
                <a:gd name="connsiteX2963" fmla="*/ 5094984 w 8370445"/>
                <a:gd name="connsiteY2963" fmla="*/ 4502614 h 4661785"/>
                <a:gd name="connsiteX2964" fmla="*/ 5093652 w 8370445"/>
                <a:gd name="connsiteY2964" fmla="*/ 4506707 h 4661785"/>
                <a:gd name="connsiteX2965" fmla="*/ 5089560 w 8370445"/>
                <a:gd name="connsiteY2965" fmla="*/ 4506707 h 4661785"/>
                <a:gd name="connsiteX2966" fmla="*/ 5089560 w 8370445"/>
                <a:gd name="connsiteY2966" fmla="*/ 4518131 h 4661785"/>
                <a:gd name="connsiteX2967" fmla="*/ 5088323 w 8370445"/>
                <a:gd name="connsiteY2967" fmla="*/ 4518131 h 4661785"/>
                <a:gd name="connsiteX2968" fmla="*/ 5085469 w 8370445"/>
                <a:gd name="connsiteY2968" fmla="*/ 4518892 h 4661785"/>
                <a:gd name="connsiteX2969" fmla="*/ 5084612 w 8370445"/>
                <a:gd name="connsiteY2969" fmla="*/ 4521844 h 4661785"/>
                <a:gd name="connsiteX2970" fmla="*/ 5082043 w 8370445"/>
                <a:gd name="connsiteY2970" fmla="*/ 4530888 h 4661785"/>
                <a:gd name="connsiteX2971" fmla="*/ 5081187 w 8370445"/>
                <a:gd name="connsiteY2971" fmla="*/ 4533934 h 4661785"/>
                <a:gd name="connsiteX2972" fmla="*/ 5083375 w 8370445"/>
                <a:gd name="connsiteY2972" fmla="*/ 4536219 h 4661785"/>
                <a:gd name="connsiteX2973" fmla="*/ 5086610 w 8370445"/>
                <a:gd name="connsiteY2973" fmla="*/ 4539360 h 4661785"/>
                <a:gd name="connsiteX2974" fmla="*/ 5085754 w 8370445"/>
                <a:gd name="connsiteY2974" fmla="*/ 4544406 h 4661785"/>
                <a:gd name="connsiteX2975" fmla="*/ 5085754 w 8370445"/>
                <a:gd name="connsiteY2975" fmla="*/ 4545834 h 4661785"/>
                <a:gd name="connsiteX2976" fmla="*/ 5086325 w 8370445"/>
                <a:gd name="connsiteY2976" fmla="*/ 4547262 h 4661785"/>
                <a:gd name="connsiteX2977" fmla="*/ 5088989 w 8370445"/>
                <a:gd name="connsiteY2977" fmla="*/ 4554211 h 4661785"/>
                <a:gd name="connsiteX2978" fmla="*/ 5082424 w 8370445"/>
                <a:gd name="connsiteY2978" fmla="*/ 4560780 h 4661785"/>
                <a:gd name="connsiteX2979" fmla="*/ 5081282 w 8370445"/>
                <a:gd name="connsiteY2979" fmla="*/ 4561922 h 4661785"/>
                <a:gd name="connsiteX2980" fmla="*/ 5081282 w 8370445"/>
                <a:gd name="connsiteY2980" fmla="*/ 4563541 h 4661785"/>
                <a:gd name="connsiteX2981" fmla="*/ 5078713 w 8370445"/>
                <a:gd name="connsiteY2981" fmla="*/ 4576488 h 4661785"/>
                <a:gd name="connsiteX2982" fmla="*/ 5078713 w 8370445"/>
                <a:gd name="connsiteY2982" fmla="*/ 4578296 h 4661785"/>
                <a:gd name="connsiteX2983" fmla="*/ 5079569 w 8370445"/>
                <a:gd name="connsiteY2983" fmla="*/ 4580010 h 4661785"/>
                <a:gd name="connsiteX2984" fmla="*/ 5083470 w 8370445"/>
                <a:gd name="connsiteY2984" fmla="*/ 4587721 h 4661785"/>
                <a:gd name="connsiteX2985" fmla="*/ 5084232 w 8370445"/>
                <a:gd name="connsiteY2985" fmla="*/ 4589339 h 4661785"/>
                <a:gd name="connsiteX2986" fmla="*/ 5085849 w 8370445"/>
                <a:gd name="connsiteY2986" fmla="*/ 4590196 h 4661785"/>
                <a:gd name="connsiteX2987" fmla="*/ 5090226 w 8370445"/>
                <a:gd name="connsiteY2987" fmla="*/ 4592386 h 4661785"/>
                <a:gd name="connsiteX2988" fmla="*/ 5089370 w 8370445"/>
                <a:gd name="connsiteY2988" fmla="*/ 4600192 h 4661785"/>
                <a:gd name="connsiteX2989" fmla="*/ 5088037 w 8370445"/>
                <a:gd name="connsiteY2989" fmla="*/ 4609046 h 4661785"/>
                <a:gd name="connsiteX2990" fmla="*/ 5088037 w 8370445"/>
                <a:gd name="connsiteY2990" fmla="*/ 4610379 h 4661785"/>
                <a:gd name="connsiteX2991" fmla="*/ 5088037 w 8370445"/>
                <a:gd name="connsiteY2991" fmla="*/ 4611616 h 4661785"/>
                <a:gd name="connsiteX2992" fmla="*/ 5091748 w 8370445"/>
                <a:gd name="connsiteY2992" fmla="*/ 4622754 h 4661785"/>
                <a:gd name="connsiteX2993" fmla="*/ 5088133 w 8370445"/>
                <a:gd name="connsiteY2993" fmla="*/ 4632274 h 4661785"/>
                <a:gd name="connsiteX2994" fmla="*/ 5087562 w 8370445"/>
                <a:gd name="connsiteY2994" fmla="*/ 4633607 h 4661785"/>
                <a:gd name="connsiteX2995" fmla="*/ 5087562 w 8370445"/>
                <a:gd name="connsiteY2995" fmla="*/ 4635035 h 4661785"/>
                <a:gd name="connsiteX2996" fmla="*/ 5088418 w 8370445"/>
                <a:gd name="connsiteY2996" fmla="*/ 4640652 h 4661785"/>
                <a:gd name="connsiteX2997" fmla="*/ 5078046 w 8370445"/>
                <a:gd name="connsiteY2997" fmla="*/ 4655598 h 4661785"/>
                <a:gd name="connsiteX2998" fmla="*/ 5087086 w 8370445"/>
                <a:gd name="connsiteY2998" fmla="*/ 4661786 h 4661785"/>
                <a:gd name="connsiteX2999" fmla="*/ 5098694 w 8370445"/>
                <a:gd name="connsiteY2999" fmla="*/ 4645031 h 4661785"/>
                <a:gd name="connsiteX3000" fmla="*/ 5099932 w 8370445"/>
                <a:gd name="connsiteY3000" fmla="*/ 4643222 h 4661785"/>
                <a:gd name="connsiteX3001" fmla="*/ 5099932 w 8370445"/>
                <a:gd name="connsiteY3001" fmla="*/ 4641032 h 4661785"/>
                <a:gd name="connsiteX3002" fmla="*/ 5098885 w 8370445"/>
                <a:gd name="connsiteY3002" fmla="*/ 4634749 h 4661785"/>
                <a:gd name="connsiteX3003" fmla="*/ 5101549 w 8370445"/>
                <a:gd name="connsiteY3003" fmla="*/ 4627800 h 4661785"/>
                <a:gd name="connsiteX3004" fmla="*/ 5102120 w 8370445"/>
                <a:gd name="connsiteY3004" fmla="*/ 4627800 h 4661785"/>
                <a:gd name="connsiteX3005" fmla="*/ 5111636 w 8370445"/>
                <a:gd name="connsiteY3005" fmla="*/ 4623040 h 4661785"/>
                <a:gd name="connsiteX3006" fmla="*/ 5102120 w 8370445"/>
                <a:gd name="connsiteY3006" fmla="*/ 4618090 h 4661785"/>
                <a:gd name="connsiteX3007" fmla="*/ 5101549 w 8370445"/>
                <a:gd name="connsiteY3007" fmla="*/ 4618090 h 4661785"/>
                <a:gd name="connsiteX3008" fmla="*/ 5098790 w 8370445"/>
                <a:gd name="connsiteY3008" fmla="*/ 4609807 h 4661785"/>
                <a:gd name="connsiteX3009" fmla="*/ 5099836 w 8370445"/>
                <a:gd name="connsiteY3009" fmla="*/ 4602001 h 4661785"/>
                <a:gd name="connsiteX3010" fmla="*/ 5101169 w 8370445"/>
                <a:gd name="connsiteY3010" fmla="*/ 4590292 h 4661785"/>
                <a:gd name="connsiteX3011" fmla="*/ 5101169 w 8370445"/>
                <a:gd name="connsiteY3011" fmla="*/ 4586484 h 4661785"/>
                <a:gd name="connsiteX3012" fmla="*/ 5097743 w 8370445"/>
                <a:gd name="connsiteY3012" fmla="*/ 4584770 h 4661785"/>
                <a:gd name="connsiteX3013" fmla="*/ 5091653 w 8370445"/>
                <a:gd name="connsiteY3013" fmla="*/ 4581724 h 4661785"/>
                <a:gd name="connsiteX3014" fmla="*/ 5089370 w 8370445"/>
                <a:gd name="connsiteY3014" fmla="*/ 4577249 h 4661785"/>
                <a:gd name="connsiteX3015" fmla="*/ 5091273 w 8370445"/>
                <a:gd name="connsiteY3015" fmla="*/ 4567729 h 4661785"/>
                <a:gd name="connsiteX3016" fmla="*/ 5099170 w 8370445"/>
                <a:gd name="connsiteY3016" fmla="*/ 4559828 h 4661785"/>
                <a:gd name="connsiteX3017" fmla="*/ 5101644 w 8370445"/>
                <a:gd name="connsiteY3017" fmla="*/ 4557353 h 4661785"/>
                <a:gd name="connsiteX3018" fmla="*/ 5100407 w 8370445"/>
                <a:gd name="connsiteY3018" fmla="*/ 4554021 h 4661785"/>
                <a:gd name="connsiteX3019" fmla="*/ 5096982 w 8370445"/>
                <a:gd name="connsiteY3019" fmla="*/ 4545167 h 4661785"/>
                <a:gd name="connsiteX3020" fmla="*/ 5098124 w 8370445"/>
                <a:gd name="connsiteY3020" fmla="*/ 4538789 h 4661785"/>
                <a:gd name="connsiteX3021" fmla="*/ 5098124 w 8370445"/>
                <a:gd name="connsiteY3021" fmla="*/ 4536028 h 4661785"/>
                <a:gd name="connsiteX3022" fmla="*/ 5096220 w 8370445"/>
                <a:gd name="connsiteY3022" fmla="*/ 4534124 h 4661785"/>
                <a:gd name="connsiteX3023" fmla="*/ 5093271 w 8370445"/>
                <a:gd name="connsiteY3023" fmla="*/ 4531173 h 4661785"/>
                <a:gd name="connsiteX3024" fmla="*/ 5094127 w 8370445"/>
                <a:gd name="connsiteY3024" fmla="*/ 4528127 h 4661785"/>
                <a:gd name="connsiteX3025" fmla="*/ 5100313 w 8370445"/>
                <a:gd name="connsiteY3025" fmla="*/ 4526413 h 4661785"/>
                <a:gd name="connsiteX3026" fmla="*/ 5109162 w 8370445"/>
                <a:gd name="connsiteY3026" fmla="*/ 4523843 h 4661785"/>
                <a:gd name="connsiteX3027" fmla="*/ 5102596 w 8370445"/>
                <a:gd name="connsiteY3027" fmla="*/ 4517274 h 4661785"/>
                <a:gd name="connsiteX3028" fmla="*/ 5101739 w 8370445"/>
                <a:gd name="connsiteY3028" fmla="*/ 4516417 h 4661785"/>
                <a:gd name="connsiteX3029" fmla="*/ 5102596 w 8370445"/>
                <a:gd name="connsiteY3029" fmla="*/ 4513847 h 4661785"/>
                <a:gd name="connsiteX3030" fmla="*/ 5104404 w 8370445"/>
                <a:gd name="connsiteY3030" fmla="*/ 4508421 h 4661785"/>
                <a:gd name="connsiteX3031" fmla="*/ 5111255 w 8370445"/>
                <a:gd name="connsiteY3031" fmla="*/ 4505469 h 4661785"/>
                <a:gd name="connsiteX3032" fmla="*/ 5114109 w 8370445"/>
                <a:gd name="connsiteY3032" fmla="*/ 4504232 h 4661785"/>
                <a:gd name="connsiteX3033" fmla="*/ 5114109 w 8370445"/>
                <a:gd name="connsiteY3033" fmla="*/ 4501186 h 4661785"/>
                <a:gd name="connsiteX3034" fmla="*/ 5115346 w 8370445"/>
                <a:gd name="connsiteY3034" fmla="*/ 4490809 h 4661785"/>
                <a:gd name="connsiteX3035" fmla="*/ 5115346 w 8370445"/>
                <a:gd name="connsiteY3035" fmla="*/ 4488143 h 4661785"/>
                <a:gd name="connsiteX3036" fmla="*/ 5114015 w 8370445"/>
                <a:gd name="connsiteY3036" fmla="*/ 4486906 h 4661785"/>
                <a:gd name="connsiteX3037" fmla="*/ 5124481 w 8370445"/>
                <a:gd name="connsiteY3037" fmla="*/ 4471198 h 4661785"/>
                <a:gd name="connsiteX3038" fmla="*/ 5126480 w 8370445"/>
                <a:gd name="connsiteY3038" fmla="*/ 4468152 h 4661785"/>
                <a:gd name="connsiteX3039" fmla="*/ 5124481 w 8370445"/>
                <a:gd name="connsiteY3039" fmla="*/ 4465201 h 4661785"/>
                <a:gd name="connsiteX3040" fmla="*/ 5124481 w 8370445"/>
                <a:gd name="connsiteY3040" fmla="*/ 4465201 h 4661785"/>
                <a:gd name="connsiteX3041" fmla="*/ 5126670 w 8370445"/>
                <a:gd name="connsiteY3041" fmla="*/ 4463011 h 4661785"/>
                <a:gd name="connsiteX3042" fmla="*/ 5124862 w 8370445"/>
                <a:gd name="connsiteY3042" fmla="*/ 4459489 h 4661785"/>
                <a:gd name="connsiteX3043" fmla="*/ 5123149 w 8370445"/>
                <a:gd name="connsiteY3043" fmla="*/ 4456061 h 4661785"/>
                <a:gd name="connsiteX3044" fmla="*/ 5125528 w 8370445"/>
                <a:gd name="connsiteY3044" fmla="*/ 4454538 h 4661785"/>
                <a:gd name="connsiteX3045" fmla="*/ 5125528 w 8370445"/>
                <a:gd name="connsiteY3045" fmla="*/ 4449398 h 4661785"/>
                <a:gd name="connsiteX3046" fmla="*/ 5126955 w 8370445"/>
                <a:gd name="connsiteY3046" fmla="*/ 4448350 h 4661785"/>
                <a:gd name="connsiteX3047" fmla="*/ 5130095 w 8370445"/>
                <a:gd name="connsiteY3047" fmla="*/ 4446256 h 4661785"/>
                <a:gd name="connsiteX3048" fmla="*/ 5129239 w 8370445"/>
                <a:gd name="connsiteY3048" fmla="*/ 4442543 h 4661785"/>
                <a:gd name="connsiteX3049" fmla="*/ 5127907 w 8370445"/>
                <a:gd name="connsiteY3049" fmla="*/ 4437402 h 4661785"/>
                <a:gd name="connsiteX3050" fmla="*/ 5127145 w 8370445"/>
                <a:gd name="connsiteY3050" fmla="*/ 4434547 h 4661785"/>
                <a:gd name="connsiteX3051" fmla="*/ 5124386 w 8370445"/>
                <a:gd name="connsiteY3051" fmla="*/ 4433595 h 4661785"/>
                <a:gd name="connsiteX3052" fmla="*/ 5120865 w 8370445"/>
                <a:gd name="connsiteY3052" fmla="*/ 4432357 h 4661785"/>
                <a:gd name="connsiteX3053" fmla="*/ 5120865 w 8370445"/>
                <a:gd name="connsiteY3053" fmla="*/ 4430548 h 4661785"/>
                <a:gd name="connsiteX3054" fmla="*/ 5130381 w 8370445"/>
                <a:gd name="connsiteY3054" fmla="*/ 4425407 h 4661785"/>
                <a:gd name="connsiteX3055" fmla="*/ 5136661 w 8370445"/>
                <a:gd name="connsiteY3055" fmla="*/ 4421885 h 4661785"/>
                <a:gd name="connsiteX3056" fmla="*/ 5135138 w 8370445"/>
                <a:gd name="connsiteY3056" fmla="*/ 4416268 h 4661785"/>
                <a:gd name="connsiteX3057" fmla="*/ 5133616 w 8370445"/>
                <a:gd name="connsiteY3057" fmla="*/ 4414745 h 4661785"/>
                <a:gd name="connsiteX3058" fmla="*/ 5133616 w 8370445"/>
                <a:gd name="connsiteY3058" fmla="*/ 4414079 h 4661785"/>
                <a:gd name="connsiteX3059" fmla="*/ 5134853 w 8370445"/>
                <a:gd name="connsiteY3059" fmla="*/ 4410175 h 4661785"/>
                <a:gd name="connsiteX3060" fmla="*/ 5131427 w 8370445"/>
                <a:gd name="connsiteY3060" fmla="*/ 4407891 h 4661785"/>
                <a:gd name="connsiteX3061" fmla="*/ 5129239 w 8370445"/>
                <a:gd name="connsiteY3061" fmla="*/ 4406368 h 4661785"/>
                <a:gd name="connsiteX3062" fmla="*/ 5129239 w 8370445"/>
                <a:gd name="connsiteY3062" fmla="*/ 4406368 h 4661785"/>
                <a:gd name="connsiteX3063" fmla="*/ 5131522 w 8370445"/>
                <a:gd name="connsiteY3063" fmla="*/ 4404083 h 4661785"/>
                <a:gd name="connsiteX3064" fmla="*/ 5130571 w 8370445"/>
                <a:gd name="connsiteY3064" fmla="*/ 4400941 h 4661785"/>
                <a:gd name="connsiteX3065" fmla="*/ 5130000 w 8370445"/>
                <a:gd name="connsiteY3065" fmla="*/ 4398847 h 4661785"/>
                <a:gd name="connsiteX3066" fmla="*/ 5130856 w 8370445"/>
                <a:gd name="connsiteY3066" fmla="*/ 4398847 h 4661785"/>
                <a:gd name="connsiteX3067" fmla="*/ 5130856 w 8370445"/>
                <a:gd name="connsiteY3067" fmla="*/ 4384377 h 4661785"/>
                <a:gd name="connsiteX3068" fmla="*/ 5127051 w 8370445"/>
                <a:gd name="connsiteY3068" fmla="*/ 4383139 h 4661785"/>
                <a:gd name="connsiteX3069" fmla="*/ 5123244 w 8370445"/>
                <a:gd name="connsiteY3069" fmla="*/ 4381806 h 4661785"/>
                <a:gd name="connsiteX3070" fmla="*/ 5120580 w 8370445"/>
                <a:gd name="connsiteY3070" fmla="*/ 4380950 h 4661785"/>
                <a:gd name="connsiteX3071" fmla="*/ 5118296 w 8370445"/>
                <a:gd name="connsiteY3071" fmla="*/ 4382568 h 4661785"/>
                <a:gd name="connsiteX3072" fmla="*/ 5118296 w 8370445"/>
                <a:gd name="connsiteY3072" fmla="*/ 4382568 h 4661785"/>
                <a:gd name="connsiteX3073" fmla="*/ 5118296 w 8370445"/>
                <a:gd name="connsiteY3073" fmla="*/ 4374762 h 4661785"/>
                <a:gd name="connsiteX3074" fmla="*/ 5115822 w 8370445"/>
                <a:gd name="connsiteY3074" fmla="*/ 4373048 h 4661785"/>
                <a:gd name="connsiteX3075" fmla="*/ 5114395 w 8370445"/>
                <a:gd name="connsiteY3075" fmla="*/ 4372191 h 4661785"/>
                <a:gd name="connsiteX3076" fmla="*/ 5114395 w 8370445"/>
                <a:gd name="connsiteY3076" fmla="*/ 4365623 h 4661785"/>
                <a:gd name="connsiteX3077" fmla="*/ 5111921 w 8370445"/>
                <a:gd name="connsiteY3077" fmla="*/ 4364004 h 4661785"/>
                <a:gd name="connsiteX3078" fmla="*/ 5102406 w 8370445"/>
                <a:gd name="connsiteY3078" fmla="*/ 4357911 h 4661785"/>
                <a:gd name="connsiteX3079" fmla="*/ 5108496 w 8370445"/>
                <a:gd name="connsiteY3079" fmla="*/ 4348392 h 4661785"/>
                <a:gd name="connsiteX3080" fmla="*/ 5113824 w 8370445"/>
                <a:gd name="connsiteY3080" fmla="*/ 4340014 h 4661785"/>
                <a:gd name="connsiteX3081" fmla="*/ 5104309 w 8370445"/>
                <a:gd name="connsiteY3081" fmla="*/ 4340014 h 4661785"/>
                <a:gd name="connsiteX3082" fmla="*/ 5104309 w 8370445"/>
                <a:gd name="connsiteY3082" fmla="*/ 4337253 h 4661785"/>
                <a:gd name="connsiteX3083" fmla="*/ 5101644 w 8370445"/>
                <a:gd name="connsiteY3083" fmla="*/ 4335635 h 4661785"/>
                <a:gd name="connsiteX3084" fmla="*/ 5097457 w 8370445"/>
                <a:gd name="connsiteY3084" fmla="*/ 4333160 h 4661785"/>
                <a:gd name="connsiteX3085" fmla="*/ 5096506 w 8370445"/>
                <a:gd name="connsiteY3085" fmla="*/ 4325449 h 4661785"/>
                <a:gd name="connsiteX3086" fmla="*/ 5095935 w 8370445"/>
                <a:gd name="connsiteY3086" fmla="*/ 4320689 h 4661785"/>
                <a:gd name="connsiteX3087" fmla="*/ 5092224 w 8370445"/>
                <a:gd name="connsiteY3087" fmla="*/ 4320689 h 4661785"/>
                <a:gd name="connsiteX3088" fmla="*/ 5094698 w 8370445"/>
                <a:gd name="connsiteY3088" fmla="*/ 4315643 h 4661785"/>
                <a:gd name="connsiteX3089" fmla="*/ 5097172 w 8370445"/>
                <a:gd name="connsiteY3089" fmla="*/ 4310788 h 4661785"/>
                <a:gd name="connsiteX3090" fmla="*/ 5092319 w 8370445"/>
                <a:gd name="connsiteY3090" fmla="*/ 4308313 h 4661785"/>
                <a:gd name="connsiteX3091" fmla="*/ 5084517 w 8370445"/>
                <a:gd name="connsiteY3091" fmla="*/ 4304505 h 4661785"/>
                <a:gd name="connsiteX3092" fmla="*/ 5082899 w 8370445"/>
                <a:gd name="connsiteY3092" fmla="*/ 4303648 h 4661785"/>
                <a:gd name="connsiteX3093" fmla="*/ 5080996 w 8370445"/>
                <a:gd name="connsiteY3093" fmla="*/ 4303648 h 4661785"/>
                <a:gd name="connsiteX3094" fmla="*/ 5077761 w 8370445"/>
                <a:gd name="connsiteY3094" fmla="*/ 4304315 h 4661785"/>
                <a:gd name="connsiteX3095" fmla="*/ 5070053 w 8370445"/>
                <a:gd name="connsiteY3095" fmla="*/ 4294795 h 4661785"/>
                <a:gd name="connsiteX3096" fmla="*/ 5077000 w 8370445"/>
                <a:gd name="connsiteY3096" fmla="*/ 4271757 h 4661785"/>
                <a:gd name="connsiteX3097" fmla="*/ 5078522 w 8370445"/>
                <a:gd name="connsiteY3097" fmla="*/ 4266711 h 4661785"/>
                <a:gd name="connsiteX3098" fmla="*/ 5073479 w 8370445"/>
                <a:gd name="connsiteY3098" fmla="*/ 4265093 h 4661785"/>
                <a:gd name="connsiteX3099" fmla="*/ 5072623 w 8370445"/>
                <a:gd name="connsiteY3099" fmla="*/ 4265093 h 4661785"/>
                <a:gd name="connsiteX3100" fmla="*/ 5069388 w 8370445"/>
                <a:gd name="connsiteY3100" fmla="*/ 4248814 h 4661785"/>
                <a:gd name="connsiteX3101" fmla="*/ 5068817 w 8370445"/>
                <a:gd name="connsiteY3101" fmla="*/ 4246434 h 4661785"/>
                <a:gd name="connsiteX3102" fmla="*/ 5066818 w 8370445"/>
                <a:gd name="connsiteY3102" fmla="*/ 4245196 h 4661785"/>
                <a:gd name="connsiteX3103" fmla="*/ 5061965 w 8370445"/>
                <a:gd name="connsiteY3103" fmla="*/ 4242245 h 4661785"/>
                <a:gd name="connsiteX3104" fmla="*/ 5056256 w 8370445"/>
                <a:gd name="connsiteY3104" fmla="*/ 4227204 h 4661785"/>
                <a:gd name="connsiteX3105" fmla="*/ 5054829 w 8370445"/>
                <a:gd name="connsiteY3105" fmla="*/ 4223681 h 4661785"/>
                <a:gd name="connsiteX3106" fmla="*/ 5053497 w 8370445"/>
                <a:gd name="connsiteY3106" fmla="*/ 4223681 h 4661785"/>
                <a:gd name="connsiteX3107" fmla="*/ 5054163 w 8370445"/>
                <a:gd name="connsiteY3107" fmla="*/ 4221872 h 4661785"/>
                <a:gd name="connsiteX3108" fmla="*/ 5048929 w 8370445"/>
                <a:gd name="connsiteY3108" fmla="*/ 4220159 h 4661785"/>
                <a:gd name="connsiteX3109" fmla="*/ 5039414 w 8370445"/>
                <a:gd name="connsiteY3109" fmla="*/ 4217017 h 4661785"/>
                <a:gd name="connsiteX3110" fmla="*/ 5033990 w 8370445"/>
                <a:gd name="connsiteY3110" fmla="*/ 4206070 h 4661785"/>
                <a:gd name="connsiteX3111" fmla="*/ 5032849 w 8370445"/>
                <a:gd name="connsiteY3111" fmla="*/ 4203785 h 4661785"/>
                <a:gd name="connsiteX3112" fmla="*/ 5030374 w 8370445"/>
                <a:gd name="connsiteY3112" fmla="*/ 4203214 h 4661785"/>
                <a:gd name="connsiteX3113" fmla="*/ 5029233 w 8370445"/>
                <a:gd name="connsiteY3113" fmla="*/ 4203214 h 4661785"/>
                <a:gd name="connsiteX3114" fmla="*/ 5024380 w 8370445"/>
                <a:gd name="connsiteY3114" fmla="*/ 3979116 h 4661785"/>
                <a:gd name="connsiteX3115" fmla="*/ 5391862 w 8370445"/>
                <a:gd name="connsiteY3115" fmla="*/ 3970167 h 4661785"/>
                <a:gd name="connsiteX3116" fmla="*/ 5552291 w 8370445"/>
                <a:gd name="connsiteY3116" fmla="*/ 3962837 h 4661785"/>
                <a:gd name="connsiteX3117" fmla="*/ 5547913 w 8370445"/>
                <a:gd name="connsiteY3117" fmla="*/ 3972928 h 4661785"/>
                <a:gd name="connsiteX3118" fmla="*/ 5546772 w 8370445"/>
                <a:gd name="connsiteY3118" fmla="*/ 3975689 h 4661785"/>
                <a:gd name="connsiteX3119" fmla="*/ 5548484 w 8370445"/>
                <a:gd name="connsiteY3119" fmla="*/ 3978164 h 4661785"/>
                <a:gd name="connsiteX3120" fmla="*/ 5551054 w 8370445"/>
                <a:gd name="connsiteY3120" fmla="*/ 3981972 h 4661785"/>
                <a:gd name="connsiteX3121" fmla="*/ 5551814 w 8370445"/>
                <a:gd name="connsiteY3121" fmla="*/ 3983209 h 4661785"/>
                <a:gd name="connsiteX3122" fmla="*/ 5553147 w 8370445"/>
                <a:gd name="connsiteY3122" fmla="*/ 3983876 h 4661785"/>
                <a:gd name="connsiteX3123" fmla="*/ 5558285 w 8370445"/>
                <a:gd name="connsiteY3123" fmla="*/ 3986446 h 4661785"/>
                <a:gd name="connsiteX3124" fmla="*/ 5560949 w 8370445"/>
                <a:gd name="connsiteY3124" fmla="*/ 3987779 h 4661785"/>
                <a:gd name="connsiteX3125" fmla="*/ 5563519 w 8370445"/>
                <a:gd name="connsiteY3125" fmla="*/ 3986255 h 4661785"/>
                <a:gd name="connsiteX3126" fmla="*/ 5569989 w 8370445"/>
                <a:gd name="connsiteY3126" fmla="*/ 3982353 h 4661785"/>
                <a:gd name="connsiteX3127" fmla="*/ 5572653 w 8370445"/>
                <a:gd name="connsiteY3127" fmla="*/ 3980734 h 4661785"/>
                <a:gd name="connsiteX3128" fmla="*/ 5572653 w 8370445"/>
                <a:gd name="connsiteY3128" fmla="*/ 3977402 h 4661785"/>
                <a:gd name="connsiteX3129" fmla="*/ 5572653 w 8370445"/>
                <a:gd name="connsiteY3129" fmla="*/ 3984256 h 4661785"/>
                <a:gd name="connsiteX3130" fmla="*/ 5563138 w 8370445"/>
                <a:gd name="connsiteY3130" fmla="*/ 3991492 h 4661785"/>
                <a:gd name="connsiteX3131" fmla="*/ 5561425 w 8370445"/>
                <a:gd name="connsiteY3131" fmla="*/ 3992824 h 4661785"/>
                <a:gd name="connsiteX3132" fmla="*/ 5561425 w 8370445"/>
                <a:gd name="connsiteY3132" fmla="*/ 3995014 h 4661785"/>
                <a:gd name="connsiteX3133" fmla="*/ 5558856 w 8370445"/>
                <a:gd name="connsiteY3133" fmla="*/ 4013102 h 4661785"/>
                <a:gd name="connsiteX3134" fmla="*/ 5558095 w 8370445"/>
                <a:gd name="connsiteY3134" fmla="*/ 4018052 h 4661785"/>
                <a:gd name="connsiteX3135" fmla="*/ 5563042 w 8370445"/>
                <a:gd name="connsiteY3135" fmla="*/ 4019194 h 4661785"/>
                <a:gd name="connsiteX3136" fmla="*/ 5573605 w 8370445"/>
                <a:gd name="connsiteY3136" fmla="*/ 4021574 h 4661785"/>
                <a:gd name="connsiteX3137" fmla="*/ 5575413 w 8370445"/>
                <a:gd name="connsiteY3137" fmla="*/ 4022717 h 4661785"/>
                <a:gd name="connsiteX3138" fmla="*/ 5563994 w 8370445"/>
                <a:gd name="connsiteY3138" fmla="*/ 4036140 h 4661785"/>
                <a:gd name="connsiteX3139" fmla="*/ 5561140 w 8370445"/>
                <a:gd name="connsiteY3139" fmla="*/ 4039472 h 4661785"/>
                <a:gd name="connsiteX3140" fmla="*/ 5563709 w 8370445"/>
                <a:gd name="connsiteY3140" fmla="*/ 4042994 h 4661785"/>
                <a:gd name="connsiteX3141" fmla="*/ 5571416 w 8370445"/>
                <a:gd name="connsiteY3141" fmla="*/ 4053275 h 4661785"/>
                <a:gd name="connsiteX3142" fmla="*/ 5573795 w 8370445"/>
                <a:gd name="connsiteY3142" fmla="*/ 4056417 h 4661785"/>
                <a:gd name="connsiteX3143" fmla="*/ 5575222 w 8370445"/>
                <a:gd name="connsiteY3143" fmla="*/ 4055941 h 4661785"/>
                <a:gd name="connsiteX3144" fmla="*/ 5576079 w 8370445"/>
                <a:gd name="connsiteY3144" fmla="*/ 4057560 h 4661785"/>
                <a:gd name="connsiteX3145" fmla="*/ 5576079 w 8370445"/>
                <a:gd name="connsiteY3145" fmla="*/ 4057560 h 4661785"/>
                <a:gd name="connsiteX3146" fmla="*/ 5570940 w 8370445"/>
                <a:gd name="connsiteY3146" fmla="*/ 4062795 h 4661785"/>
                <a:gd name="connsiteX3147" fmla="*/ 5569418 w 8370445"/>
                <a:gd name="connsiteY3147" fmla="*/ 4064319 h 4661785"/>
                <a:gd name="connsiteX3148" fmla="*/ 5569418 w 8370445"/>
                <a:gd name="connsiteY3148" fmla="*/ 4075647 h 4661785"/>
                <a:gd name="connsiteX3149" fmla="*/ 5571416 w 8370445"/>
                <a:gd name="connsiteY3149" fmla="*/ 4077266 h 4661785"/>
                <a:gd name="connsiteX3150" fmla="*/ 5584357 w 8370445"/>
                <a:gd name="connsiteY3150" fmla="*/ 4087642 h 4661785"/>
                <a:gd name="connsiteX3151" fmla="*/ 5586070 w 8370445"/>
                <a:gd name="connsiteY3151" fmla="*/ 4089070 h 4661785"/>
                <a:gd name="connsiteX3152" fmla="*/ 5588258 w 8370445"/>
                <a:gd name="connsiteY3152" fmla="*/ 4089070 h 4661785"/>
                <a:gd name="connsiteX3153" fmla="*/ 5597774 w 8370445"/>
                <a:gd name="connsiteY3153" fmla="*/ 4088118 h 4661785"/>
                <a:gd name="connsiteX3154" fmla="*/ 5593873 w 8370445"/>
                <a:gd name="connsiteY3154" fmla="*/ 4090784 h 4661785"/>
                <a:gd name="connsiteX3155" fmla="*/ 5589591 w 8370445"/>
                <a:gd name="connsiteY3155" fmla="*/ 4093545 h 4661785"/>
                <a:gd name="connsiteX3156" fmla="*/ 5592160 w 8370445"/>
                <a:gd name="connsiteY3156" fmla="*/ 4098019 h 4661785"/>
                <a:gd name="connsiteX3157" fmla="*/ 5597298 w 8370445"/>
                <a:gd name="connsiteY3157" fmla="*/ 4107063 h 4661785"/>
                <a:gd name="connsiteX3158" fmla="*/ 5598725 w 8370445"/>
                <a:gd name="connsiteY3158" fmla="*/ 4109538 h 4661785"/>
                <a:gd name="connsiteX3159" fmla="*/ 5601485 w 8370445"/>
                <a:gd name="connsiteY3159" fmla="*/ 4109538 h 4661785"/>
                <a:gd name="connsiteX3160" fmla="*/ 5609287 w 8370445"/>
                <a:gd name="connsiteY3160" fmla="*/ 4110299 h 4661785"/>
                <a:gd name="connsiteX3161" fmla="*/ 5602246 w 8370445"/>
                <a:gd name="connsiteY3161" fmla="*/ 4111728 h 4661785"/>
                <a:gd name="connsiteX3162" fmla="*/ 5597108 w 8370445"/>
                <a:gd name="connsiteY3162" fmla="*/ 4112679 h 4661785"/>
                <a:gd name="connsiteX3163" fmla="*/ 5597869 w 8370445"/>
                <a:gd name="connsiteY3163" fmla="*/ 4117915 h 4661785"/>
                <a:gd name="connsiteX3164" fmla="*/ 5599011 w 8370445"/>
                <a:gd name="connsiteY3164" fmla="*/ 4125246 h 4661785"/>
                <a:gd name="connsiteX3165" fmla="*/ 5595014 w 8370445"/>
                <a:gd name="connsiteY3165" fmla="*/ 4123627 h 4661785"/>
                <a:gd name="connsiteX3166" fmla="*/ 5592160 w 8370445"/>
                <a:gd name="connsiteY3166" fmla="*/ 4122485 h 4661785"/>
                <a:gd name="connsiteX3167" fmla="*/ 5589686 w 8370445"/>
                <a:gd name="connsiteY3167" fmla="*/ 4124294 h 4661785"/>
                <a:gd name="connsiteX3168" fmla="*/ 5581693 w 8370445"/>
                <a:gd name="connsiteY3168" fmla="*/ 4130386 h 4661785"/>
                <a:gd name="connsiteX3169" fmla="*/ 5580551 w 8370445"/>
                <a:gd name="connsiteY3169" fmla="*/ 4130386 h 4661785"/>
                <a:gd name="connsiteX3170" fmla="*/ 5578648 w 8370445"/>
                <a:gd name="connsiteY3170" fmla="*/ 4129720 h 4661785"/>
                <a:gd name="connsiteX3171" fmla="*/ 5576840 w 8370445"/>
                <a:gd name="connsiteY3171" fmla="*/ 4130482 h 4661785"/>
                <a:gd name="connsiteX3172" fmla="*/ 5570369 w 8370445"/>
                <a:gd name="connsiteY3172" fmla="*/ 4133052 h 4661785"/>
                <a:gd name="connsiteX3173" fmla="*/ 5567895 w 8370445"/>
                <a:gd name="connsiteY3173" fmla="*/ 4134004 h 4661785"/>
                <a:gd name="connsiteX3174" fmla="*/ 5567135 w 8370445"/>
                <a:gd name="connsiteY3174" fmla="*/ 4136574 h 4661785"/>
                <a:gd name="connsiteX3175" fmla="*/ 5564470 w 8370445"/>
                <a:gd name="connsiteY3175" fmla="*/ 4146094 h 4661785"/>
                <a:gd name="connsiteX3176" fmla="*/ 5564470 w 8370445"/>
                <a:gd name="connsiteY3176" fmla="*/ 4147903 h 4661785"/>
                <a:gd name="connsiteX3177" fmla="*/ 5565136 w 8370445"/>
                <a:gd name="connsiteY3177" fmla="*/ 4149616 h 4661785"/>
                <a:gd name="connsiteX3178" fmla="*/ 5567800 w 8370445"/>
                <a:gd name="connsiteY3178" fmla="*/ 4156090 h 4661785"/>
                <a:gd name="connsiteX3179" fmla="*/ 5568943 w 8370445"/>
                <a:gd name="connsiteY3179" fmla="*/ 4158946 h 4661785"/>
                <a:gd name="connsiteX3180" fmla="*/ 5572082 w 8370445"/>
                <a:gd name="connsiteY3180" fmla="*/ 4159422 h 4661785"/>
                <a:gd name="connsiteX3181" fmla="*/ 5581027 w 8370445"/>
                <a:gd name="connsiteY3181" fmla="*/ 4160755 h 4661785"/>
                <a:gd name="connsiteX3182" fmla="*/ 5582739 w 8370445"/>
                <a:gd name="connsiteY3182" fmla="*/ 4160755 h 4661785"/>
                <a:gd name="connsiteX3183" fmla="*/ 5584262 w 8370445"/>
                <a:gd name="connsiteY3183" fmla="*/ 4159898 h 4661785"/>
                <a:gd name="connsiteX3184" fmla="*/ 5587021 w 8370445"/>
                <a:gd name="connsiteY3184" fmla="*/ 4158565 h 4661785"/>
                <a:gd name="connsiteX3185" fmla="*/ 5587021 w 8370445"/>
                <a:gd name="connsiteY3185" fmla="*/ 4158565 h 4661785"/>
                <a:gd name="connsiteX3186" fmla="*/ 5585594 w 8370445"/>
                <a:gd name="connsiteY3186" fmla="*/ 4159803 h 4661785"/>
                <a:gd name="connsiteX3187" fmla="*/ 5583405 w 8370445"/>
                <a:gd name="connsiteY3187" fmla="*/ 4161802 h 4661785"/>
                <a:gd name="connsiteX3188" fmla="*/ 5583405 w 8370445"/>
                <a:gd name="connsiteY3188" fmla="*/ 4163516 h 4661785"/>
                <a:gd name="connsiteX3189" fmla="*/ 5582549 w 8370445"/>
                <a:gd name="connsiteY3189" fmla="*/ 4162659 h 4661785"/>
                <a:gd name="connsiteX3190" fmla="*/ 5580171 w 8370445"/>
                <a:gd name="connsiteY3190" fmla="*/ 4160279 h 4661785"/>
                <a:gd name="connsiteX3191" fmla="*/ 5577030 w 8370445"/>
                <a:gd name="connsiteY3191" fmla="*/ 4161326 h 4661785"/>
                <a:gd name="connsiteX3192" fmla="*/ 5573129 w 8370445"/>
                <a:gd name="connsiteY3192" fmla="*/ 4162659 h 4661785"/>
                <a:gd name="connsiteX3193" fmla="*/ 5567991 w 8370445"/>
                <a:gd name="connsiteY3193" fmla="*/ 4164277 h 4661785"/>
                <a:gd name="connsiteX3194" fmla="*/ 5569703 w 8370445"/>
                <a:gd name="connsiteY3194" fmla="*/ 4169513 h 4661785"/>
                <a:gd name="connsiteX3195" fmla="*/ 5570940 w 8370445"/>
                <a:gd name="connsiteY3195" fmla="*/ 4173321 h 4661785"/>
                <a:gd name="connsiteX3196" fmla="*/ 5571702 w 8370445"/>
                <a:gd name="connsiteY3196" fmla="*/ 4175796 h 4661785"/>
                <a:gd name="connsiteX3197" fmla="*/ 5574176 w 8370445"/>
                <a:gd name="connsiteY3197" fmla="*/ 4176748 h 4661785"/>
                <a:gd name="connsiteX3198" fmla="*/ 5582549 w 8370445"/>
                <a:gd name="connsiteY3198" fmla="*/ 4179890 h 4661785"/>
                <a:gd name="connsiteX3199" fmla="*/ 5582549 w 8370445"/>
                <a:gd name="connsiteY3199" fmla="*/ 4179890 h 4661785"/>
                <a:gd name="connsiteX3200" fmla="*/ 5579790 w 8370445"/>
                <a:gd name="connsiteY3200" fmla="*/ 4183222 h 4661785"/>
                <a:gd name="connsiteX3201" fmla="*/ 5571607 w 8370445"/>
                <a:gd name="connsiteY3201" fmla="*/ 4184269 h 4661785"/>
                <a:gd name="connsiteX3202" fmla="*/ 5568372 w 8370445"/>
                <a:gd name="connsiteY3202" fmla="*/ 4184269 h 4661785"/>
                <a:gd name="connsiteX3203" fmla="*/ 5567135 w 8370445"/>
                <a:gd name="connsiteY3203" fmla="*/ 4187315 h 4661785"/>
                <a:gd name="connsiteX3204" fmla="*/ 5561140 w 8370445"/>
                <a:gd name="connsiteY3204" fmla="*/ 4203023 h 4661785"/>
                <a:gd name="connsiteX3205" fmla="*/ 5551625 w 8370445"/>
                <a:gd name="connsiteY3205" fmla="*/ 4212543 h 4661785"/>
                <a:gd name="connsiteX3206" fmla="*/ 5551625 w 8370445"/>
                <a:gd name="connsiteY3206" fmla="*/ 4211877 h 4661785"/>
                <a:gd name="connsiteX3207" fmla="*/ 5546772 w 8370445"/>
                <a:gd name="connsiteY3207" fmla="*/ 4214257 h 4661785"/>
                <a:gd name="connsiteX3208" fmla="*/ 5539064 w 8370445"/>
                <a:gd name="connsiteY3208" fmla="*/ 4218160 h 4661785"/>
                <a:gd name="connsiteX3209" fmla="*/ 5536971 w 8370445"/>
                <a:gd name="connsiteY3209" fmla="*/ 4219207 h 4661785"/>
                <a:gd name="connsiteX3210" fmla="*/ 5536210 w 8370445"/>
                <a:gd name="connsiteY3210" fmla="*/ 4221397 h 4661785"/>
                <a:gd name="connsiteX3211" fmla="*/ 5531071 w 8370445"/>
                <a:gd name="connsiteY3211" fmla="*/ 4238247 h 4661785"/>
                <a:gd name="connsiteX3212" fmla="*/ 5529358 w 8370445"/>
                <a:gd name="connsiteY3212" fmla="*/ 4243864 h 4661785"/>
                <a:gd name="connsiteX3213" fmla="*/ 5528312 w 8370445"/>
                <a:gd name="connsiteY3213" fmla="*/ 4244625 h 4661785"/>
                <a:gd name="connsiteX3214" fmla="*/ 5528312 w 8370445"/>
                <a:gd name="connsiteY3214" fmla="*/ 4265378 h 4661785"/>
                <a:gd name="connsiteX3215" fmla="*/ 5527170 w 8370445"/>
                <a:gd name="connsiteY3215" fmla="*/ 4267282 h 4661785"/>
                <a:gd name="connsiteX3216" fmla="*/ 5511565 w 8370445"/>
                <a:gd name="connsiteY3216" fmla="*/ 4264141 h 4661785"/>
                <a:gd name="connsiteX3217" fmla="*/ 5502811 w 8370445"/>
                <a:gd name="connsiteY3217" fmla="*/ 4262427 h 4661785"/>
                <a:gd name="connsiteX3218" fmla="*/ 5505285 w 8370445"/>
                <a:gd name="connsiteY3218" fmla="*/ 4270995 h 4661785"/>
                <a:gd name="connsiteX3219" fmla="*/ 5507854 w 8370445"/>
                <a:gd name="connsiteY3219" fmla="*/ 4280039 h 4661785"/>
                <a:gd name="connsiteX3220" fmla="*/ 5508995 w 8370445"/>
                <a:gd name="connsiteY3220" fmla="*/ 4283942 h 4661785"/>
                <a:gd name="connsiteX3221" fmla="*/ 5522602 w 8370445"/>
                <a:gd name="connsiteY3221" fmla="*/ 4283942 h 4661785"/>
                <a:gd name="connsiteX3222" fmla="*/ 5508995 w 8370445"/>
                <a:gd name="connsiteY3222" fmla="*/ 4291844 h 4661785"/>
                <a:gd name="connsiteX3223" fmla="*/ 5506046 w 8370445"/>
                <a:gd name="connsiteY3223" fmla="*/ 4293557 h 4661785"/>
                <a:gd name="connsiteX3224" fmla="*/ 5506046 w 8370445"/>
                <a:gd name="connsiteY3224" fmla="*/ 4296984 h 4661785"/>
                <a:gd name="connsiteX3225" fmla="*/ 5507188 w 8370445"/>
                <a:gd name="connsiteY3225" fmla="*/ 4311264 h 4661785"/>
                <a:gd name="connsiteX3226" fmla="*/ 5504809 w 8370445"/>
                <a:gd name="connsiteY3226" fmla="*/ 4312597 h 4661785"/>
                <a:gd name="connsiteX3227" fmla="*/ 5498434 w 8370445"/>
                <a:gd name="connsiteY3227" fmla="*/ 4316405 h 4661785"/>
                <a:gd name="connsiteX3228" fmla="*/ 5494628 w 8370445"/>
                <a:gd name="connsiteY3228" fmla="*/ 4318690 h 4661785"/>
                <a:gd name="connsiteX3229" fmla="*/ 5496055 w 8370445"/>
                <a:gd name="connsiteY3229" fmla="*/ 4322878 h 4661785"/>
                <a:gd name="connsiteX3230" fmla="*/ 5498624 w 8370445"/>
                <a:gd name="connsiteY3230" fmla="*/ 4330589 h 4661785"/>
                <a:gd name="connsiteX3231" fmla="*/ 5499861 w 8370445"/>
                <a:gd name="connsiteY3231" fmla="*/ 4334302 h 4661785"/>
                <a:gd name="connsiteX3232" fmla="*/ 5501383 w 8370445"/>
                <a:gd name="connsiteY3232" fmla="*/ 4334302 h 4661785"/>
                <a:gd name="connsiteX3233" fmla="*/ 5501383 w 8370445"/>
                <a:gd name="connsiteY3233" fmla="*/ 4337158 h 4661785"/>
                <a:gd name="connsiteX3234" fmla="*/ 5500908 w 8370445"/>
                <a:gd name="connsiteY3234" fmla="*/ 4340490 h 4661785"/>
                <a:gd name="connsiteX3235" fmla="*/ 5503762 w 8370445"/>
                <a:gd name="connsiteY3235" fmla="*/ 4342489 h 4661785"/>
                <a:gd name="connsiteX3236" fmla="*/ 5509091 w 8370445"/>
                <a:gd name="connsiteY3236" fmla="*/ 4346012 h 4661785"/>
                <a:gd name="connsiteX3237" fmla="*/ 5509091 w 8370445"/>
                <a:gd name="connsiteY3237" fmla="*/ 4347249 h 4661785"/>
                <a:gd name="connsiteX3238" fmla="*/ 5504238 w 8370445"/>
                <a:gd name="connsiteY3238" fmla="*/ 4349344 h 4661785"/>
                <a:gd name="connsiteX3239" fmla="*/ 5488347 w 8370445"/>
                <a:gd name="connsiteY3239" fmla="*/ 4350581 h 4661785"/>
                <a:gd name="connsiteX3240" fmla="*/ 5482257 w 8370445"/>
                <a:gd name="connsiteY3240" fmla="*/ 4350581 h 4661785"/>
                <a:gd name="connsiteX3241" fmla="*/ 5483399 w 8370445"/>
                <a:gd name="connsiteY3241" fmla="*/ 4356579 h 4661785"/>
                <a:gd name="connsiteX3242" fmla="*/ 5484731 w 8370445"/>
                <a:gd name="connsiteY3242" fmla="*/ 4363052 h 4661785"/>
                <a:gd name="connsiteX3243" fmla="*/ 5484731 w 8370445"/>
                <a:gd name="connsiteY3243" fmla="*/ 4364670 h 4661785"/>
                <a:gd name="connsiteX3244" fmla="*/ 5485873 w 8370445"/>
                <a:gd name="connsiteY3244" fmla="*/ 4365813 h 4661785"/>
                <a:gd name="connsiteX3245" fmla="*/ 5492820 w 8370445"/>
                <a:gd name="connsiteY3245" fmla="*/ 4372762 h 4661785"/>
                <a:gd name="connsiteX3246" fmla="*/ 5489584 w 8370445"/>
                <a:gd name="connsiteY3246" fmla="*/ 4387994 h 4661785"/>
                <a:gd name="connsiteX3247" fmla="*/ 5489014 w 8370445"/>
                <a:gd name="connsiteY3247" fmla="*/ 4390850 h 4661785"/>
                <a:gd name="connsiteX3248" fmla="*/ 5491107 w 8370445"/>
                <a:gd name="connsiteY3248" fmla="*/ 4392944 h 4661785"/>
                <a:gd name="connsiteX3249" fmla="*/ 5500622 w 8370445"/>
                <a:gd name="connsiteY3249" fmla="*/ 4401988 h 4661785"/>
                <a:gd name="connsiteX3250" fmla="*/ 5490251 w 8370445"/>
                <a:gd name="connsiteY3250" fmla="*/ 4412365 h 4661785"/>
                <a:gd name="connsiteX3251" fmla="*/ 5480069 w 8370445"/>
                <a:gd name="connsiteY3251" fmla="*/ 4422456 h 4661785"/>
                <a:gd name="connsiteX3252" fmla="*/ 5494437 w 8370445"/>
                <a:gd name="connsiteY3252" fmla="*/ 4421599 h 4661785"/>
                <a:gd name="connsiteX3253" fmla="*/ 5856781 w 8370445"/>
                <a:gd name="connsiteY3253" fmla="*/ 4399894 h 4661785"/>
                <a:gd name="connsiteX3254" fmla="*/ 5853736 w 8370445"/>
                <a:gd name="connsiteY3254" fmla="*/ 4403797 h 4661785"/>
                <a:gd name="connsiteX3255" fmla="*/ 5851547 w 8370445"/>
                <a:gd name="connsiteY3255" fmla="*/ 4406463 h 4661785"/>
                <a:gd name="connsiteX3256" fmla="*/ 5852880 w 8370445"/>
                <a:gd name="connsiteY3256" fmla="*/ 4409128 h 4661785"/>
                <a:gd name="connsiteX3257" fmla="*/ 5846600 w 8370445"/>
                <a:gd name="connsiteY3257" fmla="*/ 4411223 h 4661785"/>
                <a:gd name="connsiteX3258" fmla="*/ 5851547 w 8370445"/>
                <a:gd name="connsiteY3258" fmla="*/ 4416173 h 4661785"/>
                <a:gd name="connsiteX3259" fmla="*/ 5851547 w 8370445"/>
                <a:gd name="connsiteY3259" fmla="*/ 4416173 h 4661785"/>
                <a:gd name="connsiteX3260" fmla="*/ 5851547 w 8370445"/>
                <a:gd name="connsiteY3260" fmla="*/ 4422266 h 4661785"/>
                <a:gd name="connsiteX3261" fmla="*/ 5851547 w 8370445"/>
                <a:gd name="connsiteY3261" fmla="*/ 4422266 h 4661785"/>
                <a:gd name="connsiteX3262" fmla="*/ 5846124 w 8370445"/>
                <a:gd name="connsiteY3262" fmla="*/ 4424075 h 4661785"/>
                <a:gd name="connsiteX3263" fmla="*/ 5848217 w 8370445"/>
                <a:gd name="connsiteY3263" fmla="*/ 4429501 h 4661785"/>
                <a:gd name="connsiteX3264" fmla="*/ 5848217 w 8370445"/>
                <a:gd name="connsiteY3264" fmla="*/ 4430548 h 4661785"/>
                <a:gd name="connsiteX3265" fmla="*/ 5848217 w 8370445"/>
                <a:gd name="connsiteY3265" fmla="*/ 4430548 h 4661785"/>
                <a:gd name="connsiteX3266" fmla="*/ 5847171 w 8370445"/>
                <a:gd name="connsiteY3266" fmla="*/ 4432357 h 4661785"/>
                <a:gd name="connsiteX3267" fmla="*/ 5842032 w 8370445"/>
                <a:gd name="connsiteY3267" fmla="*/ 4441401 h 4661785"/>
                <a:gd name="connsiteX3268" fmla="*/ 5840890 w 8370445"/>
                <a:gd name="connsiteY3268" fmla="*/ 4443400 h 4661785"/>
                <a:gd name="connsiteX3269" fmla="*/ 5841556 w 8370445"/>
                <a:gd name="connsiteY3269" fmla="*/ 4445589 h 4661785"/>
                <a:gd name="connsiteX3270" fmla="*/ 5843364 w 8370445"/>
                <a:gd name="connsiteY3270" fmla="*/ 4452253 h 4661785"/>
                <a:gd name="connsiteX3271" fmla="*/ 5839653 w 8370445"/>
                <a:gd name="connsiteY3271" fmla="*/ 4457870 h 4661785"/>
                <a:gd name="connsiteX3272" fmla="*/ 5837180 w 8370445"/>
                <a:gd name="connsiteY3272" fmla="*/ 4461583 h 4661785"/>
                <a:gd name="connsiteX3273" fmla="*/ 5840319 w 8370445"/>
                <a:gd name="connsiteY3273" fmla="*/ 4464724 h 4661785"/>
                <a:gd name="connsiteX3274" fmla="*/ 5840319 w 8370445"/>
                <a:gd name="connsiteY3274" fmla="*/ 4464724 h 4661785"/>
                <a:gd name="connsiteX3275" fmla="*/ 5838797 w 8370445"/>
                <a:gd name="connsiteY3275" fmla="*/ 4469199 h 4661785"/>
                <a:gd name="connsiteX3276" fmla="*/ 5836418 w 8370445"/>
                <a:gd name="connsiteY3276" fmla="*/ 4476434 h 4661785"/>
                <a:gd name="connsiteX3277" fmla="*/ 5844792 w 8370445"/>
                <a:gd name="connsiteY3277" fmla="*/ 4476434 h 4661785"/>
                <a:gd name="connsiteX3278" fmla="*/ 5844792 w 8370445"/>
                <a:gd name="connsiteY3278" fmla="*/ 4476434 h 4661785"/>
                <a:gd name="connsiteX3279" fmla="*/ 5843840 w 8370445"/>
                <a:gd name="connsiteY3279" fmla="*/ 4479004 h 4661785"/>
                <a:gd name="connsiteX3280" fmla="*/ 5842889 w 8370445"/>
                <a:gd name="connsiteY3280" fmla="*/ 4481289 h 4661785"/>
                <a:gd name="connsiteX3281" fmla="*/ 5844030 w 8370445"/>
                <a:gd name="connsiteY3281" fmla="*/ 4483383 h 4661785"/>
                <a:gd name="connsiteX3282" fmla="*/ 5851738 w 8370445"/>
                <a:gd name="connsiteY3282" fmla="*/ 4498901 h 4661785"/>
                <a:gd name="connsiteX3283" fmla="*/ 5853260 w 8370445"/>
                <a:gd name="connsiteY3283" fmla="*/ 4501947 h 4661785"/>
                <a:gd name="connsiteX3284" fmla="*/ 5855829 w 8370445"/>
                <a:gd name="connsiteY3284" fmla="*/ 4501947 h 4661785"/>
                <a:gd name="connsiteX3285" fmla="*/ 5858208 w 8370445"/>
                <a:gd name="connsiteY3285" fmla="*/ 4506707 h 4661785"/>
                <a:gd name="connsiteX3286" fmla="*/ 5858208 w 8370445"/>
                <a:gd name="connsiteY3286" fmla="*/ 4507754 h 4661785"/>
                <a:gd name="connsiteX3287" fmla="*/ 5859255 w 8370445"/>
                <a:gd name="connsiteY3287" fmla="*/ 4508516 h 4661785"/>
                <a:gd name="connsiteX3288" fmla="*/ 5874194 w 8370445"/>
                <a:gd name="connsiteY3288" fmla="*/ 4520035 h 4661785"/>
                <a:gd name="connsiteX3289" fmla="*/ 5875241 w 8370445"/>
                <a:gd name="connsiteY3289" fmla="*/ 4529555 h 4661785"/>
                <a:gd name="connsiteX3290" fmla="*/ 5875241 w 8370445"/>
                <a:gd name="connsiteY3290" fmla="*/ 4530792 h 4661785"/>
                <a:gd name="connsiteX3291" fmla="*/ 5875907 w 8370445"/>
                <a:gd name="connsiteY3291" fmla="*/ 4531840 h 4661785"/>
                <a:gd name="connsiteX3292" fmla="*/ 5882378 w 8370445"/>
                <a:gd name="connsiteY3292" fmla="*/ 4542216 h 4661785"/>
                <a:gd name="connsiteX3293" fmla="*/ 5883234 w 8370445"/>
                <a:gd name="connsiteY3293" fmla="*/ 4543454 h 4661785"/>
                <a:gd name="connsiteX3294" fmla="*/ 5884566 w 8370445"/>
                <a:gd name="connsiteY3294" fmla="*/ 4544120 h 4661785"/>
                <a:gd name="connsiteX3295" fmla="*/ 5885327 w 8370445"/>
                <a:gd name="connsiteY3295" fmla="*/ 4544596 h 4661785"/>
                <a:gd name="connsiteX3296" fmla="*/ 5883234 w 8370445"/>
                <a:gd name="connsiteY3296" fmla="*/ 4550213 h 4661785"/>
                <a:gd name="connsiteX3297" fmla="*/ 5882187 w 8370445"/>
                <a:gd name="connsiteY3297" fmla="*/ 4552973 h 4661785"/>
                <a:gd name="connsiteX3298" fmla="*/ 5883804 w 8370445"/>
                <a:gd name="connsiteY3298" fmla="*/ 4555353 h 4661785"/>
                <a:gd name="connsiteX3299" fmla="*/ 5899314 w 8370445"/>
                <a:gd name="connsiteY3299" fmla="*/ 4577345 h 4661785"/>
                <a:gd name="connsiteX3300" fmla="*/ 5901979 w 8370445"/>
                <a:gd name="connsiteY3300" fmla="*/ 4575441 h 4661785"/>
                <a:gd name="connsiteX3301" fmla="*/ 5909210 w 8370445"/>
                <a:gd name="connsiteY3301" fmla="*/ 4575441 h 4661785"/>
                <a:gd name="connsiteX3302" fmla="*/ 5909210 w 8370445"/>
                <a:gd name="connsiteY3302" fmla="*/ 4572394 h 4661785"/>
                <a:gd name="connsiteX3303" fmla="*/ 5908259 w 8370445"/>
                <a:gd name="connsiteY3303" fmla="*/ 4570966 h 4661785"/>
                <a:gd name="connsiteX3304" fmla="*/ 5894366 w 8370445"/>
                <a:gd name="connsiteY3304" fmla="*/ 4551355 h 4661785"/>
                <a:gd name="connsiteX3305" fmla="*/ 5897221 w 8370445"/>
                <a:gd name="connsiteY3305" fmla="*/ 4543740 h 4661785"/>
                <a:gd name="connsiteX3306" fmla="*/ 5899029 w 8370445"/>
                <a:gd name="connsiteY3306" fmla="*/ 4539170 h 4661785"/>
                <a:gd name="connsiteX3307" fmla="*/ 5894557 w 8370445"/>
                <a:gd name="connsiteY3307" fmla="*/ 4536980 h 4661785"/>
                <a:gd name="connsiteX3308" fmla="*/ 5890846 w 8370445"/>
                <a:gd name="connsiteY3308" fmla="*/ 4535076 h 4661785"/>
                <a:gd name="connsiteX3309" fmla="*/ 5885803 w 8370445"/>
                <a:gd name="connsiteY3309" fmla="*/ 4527080 h 4661785"/>
                <a:gd name="connsiteX3310" fmla="*/ 5884661 w 8370445"/>
                <a:gd name="connsiteY3310" fmla="*/ 4516703 h 4661785"/>
                <a:gd name="connsiteX3311" fmla="*/ 5884661 w 8370445"/>
                <a:gd name="connsiteY3311" fmla="*/ 4514418 h 4661785"/>
                <a:gd name="connsiteX3312" fmla="*/ 5882853 w 8370445"/>
                <a:gd name="connsiteY3312" fmla="*/ 4512990 h 4661785"/>
                <a:gd name="connsiteX3313" fmla="*/ 5866962 w 8370445"/>
                <a:gd name="connsiteY3313" fmla="*/ 4501947 h 4661785"/>
                <a:gd name="connsiteX3314" fmla="*/ 5863727 w 8370445"/>
                <a:gd name="connsiteY3314" fmla="*/ 4495283 h 4661785"/>
                <a:gd name="connsiteX3315" fmla="*/ 5862204 w 8370445"/>
                <a:gd name="connsiteY3315" fmla="*/ 4492237 h 4661785"/>
                <a:gd name="connsiteX3316" fmla="*/ 5859540 w 8370445"/>
                <a:gd name="connsiteY3316" fmla="*/ 4492237 h 4661785"/>
                <a:gd name="connsiteX3317" fmla="*/ 5854402 w 8370445"/>
                <a:gd name="connsiteY3317" fmla="*/ 4481955 h 4661785"/>
                <a:gd name="connsiteX3318" fmla="*/ 5856115 w 8370445"/>
                <a:gd name="connsiteY3318" fmla="*/ 4477767 h 4661785"/>
                <a:gd name="connsiteX3319" fmla="*/ 5857637 w 8370445"/>
                <a:gd name="connsiteY3319" fmla="*/ 4473959 h 4661785"/>
                <a:gd name="connsiteX3320" fmla="*/ 5854307 w 8370445"/>
                <a:gd name="connsiteY3320" fmla="*/ 4471388 h 4661785"/>
                <a:gd name="connsiteX3321" fmla="*/ 5850216 w 8370445"/>
                <a:gd name="connsiteY3321" fmla="*/ 4468342 h 4661785"/>
                <a:gd name="connsiteX3322" fmla="*/ 5851072 w 8370445"/>
                <a:gd name="connsiteY3322" fmla="*/ 4465867 h 4661785"/>
                <a:gd name="connsiteX3323" fmla="*/ 5852118 w 8370445"/>
                <a:gd name="connsiteY3323" fmla="*/ 4462725 h 4661785"/>
                <a:gd name="connsiteX3324" fmla="*/ 5850310 w 8370445"/>
                <a:gd name="connsiteY3324" fmla="*/ 4460917 h 4661785"/>
                <a:gd name="connsiteX3325" fmla="*/ 5852975 w 8370445"/>
                <a:gd name="connsiteY3325" fmla="*/ 4456823 h 4661785"/>
                <a:gd name="connsiteX3326" fmla="*/ 5854402 w 8370445"/>
                <a:gd name="connsiteY3326" fmla="*/ 4454729 h 4661785"/>
                <a:gd name="connsiteX3327" fmla="*/ 5853736 w 8370445"/>
                <a:gd name="connsiteY3327" fmla="*/ 4452349 h 4661785"/>
                <a:gd name="connsiteX3328" fmla="*/ 5851738 w 8370445"/>
                <a:gd name="connsiteY3328" fmla="*/ 4445494 h 4661785"/>
                <a:gd name="connsiteX3329" fmla="*/ 5854783 w 8370445"/>
                <a:gd name="connsiteY3329" fmla="*/ 4440258 h 4661785"/>
                <a:gd name="connsiteX3330" fmla="*/ 5856686 w 8370445"/>
                <a:gd name="connsiteY3330" fmla="*/ 4439687 h 4661785"/>
                <a:gd name="connsiteX3331" fmla="*/ 5862110 w 8370445"/>
                <a:gd name="connsiteY3331" fmla="*/ 4437783 h 4661785"/>
                <a:gd name="connsiteX3332" fmla="*/ 5860016 w 8370445"/>
                <a:gd name="connsiteY3332" fmla="*/ 4432452 h 4661785"/>
                <a:gd name="connsiteX3333" fmla="*/ 5860016 w 8370445"/>
                <a:gd name="connsiteY3333" fmla="*/ 4431310 h 4661785"/>
                <a:gd name="connsiteX3334" fmla="*/ 5862110 w 8370445"/>
                <a:gd name="connsiteY3334" fmla="*/ 4430643 h 4661785"/>
                <a:gd name="connsiteX3335" fmla="*/ 5862110 w 8370445"/>
                <a:gd name="connsiteY3335" fmla="*/ 4421124 h 4661785"/>
                <a:gd name="connsiteX3336" fmla="*/ 5863156 w 8370445"/>
                <a:gd name="connsiteY3336" fmla="*/ 4420171 h 4661785"/>
                <a:gd name="connsiteX3337" fmla="*/ 5866962 w 8370445"/>
                <a:gd name="connsiteY3337" fmla="*/ 4416268 h 4661785"/>
                <a:gd name="connsiteX3338" fmla="*/ 5866962 w 8370445"/>
                <a:gd name="connsiteY3338" fmla="*/ 4416268 h 4661785"/>
                <a:gd name="connsiteX3339" fmla="*/ 5868390 w 8370445"/>
                <a:gd name="connsiteY3339" fmla="*/ 4416268 h 4661785"/>
                <a:gd name="connsiteX3340" fmla="*/ 5865630 w 8370445"/>
                <a:gd name="connsiteY3340" fmla="*/ 4410652 h 4661785"/>
                <a:gd name="connsiteX3341" fmla="*/ 5864583 w 8370445"/>
                <a:gd name="connsiteY3341" fmla="*/ 4408557 h 4661785"/>
                <a:gd name="connsiteX3342" fmla="*/ 5867628 w 8370445"/>
                <a:gd name="connsiteY3342" fmla="*/ 4404844 h 4661785"/>
                <a:gd name="connsiteX3343" fmla="*/ 5869531 w 8370445"/>
                <a:gd name="connsiteY3343" fmla="*/ 4402369 h 4661785"/>
                <a:gd name="connsiteX3344" fmla="*/ 5868390 w 8370445"/>
                <a:gd name="connsiteY3344" fmla="*/ 4399418 h 4661785"/>
                <a:gd name="connsiteX3345" fmla="*/ 5865820 w 8370445"/>
                <a:gd name="connsiteY3345" fmla="*/ 4392944 h 4661785"/>
                <a:gd name="connsiteX3346" fmla="*/ 5864393 w 8370445"/>
                <a:gd name="connsiteY3346" fmla="*/ 4389327 h 4661785"/>
                <a:gd name="connsiteX3347" fmla="*/ 5860397 w 8370445"/>
                <a:gd name="connsiteY3347" fmla="*/ 4389327 h 4661785"/>
                <a:gd name="connsiteX3348" fmla="*/ 5508329 w 8370445"/>
                <a:gd name="connsiteY3348" fmla="*/ 4410461 h 4661785"/>
                <a:gd name="connsiteX3349" fmla="*/ 5512326 w 8370445"/>
                <a:gd name="connsiteY3349" fmla="*/ 4406463 h 4661785"/>
                <a:gd name="connsiteX3350" fmla="*/ 5516227 w 8370445"/>
                <a:gd name="connsiteY3350" fmla="*/ 4402560 h 4661785"/>
                <a:gd name="connsiteX3351" fmla="*/ 5512326 w 8370445"/>
                <a:gd name="connsiteY3351" fmla="*/ 4398656 h 4661785"/>
                <a:gd name="connsiteX3352" fmla="*/ 5500812 w 8370445"/>
                <a:gd name="connsiteY3352" fmla="*/ 4387709 h 4661785"/>
                <a:gd name="connsiteX3353" fmla="*/ 5504143 w 8370445"/>
                <a:gd name="connsiteY3353" fmla="*/ 4372477 h 4661785"/>
                <a:gd name="connsiteX3354" fmla="*/ 5504714 w 8370445"/>
                <a:gd name="connsiteY3354" fmla="*/ 4369621 h 4661785"/>
                <a:gd name="connsiteX3355" fmla="*/ 5502620 w 8370445"/>
                <a:gd name="connsiteY3355" fmla="*/ 4367527 h 4661785"/>
                <a:gd name="connsiteX3356" fmla="*/ 5495864 w 8370445"/>
                <a:gd name="connsiteY3356" fmla="*/ 4360768 h 4661785"/>
                <a:gd name="connsiteX3357" fmla="*/ 5505380 w 8370445"/>
                <a:gd name="connsiteY3357" fmla="*/ 4360101 h 4661785"/>
                <a:gd name="connsiteX3358" fmla="*/ 5506331 w 8370445"/>
                <a:gd name="connsiteY3358" fmla="*/ 4360101 h 4661785"/>
                <a:gd name="connsiteX3359" fmla="*/ 5507093 w 8370445"/>
                <a:gd name="connsiteY3359" fmla="*/ 4360101 h 4661785"/>
                <a:gd name="connsiteX3360" fmla="*/ 5516608 w 8370445"/>
                <a:gd name="connsiteY3360" fmla="*/ 4356198 h 4661785"/>
                <a:gd name="connsiteX3361" fmla="*/ 5519938 w 8370445"/>
                <a:gd name="connsiteY3361" fmla="*/ 4354770 h 4661785"/>
                <a:gd name="connsiteX3362" fmla="*/ 5519938 w 8370445"/>
                <a:gd name="connsiteY3362" fmla="*/ 4340109 h 4661785"/>
                <a:gd name="connsiteX3363" fmla="*/ 5517464 w 8370445"/>
                <a:gd name="connsiteY3363" fmla="*/ 4338491 h 4661785"/>
                <a:gd name="connsiteX3364" fmla="*/ 5512611 w 8370445"/>
                <a:gd name="connsiteY3364" fmla="*/ 4335254 h 4661785"/>
                <a:gd name="connsiteX3365" fmla="*/ 5512611 w 8370445"/>
                <a:gd name="connsiteY3365" fmla="*/ 4334016 h 4661785"/>
                <a:gd name="connsiteX3366" fmla="*/ 5516418 w 8370445"/>
                <a:gd name="connsiteY3366" fmla="*/ 4335349 h 4661785"/>
                <a:gd name="connsiteX3367" fmla="*/ 5521271 w 8370445"/>
                <a:gd name="connsiteY3367" fmla="*/ 4336968 h 4661785"/>
                <a:gd name="connsiteX3368" fmla="*/ 5523174 w 8370445"/>
                <a:gd name="connsiteY3368" fmla="*/ 4332208 h 4661785"/>
                <a:gd name="connsiteX3369" fmla="*/ 5525743 w 8370445"/>
                <a:gd name="connsiteY3369" fmla="*/ 4325734 h 4661785"/>
                <a:gd name="connsiteX3370" fmla="*/ 5526884 w 8370445"/>
                <a:gd name="connsiteY3370" fmla="*/ 4322878 h 4661785"/>
                <a:gd name="connsiteX3371" fmla="*/ 5525076 w 8370445"/>
                <a:gd name="connsiteY3371" fmla="*/ 4320403 h 4661785"/>
                <a:gd name="connsiteX3372" fmla="*/ 5518321 w 8370445"/>
                <a:gd name="connsiteY3372" fmla="*/ 4311359 h 4661785"/>
                <a:gd name="connsiteX3373" fmla="*/ 5517369 w 8370445"/>
                <a:gd name="connsiteY3373" fmla="*/ 4299555 h 4661785"/>
                <a:gd name="connsiteX3374" fmla="*/ 5529929 w 8370445"/>
                <a:gd name="connsiteY3374" fmla="*/ 4292320 h 4661785"/>
                <a:gd name="connsiteX3375" fmla="*/ 5530881 w 8370445"/>
                <a:gd name="connsiteY3375" fmla="*/ 4291749 h 4661785"/>
                <a:gd name="connsiteX3376" fmla="*/ 5531547 w 8370445"/>
                <a:gd name="connsiteY3376" fmla="*/ 4290796 h 4661785"/>
                <a:gd name="connsiteX3377" fmla="*/ 5535353 w 8370445"/>
                <a:gd name="connsiteY3377" fmla="*/ 4285656 h 4661785"/>
                <a:gd name="connsiteX3378" fmla="*/ 5537637 w 8370445"/>
                <a:gd name="connsiteY3378" fmla="*/ 4282609 h 4661785"/>
                <a:gd name="connsiteX3379" fmla="*/ 5535544 w 8370445"/>
                <a:gd name="connsiteY3379" fmla="*/ 4279373 h 4661785"/>
                <a:gd name="connsiteX3380" fmla="*/ 5533926 w 8370445"/>
                <a:gd name="connsiteY3380" fmla="*/ 4276993 h 4661785"/>
                <a:gd name="connsiteX3381" fmla="*/ 5534402 w 8370445"/>
                <a:gd name="connsiteY3381" fmla="*/ 4276136 h 4661785"/>
                <a:gd name="connsiteX3382" fmla="*/ 5538303 w 8370445"/>
                <a:gd name="connsiteY3382" fmla="*/ 4269757 h 4661785"/>
                <a:gd name="connsiteX3383" fmla="*/ 5539064 w 8370445"/>
                <a:gd name="connsiteY3383" fmla="*/ 4268425 h 4661785"/>
                <a:gd name="connsiteX3384" fmla="*/ 5539064 w 8370445"/>
                <a:gd name="connsiteY3384" fmla="*/ 4250432 h 4661785"/>
                <a:gd name="connsiteX3385" fmla="*/ 5542775 w 8370445"/>
                <a:gd name="connsiteY3385" fmla="*/ 4248052 h 4661785"/>
                <a:gd name="connsiteX3386" fmla="*/ 5552291 w 8370445"/>
                <a:gd name="connsiteY3386" fmla="*/ 4249099 h 4661785"/>
                <a:gd name="connsiteX3387" fmla="*/ 5554859 w 8370445"/>
                <a:gd name="connsiteY3387" fmla="*/ 4249099 h 4661785"/>
                <a:gd name="connsiteX3388" fmla="*/ 5556667 w 8370445"/>
                <a:gd name="connsiteY3388" fmla="*/ 4247195 h 4661785"/>
                <a:gd name="connsiteX3389" fmla="*/ 5560569 w 8370445"/>
                <a:gd name="connsiteY3389" fmla="*/ 4243387 h 4661785"/>
                <a:gd name="connsiteX3390" fmla="*/ 5570084 w 8370445"/>
                <a:gd name="connsiteY3390" fmla="*/ 4233868 h 4661785"/>
                <a:gd name="connsiteX3391" fmla="*/ 5561806 w 8370445"/>
                <a:gd name="connsiteY3391" fmla="*/ 4233868 h 4661785"/>
                <a:gd name="connsiteX3392" fmla="*/ 5563328 w 8370445"/>
                <a:gd name="connsiteY3392" fmla="*/ 4229488 h 4661785"/>
                <a:gd name="connsiteX3393" fmla="*/ 5564565 w 8370445"/>
                <a:gd name="connsiteY3393" fmla="*/ 4225585 h 4661785"/>
                <a:gd name="connsiteX3394" fmla="*/ 5565327 w 8370445"/>
                <a:gd name="connsiteY3394" fmla="*/ 4223396 h 4661785"/>
                <a:gd name="connsiteX3395" fmla="*/ 5564280 w 8370445"/>
                <a:gd name="connsiteY3395" fmla="*/ 4221397 h 4661785"/>
                <a:gd name="connsiteX3396" fmla="*/ 5562186 w 8370445"/>
                <a:gd name="connsiteY3396" fmla="*/ 4217208 h 4661785"/>
                <a:gd name="connsiteX3397" fmla="*/ 5569703 w 8370445"/>
                <a:gd name="connsiteY3397" fmla="*/ 4209592 h 4661785"/>
                <a:gd name="connsiteX3398" fmla="*/ 5570560 w 8370445"/>
                <a:gd name="connsiteY3398" fmla="*/ 4208830 h 4661785"/>
                <a:gd name="connsiteX3399" fmla="*/ 5570560 w 8370445"/>
                <a:gd name="connsiteY3399" fmla="*/ 4207688 h 4661785"/>
                <a:gd name="connsiteX3400" fmla="*/ 5575889 w 8370445"/>
                <a:gd name="connsiteY3400" fmla="*/ 4193979 h 4661785"/>
                <a:gd name="connsiteX3401" fmla="*/ 5582930 w 8370445"/>
                <a:gd name="connsiteY3401" fmla="*/ 4193027 h 4661785"/>
                <a:gd name="connsiteX3402" fmla="*/ 5585023 w 8370445"/>
                <a:gd name="connsiteY3402" fmla="*/ 4193027 h 4661785"/>
                <a:gd name="connsiteX3403" fmla="*/ 5586450 w 8370445"/>
                <a:gd name="connsiteY3403" fmla="*/ 4191314 h 4661785"/>
                <a:gd name="connsiteX3404" fmla="*/ 5592921 w 8370445"/>
                <a:gd name="connsiteY3404" fmla="*/ 4183603 h 4661785"/>
                <a:gd name="connsiteX3405" fmla="*/ 5595204 w 8370445"/>
                <a:gd name="connsiteY3405" fmla="*/ 4180842 h 4661785"/>
                <a:gd name="connsiteX3406" fmla="*/ 5593682 w 8370445"/>
                <a:gd name="connsiteY3406" fmla="*/ 4177796 h 4661785"/>
                <a:gd name="connsiteX3407" fmla="*/ 5596346 w 8370445"/>
                <a:gd name="connsiteY3407" fmla="*/ 4177796 h 4661785"/>
                <a:gd name="connsiteX3408" fmla="*/ 5595395 w 8370445"/>
                <a:gd name="connsiteY3408" fmla="*/ 4171607 h 4661785"/>
                <a:gd name="connsiteX3409" fmla="*/ 5594539 w 8370445"/>
                <a:gd name="connsiteY3409" fmla="*/ 4165515 h 4661785"/>
                <a:gd name="connsiteX3410" fmla="*/ 5602627 w 8370445"/>
                <a:gd name="connsiteY3410" fmla="*/ 4158470 h 4661785"/>
                <a:gd name="connsiteX3411" fmla="*/ 5604149 w 8370445"/>
                <a:gd name="connsiteY3411" fmla="*/ 4157137 h 4661785"/>
                <a:gd name="connsiteX3412" fmla="*/ 5604149 w 8370445"/>
                <a:gd name="connsiteY3412" fmla="*/ 4155233 h 4661785"/>
                <a:gd name="connsiteX3413" fmla="*/ 5605481 w 8370445"/>
                <a:gd name="connsiteY3413" fmla="*/ 4147427 h 4661785"/>
                <a:gd name="connsiteX3414" fmla="*/ 5606147 w 8370445"/>
                <a:gd name="connsiteY3414" fmla="*/ 4143238 h 4661785"/>
                <a:gd name="connsiteX3415" fmla="*/ 5602246 w 8370445"/>
                <a:gd name="connsiteY3415" fmla="*/ 4141525 h 4661785"/>
                <a:gd name="connsiteX3416" fmla="*/ 5593206 w 8370445"/>
                <a:gd name="connsiteY3416" fmla="*/ 4137717 h 4661785"/>
                <a:gd name="connsiteX3417" fmla="*/ 5590637 w 8370445"/>
                <a:gd name="connsiteY3417" fmla="*/ 4136574 h 4661785"/>
                <a:gd name="connsiteX3418" fmla="*/ 5593111 w 8370445"/>
                <a:gd name="connsiteY3418" fmla="*/ 4134671 h 4661785"/>
                <a:gd name="connsiteX3419" fmla="*/ 5603197 w 8370445"/>
                <a:gd name="connsiteY3419" fmla="*/ 4138764 h 4661785"/>
                <a:gd name="connsiteX3420" fmla="*/ 5612047 w 8370445"/>
                <a:gd name="connsiteY3420" fmla="*/ 4142286 h 4661785"/>
                <a:gd name="connsiteX3421" fmla="*/ 5610619 w 8370445"/>
                <a:gd name="connsiteY3421" fmla="*/ 4132766 h 4661785"/>
                <a:gd name="connsiteX3422" fmla="*/ 5608812 w 8370445"/>
                <a:gd name="connsiteY3422" fmla="*/ 4121057 h 4661785"/>
                <a:gd name="connsiteX3423" fmla="*/ 5616614 w 8370445"/>
                <a:gd name="connsiteY3423" fmla="*/ 4119534 h 4661785"/>
                <a:gd name="connsiteX3424" fmla="*/ 5619564 w 8370445"/>
                <a:gd name="connsiteY3424" fmla="*/ 4118962 h 4661785"/>
                <a:gd name="connsiteX3425" fmla="*/ 5620611 w 8370445"/>
                <a:gd name="connsiteY3425" fmla="*/ 4116107 h 4661785"/>
                <a:gd name="connsiteX3426" fmla="*/ 5627081 w 8370445"/>
                <a:gd name="connsiteY3426" fmla="*/ 4099352 h 4661785"/>
                <a:gd name="connsiteX3427" fmla="*/ 5617566 w 8370445"/>
                <a:gd name="connsiteY3427" fmla="*/ 4093925 h 4661785"/>
                <a:gd name="connsiteX3428" fmla="*/ 5612903 w 8370445"/>
                <a:gd name="connsiteY3428" fmla="*/ 4099447 h 4661785"/>
                <a:gd name="connsiteX3429" fmla="*/ 5604339 w 8370445"/>
                <a:gd name="connsiteY3429" fmla="*/ 4098685 h 4661785"/>
                <a:gd name="connsiteX3430" fmla="*/ 5603197 w 8370445"/>
                <a:gd name="connsiteY3430" fmla="*/ 4096496 h 4661785"/>
                <a:gd name="connsiteX3431" fmla="*/ 5606718 w 8370445"/>
                <a:gd name="connsiteY3431" fmla="*/ 4094211 h 4661785"/>
                <a:gd name="connsiteX3432" fmla="*/ 5609097 w 8370445"/>
                <a:gd name="connsiteY3432" fmla="*/ 4092593 h 4661785"/>
                <a:gd name="connsiteX3433" fmla="*/ 5609097 w 8370445"/>
                <a:gd name="connsiteY3433" fmla="*/ 4081549 h 4661785"/>
                <a:gd name="connsiteX3434" fmla="*/ 5606623 w 8370445"/>
                <a:gd name="connsiteY3434" fmla="*/ 4079931 h 4661785"/>
                <a:gd name="connsiteX3435" fmla="*/ 5602817 w 8370445"/>
                <a:gd name="connsiteY3435" fmla="*/ 4077361 h 4661785"/>
                <a:gd name="connsiteX3436" fmla="*/ 5602246 w 8370445"/>
                <a:gd name="connsiteY3436" fmla="*/ 4077361 h 4661785"/>
                <a:gd name="connsiteX3437" fmla="*/ 5607384 w 8370445"/>
                <a:gd name="connsiteY3437" fmla="*/ 4077361 h 4661785"/>
                <a:gd name="connsiteX3438" fmla="*/ 5603293 w 8370445"/>
                <a:gd name="connsiteY3438" fmla="*/ 4069364 h 4661785"/>
                <a:gd name="connsiteX3439" fmla="*/ 5602056 w 8370445"/>
                <a:gd name="connsiteY3439" fmla="*/ 4066794 h 4661785"/>
                <a:gd name="connsiteX3440" fmla="*/ 5601199 w 8370445"/>
                <a:gd name="connsiteY3440" fmla="*/ 4065271 h 4661785"/>
                <a:gd name="connsiteX3441" fmla="*/ 5599582 w 8370445"/>
                <a:gd name="connsiteY3441" fmla="*/ 4064414 h 4661785"/>
                <a:gd name="connsiteX3442" fmla="*/ 5589210 w 8370445"/>
                <a:gd name="connsiteY3442" fmla="*/ 4059178 h 4661785"/>
                <a:gd name="connsiteX3443" fmla="*/ 5592445 w 8370445"/>
                <a:gd name="connsiteY3443" fmla="*/ 4057083 h 4661785"/>
                <a:gd name="connsiteX3444" fmla="*/ 5593492 w 8370445"/>
                <a:gd name="connsiteY3444" fmla="*/ 4056417 h 4661785"/>
                <a:gd name="connsiteX3445" fmla="*/ 5594063 w 8370445"/>
                <a:gd name="connsiteY3445" fmla="*/ 4055370 h 4661785"/>
                <a:gd name="connsiteX3446" fmla="*/ 5601390 w 8370445"/>
                <a:gd name="connsiteY3446" fmla="*/ 4044993 h 4661785"/>
                <a:gd name="connsiteX3447" fmla="*/ 5604054 w 8370445"/>
                <a:gd name="connsiteY3447" fmla="*/ 4040804 h 4661785"/>
                <a:gd name="connsiteX3448" fmla="*/ 5600057 w 8370445"/>
                <a:gd name="connsiteY3448" fmla="*/ 4037758 h 4661785"/>
                <a:gd name="connsiteX3449" fmla="*/ 5594919 w 8370445"/>
                <a:gd name="connsiteY3449" fmla="*/ 4033950 h 4661785"/>
                <a:gd name="connsiteX3450" fmla="*/ 5589686 w 8370445"/>
                <a:gd name="connsiteY3450" fmla="*/ 4030047 h 4661785"/>
                <a:gd name="connsiteX3451" fmla="*/ 5586736 w 8370445"/>
                <a:gd name="connsiteY3451" fmla="*/ 4035854 h 4661785"/>
                <a:gd name="connsiteX3452" fmla="*/ 5583881 w 8370445"/>
                <a:gd name="connsiteY3452" fmla="*/ 4041566 h 4661785"/>
                <a:gd name="connsiteX3453" fmla="*/ 5578077 w 8370445"/>
                <a:gd name="connsiteY3453" fmla="*/ 4043470 h 4661785"/>
                <a:gd name="connsiteX3454" fmla="*/ 5575318 w 8370445"/>
                <a:gd name="connsiteY3454" fmla="*/ 4039852 h 4661785"/>
                <a:gd name="connsiteX3455" fmla="*/ 5587973 w 8370445"/>
                <a:gd name="connsiteY3455" fmla="*/ 4025097 h 4661785"/>
                <a:gd name="connsiteX3456" fmla="*/ 5591969 w 8370445"/>
                <a:gd name="connsiteY3456" fmla="*/ 4020337 h 4661785"/>
                <a:gd name="connsiteX3457" fmla="*/ 5586831 w 8370445"/>
                <a:gd name="connsiteY3457" fmla="*/ 4016909 h 4661785"/>
                <a:gd name="connsiteX3458" fmla="*/ 5579123 w 8370445"/>
                <a:gd name="connsiteY3458" fmla="*/ 4011769 h 4661785"/>
                <a:gd name="connsiteX3459" fmla="*/ 5578267 w 8370445"/>
                <a:gd name="connsiteY3459" fmla="*/ 4011198 h 4661785"/>
                <a:gd name="connsiteX3460" fmla="*/ 5577315 w 8370445"/>
                <a:gd name="connsiteY3460" fmla="*/ 4011198 h 4661785"/>
                <a:gd name="connsiteX3461" fmla="*/ 5570560 w 8370445"/>
                <a:gd name="connsiteY3461" fmla="*/ 4009770 h 4661785"/>
                <a:gd name="connsiteX3462" fmla="*/ 5572177 w 8370445"/>
                <a:gd name="connsiteY3462" fmla="*/ 3998822 h 4661785"/>
                <a:gd name="connsiteX3463" fmla="*/ 5581693 w 8370445"/>
                <a:gd name="connsiteY3463" fmla="*/ 3991111 h 4661785"/>
                <a:gd name="connsiteX3464" fmla="*/ 5583976 w 8370445"/>
                <a:gd name="connsiteY3464" fmla="*/ 3989302 h 4661785"/>
                <a:gd name="connsiteX3465" fmla="*/ 5583976 w 8370445"/>
                <a:gd name="connsiteY3465" fmla="*/ 3986351 h 4661785"/>
                <a:gd name="connsiteX3466" fmla="*/ 5582645 w 8370445"/>
                <a:gd name="connsiteY3466" fmla="*/ 3969596 h 4661785"/>
                <a:gd name="connsiteX3467" fmla="*/ 5582645 w 8370445"/>
                <a:gd name="connsiteY3467" fmla="*/ 3968834 h 4661785"/>
                <a:gd name="connsiteX3468" fmla="*/ 5582645 w 8370445"/>
                <a:gd name="connsiteY3468" fmla="*/ 3968263 h 4661785"/>
                <a:gd name="connsiteX3469" fmla="*/ 5580075 w 8370445"/>
                <a:gd name="connsiteY3469" fmla="*/ 3960457 h 4661785"/>
                <a:gd name="connsiteX3470" fmla="*/ 5578838 w 8370445"/>
                <a:gd name="connsiteY3470" fmla="*/ 3956744 h 4661785"/>
                <a:gd name="connsiteX3471" fmla="*/ 5569323 w 8370445"/>
                <a:gd name="connsiteY3471" fmla="*/ 3956744 h 4661785"/>
                <a:gd name="connsiteX3472" fmla="*/ 5567991 w 8370445"/>
                <a:gd name="connsiteY3472" fmla="*/ 3957601 h 4661785"/>
                <a:gd name="connsiteX3473" fmla="*/ 5565802 w 8370445"/>
                <a:gd name="connsiteY3473" fmla="*/ 3959124 h 4661785"/>
                <a:gd name="connsiteX3474" fmla="*/ 5565802 w 8370445"/>
                <a:gd name="connsiteY3474" fmla="*/ 3958648 h 4661785"/>
                <a:gd name="connsiteX3475" fmla="*/ 5567324 w 8370445"/>
                <a:gd name="connsiteY3475" fmla="*/ 3955030 h 4661785"/>
                <a:gd name="connsiteX3476" fmla="*/ 5569323 w 8370445"/>
                <a:gd name="connsiteY3476" fmla="*/ 3955030 h 4661785"/>
                <a:gd name="connsiteX3477" fmla="*/ 5573700 w 8370445"/>
                <a:gd name="connsiteY3477" fmla="*/ 3954174 h 4661785"/>
                <a:gd name="connsiteX3478" fmla="*/ 5573700 w 8370445"/>
                <a:gd name="connsiteY3478" fmla="*/ 3941703 h 4661785"/>
                <a:gd name="connsiteX3479" fmla="*/ 5571511 w 8370445"/>
                <a:gd name="connsiteY3479" fmla="*/ 3940084 h 4661785"/>
                <a:gd name="connsiteX3480" fmla="*/ 5564946 w 8370445"/>
                <a:gd name="connsiteY3480" fmla="*/ 3935324 h 4661785"/>
                <a:gd name="connsiteX3481" fmla="*/ 5564946 w 8370445"/>
                <a:gd name="connsiteY3481" fmla="*/ 3935324 h 4661785"/>
                <a:gd name="connsiteX3482" fmla="*/ 5567800 w 8370445"/>
                <a:gd name="connsiteY3482" fmla="*/ 3936371 h 4661785"/>
                <a:gd name="connsiteX3483" fmla="*/ 5570179 w 8370445"/>
                <a:gd name="connsiteY3483" fmla="*/ 3934563 h 4661785"/>
                <a:gd name="connsiteX3484" fmla="*/ 5575318 w 8370445"/>
                <a:gd name="connsiteY3484" fmla="*/ 3930755 h 4661785"/>
                <a:gd name="connsiteX3485" fmla="*/ 5577506 w 8370445"/>
                <a:gd name="connsiteY3485" fmla="*/ 3929041 h 4661785"/>
                <a:gd name="connsiteX3486" fmla="*/ 5577506 w 8370445"/>
                <a:gd name="connsiteY3486" fmla="*/ 3910858 h 4661785"/>
                <a:gd name="connsiteX3487" fmla="*/ 5581883 w 8370445"/>
                <a:gd name="connsiteY3487" fmla="*/ 3907336 h 4661785"/>
                <a:gd name="connsiteX3488" fmla="*/ 5583216 w 8370445"/>
                <a:gd name="connsiteY3488" fmla="*/ 3906384 h 4661785"/>
                <a:gd name="connsiteX3489" fmla="*/ 5583216 w 8370445"/>
                <a:gd name="connsiteY3489" fmla="*/ 3904861 h 4661785"/>
                <a:gd name="connsiteX3490" fmla="*/ 5585784 w 8370445"/>
                <a:gd name="connsiteY3490" fmla="*/ 3897054 h 4661785"/>
                <a:gd name="connsiteX3491" fmla="*/ 5587497 w 8370445"/>
                <a:gd name="connsiteY3491" fmla="*/ 3891914 h 4661785"/>
                <a:gd name="connsiteX3492" fmla="*/ 5582359 w 8370445"/>
                <a:gd name="connsiteY3492" fmla="*/ 3890200 h 4661785"/>
                <a:gd name="connsiteX3493" fmla="*/ 5574556 w 8370445"/>
                <a:gd name="connsiteY3493" fmla="*/ 3887630 h 4661785"/>
                <a:gd name="connsiteX3494" fmla="*/ 5569608 w 8370445"/>
                <a:gd name="connsiteY3494" fmla="*/ 3886011 h 4661785"/>
                <a:gd name="connsiteX3495" fmla="*/ 5568086 w 8370445"/>
                <a:gd name="connsiteY3495" fmla="*/ 3890010 h 4661785"/>
                <a:gd name="connsiteX3496" fmla="*/ 5565993 w 8370445"/>
                <a:gd name="connsiteY3496" fmla="*/ 3886011 h 4661785"/>
                <a:gd name="connsiteX3497" fmla="*/ 5571131 w 8370445"/>
                <a:gd name="connsiteY3497" fmla="*/ 3873731 h 4661785"/>
                <a:gd name="connsiteX3498" fmla="*/ 5578267 w 8370445"/>
                <a:gd name="connsiteY3498" fmla="*/ 3865353 h 4661785"/>
                <a:gd name="connsiteX3499" fmla="*/ 5579600 w 8370445"/>
                <a:gd name="connsiteY3499" fmla="*/ 3863830 h 4661785"/>
                <a:gd name="connsiteX3500" fmla="*/ 5579600 w 8370445"/>
                <a:gd name="connsiteY3500" fmla="*/ 3851073 h 4661785"/>
                <a:gd name="connsiteX3501" fmla="*/ 5575508 w 8370445"/>
                <a:gd name="connsiteY3501" fmla="*/ 3850026 h 4661785"/>
                <a:gd name="connsiteX3502" fmla="*/ 5570274 w 8370445"/>
                <a:gd name="connsiteY3502" fmla="*/ 3848789 h 4661785"/>
                <a:gd name="connsiteX3503" fmla="*/ 5566564 w 8370445"/>
                <a:gd name="connsiteY3503" fmla="*/ 3847837 h 4661785"/>
                <a:gd name="connsiteX3504" fmla="*/ 5561616 w 8370445"/>
                <a:gd name="connsiteY3504" fmla="*/ 3841554 h 4661785"/>
                <a:gd name="connsiteX3505" fmla="*/ 5559427 w 8370445"/>
                <a:gd name="connsiteY3505" fmla="*/ 3838888 h 4661785"/>
                <a:gd name="connsiteX3506" fmla="*/ 5556096 w 8370445"/>
                <a:gd name="connsiteY3506" fmla="*/ 3839745 h 4661785"/>
                <a:gd name="connsiteX3507" fmla="*/ 5554955 w 8370445"/>
                <a:gd name="connsiteY3507" fmla="*/ 3839745 h 4661785"/>
                <a:gd name="connsiteX3508" fmla="*/ 5554955 w 8370445"/>
                <a:gd name="connsiteY3508" fmla="*/ 3839745 h 4661785"/>
                <a:gd name="connsiteX3509" fmla="*/ 5549817 w 8370445"/>
                <a:gd name="connsiteY3509" fmla="*/ 3834604 h 4661785"/>
                <a:gd name="connsiteX3510" fmla="*/ 5551814 w 8370445"/>
                <a:gd name="connsiteY3510" fmla="*/ 3834604 h 4661785"/>
                <a:gd name="connsiteX3511" fmla="*/ 5555811 w 8370445"/>
                <a:gd name="connsiteY3511" fmla="*/ 3835080 h 4661785"/>
                <a:gd name="connsiteX3512" fmla="*/ 5557429 w 8370445"/>
                <a:gd name="connsiteY3512" fmla="*/ 3831367 h 4661785"/>
                <a:gd name="connsiteX3513" fmla="*/ 5561235 w 8370445"/>
                <a:gd name="connsiteY3513" fmla="*/ 3822323 h 4661785"/>
                <a:gd name="connsiteX3514" fmla="*/ 5561996 w 8370445"/>
                <a:gd name="connsiteY3514" fmla="*/ 3820705 h 4661785"/>
                <a:gd name="connsiteX3515" fmla="*/ 5561996 w 8370445"/>
                <a:gd name="connsiteY3515" fmla="*/ 3818896 h 4661785"/>
                <a:gd name="connsiteX3516" fmla="*/ 5560759 w 8370445"/>
                <a:gd name="connsiteY3516" fmla="*/ 3813755 h 4661785"/>
                <a:gd name="connsiteX3517" fmla="*/ 5560188 w 8370445"/>
                <a:gd name="connsiteY3517" fmla="*/ 3811566 h 4661785"/>
                <a:gd name="connsiteX3518" fmla="*/ 5558380 w 8370445"/>
                <a:gd name="connsiteY3518" fmla="*/ 3810423 h 4661785"/>
                <a:gd name="connsiteX3519" fmla="*/ 5550007 w 8370445"/>
                <a:gd name="connsiteY3519" fmla="*/ 3805188 h 4661785"/>
                <a:gd name="connsiteX3520" fmla="*/ 5550007 w 8370445"/>
                <a:gd name="connsiteY3520" fmla="*/ 3805188 h 4661785"/>
                <a:gd name="connsiteX3521" fmla="*/ 5552481 w 8370445"/>
                <a:gd name="connsiteY3521" fmla="*/ 3803760 h 4661785"/>
                <a:gd name="connsiteX3522" fmla="*/ 5565136 w 8370445"/>
                <a:gd name="connsiteY3522" fmla="*/ 3813280 h 4661785"/>
                <a:gd name="connsiteX3523" fmla="*/ 5568181 w 8370445"/>
                <a:gd name="connsiteY3523" fmla="*/ 3815660 h 4661785"/>
                <a:gd name="connsiteX3524" fmla="*/ 5571416 w 8370445"/>
                <a:gd name="connsiteY3524" fmla="*/ 3813470 h 4661785"/>
                <a:gd name="connsiteX3525" fmla="*/ 5579123 w 8370445"/>
                <a:gd name="connsiteY3525" fmla="*/ 3808329 h 4661785"/>
                <a:gd name="connsiteX3526" fmla="*/ 5583120 w 8370445"/>
                <a:gd name="connsiteY3526" fmla="*/ 3805664 h 4661785"/>
                <a:gd name="connsiteX3527" fmla="*/ 5581027 w 8370445"/>
                <a:gd name="connsiteY3527" fmla="*/ 3801380 h 4661785"/>
                <a:gd name="connsiteX3528" fmla="*/ 5577126 w 8370445"/>
                <a:gd name="connsiteY3528" fmla="*/ 3793573 h 4661785"/>
                <a:gd name="connsiteX3529" fmla="*/ 5575413 w 8370445"/>
                <a:gd name="connsiteY3529" fmla="*/ 3790051 h 4661785"/>
                <a:gd name="connsiteX3530" fmla="*/ 5575984 w 8370445"/>
                <a:gd name="connsiteY3530" fmla="*/ 3790051 h 4661785"/>
                <a:gd name="connsiteX3531" fmla="*/ 5578838 w 8370445"/>
                <a:gd name="connsiteY3531" fmla="*/ 3791670 h 4661785"/>
                <a:gd name="connsiteX3532" fmla="*/ 5581502 w 8370445"/>
                <a:gd name="connsiteY3532" fmla="*/ 3789956 h 4661785"/>
                <a:gd name="connsiteX3533" fmla="*/ 5587973 w 8370445"/>
                <a:gd name="connsiteY3533" fmla="*/ 3786148 h 4661785"/>
                <a:gd name="connsiteX3534" fmla="*/ 5593682 w 8370445"/>
                <a:gd name="connsiteY3534" fmla="*/ 3782626 h 4661785"/>
                <a:gd name="connsiteX3535" fmla="*/ 5589115 w 8370445"/>
                <a:gd name="connsiteY3535" fmla="*/ 3777770 h 4661785"/>
                <a:gd name="connsiteX3536" fmla="*/ 5577126 w 8370445"/>
                <a:gd name="connsiteY3536" fmla="*/ 3764633 h 4661785"/>
                <a:gd name="connsiteX3537" fmla="*/ 5582549 w 8370445"/>
                <a:gd name="connsiteY3537" fmla="*/ 3748354 h 4661785"/>
                <a:gd name="connsiteX3538" fmla="*/ 5583501 w 8370445"/>
                <a:gd name="connsiteY3538" fmla="*/ 3745593 h 4661785"/>
                <a:gd name="connsiteX3539" fmla="*/ 5584262 w 8370445"/>
                <a:gd name="connsiteY3539" fmla="*/ 3745593 h 4661785"/>
                <a:gd name="connsiteX3540" fmla="*/ 5588163 w 8370445"/>
                <a:gd name="connsiteY3540" fmla="*/ 3744356 h 4661785"/>
                <a:gd name="connsiteX3541" fmla="*/ 5592445 w 8370445"/>
                <a:gd name="connsiteY3541" fmla="*/ 3742928 h 4661785"/>
                <a:gd name="connsiteX3542" fmla="*/ 5591874 w 8370445"/>
                <a:gd name="connsiteY3542" fmla="*/ 3738453 h 4661785"/>
                <a:gd name="connsiteX3543" fmla="*/ 5590828 w 8370445"/>
                <a:gd name="connsiteY3543" fmla="*/ 3730266 h 4661785"/>
                <a:gd name="connsiteX3544" fmla="*/ 5592160 w 8370445"/>
                <a:gd name="connsiteY3544" fmla="*/ 3728553 h 4661785"/>
                <a:gd name="connsiteX3545" fmla="*/ 5601675 w 8370445"/>
                <a:gd name="connsiteY3545" fmla="*/ 3726363 h 4661785"/>
                <a:gd name="connsiteX3546" fmla="*/ 5605196 w 8370445"/>
                <a:gd name="connsiteY3546" fmla="*/ 3725602 h 4661785"/>
                <a:gd name="connsiteX3547" fmla="*/ 5605767 w 8370445"/>
                <a:gd name="connsiteY3547" fmla="*/ 3721984 h 4661785"/>
                <a:gd name="connsiteX3548" fmla="*/ 5608336 w 8370445"/>
                <a:gd name="connsiteY3548" fmla="*/ 3707799 h 4661785"/>
                <a:gd name="connsiteX3549" fmla="*/ 5609573 w 8370445"/>
                <a:gd name="connsiteY3549" fmla="*/ 3701421 h 4661785"/>
                <a:gd name="connsiteX3550" fmla="*/ 5609573 w 8370445"/>
                <a:gd name="connsiteY3550" fmla="*/ 3701421 h 4661785"/>
                <a:gd name="connsiteX3551" fmla="*/ 5609573 w 8370445"/>
                <a:gd name="connsiteY3551" fmla="*/ 3701421 h 4661785"/>
                <a:gd name="connsiteX3552" fmla="*/ 5616043 w 8370445"/>
                <a:gd name="connsiteY3552" fmla="*/ 3697518 h 4661785"/>
                <a:gd name="connsiteX3553" fmla="*/ 5620040 w 8370445"/>
                <a:gd name="connsiteY3553" fmla="*/ 3695138 h 4661785"/>
                <a:gd name="connsiteX3554" fmla="*/ 5618327 w 8370445"/>
                <a:gd name="connsiteY3554" fmla="*/ 3690854 h 4661785"/>
                <a:gd name="connsiteX3555" fmla="*/ 5615758 w 8370445"/>
                <a:gd name="connsiteY3555" fmla="*/ 3684380 h 4661785"/>
                <a:gd name="connsiteX3556" fmla="*/ 5614425 w 8370445"/>
                <a:gd name="connsiteY3556" fmla="*/ 3681144 h 4661785"/>
                <a:gd name="connsiteX3557" fmla="*/ 5612142 w 8370445"/>
                <a:gd name="connsiteY3557" fmla="*/ 3681144 h 4661785"/>
                <a:gd name="connsiteX3558" fmla="*/ 5615472 w 8370445"/>
                <a:gd name="connsiteY3558" fmla="*/ 3669434 h 4661785"/>
                <a:gd name="connsiteX3559" fmla="*/ 5618803 w 8370445"/>
                <a:gd name="connsiteY3559" fmla="*/ 3670862 h 4661785"/>
                <a:gd name="connsiteX3560" fmla="*/ 5622228 w 8370445"/>
                <a:gd name="connsiteY3560" fmla="*/ 3672290 h 4661785"/>
                <a:gd name="connsiteX3561" fmla="*/ 5624797 w 8370445"/>
                <a:gd name="connsiteY3561" fmla="*/ 3669720 h 4661785"/>
                <a:gd name="connsiteX3562" fmla="*/ 5626129 w 8370445"/>
                <a:gd name="connsiteY3562" fmla="*/ 3668387 h 4661785"/>
                <a:gd name="connsiteX3563" fmla="*/ 5628032 w 8370445"/>
                <a:gd name="connsiteY3563" fmla="*/ 3666483 h 4661785"/>
                <a:gd name="connsiteX3564" fmla="*/ 5628032 w 8370445"/>
                <a:gd name="connsiteY3564" fmla="*/ 3663818 h 4661785"/>
                <a:gd name="connsiteX3565" fmla="*/ 5626129 w 8370445"/>
                <a:gd name="connsiteY3565" fmla="*/ 3649538 h 4661785"/>
                <a:gd name="connsiteX3566" fmla="*/ 5628603 w 8370445"/>
                <a:gd name="connsiteY3566" fmla="*/ 3649062 h 4661785"/>
                <a:gd name="connsiteX3567" fmla="*/ 5630221 w 8370445"/>
                <a:gd name="connsiteY3567" fmla="*/ 3657725 h 4661785"/>
                <a:gd name="connsiteX3568" fmla="*/ 5631648 w 8370445"/>
                <a:gd name="connsiteY3568" fmla="*/ 3666007 h 4661785"/>
                <a:gd name="connsiteX3569" fmla="*/ 5638594 w 8370445"/>
                <a:gd name="connsiteY3569" fmla="*/ 3661343 h 4661785"/>
                <a:gd name="connsiteX3570" fmla="*/ 5642496 w 8370445"/>
                <a:gd name="connsiteY3570" fmla="*/ 3658772 h 4661785"/>
                <a:gd name="connsiteX3571" fmla="*/ 5644589 w 8370445"/>
                <a:gd name="connsiteY3571" fmla="*/ 3657344 h 4661785"/>
                <a:gd name="connsiteX3572" fmla="*/ 5644589 w 8370445"/>
                <a:gd name="connsiteY3572" fmla="*/ 3654774 h 4661785"/>
                <a:gd name="connsiteX3573" fmla="*/ 5645636 w 8370445"/>
                <a:gd name="connsiteY3573" fmla="*/ 3645254 h 4661785"/>
                <a:gd name="connsiteX3574" fmla="*/ 5656103 w 8370445"/>
                <a:gd name="connsiteY3574" fmla="*/ 3633640 h 4661785"/>
                <a:gd name="connsiteX3575" fmla="*/ 5657815 w 8370445"/>
                <a:gd name="connsiteY3575" fmla="*/ 3631736 h 4661785"/>
                <a:gd name="connsiteX3576" fmla="*/ 5657815 w 8370445"/>
                <a:gd name="connsiteY3576" fmla="*/ 3629165 h 4661785"/>
                <a:gd name="connsiteX3577" fmla="*/ 5655627 w 8370445"/>
                <a:gd name="connsiteY3577" fmla="*/ 3614886 h 4661785"/>
                <a:gd name="connsiteX3578" fmla="*/ 5664286 w 8370445"/>
                <a:gd name="connsiteY3578" fmla="*/ 3605366 h 4661785"/>
                <a:gd name="connsiteX3579" fmla="*/ 5667235 w 8370445"/>
                <a:gd name="connsiteY3579" fmla="*/ 3602034 h 4661785"/>
                <a:gd name="connsiteX3580" fmla="*/ 5664476 w 8370445"/>
                <a:gd name="connsiteY3580" fmla="*/ 3598511 h 4661785"/>
                <a:gd name="connsiteX3581" fmla="*/ 5658196 w 8370445"/>
                <a:gd name="connsiteY3581" fmla="*/ 3590134 h 4661785"/>
                <a:gd name="connsiteX3582" fmla="*/ 5661336 w 8370445"/>
                <a:gd name="connsiteY3582" fmla="*/ 3588515 h 4661785"/>
                <a:gd name="connsiteX3583" fmla="*/ 5666475 w 8370445"/>
                <a:gd name="connsiteY3583" fmla="*/ 3585945 h 4661785"/>
                <a:gd name="connsiteX3584" fmla="*/ 5667711 w 8370445"/>
                <a:gd name="connsiteY3584" fmla="*/ 3585374 h 4661785"/>
                <a:gd name="connsiteX3585" fmla="*/ 5668472 w 8370445"/>
                <a:gd name="connsiteY3585" fmla="*/ 3584232 h 4661785"/>
                <a:gd name="connsiteX3586" fmla="*/ 5674943 w 8370445"/>
                <a:gd name="connsiteY3586" fmla="*/ 3575283 h 4661785"/>
                <a:gd name="connsiteX3587" fmla="*/ 5676370 w 8370445"/>
                <a:gd name="connsiteY3587" fmla="*/ 3573188 h 4661785"/>
                <a:gd name="connsiteX3588" fmla="*/ 5675799 w 8370445"/>
                <a:gd name="connsiteY3588" fmla="*/ 3570713 h 4661785"/>
                <a:gd name="connsiteX3589" fmla="*/ 5674467 w 8370445"/>
                <a:gd name="connsiteY3589" fmla="*/ 3565573 h 4661785"/>
                <a:gd name="connsiteX3590" fmla="*/ 5674467 w 8370445"/>
                <a:gd name="connsiteY3590" fmla="*/ 3563669 h 4661785"/>
                <a:gd name="connsiteX3591" fmla="*/ 5676370 w 8370445"/>
                <a:gd name="connsiteY3591" fmla="*/ 3562526 h 4661785"/>
                <a:gd name="connsiteX3592" fmla="*/ 5679986 w 8370445"/>
                <a:gd name="connsiteY3592" fmla="*/ 3560337 h 4661785"/>
                <a:gd name="connsiteX3593" fmla="*/ 5678749 w 8370445"/>
                <a:gd name="connsiteY3593" fmla="*/ 3556243 h 4661785"/>
                <a:gd name="connsiteX3594" fmla="*/ 5675324 w 8370445"/>
                <a:gd name="connsiteY3594" fmla="*/ 3544819 h 4661785"/>
                <a:gd name="connsiteX3595" fmla="*/ 5675324 w 8370445"/>
                <a:gd name="connsiteY3595" fmla="*/ 3543296 h 4661785"/>
                <a:gd name="connsiteX3596" fmla="*/ 5677893 w 8370445"/>
                <a:gd name="connsiteY3596" fmla="*/ 3542249 h 4661785"/>
                <a:gd name="connsiteX3597" fmla="*/ 5691880 w 8370445"/>
                <a:gd name="connsiteY3597" fmla="*/ 3536442 h 4661785"/>
                <a:gd name="connsiteX3598" fmla="*/ 5698065 w 8370445"/>
                <a:gd name="connsiteY3598" fmla="*/ 3537394 h 4661785"/>
                <a:gd name="connsiteX3599" fmla="*/ 5704441 w 8370445"/>
                <a:gd name="connsiteY3599" fmla="*/ 3538441 h 4661785"/>
                <a:gd name="connsiteX3600" fmla="*/ 5704441 w 8370445"/>
                <a:gd name="connsiteY3600" fmla="*/ 3526541 h 4661785"/>
                <a:gd name="connsiteX3601" fmla="*/ 5711862 w 8370445"/>
                <a:gd name="connsiteY3601" fmla="*/ 3519116 h 4661785"/>
                <a:gd name="connsiteX3602" fmla="*/ 5713480 w 8370445"/>
                <a:gd name="connsiteY3602" fmla="*/ 3517497 h 4661785"/>
                <a:gd name="connsiteX3603" fmla="*/ 5713480 w 8370445"/>
                <a:gd name="connsiteY3603" fmla="*/ 3507977 h 4661785"/>
                <a:gd name="connsiteX3604" fmla="*/ 5711006 w 8370445"/>
                <a:gd name="connsiteY3604" fmla="*/ 3506359 h 4661785"/>
                <a:gd name="connsiteX3605" fmla="*/ 5705487 w 8370445"/>
                <a:gd name="connsiteY3605" fmla="*/ 3502741 h 4661785"/>
                <a:gd name="connsiteX3606" fmla="*/ 6080772 w 8370445"/>
                <a:gd name="connsiteY3606" fmla="*/ 3475229 h 4661785"/>
                <a:gd name="connsiteX3607" fmla="*/ 6089336 w 8370445"/>
                <a:gd name="connsiteY3607" fmla="*/ 3488176 h 4661785"/>
                <a:gd name="connsiteX3608" fmla="*/ 6089336 w 8370445"/>
                <a:gd name="connsiteY3608" fmla="*/ 3488938 h 4661785"/>
                <a:gd name="connsiteX3609" fmla="*/ 6090097 w 8370445"/>
                <a:gd name="connsiteY3609" fmla="*/ 3489509 h 4661785"/>
                <a:gd name="connsiteX3610" fmla="*/ 6098185 w 8370445"/>
                <a:gd name="connsiteY3610" fmla="*/ 3495506 h 4661785"/>
                <a:gd name="connsiteX3611" fmla="*/ 6081438 w 8370445"/>
                <a:gd name="connsiteY3611" fmla="*/ 4178367 h 4661785"/>
                <a:gd name="connsiteX3612" fmla="*/ 6081438 w 8370445"/>
                <a:gd name="connsiteY3612" fmla="*/ 4178271 h 4661785"/>
                <a:gd name="connsiteX3613" fmla="*/ 6122734 w 8370445"/>
                <a:gd name="connsiteY3613" fmla="*/ 4513847 h 4661785"/>
                <a:gd name="connsiteX3614" fmla="*/ 6133487 w 8370445"/>
                <a:gd name="connsiteY3614" fmla="*/ 4512514 h 4661785"/>
                <a:gd name="connsiteX3615" fmla="*/ 6092286 w 8370445"/>
                <a:gd name="connsiteY3615" fmla="*/ 4177319 h 4661785"/>
                <a:gd name="connsiteX3616" fmla="*/ 6109032 w 8370445"/>
                <a:gd name="connsiteY3616" fmla="*/ 3491889 h 4661785"/>
                <a:gd name="connsiteX3617" fmla="*/ 6109032 w 8370445"/>
                <a:gd name="connsiteY3617" fmla="*/ 3489128 h 4661785"/>
                <a:gd name="connsiteX3618" fmla="*/ 6106749 w 8370445"/>
                <a:gd name="connsiteY3618" fmla="*/ 3487414 h 4661785"/>
                <a:gd name="connsiteX3619" fmla="*/ 6097233 w 8370445"/>
                <a:gd name="connsiteY3619" fmla="*/ 3480274 h 4661785"/>
                <a:gd name="connsiteX3620" fmla="*/ 6090763 w 8370445"/>
                <a:gd name="connsiteY3620" fmla="*/ 3470755 h 4661785"/>
                <a:gd name="connsiteX3621" fmla="*/ 6120832 w 8370445"/>
                <a:gd name="connsiteY3621" fmla="*/ 3467708 h 4661785"/>
                <a:gd name="connsiteX3622" fmla="*/ 6341302 w 8370445"/>
                <a:gd name="connsiteY3622" fmla="*/ 3452191 h 4661785"/>
                <a:gd name="connsiteX3623" fmla="*/ 6551210 w 8370445"/>
                <a:gd name="connsiteY3623" fmla="*/ 3432009 h 4661785"/>
                <a:gd name="connsiteX3624" fmla="*/ 6686137 w 8370445"/>
                <a:gd name="connsiteY3624" fmla="*/ 3902957 h 4661785"/>
                <a:gd name="connsiteX3625" fmla="*/ 6686137 w 8370445"/>
                <a:gd name="connsiteY3625" fmla="*/ 3903433 h 4661785"/>
                <a:gd name="connsiteX3626" fmla="*/ 6686137 w 8370445"/>
                <a:gd name="connsiteY3626" fmla="*/ 3903909 h 4661785"/>
                <a:gd name="connsiteX3627" fmla="*/ 6690038 w 8370445"/>
                <a:gd name="connsiteY3627" fmla="*/ 3911620 h 4661785"/>
                <a:gd name="connsiteX3628" fmla="*/ 6690038 w 8370445"/>
                <a:gd name="connsiteY3628" fmla="*/ 3912381 h 4661785"/>
                <a:gd name="connsiteX3629" fmla="*/ 6690704 w 8370445"/>
                <a:gd name="connsiteY3629" fmla="*/ 3913048 h 4661785"/>
                <a:gd name="connsiteX3630" fmla="*/ 6696223 w 8370445"/>
                <a:gd name="connsiteY3630" fmla="*/ 3918569 h 4661785"/>
                <a:gd name="connsiteX3631" fmla="*/ 6700981 w 8370445"/>
                <a:gd name="connsiteY3631" fmla="*/ 3932944 h 4661785"/>
                <a:gd name="connsiteX3632" fmla="*/ 6700981 w 8370445"/>
                <a:gd name="connsiteY3632" fmla="*/ 3933801 h 4661785"/>
                <a:gd name="connsiteX3633" fmla="*/ 6701552 w 8370445"/>
                <a:gd name="connsiteY3633" fmla="*/ 3934563 h 4661785"/>
                <a:gd name="connsiteX3634" fmla="*/ 6704882 w 8370445"/>
                <a:gd name="connsiteY3634" fmla="*/ 3938751 h 4661785"/>
                <a:gd name="connsiteX3635" fmla="*/ 6703265 w 8370445"/>
                <a:gd name="connsiteY3635" fmla="*/ 3943702 h 4661785"/>
                <a:gd name="connsiteX3636" fmla="*/ 6702503 w 8370445"/>
                <a:gd name="connsiteY3636" fmla="*/ 3945796 h 4661785"/>
                <a:gd name="connsiteX3637" fmla="*/ 6703550 w 8370445"/>
                <a:gd name="connsiteY3637" fmla="*/ 3947795 h 4661785"/>
                <a:gd name="connsiteX3638" fmla="*/ 6708688 w 8370445"/>
                <a:gd name="connsiteY3638" fmla="*/ 3958172 h 4661785"/>
                <a:gd name="connsiteX3639" fmla="*/ 6708688 w 8370445"/>
                <a:gd name="connsiteY3639" fmla="*/ 3959124 h 4661785"/>
                <a:gd name="connsiteX3640" fmla="*/ 6709545 w 8370445"/>
                <a:gd name="connsiteY3640" fmla="*/ 3959886 h 4661785"/>
                <a:gd name="connsiteX3641" fmla="*/ 6727434 w 8370445"/>
                <a:gd name="connsiteY3641" fmla="*/ 3975403 h 4661785"/>
                <a:gd name="connsiteX3642" fmla="*/ 6729718 w 8370445"/>
                <a:gd name="connsiteY3642" fmla="*/ 3986446 h 4661785"/>
                <a:gd name="connsiteX3643" fmla="*/ 6729718 w 8370445"/>
                <a:gd name="connsiteY3643" fmla="*/ 3987493 h 4661785"/>
                <a:gd name="connsiteX3644" fmla="*/ 6730288 w 8370445"/>
                <a:gd name="connsiteY3644" fmla="*/ 3988445 h 4661785"/>
                <a:gd name="connsiteX3645" fmla="*/ 6734000 w 8370445"/>
                <a:gd name="connsiteY3645" fmla="*/ 3993967 h 4661785"/>
                <a:gd name="connsiteX3646" fmla="*/ 6732286 w 8370445"/>
                <a:gd name="connsiteY3646" fmla="*/ 3999203 h 4661785"/>
                <a:gd name="connsiteX3647" fmla="*/ 6731430 w 8370445"/>
                <a:gd name="connsiteY3647" fmla="*/ 4001773 h 4661785"/>
                <a:gd name="connsiteX3648" fmla="*/ 6732857 w 8370445"/>
                <a:gd name="connsiteY3648" fmla="*/ 4003963 h 4661785"/>
                <a:gd name="connsiteX3649" fmla="*/ 6733619 w 8370445"/>
                <a:gd name="connsiteY3649" fmla="*/ 4005010 h 4661785"/>
                <a:gd name="connsiteX3650" fmla="*/ 6730098 w 8370445"/>
                <a:gd name="connsiteY3650" fmla="*/ 4011198 h 4661785"/>
                <a:gd name="connsiteX3651" fmla="*/ 6726958 w 8370445"/>
                <a:gd name="connsiteY3651" fmla="*/ 4016624 h 4661785"/>
                <a:gd name="connsiteX3652" fmla="*/ 6732857 w 8370445"/>
                <a:gd name="connsiteY3652" fmla="*/ 4018909 h 4661785"/>
                <a:gd name="connsiteX3653" fmla="*/ 6748558 w 8370445"/>
                <a:gd name="connsiteY3653" fmla="*/ 4024906 h 4661785"/>
                <a:gd name="connsiteX3654" fmla="*/ 6749795 w 8370445"/>
                <a:gd name="connsiteY3654" fmla="*/ 4026144 h 4661785"/>
                <a:gd name="connsiteX3655" fmla="*/ 6749795 w 8370445"/>
                <a:gd name="connsiteY3655" fmla="*/ 4026144 h 4661785"/>
                <a:gd name="connsiteX3656" fmla="*/ 6746940 w 8370445"/>
                <a:gd name="connsiteY3656" fmla="*/ 4028333 h 4661785"/>
                <a:gd name="connsiteX3657" fmla="*/ 6747796 w 8370445"/>
                <a:gd name="connsiteY3657" fmla="*/ 4031856 h 4661785"/>
                <a:gd name="connsiteX3658" fmla="*/ 6747796 w 8370445"/>
                <a:gd name="connsiteY3658" fmla="*/ 4032332 h 4661785"/>
                <a:gd name="connsiteX3659" fmla="*/ 6742087 w 8370445"/>
                <a:gd name="connsiteY3659" fmla="*/ 4034521 h 4661785"/>
                <a:gd name="connsiteX3660" fmla="*/ 6734189 w 8370445"/>
                <a:gd name="connsiteY3660" fmla="*/ 4037472 h 4661785"/>
                <a:gd name="connsiteX3661" fmla="*/ 6738662 w 8370445"/>
                <a:gd name="connsiteY3661" fmla="*/ 4041947 h 4661785"/>
                <a:gd name="connsiteX3662" fmla="*/ 6735046 w 8370445"/>
                <a:gd name="connsiteY3662" fmla="*/ 4043756 h 4661785"/>
                <a:gd name="connsiteX3663" fmla="*/ 6733714 w 8370445"/>
                <a:gd name="connsiteY3663" fmla="*/ 4044422 h 4661785"/>
                <a:gd name="connsiteX3664" fmla="*/ 6732952 w 8370445"/>
                <a:gd name="connsiteY3664" fmla="*/ 4045755 h 4661785"/>
                <a:gd name="connsiteX3665" fmla="*/ 6726482 w 8370445"/>
                <a:gd name="connsiteY3665" fmla="*/ 4056036 h 4661785"/>
                <a:gd name="connsiteX3666" fmla="*/ 6725436 w 8370445"/>
                <a:gd name="connsiteY3666" fmla="*/ 4057655 h 4661785"/>
                <a:gd name="connsiteX3667" fmla="*/ 6725436 w 8370445"/>
                <a:gd name="connsiteY3667" fmla="*/ 4059463 h 4661785"/>
                <a:gd name="connsiteX3668" fmla="*/ 6727910 w 8370445"/>
                <a:gd name="connsiteY3668" fmla="*/ 4085643 h 4661785"/>
                <a:gd name="connsiteX3669" fmla="*/ 6718394 w 8370445"/>
                <a:gd name="connsiteY3669" fmla="*/ 4124674 h 4661785"/>
                <a:gd name="connsiteX3670" fmla="*/ 6718394 w 8370445"/>
                <a:gd name="connsiteY3670" fmla="*/ 4126007 h 4661785"/>
                <a:gd name="connsiteX3671" fmla="*/ 6718394 w 8370445"/>
                <a:gd name="connsiteY3671" fmla="*/ 4127340 h 4661785"/>
                <a:gd name="connsiteX3672" fmla="*/ 6726102 w 8370445"/>
                <a:gd name="connsiteY3672" fmla="*/ 4160850 h 4661785"/>
                <a:gd name="connsiteX3673" fmla="*/ 6726102 w 8370445"/>
                <a:gd name="connsiteY3673" fmla="*/ 4162183 h 4661785"/>
                <a:gd name="connsiteX3674" fmla="*/ 6726863 w 8370445"/>
                <a:gd name="connsiteY3674" fmla="*/ 4163135 h 4661785"/>
                <a:gd name="connsiteX3675" fmla="*/ 6739138 w 8370445"/>
                <a:gd name="connsiteY3675" fmla="*/ 4177796 h 4661785"/>
                <a:gd name="connsiteX3676" fmla="*/ 6743610 w 8370445"/>
                <a:gd name="connsiteY3676" fmla="*/ 4192361 h 4661785"/>
                <a:gd name="connsiteX3677" fmla="*/ 6738567 w 8370445"/>
                <a:gd name="connsiteY3677" fmla="*/ 4231297 h 4661785"/>
                <a:gd name="connsiteX3678" fmla="*/ 6738567 w 8370445"/>
                <a:gd name="connsiteY3678" fmla="*/ 4232344 h 4661785"/>
                <a:gd name="connsiteX3679" fmla="*/ 6738567 w 8370445"/>
                <a:gd name="connsiteY3679" fmla="*/ 4233392 h 4661785"/>
                <a:gd name="connsiteX3680" fmla="*/ 6741802 w 8370445"/>
                <a:gd name="connsiteY3680" fmla="*/ 4245577 h 4661785"/>
                <a:gd name="connsiteX3681" fmla="*/ 6738947 w 8370445"/>
                <a:gd name="connsiteY3681" fmla="*/ 4251479 h 4661785"/>
                <a:gd name="connsiteX3682" fmla="*/ 6738091 w 8370445"/>
                <a:gd name="connsiteY3682" fmla="*/ 4253003 h 4661785"/>
                <a:gd name="connsiteX3683" fmla="*/ 6738091 w 8370445"/>
                <a:gd name="connsiteY3683" fmla="*/ 4254716 h 4661785"/>
                <a:gd name="connsiteX3684" fmla="*/ 6740660 w 8370445"/>
                <a:gd name="connsiteY3684" fmla="*/ 4271566 h 4661785"/>
                <a:gd name="connsiteX3685" fmla="*/ 6740660 w 8370445"/>
                <a:gd name="connsiteY3685" fmla="*/ 4273185 h 4661785"/>
                <a:gd name="connsiteX3686" fmla="*/ 6741802 w 8370445"/>
                <a:gd name="connsiteY3686" fmla="*/ 4274422 h 4661785"/>
                <a:gd name="connsiteX3687" fmla="*/ 6756836 w 8370445"/>
                <a:gd name="connsiteY3687" fmla="*/ 4290701 h 4661785"/>
                <a:gd name="connsiteX3688" fmla="*/ 6764829 w 8370445"/>
                <a:gd name="connsiteY3688" fmla="*/ 4305647 h 4661785"/>
                <a:gd name="connsiteX3689" fmla="*/ 6764829 w 8370445"/>
                <a:gd name="connsiteY3689" fmla="*/ 4307171 h 4661785"/>
                <a:gd name="connsiteX3690" fmla="*/ 6503824 w 8370445"/>
                <a:gd name="connsiteY3690" fmla="*/ 4338872 h 4661785"/>
                <a:gd name="connsiteX3691" fmla="*/ 6269175 w 8370445"/>
                <a:gd name="connsiteY3691" fmla="*/ 4357911 h 4661785"/>
                <a:gd name="connsiteX3692" fmla="*/ 6262800 w 8370445"/>
                <a:gd name="connsiteY3692" fmla="*/ 4358483 h 4661785"/>
                <a:gd name="connsiteX3693" fmla="*/ 6264322 w 8370445"/>
                <a:gd name="connsiteY3693" fmla="*/ 4364670 h 4661785"/>
                <a:gd name="connsiteX3694" fmla="*/ 6266606 w 8370445"/>
                <a:gd name="connsiteY3694" fmla="*/ 4373619 h 4661785"/>
                <a:gd name="connsiteX3695" fmla="*/ 6261848 w 8370445"/>
                <a:gd name="connsiteY3695" fmla="*/ 4390279 h 4661785"/>
                <a:gd name="connsiteX3696" fmla="*/ 6261277 w 8370445"/>
                <a:gd name="connsiteY3696" fmla="*/ 4392088 h 4661785"/>
                <a:gd name="connsiteX3697" fmla="*/ 6262039 w 8370445"/>
                <a:gd name="connsiteY3697" fmla="*/ 4393802 h 4661785"/>
                <a:gd name="connsiteX3698" fmla="*/ 6264608 w 8370445"/>
                <a:gd name="connsiteY3698" fmla="*/ 4400275 h 4661785"/>
                <a:gd name="connsiteX3699" fmla="*/ 6265084 w 8370445"/>
                <a:gd name="connsiteY3699" fmla="*/ 4401513 h 4661785"/>
                <a:gd name="connsiteX3700" fmla="*/ 6266130 w 8370445"/>
                <a:gd name="connsiteY3700" fmla="*/ 4402369 h 4661785"/>
                <a:gd name="connsiteX3701" fmla="*/ 6280784 w 8370445"/>
                <a:gd name="connsiteY3701" fmla="*/ 4414555 h 4661785"/>
                <a:gd name="connsiteX3702" fmla="*/ 6284114 w 8370445"/>
                <a:gd name="connsiteY3702" fmla="*/ 4421314 h 4661785"/>
                <a:gd name="connsiteX3703" fmla="*/ 6284971 w 8370445"/>
                <a:gd name="connsiteY3703" fmla="*/ 4422932 h 4661785"/>
                <a:gd name="connsiteX3704" fmla="*/ 6286589 w 8370445"/>
                <a:gd name="connsiteY3704" fmla="*/ 4423789 h 4661785"/>
                <a:gd name="connsiteX3705" fmla="*/ 6308283 w 8370445"/>
                <a:gd name="connsiteY3705" fmla="*/ 4434642 h 4661785"/>
                <a:gd name="connsiteX3706" fmla="*/ 6311804 w 8370445"/>
                <a:gd name="connsiteY3706" fmla="*/ 4440734 h 4661785"/>
                <a:gd name="connsiteX3707" fmla="*/ 6310757 w 8370445"/>
                <a:gd name="connsiteY3707" fmla="*/ 4452253 h 4661785"/>
                <a:gd name="connsiteX3708" fmla="*/ 6304763 w 8370445"/>
                <a:gd name="connsiteY3708" fmla="*/ 4464153 h 4661785"/>
                <a:gd name="connsiteX3709" fmla="*/ 6303526 w 8370445"/>
                <a:gd name="connsiteY3709" fmla="*/ 4466723 h 4661785"/>
                <a:gd name="connsiteX3710" fmla="*/ 6304858 w 8370445"/>
                <a:gd name="connsiteY3710" fmla="*/ 4469294 h 4661785"/>
                <a:gd name="connsiteX3711" fmla="*/ 6311328 w 8370445"/>
                <a:gd name="connsiteY3711" fmla="*/ 4480908 h 4661785"/>
                <a:gd name="connsiteX3712" fmla="*/ 6311328 w 8370445"/>
                <a:gd name="connsiteY3712" fmla="*/ 4481765 h 4661785"/>
                <a:gd name="connsiteX3713" fmla="*/ 6312090 w 8370445"/>
                <a:gd name="connsiteY3713" fmla="*/ 4482432 h 4661785"/>
                <a:gd name="connsiteX3714" fmla="*/ 6315801 w 8370445"/>
                <a:gd name="connsiteY3714" fmla="*/ 4485573 h 4661785"/>
                <a:gd name="connsiteX3715" fmla="*/ 6312470 w 8370445"/>
                <a:gd name="connsiteY3715" fmla="*/ 4488048 h 4661785"/>
                <a:gd name="connsiteX3716" fmla="*/ 6311043 w 8370445"/>
                <a:gd name="connsiteY3716" fmla="*/ 4489095 h 4661785"/>
                <a:gd name="connsiteX3717" fmla="*/ 6310472 w 8370445"/>
                <a:gd name="connsiteY3717" fmla="*/ 4490714 h 4661785"/>
                <a:gd name="connsiteX3718" fmla="*/ 6306285 w 8370445"/>
                <a:gd name="connsiteY3718" fmla="*/ 4503375 h 4661785"/>
                <a:gd name="connsiteX3719" fmla="*/ 6304002 w 8370445"/>
                <a:gd name="connsiteY3719" fmla="*/ 4503946 h 4661785"/>
                <a:gd name="connsiteX3720" fmla="*/ 6299815 w 8370445"/>
                <a:gd name="connsiteY3720" fmla="*/ 4504994 h 4661785"/>
                <a:gd name="connsiteX3721" fmla="*/ 6299815 w 8370445"/>
                <a:gd name="connsiteY3721" fmla="*/ 4506993 h 4661785"/>
                <a:gd name="connsiteX3722" fmla="*/ 6298863 w 8370445"/>
                <a:gd name="connsiteY3722" fmla="*/ 4507945 h 4661785"/>
                <a:gd name="connsiteX3723" fmla="*/ 6297626 w 8370445"/>
                <a:gd name="connsiteY3723" fmla="*/ 4509182 h 4661785"/>
                <a:gd name="connsiteX3724" fmla="*/ 6293630 w 8370445"/>
                <a:gd name="connsiteY3724" fmla="*/ 4513086 h 4661785"/>
                <a:gd name="connsiteX3725" fmla="*/ 6297246 w 8370445"/>
                <a:gd name="connsiteY3725" fmla="*/ 4516608 h 4661785"/>
                <a:gd name="connsiteX3726" fmla="*/ 6297246 w 8370445"/>
                <a:gd name="connsiteY3726" fmla="*/ 4521177 h 4661785"/>
                <a:gd name="connsiteX3727" fmla="*/ 6300100 w 8370445"/>
                <a:gd name="connsiteY3727" fmla="*/ 4521177 h 4661785"/>
                <a:gd name="connsiteX3728" fmla="*/ 6300100 w 8370445"/>
                <a:gd name="connsiteY3728" fmla="*/ 4524985 h 4661785"/>
                <a:gd name="connsiteX3729" fmla="*/ 6305714 w 8370445"/>
                <a:gd name="connsiteY3729" fmla="*/ 4524985 h 4661785"/>
                <a:gd name="connsiteX3730" fmla="*/ 6307046 w 8370445"/>
                <a:gd name="connsiteY3730" fmla="*/ 4524128 h 4661785"/>
                <a:gd name="connsiteX3731" fmla="*/ 6310282 w 8370445"/>
                <a:gd name="connsiteY3731" fmla="*/ 4521939 h 4661785"/>
                <a:gd name="connsiteX3732" fmla="*/ 6313422 w 8370445"/>
                <a:gd name="connsiteY3732" fmla="*/ 4520892 h 4661785"/>
                <a:gd name="connsiteX3733" fmla="*/ 6317228 w 8370445"/>
                <a:gd name="connsiteY3733" fmla="*/ 4519654 h 4661785"/>
                <a:gd name="connsiteX3734" fmla="*/ 6317228 w 8370445"/>
                <a:gd name="connsiteY3734" fmla="*/ 4508992 h 4661785"/>
                <a:gd name="connsiteX3735" fmla="*/ 6315896 w 8370445"/>
                <a:gd name="connsiteY3735" fmla="*/ 4508992 h 4661785"/>
                <a:gd name="connsiteX3736" fmla="*/ 6320273 w 8370445"/>
                <a:gd name="connsiteY3736" fmla="*/ 4495854 h 4661785"/>
                <a:gd name="connsiteX3737" fmla="*/ 6327790 w 8370445"/>
                <a:gd name="connsiteY3737" fmla="*/ 4490428 h 4661785"/>
                <a:gd name="connsiteX3738" fmla="*/ 6333499 w 8370445"/>
                <a:gd name="connsiteY3738" fmla="*/ 4486334 h 4661785"/>
                <a:gd name="connsiteX3739" fmla="*/ 6328170 w 8370445"/>
                <a:gd name="connsiteY3739" fmla="*/ 4481860 h 4661785"/>
                <a:gd name="connsiteX3740" fmla="*/ 6319892 w 8370445"/>
                <a:gd name="connsiteY3740" fmla="*/ 4474720 h 4661785"/>
                <a:gd name="connsiteX3741" fmla="*/ 6315325 w 8370445"/>
                <a:gd name="connsiteY3741" fmla="*/ 4466533 h 4661785"/>
                <a:gd name="connsiteX3742" fmla="*/ 6320463 w 8370445"/>
                <a:gd name="connsiteY3742" fmla="*/ 4456157 h 4661785"/>
                <a:gd name="connsiteX3743" fmla="*/ 6320463 w 8370445"/>
                <a:gd name="connsiteY3743" fmla="*/ 4455205 h 4661785"/>
                <a:gd name="connsiteX3744" fmla="*/ 6320463 w 8370445"/>
                <a:gd name="connsiteY3744" fmla="*/ 4454348 h 4661785"/>
                <a:gd name="connsiteX3745" fmla="*/ 6321795 w 8370445"/>
                <a:gd name="connsiteY3745" fmla="*/ 4440163 h 4661785"/>
                <a:gd name="connsiteX3746" fmla="*/ 6321795 w 8370445"/>
                <a:gd name="connsiteY3746" fmla="*/ 4438449 h 4661785"/>
                <a:gd name="connsiteX3747" fmla="*/ 6320939 w 8370445"/>
                <a:gd name="connsiteY3747" fmla="*/ 4436927 h 4661785"/>
                <a:gd name="connsiteX3748" fmla="*/ 6315801 w 8370445"/>
                <a:gd name="connsiteY3748" fmla="*/ 4427883 h 4661785"/>
                <a:gd name="connsiteX3749" fmla="*/ 6314944 w 8370445"/>
                <a:gd name="connsiteY3749" fmla="*/ 4426455 h 4661785"/>
                <a:gd name="connsiteX3750" fmla="*/ 6313517 w 8370445"/>
                <a:gd name="connsiteY3750" fmla="*/ 4425693 h 4661785"/>
                <a:gd name="connsiteX3751" fmla="*/ 6291917 w 8370445"/>
                <a:gd name="connsiteY3751" fmla="*/ 4414935 h 4661785"/>
                <a:gd name="connsiteX3752" fmla="*/ 6288872 w 8370445"/>
                <a:gd name="connsiteY3752" fmla="*/ 4408748 h 4661785"/>
                <a:gd name="connsiteX3753" fmla="*/ 6288301 w 8370445"/>
                <a:gd name="connsiteY3753" fmla="*/ 4407795 h 4661785"/>
                <a:gd name="connsiteX3754" fmla="*/ 6287445 w 8370445"/>
                <a:gd name="connsiteY3754" fmla="*/ 4407034 h 4661785"/>
                <a:gd name="connsiteX3755" fmla="*/ 6273077 w 8370445"/>
                <a:gd name="connsiteY3755" fmla="*/ 4394944 h 4661785"/>
                <a:gd name="connsiteX3756" fmla="*/ 6271649 w 8370445"/>
                <a:gd name="connsiteY3756" fmla="*/ 4391517 h 4661785"/>
                <a:gd name="connsiteX3757" fmla="*/ 6276312 w 8370445"/>
                <a:gd name="connsiteY3757" fmla="*/ 4375333 h 4661785"/>
                <a:gd name="connsiteX3758" fmla="*/ 6276312 w 8370445"/>
                <a:gd name="connsiteY3758" fmla="*/ 4373905 h 4661785"/>
                <a:gd name="connsiteX3759" fmla="*/ 6276312 w 8370445"/>
                <a:gd name="connsiteY3759" fmla="*/ 4372477 h 4661785"/>
                <a:gd name="connsiteX3760" fmla="*/ 6275265 w 8370445"/>
                <a:gd name="connsiteY3760" fmla="*/ 4368383 h 4661785"/>
                <a:gd name="connsiteX3761" fmla="*/ 6503633 w 8370445"/>
                <a:gd name="connsiteY3761" fmla="*/ 4349344 h 4661785"/>
                <a:gd name="connsiteX3762" fmla="*/ 6763497 w 8370445"/>
                <a:gd name="connsiteY3762" fmla="*/ 4317833 h 4661785"/>
                <a:gd name="connsiteX3763" fmla="*/ 6763497 w 8370445"/>
                <a:gd name="connsiteY3763" fmla="*/ 4321450 h 4661785"/>
                <a:gd name="connsiteX3764" fmla="*/ 6766542 w 8370445"/>
                <a:gd name="connsiteY3764" fmla="*/ 4322974 h 4661785"/>
                <a:gd name="connsiteX3765" fmla="*/ 6770253 w 8370445"/>
                <a:gd name="connsiteY3765" fmla="*/ 4324782 h 4661785"/>
                <a:gd name="connsiteX3766" fmla="*/ 6780624 w 8370445"/>
                <a:gd name="connsiteY3766" fmla="*/ 4342108 h 4661785"/>
                <a:gd name="connsiteX3767" fmla="*/ 6785572 w 8370445"/>
                <a:gd name="connsiteY3767" fmla="*/ 4365623 h 4661785"/>
                <a:gd name="connsiteX3768" fmla="*/ 6785572 w 8370445"/>
                <a:gd name="connsiteY3768" fmla="*/ 4367431 h 4661785"/>
                <a:gd name="connsiteX3769" fmla="*/ 6786905 w 8370445"/>
                <a:gd name="connsiteY3769" fmla="*/ 4368574 h 4661785"/>
                <a:gd name="connsiteX3770" fmla="*/ 6798513 w 8370445"/>
                <a:gd name="connsiteY3770" fmla="*/ 4378950 h 4661785"/>
                <a:gd name="connsiteX3771" fmla="*/ 6800226 w 8370445"/>
                <a:gd name="connsiteY3771" fmla="*/ 4380473 h 4661785"/>
                <a:gd name="connsiteX3772" fmla="*/ 6802509 w 8370445"/>
                <a:gd name="connsiteY3772" fmla="*/ 4380473 h 4661785"/>
                <a:gd name="connsiteX3773" fmla="*/ 7309391 w 8370445"/>
                <a:gd name="connsiteY3773" fmla="*/ 4346012 h 4661785"/>
                <a:gd name="connsiteX3774" fmla="*/ 7309391 w 8370445"/>
                <a:gd name="connsiteY3774" fmla="*/ 4348392 h 4661785"/>
                <a:gd name="connsiteX3775" fmla="*/ 7309391 w 8370445"/>
                <a:gd name="connsiteY3775" fmla="*/ 4351057 h 4661785"/>
                <a:gd name="connsiteX3776" fmla="*/ 7311294 w 8370445"/>
                <a:gd name="connsiteY3776" fmla="*/ 4353056 h 4661785"/>
                <a:gd name="connsiteX3777" fmla="*/ 7317670 w 8370445"/>
                <a:gd name="connsiteY3777" fmla="*/ 4359339 h 4661785"/>
                <a:gd name="connsiteX3778" fmla="*/ 7318811 w 8370445"/>
                <a:gd name="connsiteY3778" fmla="*/ 4372858 h 4661785"/>
                <a:gd name="connsiteX3779" fmla="*/ 7318811 w 8370445"/>
                <a:gd name="connsiteY3779" fmla="*/ 4374667 h 4661785"/>
                <a:gd name="connsiteX3780" fmla="*/ 7320048 w 8370445"/>
                <a:gd name="connsiteY3780" fmla="*/ 4375999 h 4661785"/>
                <a:gd name="connsiteX3781" fmla="*/ 7333180 w 8370445"/>
                <a:gd name="connsiteY3781" fmla="*/ 4387709 h 4661785"/>
                <a:gd name="connsiteX3782" fmla="*/ 7335083 w 8370445"/>
                <a:gd name="connsiteY3782" fmla="*/ 4389898 h 4661785"/>
                <a:gd name="connsiteX3783" fmla="*/ 7337937 w 8370445"/>
                <a:gd name="connsiteY3783" fmla="*/ 4389898 h 4661785"/>
                <a:gd name="connsiteX3784" fmla="*/ 7356968 w 8370445"/>
                <a:gd name="connsiteY3784" fmla="*/ 4387328 h 4661785"/>
                <a:gd name="connsiteX3785" fmla="*/ 7358871 w 8370445"/>
                <a:gd name="connsiteY3785" fmla="*/ 4387328 h 4661785"/>
                <a:gd name="connsiteX3786" fmla="*/ 7360108 w 8370445"/>
                <a:gd name="connsiteY3786" fmla="*/ 4386090 h 4661785"/>
                <a:gd name="connsiteX3787" fmla="*/ 7364009 w 8370445"/>
                <a:gd name="connsiteY3787" fmla="*/ 4382187 h 4661785"/>
                <a:gd name="connsiteX3788" fmla="*/ 7366197 w 8370445"/>
                <a:gd name="connsiteY3788" fmla="*/ 4379998 h 4661785"/>
                <a:gd name="connsiteX3789" fmla="*/ 7365437 w 8370445"/>
                <a:gd name="connsiteY3789" fmla="*/ 4376951 h 4661785"/>
                <a:gd name="connsiteX3790" fmla="*/ 7363058 w 8370445"/>
                <a:gd name="connsiteY3790" fmla="*/ 4367431 h 4661785"/>
                <a:gd name="connsiteX3791" fmla="*/ 7365627 w 8370445"/>
                <a:gd name="connsiteY3791" fmla="*/ 4333445 h 4661785"/>
                <a:gd name="connsiteX3792" fmla="*/ 7365627 w 8370445"/>
                <a:gd name="connsiteY3792" fmla="*/ 4331637 h 4661785"/>
                <a:gd name="connsiteX3793" fmla="*/ 7364675 w 8370445"/>
                <a:gd name="connsiteY3793" fmla="*/ 4330209 h 4661785"/>
                <a:gd name="connsiteX3794" fmla="*/ 7355160 w 8370445"/>
                <a:gd name="connsiteY3794" fmla="*/ 4314596 h 4661785"/>
                <a:gd name="connsiteX3795" fmla="*/ 7354113 w 8370445"/>
                <a:gd name="connsiteY3795" fmla="*/ 4297080 h 4661785"/>
                <a:gd name="connsiteX3796" fmla="*/ 7355446 w 8370445"/>
                <a:gd name="connsiteY3796" fmla="*/ 4296223 h 4661785"/>
                <a:gd name="connsiteX3797" fmla="*/ 7357825 w 8370445"/>
                <a:gd name="connsiteY3797" fmla="*/ 4294604 h 4661785"/>
                <a:gd name="connsiteX3798" fmla="*/ 7357825 w 8370445"/>
                <a:gd name="connsiteY3798" fmla="*/ 4292034 h 4661785"/>
                <a:gd name="connsiteX3799" fmla="*/ 7364390 w 8370445"/>
                <a:gd name="connsiteY3799" fmla="*/ 4292034 h 4661785"/>
                <a:gd name="connsiteX3800" fmla="*/ 7365437 w 8370445"/>
                <a:gd name="connsiteY3800" fmla="*/ 4287845 h 4661785"/>
                <a:gd name="connsiteX3801" fmla="*/ 7366864 w 8370445"/>
                <a:gd name="connsiteY3801" fmla="*/ 4282324 h 4661785"/>
                <a:gd name="connsiteX3802" fmla="*/ 7370955 w 8370445"/>
                <a:gd name="connsiteY3802" fmla="*/ 4282895 h 4661785"/>
                <a:gd name="connsiteX3803" fmla="*/ 7374191 w 8370445"/>
                <a:gd name="connsiteY3803" fmla="*/ 4283371 h 4661785"/>
                <a:gd name="connsiteX3804" fmla="*/ 7377616 w 8370445"/>
                <a:gd name="connsiteY3804" fmla="*/ 4285846 h 4661785"/>
                <a:gd name="connsiteX3805" fmla="*/ 7379044 w 8370445"/>
                <a:gd name="connsiteY3805" fmla="*/ 4286798 h 4661785"/>
                <a:gd name="connsiteX3806" fmla="*/ 7392079 w 8370445"/>
                <a:gd name="connsiteY3806" fmla="*/ 4286798 h 4661785"/>
                <a:gd name="connsiteX3807" fmla="*/ 7393031 w 8370445"/>
                <a:gd name="connsiteY3807" fmla="*/ 4288321 h 4661785"/>
                <a:gd name="connsiteX3808" fmla="*/ 7396076 w 8370445"/>
                <a:gd name="connsiteY3808" fmla="*/ 4292796 h 4661785"/>
                <a:gd name="connsiteX3809" fmla="*/ 7400548 w 8370445"/>
                <a:gd name="connsiteY3809" fmla="*/ 4289844 h 4661785"/>
                <a:gd name="connsiteX3810" fmla="*/ 7401975 w 8370445"/>
                <a:gd name="connsiteY3810" fmla="*/ 4288892 h 4661785"/>
                <a:gd name="connsiteX3811" fmla="*/ 7408351 w 8370445"/>
                <a:gd name="connsiteY3811" fmla="*/ 4291558 h 4661785"/>
                <a:gd name="connsiteX3812" fmla="*/ 7409207 w 8370445"/>
                <a:gd name="connsiteY3812" fmla="*/ 4291558 h 4661785"/>
                <a:gd name="connsiteX3813" fmla="*/ 7410159 w 8370445"/>
                <a:gd name="connsiteY3813" fmla="*/ 4291558 h 4661785"/>
                <a:gd name="connsiteX3814" fmla="*/ 7434708 w 8370445"/>
                <a:gd name="connsiteY3814" fmla="*/ 4292796 h 4661785"/>
                <a:gd name="connsiteX3815" fmla="*/ 7435279 w 8370445"/>
                <a:gd name="connsiteY3815" fmla="*/ 4281943 h 4661785"/>
                <a:gd name="connsiteX3816" fmla="*/ 7411776 w 8370445"/>
                <a:gd name="connsiteY3816" fmla="*/ 4280705 h 4661785"/>
                <a:gd name="connsiteX3817" fmla="*/ 7403593 w 8370445"/>
                <a:gd name="connsiteY3817" fmla="*/ 4277183 h 4661785"/>
                <a:gd name="connsiteX3818" fmla="*/ 7400929 w 8370445"/>
                <a:gd name="connsiteY3818" fmla="*/ 4276040 h 4661785"/>
                <a:gd name="connsiteX3819" fmla="*/ 7399121 w 8370445"/>
                <a:gd name="connsiteY3819" fmla="*/ 4277278 h 4661785"/>
                <a:gd name="connsiteX3820" fmla="*/ 7397884 w 8370445"/>
                <a:gd name="connsiteY3820" fmla="*/ 4275469 h 4661785"/>
                <a:gd name="connsiteX3821" fmla="*/ 7382564 w 8370445"/>
                <a:gd name="connsiteY3821" fmla="*/ 4275469 h 4661785"/>
                <a:gd name="connsiteX3822" fmla="*/ 7374952 w 8370445"/>
                <a:gd name="connsiteY3822" fmla="*/ 4270043 h 4661785"/>
                <a:gd name="connsiteX3823" fmla="*/ 7366293 w 8370445"/>
                <a:gd name="connsiteY3823" fmla="*/ 4263855 h 4661785"/>
                <a:gd name="connsiteX3824" fmla="*/ 7366293 w 8370445"/>
                <a:gd name="connsiteY3824" fmla="*/ 4270805 h 4661785"/>
                <a:gd name="connsiteX3825" fmla="*/ 7363534 w 8370445"/>
                <a:gd name="connsiteY3825" fmla="*/ 4270805 h 4661785"/>
                <a:gd name="connsiteX3826" fmla="*/ 7358681 w 8370445"/>
                <a:gd name="connsiteY3826" fmla="*/ 4270043 h 4661785"/>
                <a:gd name="connsiteX3827" fmla="*/ 7357444 w 8370445"/>
                <a:gd name="connsiteY3827" fmla="*/ 4274803 h 4661785"/>
                <a:gd name="connsiteX3828" fmla="*/ 7355921 w 8370445"/>
                <a:gd name="connsiteY3828" fmla="*/ 4280991 h 4661785"/>
                <a:gd name="connsiteX3829" fmla="*/ 7346977 w 8370445"/>
                <a:gd name="connsiteY3829" fmla="*/ 4280991 h 4661785"/>
                <a:gd name="connsiteX3830" fmla="*/ 7346977 w 8370445"/>
                <a:gd name="connsiteY3830" fmla="*/ 4288702 h 4661785"/>
                <a:gd name="connsiteX3831" fmla="*/ 7345549 w 8370445"/>
                <a:gd name="connsiteY3831" fmla="*/ 4289654 h 4661785"/>
                <a:gd name="connsiteX3832" fmla="*/ 7342885 w 8370445"/>
                <a:gd name="connsiteY3832" fmla="*/ 4291368 h 4661785"/>
                <a:gd name="connsiteX3833" fmla="*/ 7342885 w 8370445"/>
                <a:gd name="connsiteY3833" fmla="*/ 4294509 h 4661785"/>
                <a:gd name="connsiteX3834" fmla="*/ 7344217 w 8370445"/>
                <a:gd name="connsiteY3834" fmla="*/ 4316500 h 4661785"/>
                <a:gd name="connsiteX3835" fmla="*/ 7344217 w 8370445"/>
                <a:gd name="connsiteY3835" fmla="*/ 4317833 h 4661785"/>
                <a:gd name="connsiteX3836" fmla="*/ 7344883 w 8370445"/>
                <a:gd name="connsiteY3836" fmla="*/ 4318975 h 4661785"/>
                <a:gd name="connsiteX3837" fmla="*/ 7354399 w 8370445"/>
                <a:gd name="connsiteY3837" fmla="*/ 4334302 h 4661785"/>
                <a:gd name="connsiteX3838" fmla="*/ 7351925 w 8370445"/>
                <a:gd name="connsiteY3838" fmla="*/ 4367431 h 4661785"/>
                <a:gd name="connsiteX3839" fmla="*/ 7351925 w 8370445"/>
                <a:gd name="connsiteY3839" fmla="*/ 4368288 h 4661785"/>
                <a:gd name="connsiteX3840" fmla="*/ 7351925 w 8370445"/>
                <a:gd name="connsiteY3840" fmla="*/ 4369145 h 4661785"/>
                <a:gd name="connsiteX3841" fmla="*/ 7353732 w 8370445"/>
                <a:gd name="connsiteY3841" fmla="*/ 4376475 h 4661785"/>
                <a:gd name="connsiteX3842" fmla="*/ 7353732 w 8370445"/>
                <a:gd name="connsiteY3842" fmla="*/ 4376475 h 4661785"/>
                <a:gd name="connsiteX3843" fmla="*/ 7339079 w 8370445"/>
                <a:gd name="connsiteY3843" fmla="*/ 4378379 h 4661785"/>
                <a:gd name="connsiteX3844" fmla="*/ 7331847 w 8370445"/>
                <a:gd name="connsiteY3844" fmla="*/ 4370287 h 4661785"/>
                <a:gd name="connsiteX3845" fmla="*/ 7330801 w 8370445"/>
                <a:gd name="connsiteY3845" fmla="*/ 4356674 h 4661785"/>
                <a:gd name="connsiteX3846" fmla="*/ 7330801 w 8370445"/>
                <a:gd name="connsiteY3846" fmla="*/ 4354675 h 4661785"/>
                <a:gd name="connsiteX3847" fmla="*/ 7329373 w 8370445"/>
                <a:gd name="connsiteY3847" fmla="*/ 4353247 h 4661785"/>
                <a:gd name="connsiteX3848" fmla="*/ 7323569 w 8370445"/>
                <a:gd name="connsiteY3848" fmla="*/ 4347440 h 4661785"/>
                <a:gd name="connsiteX3849" fmla="*/ 7324426 w 8370445"/>
                <a:gd name="connsiteY3849" fmla="*/ 4341061 h 4661785"/>
                <a:gd name="connsiteX3850" fmla="*/ 7325472 w 8370445"/>
                <a:gd name="connsiteY3850" fmla="*/ 4334397 h 4661785"/>
                <a:gd name="connsiteX3851" fmla="*/ 7318716 w 8370445"/>
                <a:gd name="connsiteY3851" fmla="*/ 4334874 h 4661785"/>
                <a:gd name="connsiteX3852" fmla="*/ 6807362 w 8370445"/>
                <a:gd name="connsiteY3852" fmla="*/ 4369621 h 4661785"/>
                <a:gd name="connsiteX3853" fmla="*/ 6798799 w 8370445"/>
                <a:gd name="connsiteY3853" fmla="*/ 4361910 h 4661785"/>
                <a:gd name="connsiteX3854" fmla="*/ 6794041 w 8370445"/>
                <a:gd name="connsiteY3854" fmla="*/ 4339157 h 4661785"/>
                <a:gd name="connsiteX3855" fmla="*/ 6794041 w 8370445"/>
                <a:gd name="connsiteY3855" fmla="*/ 4338301 h 4661785"/>
                <a:gd name="connsiteX3856" fmla="*/ 6794041 w 8370445"/>
                <a:gd name="connsiteY3856" fmla="*/ 4337539 h 4661785"/>
                <a:gd name="connsiteX3857" fmla="*/ 6782432 w 8370445"/>
                <a:gd name="connsiteY3857" fmla="*/ 4318499 h 4661785"/>
                <a:gd name="connsiteX3858" fmla="*/ 6781576 w 8370445"/>
                <a:gd name="connsiteY3858" fmla="*/ 4317166 h 4661785"/>
                <a:gd name="connsiteX3859" fmla="*/ 6780244 w 8370445"/>
                <a:gd name="connsiteY3859" fmla="*/ 4316500 h 4661785"/>
                <a:gd name="connsiteX3860" fmla="*/ 6778055 w 8370445"/>
                <a:gd name="connsiteY3860" fmla="*/ 4315358 h 4661785"/>
                <a:gd name="connsiteX3861" fmla="*/ 6778055 w 8370445"/>
                <a:gd name="connsiteY3861" fmla="*/ 4302982 h 4661785"/>
                <a:gd name="connsiteX3862" fmla="*/ 6777389 w 8370445"/>
                <a:gd name="connsiteY3862" fmla="*/ 4301744 h 4661785"/>
                <a:gd name="connsiteX3863" fmla="*/ 6767874 w 8370445"/>
                <a:gd name="connsiteY3863" fmla="*/ 4284989 h 4661785"/>
                <a:gd name="connsiteX3864" fmla="*/ 6767874 w 8370445"/>
                <a:gd name="connsiteY3864" fmla="*/ 4284418 h 4661785"/>
                <a:gd name="connsiteX3865" fmla="*/ 6767398 w 8370445"/>
                <a:gd name="connsiteY3865" fmla="*/ 4283847 h 4661785"/>
                <a:gd name="connsiteX3866" fmla="*/ 6752744 w 8370445"/>
                <a:gd name="connsiteY3866" fmla="*/ 4268329 h 4661785"/>
                <a:gd name="connsiteX3867" fmla="*/ 6750651 w 8370445"/>
                <a:gd name="connsiteY3867" fmla="*/ 4254906 h 4661785"/>
                <a:gd name="connsiteX3868" fmla="*/ 6753791 w 8370445"/>
                <a:gd name="connsiteY3868" fmla="*/ 4248719 h 4661785"/>
                <a:gd name="connsiteX3869" fmla="*/ 6754743 w 8370445"/>
                <a:gd name="connsiteY3869" fmla="*/ 4246815 h 4661785"/>
                <a:gd name="connsiteX3870" fmla="*/ 6754172 w 8370445"/>
                <a:gd name="connsiteY3870" fmla="*/ 4244815 h 4661785"/>
                <a:gd name="connsiteX3871" fmla="*/ 6750556 w 8370445"/>
                <a:gd name="connsiteY3871" fmla="*/ 4231678 h 4661785"/>
                <a:gd name="connsiteX3872" fmla="*/ 6755599 w 8370445"/>
                <a:gd name="connsiteY3872" fmla="*/ 4192741 h 4661785"/>
                <a:gd name="connsiteX3873" fmla="*/ 6755599 w 8370445"/>
                <a:gd name="connsiteY3873" fmla="*/ 4191599 h 4661785"/>
                <a:gd name="connsiteX3874" fmla="*/ 6755599 w 8370445"/>
                <a:gd name="connsiteY3874" fmla="*/ 4190457 h 4661785"/>
                <a:gd name="connsiteX3875" fmla="*/ 6750461 w 8370445"/>
                <a:gd name="connsiteY3875" fmla="*/ 4173607 h 4661785"/>
                <a:gd name="connsiteX3876" fmla="*/ 6750461 w 8370445"/>
                <a:gd name="connsiteY3876" fmla="*/ 4172559 h 4661785"/>
                <a:gd name="connsiteX3877" fmla="*/ 6749795 w 8370445"/>
                <a:gd name="connsiteY3877" fmla="*/ 4171798 h 4661785"/>
                <a:gd name="connsiteX3878" fmla="*/ 6737710 w 8370445"/>
                <a:gd name="connsiteY3878" fmla="*/ 4157233 h 4661785"/>
                <a:gd name="connsiteX3879" fmla="*/ 6730574 w 8370445"/>
                <a:gd name="connsiteY3879" fmla="*/ 4126198 h 4661785"/>
                <a:gd name="connsiteX3880" fmla="*/ 6740565 w 8370445"/>
                <a:gd name="connsiteY3880" fmla="*/ 4087547 h 4661785"/>
                <a:gd name="connsiteX3881" fmla="*/ 6740565 w 8370445"/>
                <a:gd name="connsiteY3881" fmla="*/ 4086595 h 4661785"/>
                <a:gd name="connsiteX3882" fmla="*/ 6740565 w 8370445"/>
                <a:gd name="connsiteY3882" fmla="*/ 4085643 h 4661785"/>
                <a:gd name="connsiteX3883" fmla="*/ 6738186 w 8370445"/>
                <a:gd name="connsiteY3883" fmla="*/ 4060415 h 4661785"/>
                <a:gd name="connsiteX3884" fmla="*/ 6742849 w 8370445"/>
                <a:gd name="connsiteY3884" fmla="*/ 4052895 h 4661785"/>
                <a:gd name="connsiteX3885" fmla="*/ 6751793 w 8370445"/>
                <a:gd name="connsiteY3885" fmla="*/ 4048420 h 4661785"/>
                <a:gd name="connsiteX3886" fmla="*/ 6758549 w 8370445"/>
                <a:gd name="connsiteY3886" fmla="*/ 4045088 h 4661785"/>
                <a:gd name="connsiteX3887" fmla="*/ 6755314 w 8370445"/>
                <a:gd name="connsiteY3887" fmla="*/ 4041852 h 4661785"/>
                <a:gd name="connsiteX3888" fmla="*/ 6757693 w 8370445"/>
                <a:gd name="connsiteY3888" fmla="*/ 4040900 h 4661785"/>
                <a:gd name="connsiteX3889" fmla="*/ 6762260 w 8370445"/>
                <a:gd name="connsiteY3889" fmla="*/ 4039186 h 4661785"/>
                <a:gd name="connsiteX3890" fmla="*/ 6761118 w 8370445"/>
                <a:gd name="connsiteY3890" fmla="*/ 4034426 h 4661785"/>
                <a:gd name="connsiteX3891" fmla="*/ 6760642 w 8370445"/>
                <a:gd name="connsiteY3891" fmla="*/ 4032808 h 4661785"/>
                <a:gd name="connsiteX3892" fmla="*/ 6762926 w 8370445"/>
                <a:gd name="connsiteY3892" fmla="*/ 4031094 h 4661785"/>
                <a:gd name="connsiteX3893" fmla="*/ 6767969 w 8370445"/>
                <a:gd name="connsiteY3893" fmla="*/ 4027286 h 4661785"/>
                <a:gd name="connsiteX3894" fmla="*/ 6763592 w 8370445"/>
                <a:gd name="connsiteY3894" fmla="*/ 4022907 h 4661785"/>
                <a:gd name="connsiteX3895" fmla="*/ 6757122 w 8370445"/>
                <a:gd name="connsiteY3895" fmla="*/ 4016434 h 4661785"/>
                <a:gd name="connsiteX3896" fmla="*/ 6756265 w 8370445"/>
                <a:gd name="connsiteY3896" fmla="*/ 4015577 h 4661785"/>
                <a:gd name="connsiteX3897" fmla="*/ 6755219 w 8370445"/>
                <a:gd name="connsiteY3897" fmla="*/ 4015577 h 4661785"/>
                <a:gd name="connsiteX3898" fmla="*/ 6744371 w 8370445"/>
                <a:gd name="connsiteY3898" fmla="*/ 4011388 h 4661785"/>
                <a:gd name="connsiteX3899" fmla="*/ 6746369 w 8370445"/>
                <a:gd name="connsiteY3899" fmla="*/ 4007866 h 4661785"/>
                <a:gd name="connsiteX3900" fmla="*/ 6747987 w 8370445"/>
                <a:gd name="connsiteY3900" fmla="*/ 4005010 h 4661785"/>
                <a:gd name="connsiteX3901" fmla="*/ 6746179 w 8370445"/>
                <a:gd name="connsiteY3901" fmla="*/ 4002154 h 4661785"/>
                <a:gd name="connsiteX3902" fmla="*/ 6745037 w 8370445"/>
                <a:gd name="connsiteY3902" fmla="*/ 4000535 h 4661785"/>
                <a:gd name="connsiteX3903" fmla="*/ 6746750 w 8370445"/>
                <a:gd name="connsiteY3903" fmla="*/ 3995299 h 4661785"/>
                <a:gd name="connsiteX3904" fmla="*/ 6747606 w 8370445"/>
                <a:gd name="connsiteY3904" fmla="*/ 3992729 h 4661785"/>
                <a:gd name="connsiteX3905" fmla="*/ 6746179 w 8370445"/>
                <a:gd name="connsiteY3905" fmla="*/ 3990540 h 4661785"/>
                <a:gd name="connsiteX3906" fmla="*/ 6741612 w 8370445"/>
                <a:gd name="connsiteY3906" fmla="*/ 3983685 h 4661785"/>
                <a:gd name="connsiteX3907" fmla="*/ 6739233 w 8370445"/>
                <a:gd name="connsiteY3907" fmla="*/ 3971785 h 4661785"/>
                <a:gd name="connsiteX3908" fmla="*/ 6739233 w 8370445"/>
                <a:gd name="connsiteY3908" fmla="*/ 3969977 h 4661785"/>
                <a:gd name="connsiteX3909" fmla="*/ 6737805 w 8370445"/>
                <a:gd name="connsiteY3909" fmla="*/ 3968739 h 4661785"/>
                <a:gd name="connsiteX3910" fmla="*/ 6718775 w 8370445"/>
                <a:gd name="connsiteY3910" fmla="*/ 3952746 h 4661785"/>
                <a:gd name="connsiteX3911" fmla="*/ 6715159 w 8370445"/>
                <a:gd name="connsiteY3911" fmla="*/ 3945320 h 4661785"/>
                <a:gd name="connsiteX3912" fmla="*/ 6716967 w 8370445"/>
                <a:gd name="connsiteY3912" fmla="*/ 3939703 h 4661785"/>
                <a:gd name="connsiteX3913" fmla="*/ 6717919 w 8370445"/>
                <a:gd name="connsiteY3913" fmla="*/ 3936943 h 4661785"/>
                <a:gd name="connsiteX3914" fmla="*/ 6716111 w 8370445"/>
                <a:gd name="connsiteY3914" fmla="*/ 3934658 h 4661785"/>
                <a:gd name="connsiteX3915" fmla="*/ 6711543 w 8370445"/>
                <a:gd name="connsiteY3915" fmla="*/ 3928946 h 4661785"/>
                <a:gd name="connsiteX3916" fmla="*/ 6706690 w 8370445"/>
                <a:gd name="connsiteY3916" fmla="*/ 3914285 h 4661785"/>
                <a:gd name="connsiteX3917" fmla="*/ 6706690 w 8370445"/>
                <a:gd name="connsiteY3917" fmla="*/ 3913143 h 4661785"/>
                <a:gd name="connsiteX3918" fmla="*/ 6705739 w 8370445"/>
                <a:gd name="connsiteY3918" fmla="*/ 3912191 h 4661785"/>
                <a:gd name="connsiteX3919" fmla="*/ 6699934 w 8370445"/>
                <a:gd name="connsiteY3919" fmla="*/ 3906384 h 4661785"/>
                <a:gd name="connsiteX3920" fmla="*/ 6696699 w 8370445"/>
                <a:gd name="connsiteY3920" fmla="*/ 3899815 h 4661785"/>
                <a:gd name="connsiteX3921" fmla="*/ 6563484 w 8370445"/>
                <a:gd name="connsiteY3921" fmla="*/ 3431437 h 4661785"/>
                <a:gd name="connsiteX3922" fmla="*/ 6725245 w 8370445"/>
                <a:gd name="connsiteY3922" fmla="*/ 3412874 h 4661785"/>
                <a:gd name="connsiteX3923" fmla="*/ 6737139 w 8370445"/>
                <a:gd name="connsiteY3923" fmla="*/ 3411541 h 4661785"/>
                <a:gd name="connsiteX3924" fmla="*/ 6739709 w 8370445"/>
                <a:gd name="connsiteY3924" fmla="*/ 3411541 h 4661785"/>
                <a:gd name="connsiteX3925" fmla="*/ 6759595 w 8370445"/>
                <a:gd name="connsiteY3925" fmla="*/ 3409256 h 4661785"/>
                <a:gd name="connsiteX3926" fmla="*/ 6771775 w 8370445"/>
                <a:gd name="connsiteY3926" fmla="*/ 3407162 h 4661785"/>
                <a:gd name="connsiteX3927" fmla="*/ 6786999 w 8370445"/>
                <a:gd name="connsiteY3927" fmla="*/ 3405448 h 4661785"/>
                <a:gd name="connsiteX3928" fmla="*/ 6786999 w 8370445"/>
                <a:gd name="connsiteY3928" fmla="*/ 3405448 h 4661785"/>
                <a:gd name="connsiteX3929" fmla="*/ 6792994 w 8370445"/>
                <a:gd name="connsiteY3929" fmla="*/ 3404592 h 4661785"/>
                <a:gd name="connsiteX3930" fmla="*/ 6797847 w 8370445"/>
                <a:gd name="connsiteY3930" fmla="*/ 3404020 h 4661785"/>
                <a:gd name="connsiteX3931" fmla="*/ 6797847 w 8370445"/>
                <a:gd name="connsiteY3931" fmla="*/ 3404020 h 4661785"/>
                <a:gd name="connsiteX3932" fmla="*/ 7001571 w 8370445"/>
                <a:gd name="connsiteY3932" fmla="*/ 3375461 h 4661785"/>
                <a:gd name="connsiteX3933" fmla="*/ 7007470 w 8370445"/>
                <a:gd name="connsiteY3933" fmla="*/ 3374699 h 4661785"/>
                <a:gd name="connsiteX3934" fmla="*/ 7006709 w 8370445"/>
                <a:gd name="connsiteY3934" fmla="*/ 3376127 h 4661785"/>
                <a:gd name="connsiteX3935" fmla="*/ 7005662 w 8370445"/>
                <a:gd name="connsiteY3935" fmla="*/ 3378317 h 4661785"/>
                <a:gd name="connsiteX3936" fmla="*/ 7005662 w 8370445"/>
                <a:gd name="connsiteY3936" fmla="*/ 3378317 h 4661785"/>
                <a:gd name="connsiteX3937" fmla="*/ 7002902 w 8370445"/>
                <a:gd name="connsiteY3937" fmla="*/ 3378317 h 4661785"/>
                <a:gd name="connsiteX3938" fmla="*/ 7001665 w 8370445"/>
                <a:gd name="connsiteY3938" fmla="*/ 3380792 h 4661785"/>
                <a:gd name="connsiteX3939" fmla="*/ 6996242 w 8370445"/>
                <a:gd name="connsiteY3939" fmla="*/ 3391740 h 4661785"/>
                <a:gd name="connsiteX3940" fmla="*/ 6990628 w 8370445"/>
                <a:gd name="connsiteY3940" fmla="*/ 3393549 h 4661785"/>
                <a:gd name="connsiteX3941" fmla="*/ 6984633 w 8370445"/>
                <a:gd name="connsiteY3941" fmla="*/ 3395548 h 4661785"/>
                <a:gd name="connsiteX3942" fmla="*/ 6987487 w 8370445"/>
                <a:gd name="connsiteY3942" fmla="*/ 3401164 h 4661785"/>
                <a:gd name="connsiteX3943" fmla="*/ 6987487 w 8370445"/>
                <a:gd name="connsiteY3943" fmla="*/ 3401926 h 4661785"/>
                <a:gd name="connsiteX3944" fmla="*/ 6987487 w 8370445"/>
                <a:gd name="connsiteY3944" fmla="*/ 3401926 h 4661785"/>
                <a:gd name="connsiteX3945" fmla="*/ 6986441 w 8370445"/>
                <a:gd name="connsiteY3945" fmla="*/ 3401926 h 4661785"/>
                <a:gd name="connsiteX3946" fmla="*/ 6981683 w 8370445"/>
                <a:gd name="connsiteY3946" fmla="*/ 3403544 h 4661785"/>
                <a:gd name="connsiteX3947" fmla="*/ 6982920 w 8370445"/>
                <a:gd name="connsiteY3947" fmla="*/ 3408399 h 4661785"/>
                <a:gd name="connsiteX3948" fmla="*/ 6983396 w 8370445"/>
                <a:gd name="connsiteY3948" fmla="*/ 3410303 h 4661785"/>
                <a:gd name="connsiteX3949" fmla="*/ 6976926 w 8370445"/>
                <a:gd name="connsiteY3949" fmla="*/ 3415920 h 4661785"/>
                <a:gd name="connsiteX3950" fmla="*/ 6974547 w 8370445"/>
                <a:gd name="connsiteY3950" fmla="*/ 3417919 h 4661785"/>
                <a:gd name="connsiteX3951" fmla="*/ 6975118 w 8370445"/>
                <a:gd name="connsiteY3951" fmla="*/ 3420966 h 4661785"/>
                <a:gd name="connsiteX3952" fmla="*/ 6975974 w 8370445"/>
                <a:gd name="connsiteY3952" fmla="*/ 3426582 h 4661785"/>
                <a:gd name="connsiteX3953" fmla="*/ 6972073 w 8370445"/>
                <a:gd name="connsiteY3953" fmla="*/ 3432485 h 4661785"/>
                <a:gd name="connsiteX3954" fmla="*/ 6970360 w 8370445"/>
                <a:gd name="connsiteY3954" fmla="*/ 3434960 h 4661785"/>
                <a:gd name="connsiteX3955" fmla="*/ 6971502 w 8370445"/>
                <a:gd name="connsiteY3955" fmla="*/ 3437721 h 4661785"/>
                <a:gd name="connsiteX3956" fmla="*/ 6975403 w 8370445"/>
                <a:gd name="connsiteY3956" fmla="*/ 3446669 h 4661785"/>
                <a:gd name="connsiteX3957" fmla="*/ 6976069 w 8370445"/>
                <a:gd name="connsiteY3957" fmla="*/ 3448288 h 4661785"/>
                <a:gd name="connsiteX3958" fmla="*/ 6977497 w 8370445"/>
                <a:gd name="connsiteY3958" fmla="*/ 3449145 h 4661785"/>
                <a:gd name="connsiteX3959" fmla="*/ 6998240 w 8370445"/>
                <a:gd name="connsiteY3959" fmla="*/ 3462091 h 4661785"/>
                <a:gd name="connsiteX3960" fmla="*/ 6999286 w 8370445"/>
                <a:gd name="connsiteY3960" fmla="*/ 3462758 h 4661785"/>
                <a:gd name="connsiteX3961" fmla="*/ 7000143 w 8370445"/>
                <a:gd name="connsiteY3961" fmla="*/ 3462758 h 4661785"/>
                <a:gd name="connsiteX3962" fmla="*/ 7010420 w 8370445"/>
                <a:gd name="connsiteY3962" fmla="*/ 3463710 h 4661785"/>
                <a:gd name="connsiteX3963" fmla="*/ 7010420 w 8370445"/>
                <a:gd name="connsiteY3963" fmla="*/ 3465138 h 4661785"/>
                <a:gd name="connsiteX3964" fmla="*/ 7010895 w 8370445"/>
                <a:gd name="connsiteY3964" fmla="*/ 3467042 h 4661785"/>
                <a:gd name="connsiteX3965" fmla="*/ 7012418 w 8370445"/>
                <a:gd name="connsiteY3965" fmla="*/ 3468184 h 4661785"/>
                <a:gd name="connsiteX3966" fmla="*/ 7034303 w 8370445"/>
                <a:gd name="connsiteY3966" fmla="*/ 3484939 h 4661785"/>
                <a:gd name="connsiteX3967" fmla="*/ 7035255 w 8370445"/>
                <a:gd name="connsiteY3967" fmla="*/ 3485606 h 4661785"/>
                <a:gd name="connsiteX3968" fmla="*/ 7036301 w 8370445"/>
                <a:gd name="connsiteY3968" fmla="*/ 3485606 h 4661785"/>
                <a:gd name="connsiteX3969" fmla="*/ 7046673 w 8370445"/>
                <a:gd name="connsiteY3969" fmla="*/ 3488176 h 4661785"/>
                <a:gd name="connsiteX3970" fmla="*/ 7047910 w 8370445"/>
                <a:gd name="connsiteY3970" fmla="*/ 3488176 h 4661785"/>
                <a:gd name="connsiteX3971" fmla="*/ 7049147 w 8370445"/>
                <a:gd name="connsiteY3971" fmla="*/ 3488176 h 4661785"/>
                <a:gd name="connsiteX3972" fmla="*/ 7065038 w 8370445"/>
                <a:gd name="connsiteY3972" fmla="*/ 3484749 h 4661785"/>
                <a:gd name="connsiteX3973" fmla="*/ 7068368 w 8370445"/>
                <a:gd name="connsiteY3973" fmla="*/ 3486653 h 4661785"/>
                <a:gd name="connsiteX3974" fmla="*/ 7076646 w 8370445"/>
                <a:gd name="connsiteY3974" fmla="*/ 3503313 h 4661785"/>
                <a:gd name="connsiteX3975" fmla="*/ 7076646 w 8370445"/>
                <a:gd name="connsiteY3975" fmla="*/ 3503884 h 4661785"/>
                <a:gd name="connsiteX3976" fmla="*/ 7076646 w 8370445"/>
                <a:gd name="connsiteY3976" fmla="*/ 3504455 h 4661785"/>
                <a:gd name="connsiteX3977" fmla="*/ 7091490 w 8370445"/>
                <a:gd name="connsiteY3977" fmla="*/ 3521781 h 4661785"/>
                <a:gd name="connsiteX3978" fmla="*/ 7100149 w 8370445"/>
                <a:gd name="connsiteY3978" fmla="*/ 3545390 h 4661785"/>
                <a:gd name="connsiteX3979" fmla="*/ 7100815 w 8370445"/>
                <a:gd name="connsiteY3979" fmla="*/ 3547009 h 4661785"/>
                <a:gd name="connsiteX3980" fmla="*/ 7102147 w 8370445"/>
                <a:gd name="connsiteY3980" fmla="*/ 3547961 h 4661785"/>
                <a:gd name="connsiteX3981" fmla="*/ 7114517 w 8370445"/>
                <a:gd name="connsiteY3981" fmla="*/ 3556624 h 4661785"/>
                <a:gd name="connsiteX3982" fmla="*/ 7129171 w 8370445"/>
                <a:gd name="connsiteY3982" fmla="*/ 3573664 h 4661785"/>
                <a:gd name="connsiteX3983" fmla="*/ 7137925 w 8370445"/>
                <a:gd name="connsiteY3983" fmla="*/ 3589944 h 4661785"/>
                <a:gd name="connsiteX3984" fmla="*/ 7138877 w 8370445"/>
                <a:gd name="connsiteY3984" fmla="*/ 3591752 h 4661785"/>
                <a:gd name="connsiteX3985" fmla="*/ 7140780 w 8370445"/>
                <a:gd name="connsiteY3985" fmla="*/ 3592514 h 4661785"/>
                <a:gd name="connsiteX3986" fmla="*/ 7150295 w 8370445"/>
                <a:gd name="connsiteY3986" fmla="*/ 3596131 h 4661785"/>
                <a:gd name="connsiteX3987" fmla="*/ 7167708 w 8370445"/>
                <a:gd name="connsiteY3987" fmla="*/ 3608602 h 4661785"/>
                <a:gd name="connsiteX3988" fmla="*/ 7168374 w 8370445"/>
                <a:gd name="connsiteY3988" fmla="*/ 3609078 h 4661785"/>
                <a:gd name="connsiteX3989" fmla="*/ 7169135 w 8370445"/>
                <a:gd name="connsiteY3989" fmla="*/ 3609078 h 4661785"/>
                <a:gd name="connsiteX3990" fmla="*/ 7183408 w 8370445"/>
                <a:gd name="connsiteY3990" fmla="*/ 3613838 h 4661785"/>
                <a:gd name="connsiteX3991" fmla="*/ 7192924 w 8370445"/>
                <a:gd name="connsiteY3991" fmla="*/ 3623358 h 4661785"/>
                <a:gd name="connsiteX3992" fmla="*/ 7193590 w 8370445"/>
                <a:gd name="connsiteY3992" fmla="*/ 3624025 h 4661785"/>
                <a:gd name="connsiteX3993" fmla="*/ 7194351 w 8370445"/>
                <a:gd name="connsiteY3993" fmla="*/ 3624025 h 4661785"/>
                <a:gd name="connsiteX3994" fmla="*/ 7200822 w 8370445"/>
                <a:gd name="connsiteY3994" fmla="*/ 3627261 h 4661785"/>
                <a:gd name="connsiteX3995" fmla="*/ 7219852 w 8370445"/>
                <a:gd name="connsiteY3995" fmla="*/ 3654488 h 4661785"/>
                <a:gd name="connsiteX3996" fmla="*/ 7220708 w 8370445"/>
                <a:gd name="connsiteY3996" fmla="*/ 3655726 h 4661785"/>
                <a:gd name="connsiteX3997" fmla="*/ 7221945 w 8370445"/>
                <a:gd name="connsiteY3997" fmla="*/ 3656297 h 4661785"/>
                <a:gd name="connsiteX3998" fmla="*/ 7232317 w 8370445"/>
                <a:gd name="connsiteY3998" fmla="*/ 3661533 h 4661785"/>
                <a:gd name="connsiteX3999" fmla="*/ 7233459 w 8370445"/>
                <a:gd name="connsiteY3999" fmla="*/ 3662104 h 4661785"/>
                <a:gd name="connsiteX4000" fmla="*/ 7242118 w 8370445"/>
                <a:gd name="connsiteY4000" fmla="*/ 3662104 h 4661785"/>
                <a:gd name="connsiteX4001" fmla="*/ 7254392 w 8370445"/>
                <a:gd name="connsiteY4001" fmla="*/ 3669910 h 4661785"/>
                <a:gd name="connsiteX4002" fmla="*/ 7262861 w 8370445"/>
                <a:gd name="connsiteY4002" fmla="*/ 3679430 h 4661785"/>
                <a:gd name="connsiteX4003" fmla="*/ 7263623 w 8370445"/>
                <a:gd name="connsiteY4003" fmla="*/ 3680287 h 4661785"/>
                <a:gd name="connsiteX4004" fmla="*/ 7264669 w 8370445"/>
                <a:gd name="connsiteY4004" fmla="*/ 3680763 h 4661785"/>
                <a:gd name="connsiteX4005" fmla="*/ 7273043 w 8370445"/>
                <a:gd name="connsiteY4005" fmla="*/ 3684571 h 4661785"/>
                <a:gd name="connsiteX4006" fmla="*/ 7271520 w 8370445"/>
                <a:gd name="connsiteY4006" fmla="*/ 3686856 h 4661785"/>
                <a:gd name="connsiteX4007" fmla="*/ 7273233 w 8370445"/>
                <a:gd name="connsiteY4007" fmla="*/ 3688474 h 4661785"/>
                <a:gd name="connsiteX4008" fmla="*/ 7269998 w 8370445"/>
                <a:gd name="connsiteY4008" fmla="*/ 3690092 h 4661785"/>
                <a:gd name="connsiteX4009" fmla="*/ 7272376 w 8370445"/>
                <a:gd name="connsiteY4009" fmla="*/ 3694852 h 4661785"/>
                <a:gd name="connsiteX4010" fmla="*/ 7268475 w 8370445"/>
                <a:gd name="connsiteY4010" fmla="*/ 3694852 h 4661785"/>
                <a:gd name="connsiteX4011" fmla="*/ 7272472 w 8370445"/>
                <a:gd name="connsiteY4011" fmla="*/ 3702754 h 4661785"/>
                <a:gd name="connsiteX4012" fmla="*/ 7275041 w 8370445"/>
                <a:gd name="connsiteY4012" fmla="*/ 3707895 h 4661785"/>
                <a:gd name="connsiteX4013" fmla="*/ 7276468 w 8370445"/>
                <a:gd name="connsiteY4013" fmla="*/ 3710941 h 4661785"/>
                <a:gd name="connsiteX4014" fmla="*/ 7279608 w 8370445"/>
                <a:gd name="connsiteY4014" fmla="*/ 3710941 h 4661785"/>
                <a:gd name="connsiteX4015" fmla="*/ 7279608 w 8370445"/>
                <a:gd name="connsiteY4015" fmla="*/ 3716939 h 4661785"/>
                <a:gd name="connsiteX4016" fmla="*/ 7286460 w 8370445"/>
                <a:gd name="connsiteY4016" fmla="*/ 3714654 h 4661785"/>
                <a:gd name="connsiteX4017" fmla="*/ 7288077 w 8370445"/>
                <a:gd name="connsiteY4017" fmla="*/ 3717319 h 4661785"/>
                <a:gd name="connsiteX4018" fmla="*/ 7290075 w 8370445"/>
                <a:gd name="connsiteY4018" fmla="*/ 3720651 h 4661785"/>
                <a:gd name="connsiteX4019" fmla="*/ 7293120 w 8370445"/>
                <a:gd name="connsiteY4019" fmla="*/ 3719985 h 4661785"/>
                <a:gd name="connsiteX4020" fmla="*/ 7293120 w 8370445"/>
                <a:gd name="connsiteY4020" fmla="*/ 3719985 h 4661785"/>
                <a:gd name="connsiteX4021" fmla="*/ 7294738 w 8370445"/>
                <a:gd name="connsiteY4021" fmla="*/ 3721318 h 4661785"/>
                <a:gd name="connsiteX4022" fmla="*/ 7293786 w 8370445"/>
                <a:gd name="connsiteY4022" fmla="*/ 3726268 h 4661785"/>
                <a:gd name="connsiteX4023" fmla="*/ 7292835 w 8370445"/>
                <a:gd name="connsiteY4023" fmla="*/ 3731218 h 4661785"/>
                <a:gd name="connsiteX4024" fmla="*/ 7297688 w 8370445"/>
                <a:gd name="connsiteY4024" fmla="*/ 3732551 h 4661785"/>
                <a:gd name="connsiteX4025" fmla="*/ 7304729 w 8370445"/>
                <a:gd name="connsiteY4025" fmla="*/ 3734645 h 4661785"/>
                <a:gd name="connsiteX4026" fmla="*/ 7306251 w 8370445"/>
                <a:gd name="connsiteY4026" fmla="*/ 3736835 h 4661785"/>
                <a:gd name="connsiteX4027" fmla="*/ 7308916 w 8370445"/>
                <a:gd name="connsiteY4027" fmla="*/ 3740833 h 4661785"/>
                <a:gd name="connsiteX4028" fmla="*/ 7312246 w 8370445"/>
                <a:gd name="connsiteY4028" fmla="*/ 3739120 h 4661785"/>
                <a:gd name="connsiteX4029" fmla="*/ 7313198 w 8370445"/>
                <a:gd name="connsiteY4029" fmla="*/ 3742928 h 4661785"/>
                <a:gd name="connsiteX4030" fmla="*/ 7313198 w 8370445"/>
                <a:gd name="connsiteY4030" fmla="*/ 3744356 h 4661785"/>
                <a:gd name="connsiteX4031" fmla="*/ 7314244 w 8370445"/>
                <a:gd name="connsiteY4031" fmla="*/ 3745403 h 4661785"/>
                <a:gd name="connsiteX4032" fmla="*/ 7319382 w 8370445"/>
                <a:gd name="connsiteY4032" fmla="*/ 3750544 h 4661785"/>
                <a:gd name="connsiteX4033" fmla="*/ 7320334 w 8370445"/>
                <a:gd name="connsiteY4033" fmla="*/ 3751496 h 4661785"/>
                <a:gd name="connsiteX4034" fmla="*/ 7321571 w 8370445"/>
                <a:gd name="connsiteY4034" fmla="*/ 3751496 h 4661785"/>
                <a:gd name="connsiteX4035" fmla="*/ 7347928 w 8370445"/>
                <a:gd name="connsiteY4035" fmla="*/ 3760254 h 4661785"/>
                <a:gd name="connsiteX4036" fmla="*/ 7358966 w 8370445"/>
                <a:gd name="connsiteY4036" fmla="*/ 3767679 h 4661785"/>
                <a:gd name="connsiteX4037" fmla="*/ 7360298 w 8370445"/>
                <a:gd name="connsiteY4037" fmla="*/ 3768536 h 4661785"/>
                <a:gd name="connsiteX4038" fmla="*/ 7363819 w 8370445"/>
                <a:gd name="connsiteY4038" fmla="*/ 3768536 h 4661785"/>
                <a:gd name="connsiteX4039" fmla="*/ 7368957 w 8370445"/>
                <a:gd name="connsiteY4039" fmla="*/ 3772915 h 4661785"/>
                <a:gd name="connsiteX4040" fmla="*/ 7366959 w 8370445"/>
                <a:gd name="connsiteY4040" fmla="*/ 3782435 h 4661785"/>
                <a:gd name="connsiteX4041" fmla="*/ 7366388 w 8370445"/>
                <a:gd name="connsiteY4041" fmla="*/ 3785291 h 4661785"/>
                <a:gd name="connsiteX4042" fmla="*/ 7368482 w 8370445"/>
                <a:gd name="connsiteY4042" fmla="*/ 3787290 h 4661785"/>
                <a:gd name="connsiteX4043" fmla="*/ 7375999 w 8370445"/>
                <a:gd name="connsiteY4043" fmla="*/ 3794906 h 4661785"/>
                <a:gd name="connsiteX4044" fmla="*/ 7375142 w 8370445"/>
                <a:gd name="connsiteY4044" fmla="*/ 3796525 h 4661785"/>
                <a:gd name="connsiteX4045" fmla="*/ 7371146 w 8370445"/>
                <a:gd name="connsiteY4045" fmla="*/ 3804426 h 4661785"/>
                <a:gd name="connsiteX4046" fmla="*/ 7380661 w 8370445"/>
                <a:gd name="connsiteY4046" fmla="*/ 3804426 h 4661785"/>
                <a:gd name="connsiteX4047" fmla="*/ 7380661 w 8370445"/>
                <a:gd name="connsiteY4047" fmla="*/ 3806521 h 4661785"/>
                <a:gd name="connsiteX4048" fmla="*/ 7381422 w 8370445"/>
                <a:gd name="connsiteY4048" fmla="*/ 3810043 h 4661785"/>
                <a:gd name="connsiteX4049" fmla="*/ 7384943 w 8370445"/>
                <a:gd name="connsiteY4049" fmla="*/ 3810709 h 4661785"/>
                <a:gd name="connsiteX4050" fmla="*/ 7387036 w 8370445"/>
                <a:gd name="connsiteY4050" fmla="*/ 3811185 h 4661785"/>
                <a:gd name="connsiteX4051" fmla="*/ 7387036 w 8370445"/>
                <a:gd name="connsiteY4051" fmla="*/ 3818801 h 4661785"/>
                <a:gd name="connsiteX4052" fmla="*/ 7387988 w 8370445"/>
                <a:gd name="connsiteY4052" fmla="*/ 3820229 h 4661785"/>
                <a:gd name="connsiteX4053" fmla="*/ 7393221 w 8370445"/>
                <a:gd name="connsiteY4053" fmla="*/ 3827559 h 4661785"/>
                <a:gd name="connsiteX4054" fmla="*/ 7392270 w 8370445"/>
                <a:gd name="connsiteY4054" fmla="*/ 3835746 h 4661785"/>
                <a:gd name="connsiteX4055" fmla="*/ 7392270 w 8370445"/>
                <a:gd name="connsiteY4055" fmla="*/ 3837650 h 4661785"/>
                <a:gd name="connsiteX4056" fmla="*/ 7393317 w 8370445"/>
                <a:gd name="connsiteY4056" fmla="*/ 3839269 h 4661785"/>
                <a:gd name="connsiteX4057" fmla="*/ 7398265 w 8370445"/>
                <a:gd name="connsiteY4057" fmla="*/ 3847266 h 4661785"/>
                <a:gd name="connsiteX4058" fmla="*/ 7396742 w 8370445"/>
                <a:gd name="connsiteY4058" fmla="*/ 3851169 h 4661785"/>
                <a:gd name="connsiteX4059" fmla="*/ 7395220 w 8370445"/>
                <a:gd name="connsiteY4059" fmla="*/ 3855072 h 4661785"/>
                <a:gd name="connsiteX4060" fmla="*/ 7398550 w 8370445"/>
                <a:gd name="connsiteY4060" fmla="*/ 3857547 h 4661785"/>
                <a:gd name="connsiteX4061" fmla="*/ 7408827 w 8370445"/>
                <a:gd name="connsiteY4061" fmla="*/ 3865258 h 4661785"/>
                <a:gd name="connsiteX4062" fmla="*/ 7409778 w 8370445"/>
                <a:gd name="connsiteY4062" fmla="*/ 3866020 h 4661785"/>
                <a:gd name="connsiteX4063" fmla="*/ 7410920 w 8370445"/>
                <a:gd name="connsiteY4063" fmla="*/ 3866020 h 4661785"/>
                <a:gd name="connsiteX4064" fmla="*/ 7427476 w 8370445"/>
                <a:gd name="connsiteY4064" fmla="*/ 3869637 h 4661785"/>
                <a:gd name="connsiteX4065" fmla="*/ 7443082 w 8370445"/>
                <a:gd name="connsiteY4065" fmla="*/ 3885250 h 4661785"/>
                <a:gd name="connsiteX4066" fmla="*/ 7444128 w 8370445"/>
                <a:gd name="connsiteY4066" fmla="*/ 3893722 h 4661785"/>
                <a:gd name="connsiteX4067" fmla="*/ 7444128 w 8370445"/>
                <a:gd name="connsiteY4067" fmla="*/ 3894770 h 4661785"/>
                <a:gd name="connsiteX4068" fmla="*/ 7444699 w 8370445"/>
                <a:gd name="connsiteY4068" fmla="*/ 3895722 h 4661785"/>
                <a:gd name="connsiteX4069" fmla="*/ 7449838 w 8370445"/>
                <a:gd name="connsiteY4069" fmla="*/ 3904765 h 4661785"/>
                <a:gd name="connsiteX4070" fmla="*/ 7455261 w 8370445"/>
                <a:gd name="connsiteY4070" fmla="*/ 3912857 h 4661785"/>
                <a:gd name="connsiteX4071" fmla="*/ 7458972 w 8370445"/>
                <a:gd name="connsiteY4071" fmla="*/ 3918474 h 4661785"/>
                <a:gd name="connsiteX4072" fmla="*/ 7461161 w 8370445"/>
                <a:gd name="connsiteY4072" fmla="*/ 3916189 h 4661785"/>
                <a:gd name="connsiteX4073" fmla="*/ 7463064 w 8370445"/>
                <a:gd name="connsiteY4073" fmla="*/ 3922377 h 4661785"/>
                <a:gd name="connsiteX4074" fmla="*/ 7459924 w 8370445"/>
                <a:gd name="connsiteY4074" fmla="*/ 3929612 h 4661785"/>
                <a:gd name="connsiteX4075" fmla="*/ 7458592 w 8370445"/>
                <a:gd name="connsiteY4075" fmla="*/ 3932754 h 4661785"/>
                <a:gd name="connsiteX4076" fmla="*/ 7460780 w 8370445"/>
                <a:gd name="connsiteY4076" fmla="*/ 3935324 h 4661785"/>
                <a:gd name="connsiteX4077" fmla="*/ 7467536 w 8370445"/>
                <a:gd name="connsiteY4077" fmla="*/ 3943226 h 4661785"/>
                <a:gd name="connsiteX4078" fmla="*/ 7469915 w 8370445"/>
                <a:gd name="connsiteY4078" fmla="*/ 3958458 h 4661785"/>
                <a:gd name="connsiteX4079" fmla="*/ 7469915 w 8370445"/>
                <a:gd name="connsiteY4079" fmla="*/ 3960171 h 4661785"/>
                <a:gd name="connsiteX4080" fmla="*/ 7471152 w 8370445"/>
                <a:gd name="connsiteY4080" fmla="*/ 3961504 h 4661785"/>
                <a:gd name="connsiteX4081" fmla="*/ 7473816 w 8370445"/>
                <a:gd name="connsiteY4081" fmla="*/ 3964074 h 4661785"/>
                <a:gd name="connsiteX4082" fmla="*/ 7474387 w 8370445"/>
                <a:gd name="connsiteY4082" fmla="*/ 3964741 h 4661785"/>
                <a:gd name="connsiteX4083" fmla="*/ 7474387 w 8370445"/>
                <a:gd name="connsiteY4083" fmla="*/ 3964741 h 4661785"/>
                <a:gd name="connsiteX4084" fmla="*/ 7475339 w 8370445"/>
                <a:gd name="connsiteY4084" fmla="*/ 3965693 h 4661785"/>
                <a:gd name="connsiteX4085" fmla="*/ 7476385 w 8370445"/>
                <a:gd name="connsiteY4085" fmla="*/ 3965693 h 4661785"/>
                <a:gd name="connsiteX4086" fmla="*/ 7477813 w 8370445"/>
                <a:gd name="connsiteY4086" fmla="*/ 3966454 h 4661785"/>
                <a:gd name="connsiteX4087" fmla="*/ 7478479 w 8370445"/>
                <a:gd name="connsiteY4087" fmla="*/ 3966454 h 4661785"/>
                <a:gd name="connsiteX4088" fmla="*/ 7482380 w 8370445"/>
                <a:gd name="connsiteY4088" fmla="*/ 3967787 h 4661785"/>
                <a:gd name="connsiteX4089" fmla="*/ 7482380 w 8370445"/>
                <a:gd name="connsiteY4089" fmla="*/ 3966740 h 4661785"/>
                <a:gd name="connsiteX4090" fmla="*/ 7483807 w 8370445"/>
                <a:gd name="connsiteY4090" fmla="*/ 3967501 h 4661785"/>
                <a:gd name="connsiteX4091" fmla="*/ 7488755 w 8370445"/>
                <a:gd name="connsiteY4091" fmla="*/ 3957981 h 4661785"/>
                <a:gd name="connsiteX4092" fmla="*/ 7486186 w 8370445"/>
                <a:gd name="connsiteY4092" fmla="*/ 3956649 h 4661785"/>
                <a:gd name="connsiteX4093" fmla="*/ 7486186 w 8370445"/>
                <a:gd name="connsiteY4093" fmla="*/ 3956649 h 4661785"/>
                <a:gd name="connsiteX4094" fmla="*/ 7486186 w 8370445"/>
                <a:gd name="connsiteY4094" fmla="*/ 3956649 h 4661785"/>
                <a:gd name="connsiteX4095" fmla="*/ 7482285 w 8370445"/>
                <a:gd name="connsiteY4095" fmla="*/ 3955316 h 4661785"/>
                <a:gd name="connsiteX4096" fmla="*/ 7481429 w 8370445"/>
                <a:gd name="connsiteY4096" fmla="*/ 3955316 h 4661785"/>
                <a:gd name="connsiteX4097" fmla="*/ 7480477 w 8370445"/>
                <a:gd name="connsiteY4097" fmla="*/ 3955316 h 4661785"/>
                <a:gd name="connsiteX4098" fmla="*/ 7478288 w 8370445"/>
                <a:gd name="connsiteY4098" fmla="*/ 3940465 h 4661785"/>
                <a:gd name="connsiteX4099" fmla="*/ 7478288 w 8370445"/>
                <a:gd name="connsiteY4099" fmla="*/ 3938942 h 4661785"/>
                <a:gd name="connsiteX4100" fmla="*/ 7477337 w 8370445"/>
                <a:gd name="connsiteY4100" fmla="*/ 3937799 h 4661785"/>
                <a:gd name="connsiteX4101" fmla="*/ 7471723 w 8370445"/>
                <a:gd name="connsiteY4101" fmla="*/ 3931326 h 4661785"/>
                <a:gd name="connsiteX4102" fmla="*/ 7474292 w 8370445"/>
                <a:gd name="connsiteY4102" fmla="*/ 3925424 h 4661785"/>
                <a:gd name="connsiteX4103" fmla="*/ 7475053 w 8370445"/>
                <a:gd name="connsiteY4103" fmla="*/ 3923520 h 4661785"/>
                <a:gd name="connsiteX4104" fmla="*/ 7474482 w 8370445"/>
                <a:gd name="connsiteY4104" fmla="*/ 3921616 h 4661785"/>
                <a:gd name="connsiteX4105" fmla="*/ 7470581 w 8370445"/>
                <a:gd name="connsiteY4105" fmla="*/ 3908764 h 4661785"/>
                <a:gd name="connsiteX4106" fmla="*/ 7470581 w 8370445"/>
                <a:gd name="connsiteY4106" fmla="*/ 3907431 h 4661785"/>
                <a:gd name="connsiteX4107" fmla="*/ 7469630 w 8370445"/>
                <a:gd name="connsiteY4107" fmla="*/ 3906479 h 4661785"/>
                <a:gd name="connsiteX4108" fmla="*/ 7467060 w 8370445"/>
                <a:gd name="connsiteY4108" fmla="*/ 3903909 h 4661785"/>
                <a:gd name="connsiteX4109" fmla="*/ 7463159 w 8370445"/>
                <a:gd name="connsiteY4109" fmla="*/ 3900005 h 4661785"/>
                <a:gd name="connsiteX4110" fmla="*/ 7461446 w 8370445"/>
                <a:gd name="connsiteY4110" fmla="*/ 3901719 h 4661785"/>
                <a:gd name="connsiteX4111" fmla="*/ 7460019 w 8370445"/>
                <a:gd name="connsiteY4111" fmla="*/ 3899530 h 4661785"/>
                <a:gd name="connsiteX4112" fmla="*/ 7455547 w 8370445"/>
                <a:gd name="connsiteY4112" fmla="*/ 3891723 h 4661785"/>
                <a:gd name="connsiteX4113" fmla="*/ 7454405 w 8370445"/>
                <a:gd name="connsiteY4113" fmla="*/ 3882203 h 4661785"/>
                <a:gd name="connsiteX4114" fmla="*/ 7454405 w 8370445"/>
                <a:gd name="connsiteY4114" fmla="*/ 3880395 h 4661785"/>
                <a:gd name="connsiteX4115" fmla="*/ 7453073 w 8370445"/>
                <a:gd name="connsiteY4115" fmla="*/ 3879062 h 4661785"/>
                <a:gd name="connsiteX4116" fmla="*/ 7434994 w 8370445"/>
                <a:gd name="connsiteY4116" fmla="*/ 3860974 h 4661785"/>
                <a:gd name="connsiteX4117" fmla="*/ 7433852 w 8370445"/>
                <a:gd name="connsiteY4117" fmla="*/ 3859832 h 4661785"/>
                <a:gd name="connsiteX4118" fmla="*/ 7432329 w 8370445"/>
                <a:gd name="connsiteY4118" fmla="*/ 3859832 h 4661785"/>
                <a:gd name="connsiteX4119" fmla="*/ 7415392 w 8370445"/>
                <a:gd name="connsiteY4119" fmla="*/ 3856214 h 4661785"/>
                <a:gd name="connsiteX4120" fmla="*/ 7409397 w 8370445"/>
                <a:gd name="connsiteY4120" fmla="*/ 3851740 h 4661785"/>
                <a:gd name="connsiteX4121" fmla="*/ 7410349 w 8370445"/>
                <a:gd name="connsiteY4121" fmla="*/ 3849169 h 4661785"/>
                <a:gd name="connsiteX4122" fmla="*/ 7411395 w 8370445"/>
                <a:gd name="connsiteY4122" fmla="*/ 3846599 h 4661785"/>
                <a:gd name="connsiteX4123" fmla="*/ 7409968 w 8370445"/>
                <a:gd name="connsiteY4123" fmla="*/ 3844219 h 4661785"/>
                <a:gd name="connsiteX4124" fmla="*/ 7404545 w 8370445"/>
                <a:gd name="connsiteY4124" fmla="*/ 3835556 h 4661785"/>
                <a:gd name="connsiteX4125" fmla="*/ 7405496 w 8370445"/>
                <a:gd name="connsiteY4125" fmla="*/ 3827179 h 4661785"/>
                <a:gd name="connsiteX4126" fmla="*/ 7405496 w 8370445"/>
                <a:gd name="connsiteY4126" fmla="*/ 3824989 h 4661785"/>
                <a:gd name="connsiteX4127" fmla="*/ 7404259 w 8370445"/>
                <a:gd name="connsiteY4127" fmla="*/ 3823275 h 4661785"/>
                <a:gd name="connsiteX4128" fmla="*/ 7398836 w 8370445"/>
                <a:gd name="connsiteY4128" fmla="*/ 3815660 h 4661785"/>
                <a:gd name="connsiteX4129" fmla="*/ 7398836 w 8370445"/>
                <a:gd name="connsiteY4129" fmla="*/ 3802712 h 4661785"/>
                <a:gd name="connsiteX4130" fmla="*/ 7394458 w 8370445"/>
                <a:gd name="connsiteY4130" fmla="*/ 3801761 h 4661785"/>
                <a:gd name="connsiteX4131" fmla="*/ 7391604 w 8370445"/>
                <a:gd name="connsiteY4131" fmla="*/ 3801189 h 4661785"/>
                <a:gd name="connsiteX4132" fmla="*/ 7391033 w 8370445"/>
                <a:gd name="connsiteY4132" fmla="*/ 3798238 h 4661785"/>
                <a:gd name="connsiteX4133" fmla="*/ 7390176 w 8370445"/>
                <a:gd name="connsiteY4133" fmla="*/ 3793954 h 4661785"/>
                <a:gd name="connsiteX4134" fmla="*/ 7390272 w 8370445"/>
                <a:gd name="connsiteY4134" fmla="*/ 3793954 h 4661785"/>
                <a:gd name="connsiteX4135" fmla="*/ 7390272 w 8370445"/>
                <a:gd name="connsiteY4135" fmla="*/ 3793098 h 4661785"/>
                <a:gd name="connsiteX4136" fmla="*/ 7387512 w 8370445"/>
                <a:gd name="connsiteY4136" fmla="*/ 3790337 h 4661785"/>
                <a:gd name="connsiteX4137" fmla="*/ 7379234 w 8370445"/>
                <a:gd name="connsiteY4137" fmla="*/ 3782054 h 4661785"/>
                <a:gd name="connsiteX4138" fmla="*/ 7381232 w 8370445"/>
                <a:gd name="connsiteY4138" fmla="*/ 3772058 h 4661785"/>
                <a:gd name="connsiteX4139" fmla="*/ 7381898 w 8370445"/>
                <a:gd name="connsiteY4139" fmla="*/ 3768917 h 4661785"/>
                <a:gd name="connsiteX4140" fmla="*/ 7379519 w 8370445"/>
                <a:gd name="connsiteY4140" fmla="*/ 3766823 h 4661785"/>
                <a:gd name="connsiteX4141" fmla="*/ 7370480 w 8370445"/>
                <a:gd name="connsiteY4141" fmla="*/ 3759111 h 4661785"/>
                <a:gd name="connsiteX4142" fmla="*/ 7368957 w 8370445"/>
                <a:gd name="connsiteY4142" fmla="*/ 3757779 h 4661785"/>
                <a:gd name="connsiteX4143" fmla="*/ 7364675 w 8370445"/>
                <a:gd name="connsiteY4143" fmla="*/ 3757779 h 4661785"/>
                <a:gd name="connsiteX4144" fmla="*/ 7354399 w 8370445"/>
                <a:gd name="connsiteY4144" fmla="*/ 3750924 h 4661785"/>
                <a:gd name="connsiteX4145" fmla="*/ 7353828 w 8370445"/>
                <a:gd name="connsiteY4145" fmla="*/ 3750924 h 4661785"/>
                <a:gd name="connsiteX4146" fmla="*/ 7353162 w 8370445"/>
                <a:gd name="connsiteY4146" fmla="*/ 3750924 h 4661785"/>
                <a:gd name="connsiteX4147" fmla="*/ 7327280 w 8370445"/>
                <a:gd name="connsiteY4147" fmla="*/ 3742356 h 4661785"/>
                <a:gd name="connsiteX4148" fmla="*/ 7324045 w 8370445"/>
                <a:gd name="connsiteY4148" fmla="*/ 3739120 h 4661785"/>
                <a:gd name="connsiteX4149" fmla="*/ 7321856 w 8370445"/>
                <a:gd name="connsiteY4149" fmla="*/ 3730266 h 4661785"/>
                <a:gd name="connsiteX4150" fmla="*/ 7320144 w 8370445"/>
                <a:gd name="connsiteY4150" fmla="*/ 3723602 h 4661785"/>
                <a:gd name="connsiteX4151" fmla="*/ 7317194 w 8370445"/>
                <a:gd name="connsiteY4151" fmla="*/ 3725125 h 4661785"/>
                <a:gd name="connsiteX4152" fmla="*/ 7307108 w 8370445"/>
                <a:gd name="connsiteY4152" fmla="*/ 3717034 h 4661785"/>
                <a:gd name="connsiteX4153" fmla="*/ 7305395 w 8370445"/>
                <a:gd name="connsiteY4153" fmla="*/ 3715701 h 4661785"/>
                <a:gd name="connsiteX4154" fmla="*/ 7316528 w 8370445"/>
                <a:gd name="connsiteY4154" fmla="*/ 3704563 h 4661785"/>
                <a:gd name="connsiteX4155" fmla="*/ 7298734 w 8370445"/>
                <a:gd name="connsiteY4155" fmla="*/ 3708180 h 4661785"/>
                <a:gd name="connsiteX4156" fmla="*/ 7296070 w 8370445"/>
                <a:gd name="connsiteY4156" fmla="*/ 3708751 h 4661785"/>
                <a:gd name="connsiteX4157" fmla="*/ 7294167 w 8370445"/>
                <a:gd name="connsiteY4157" fmla="*/ 3705515 h 4661785"/>
                <a:gd name="connsiteX4158" fmla="*/ 7291883 w 8370445"/>
                <a:gd name="connsiteY4158" fmla="*/ 3701802 h 4661785"/>
                <a:gd name="connsiteX4159" fmla="*/ 7291027 w 8370445"/>
                <a:gd name="connsiteY4159" fmla="*/ 3701802 h 4661785"/>
                <a:gd name="connsiteX4160" fmla="*/ 7291027 w 8370445"/>
                <a:gd name="connsiteY4160" fmla="*/ 3702278 h 4661785"/>
                <a:gd name="connsiteX4161" fmla="*/ 7287601 w 8370445"/>
                <a:gd name="connsiteY4161" fmla="*/ 3702278 h 4661785"/>
                <a:gd name="connsiteX4162" fmla="*/ 7286554 w 8370445"/>
                <a:gd name="connsiteY4162" fmla="*/ 3700183 h 4661785"/>
                <a:gd name="connsiteX4163" fmla="*/ 7285127 w 8370445"/>
                <a:gd name="connsiteY4163" fmla="*/ 3697328 h 4661785"/>
                <a:gd name="connsiteX4164" fmla="*/ 7285127 w 8370445"/>
                <a:gd name="connsiteY4164" fmla="*/ 3697328 h 4661785"/>
                <a:gd name="connsiteX4165" fmla="*/ 7291883 w 8370445"/>
                <a:gd name="connsiteY4165" fmla="*/ 3693900 h 4661785"/>
                <a:gd name="connsiteX4166" fmla="*/ 7286460 w 8370445"/>
                <a:gd name="connsiteY4166" fmla="*/ 3688569 h 4661785"/>
                <a:gd name="connsiteX4167" fmla="*/ 7285793 w 8370445"/>
                <a:gd name="connsiteY4167" fmla="*/ 3687903 h 4661785"/>
                <a:gd name="connsiteX4168" fmla="*/ 7285793 w 8370445"/>
                <a:gd name="connsiteY4168" fmla="*/ 3687903 h 4661785"/>
                <a:gd name="connsiteX4169" fmla="*/ 7289314 w 8370445"/>
                <a:gd name="connsiteY4169" fmla="*/ 3682572 h 4661785"/>
                <a:gd name="connsiteX4170" fmla="*/ 7283510 w 8370445"/>
                <a:gd name="connsiteY4170" fmla="*/ 3680001 h 4661785"/>
                <a:gd name="connsiteX4171" fmla="*/ 7270379 w 8370445"/>
                <a:gd name="connsiteY4171" fmla="*/ 3674004 h 4661785"/>
                <a:gd name="connsiteX4172" fmla="*/ 7262100 w 8370445"/>
                <a:gd name="connsiteY4172" fmla="*/ 3664484 h 4661785"/>
                <a:gd name="connsiteX4173" fmla="*/ 7262100 w 8370445"/>
                <a:gd name="connsiteY4173" fmla="*/ 3663913 h 4661785"/>
                <a:gd name="connsiteX4174" fmla="*/ 7261434 w 8370445"/>
                <a:gd name="connsiteY4174" fmla="*/ 3663437 h 4661785"/>
                <a:gd name="connsiteX4175" fmla="*/ 7247256 w 8370445"/>
                <a:gd name="connsiteY4175" fmla="*/ 3654393 h 4661785"/>
                <a:gd name="connsiteX4176" fmla="*/ 7245924 w 8370445"/>
                <a:gd name="connsiteY4176" fmla="*/ 3653536 h 4661785"/>
                <a:gd name="connsiteX4177" fmla="*/ 7236409 w 8370445"/>
                <a:gd name="connsiteY4177" fmla="*/ 3653536 h 4661785"/>
                <a:gd name="connsiteX4178" fmla="*/ 7228511 w 8370445"/>
                <a:gd name="connsiteY4178" fmla="*/ 3649538 h 4661785"/>
                <a:gd name="connsiteX4179" fmla="*/ 7209480 w 8370445"/>
                <a:gd name="connsiteY4179" fmla="*/ 3622406 h 4661785"/>
                <a:gd name="connsiteX4180" fmla="*/ 7208719 w 8370445"/>
                <a:gd name="connsiteY4180" fmla="*/ 3621169 h 4661785"/>
                <a:gd name="connsiteX4181" fmla="*/ 7207482 w 8370445"/>
                <a:gd name="connsiteY4181" fmla="*/ 3620597 h 4661785"/>
                <a:gd name="connsiteX4182" fmla="*/ 7200536 w 8370445"/>
                <a:gd name="connsiteY4182" fmla="*/ 3617075 h 4661785"/>
                <a:gd name="connsiteX4183" fmla="*/ 7191021 w 8370445"/>
                <a:gd name="connsiteY4183" fmla="*/ 3607555 h 4661785"/>
                <a:gd name="connsiteX4184" fmla="*/ 7190069 w 8370445"/>
                <a:gd name="connsiteY4184" fmla="*/ 3606698 h 4661785"/>
                <a:gd name="connsiteX4185" fmla="*/ 7188832 w 8370445"/>
                <a:gd name="connsiteY4185" fmla="*/ 3606222 h 4661785"/>
                <a:gd name="connsiteX4186" fmla="*/ 7174178 w 8370445"/>
                <a:gd name="connsiteY4186" fmla="*/ 3601367 h 4661785"/>
                <a:gd name="connsiteX4187" fmla="*/ 7157526 w 8370445"/>
                <a:gd name="connsiteY4187" fmla="*/ 3588039 h 4661785"/>
                <a:gd name="connsiteX4188" fmla="*/ 7156955 w 8370445"/>
                <a:gd name="connsiteY4188" fmla="*/ 3588039 h 4661785"/>
                <a:gd name="connsiteX4189" fmla="*/ 7156289 w 8370445"/>
                <a:gd name="connsiteY4189" fmla="*/ 3588039 h 4661785"/>
                <a:gd name="connsiteX4190" fmla="*/ 7147821 w 8370445"/>
                <a:gd name="connsiteY4190" fmla="*/ 3584898 h 4661785"/>
                <a:gd name="connsiteX4191" fmla="*/ 7139828 w 8370445"/>
                <a:gd name="connsiteY4191" fmla="*/ 3569952 h 4661785"/>
                <a:gd name="connsiteX4192" fmla="*/ 7139828 w 8370445"/>
                <a:gd name="connsiteY4192" fmla="*/ 3569381 h 4661785"/>
                <a:gd name="connsiteX4193" fmla="*/ 7139828 w 8370445"/>
                <a:gd name="connsiteY4193" fmla="*/ 3569381 h 4661785"/>
                <a:gd name="connsiteX4194" fmla="*/ 7124318 w 8370445"/>
                <a:gd name="connsiteY4194" fmla="*/ 3551293 h 4661785"/>
                <a:gd name="connsiteX4195" fmla="*/ 7123842 w 8370445"/>
                <a:gd name="connsiteY4195" fmla="*/ 3550721 h 4661785"/>
                <a:gd name="connsiteX4196" fmla="*/ 7123271 w 8370445"/>
                <a:gd name="connsiteY4196" fmla="*/ 3550721 h 4661785"/>
                <a:gd name="connsiteX4197" fmla="*/ 7111853 w 8370445"/>
                <a:gd name="connsiteY4197" fmla="*/ 3542725 h 4661785"/>
                <a:gd name="connsiteX4198" fmla="*/ 7103384 w 8370445"/>
                <a:gd name="connsiteY4198" fmla="*/ 3519782 h 4661785"/>
                <a:gd name="connsiteX4199" fmla="*/ 7103384 w 8370445"/>
                <a:gd name="connsiteY4199" fmla="*/ 3518830 h 4661785"/>
                <a:gd name="connsiteX4200" fmla="*/ 7102813 w 8370445"/>
                <a:gd name="connsiteY4200" fmla="*/ 3518068 h 4661785"/>
                <a:gd name="connsiteX4201" fmla="*/ 7087684 w 8370445"/>
                <a:gd name="connsiteY4201" fmla="*/ 3500552 h 4661785"/>
                <a:gd name="connsiteX4202" fmla="*/ 7079025 w 8370445"/>
                <a:gd name="connsiteY4202" fmla="*/ 3483035 h 4661785"/>
                <a:gd name="connsiteX4203" fmla="*/ 7078264 w 8370445"/>
                <a:gd name="connsiteY4203" fmla="*/ 3481607 h 4661785"/>
                <a:gd name="connsiteX4204" fmla="*/ 7076932 w 8370445"/>
                <a:gd name="connsiteY4204" fmla="*/ 3480846 h 4661785"/>
                <a:gd name="connsiteX4205" fmla="*/ 7070461 w 8370445"/>
                <a:gd name="connsiteY4205" fmla="*/ 3476942 h 4661785"/>
                <a:gd name="connsiteX4206" fmla="*/ 7068654 w 8370445"/>
                <a:gd name="connsiteY4206" fmla="*/ 3475800 h 4661785"/>
                <a:gd name="connsiteX4207" fmla="*/ 7066465 w 8370445"/>
                <a:gd name="connsiteY4207" fmla="*/ 3475800 h 4661785"/>
                <a:gd name="connsiteX4208" fmla="*/ 7049718 w 8370445"/>
                <a:gd name="connsiteY4208" fmla="*/ 3479418 h 4661785"/>
                <a:gd name="connsiteX4209" fmla="*/ 7041630 w 8370445"/>
                <a:gd name="connsiteY4209" fmla="*/ 3477419 h 4661785"/>
                <a:gd name="connsiteX4210" fmla="*/ 7022599 w 8370445"/>
                <a:gd name="connsiteY4210" fmla="*/ 3462472 h 4661785"/>
                <a:gd name="connsiteX4211" fmla="*/ 7021838 w 8370445"/>
                <a:gd name="connsiteY4211" fmla="*/ 3459140 h 4661785"/>
                <a:gd name="connsiteX4212" fmla="*/ 7019174 w 8370445"/>
                <a:gd name="connsiteY4212" fmla="*/ 3454761 h 4661785"/>
                <a:gd name="connsiteX4213" fmla="*/ 7015273 w 8370445"/>
                <a:gd name="connsiteY4213" fmla="*/ 3454761 h 4661785"/>
                <a:gd name="connsiteX4214" fmla="*/ 7002427 w 8370445"/>
                <a:gd name="connsiteY4214" fmla="*/ 3453619 h 4661785"/>
                <a:gd name="connsiteX4215" fmla="*/ 6984253 w 8370445"/>
                <a:gd name="connsiteY4215" fmla="*/ 3442290 h 4661785"/>
                <a:gd name="connsiteX4216" fmla="*/ 6982254 w 8370445"/>
                <a:gd name="connsiteY4216" fmla="*/ 3437530 h 4661785"/>
                <a:gd name="connsiteX4217" fmla="*/ 6985775 w 8370445"/>
                <a:gd name="connsiteY4217" fmla="*/ 3432199 h 4661785"/>
                <a:gd name="connsiteX4218" fmla="*/ 6987012 w 8370445"/>
                <a:gd name="connsiteY4218" fmla="*/ 3430390 h 4661785"/>
                <a:gd name="connsiteX4219" fmla="*/ 6987012 w 8370445"/>
                <a:gd name="connsiteY4219" fmla="*/ 3428296 h 4661785"/>
                <a:gd name="connsiteX4220" fmla="*/ 6986250 w 8370445"/>
                <a:gd name="connsiteY4220" fmla="*/ 3423631 h 4661785"/>
                <a:gd name="connsiteX4221" fmla="*/ 6992911 w 8370445"/>
                <a:gd name="connsiteY4221" fmla="*/ 3417824 h 4661785"/>
                <a:gd name="connsiteX4222" fmla="*/ 6995481 w 8370445"/>
                <a:gd name="connsiteY4222" fmla="*/ 3415730 h 4661785"/>
                <a:gd name="connsiteX4223" fmla="*/ 6994624 w 8370445"/>
                <a:gd name="connsiteY4223" fmla="*/ 3412398 h 4661785"/>
                <a:gd name="connsiteX4224" fmla="*/ 6994624 w 8370445"/>
                <a:gd name="connsiteY4224" fmla="*/ 3412398 h 4661785"/>
                <a:gd name="connsiteX4225" fmla="*/ 6996527 w 8370445"/>
                <a:gd name="connsiteY4225" fmla="*/ 3411732 h 4661785"/>
                <a:gd name="connsiteX4226" fmla="*/ 6997193 w 8370445"/>
                <a:gd name="connsiteY4226" fmla="*/ 3408875 h 4661785"/>
                <a:gd name="connsiteX4227" fmla="*/ 6998526 w 8370445"/>
                <a:gd name="connsiteY4227" fmla="*/ 3403735 h 4661785"/>
                <a:gd name="connsiteX4228" fmla="*/ 6998526 w 8370445"/>
                <a:gd name="connsiteY4228" fmla="*/ 3403735 h 4661785"/>
                <a:gd name="connsiteX4229" fmla="*/ 7001285 w 8370445"/>
                <a:gd name="connsiteY4229" fmla="*/ 3402783 h 4661785"/>
                <a:gd name="connsiteX4230" fmla="*/ 7003473 w 8370445"/>
                <a:gd name="connsiteY4230" fmla="*/ 3402021 h 4661785"/>
                <a:gd name="connsiteX4231" fmla="*/ 7004520 w 8370445"/>
                <a:gd name="connsiteY4231" fmla="*/ 3400022 h 4661785"/>
                <a:gd name="connsiteX4232" fmla="*/ 7009658 w 8370445"/>
                <a:gd name="connsiteY4232" fmla="*/ 3389645 h 4661785"/>
                <a:gd name="connsiteX4233" fmla="*/ 7014702 w 8370445"/>
                <a:gd name="connsiteY4233" fmla="*/ 3388789 h 4661785"/>
                <a:gd name="connsiteX4234" fmla="*/ 7022980 w 8370445"/>
                <a:gd name="connsiteY4234" fmla="*/ 3387361 h 4661785"/>
                <a:gd name="connsiteX4235" fmla="*/ 7018317 w 8370445"/>
                <a:gd name="connsiteY4235" fmla="*/ 3380411 h 4661785"/>
                <a:gd name="connsiteX4236" fmla="*/ 7017556 w 8370445"/>
                <a:gd name="connsiteY4236" fmla="*/ 3379173 h 4661785"/>
                <a:gd name="connsiteX4237" fmla="*/ 7019935 w 8370445"/>
                <a:gd name="connsiteY4237" fmla="*/ 3374223 h 4661785"/>
                <a:gd name="connsiteX4238" fmla="*/ 7021172 w 8370445"/>
                <a:gd name="connsiteY4238" fmla="*/ 3371748 h 4661785"/>
                <a:gd name="connsiteX4239" fmla="*/ 7021172 w 8370445"/>
                <a:gd name="connsiteY4239" fmla="*/ 3371748 h 4661785"/>
                <a:gd name="connsiteX4240" fmla="*/ 7074933 w 8370445"/>
                <a:gd name="connsiteY4240" fmla="*/ 3346044 h 4661785"/>
                <a:gd name="connsiteX4241" fmla="*/ 7085971 w 8370445"/>
                <a:gd name="connsiteY4241" fmla="*/ 3343569 h 4661785"/>
                <a:gd name="connsiteX4242" fmla="*/ 7089587 w 8370445"/>
                <a:gd name="connsiteY4242" fmla="*/ 3342712 h 4661785"/>
                <a:gd name="connsiteX4243" fmla="*/ 7090158 w 8370445"/>
                <a:gd name="connsiteY4243" fmla="*/ 3339095 h 4661785"/>
                <a:gd name="connsiteX4244" fmla="*/ 7090158 w 8370445"/>
                <a:gd name="connsiteY4244" fmla="*/ 3335953 h 4661785"/>
                <a:gd name="connsiteX4245" fmla="*/ 7092061 w 8370445"/>
                <a:gd name="connsiteY4245" fmla="*/ 3335953 h 4661785"/>
                <a:gd name="connsiteX4246" fmla="*/ 7093298 w 8370445"/>
                <a:gd name="connsiteY4246" fmla="*/ 3335382 h 4661785"/>
                <a:gd name="connsiteX4247" fmla="*/ 7124318 w 8370445"/>
                <a:gd name="connsiteY4247" fmla="*/ 3319198 h 4661785"/>
                <a:gd name="connsiteX4248" fmla="*/ 7133358 w 8370445"/>
                <a:gd name="connsiteY4248" fmla="*/ 3319198 h 4661785"/>
                <a:gd name="connsiteX4249" fmla="*/ 7134975 w 8370445"/>
                <a:gd name="connsiteY4249" fmla="*/ 3316628 h 4661785"/>
                <a:gd name="connsiteX4250" fmla="*/ 7137735 w 8370445"/>
                <a:gd name="connsiteY4250" fmla="*/ 3312153 h 4661785"/>
                <a:gd name="connsiteX4251" fmla="*/ 7137735 w 8370445"/>
                <a:gd name="connsiteY4251" fmla="*/ 3312153 h 4661785"/>
                <a:gd name="connsiteX4252" fmla="*/ 7141541 w 8370445"/>
                <a:gd name="connsiteY4252" fmla="*/ 3316057 h 4661785"/>
                <a:gd name="connsiteX4253" fmla="*/ 7145442 w 8370445"/>
                <a:gd name="connsiteY4253" fmla="*/ 3312153 h 4661785"/>
                <a:gd name="connsiteX4254" fmla="*/ 7145442 w 8370445"/>
                <a:gd name="connsiteY4254" fmla="*/ 3311582 h 4661785"/>
                <a:gd name="connsiteX4255" fmla="*/ 7149058 w 8370445"/>
                <a:gd name="connsiteY4255" fmla="*/ 3312344 h 4661785"/>
                <a:gd name="connsiteX4256" fmla="*/ 7150580 w 8370445"/>
                <a:gd name="connsiteY4256" fmla="*/ 3312344 h 4661785"/>
                <a:gd name="connsiteX4257" fmla="*/ 7152008 w 8370445"/>
                <a:gd name="connsiteY4257" fmla="*/ 3311773 h 4661785"/>
                <a:gd name="connsiteX4258" fmla="*/ 7161523 w 8370445"/>
                <a:gd name="connsiteY4258" fmla="*/ 3308155 h 4661785"/>
                <a:gd name="connsiteX4259" fmla="*/ 7378663 w 8370445"/>
                <a:gd name="connsiteY4259" fmla="*/ 3283404 h 4661785"/>
                <a:gd name="connsiteX4260" fmla="*/ 7381518 w 8370445"/>
                <a:gd name="connsiteY4260" fmla="*/ 3287973 h 4661785"/>
                <a:gd name="connsiteX4261" fmla="*/ 7376855 w 8370445"/>
                <a:gd name="connsiteY4261" fmla="*/ 3295399 h 4661785"/>
                <a:gd name="connsiteX4262" fmla="*/ 7374286 w 8370445"/>
                <a:gd name="connsiteY4262" fmla="*/ 3299492 h 4661785"/>
                <a:gd name="connsiteX4263" fmla="*/ 7378092 w 8370445"/>
                <a:gd name="connsiteY4263" fmla="*/ 3302539 h 4661785"/>
                <a:gd name="connsiteX4264" fmla="*/ 7384563 w 8370445"/>
                <a:gd name="connsiteY4264" fmla="*/ 3307679 h 4661785"/>
                <a:gd name="connsiteX4265" fmla="*/ 7388368 w 8370445"/>
                <a:gd name="connsiteY4265" fmla="*/ 3310726 h 4661785"/>
                <a:gd name="connsiteX4266" fmla="*/ 7391794 w 8370445"/>
                <a:gd name="connsiteY4266" fmla="*/ 3307299 h 4661785"/>
                <a:gd name="connsiteX4267" fmla="*/ 7405877 w 8370445"/>
                <a:gd name="connsiteY4267" fmla="*/ 3293209 h 4661785"/>
                <a:gd name="connsiteX4268" fmla="*/ 7431663 w 8370445"/>
                <a:gd name="connsiteY4268" fmla="*/ 3320055 h 4661785"/>
                <a:gd name="connsiteX4269" fmla="*/ 7434137 w 8370445"/>
                <a:gd name="connsiteY4269" fmla="*/ 3346520 h 4661785"/>
                <a:gd name="connsiteX4270" fmla="*/ 7434137 w 8370445"/>
                <a:gd name="connsiteY4270" fmla="*/ 3352232 h 4661785"/>
                <a:gd name="connsiteX4271" fmla="*/ 7439847 w 8370445"/>
                <a:gd name="connsiteY4271" fmla="*/ 3351376 h 4661785"/>
                <a:gd name="connsiteX4272" fmla="*/ 7643379 w 8370445"/>
                <a:gd name="connsiteY4272" fmla="*/ 3321483 h 4661785"/>
                <a:gd name="connsiteX4273" fmla="*/ 7877646 w 8370445"/>
                <a:gd name="connsiteY4273" fmla="*/ 3490556 h 4661785"/>
                <a:gd name="connsiteX4274" fmla="*/ 7884022 w 8370445"/>
                <a:gd name="connsiteY4274" fmla="*/ 3481702 h 4661785"/>
                <a:gd name="connsiteX4275" fmla="*/ 7647852 w 8370445"/>
                <a:gd name="connsiteY4275" fmla="*/ 3311297 h 4661785"/>
                <a:gd name="connsiteX4276" fmla="*/ 7646139 w 8370445"/>
                <a:gd name="connsiteY4276" fmla="*/ 3310059 h 4661785"/>
                <a:gd name="connsiteX4277" fmla="*/ 7643950 w 8370445"/>
                <a:gd name="connsiteY4277" fmla="*/ 3310059 h 4661785"/>
                <a:gd name="connsiteX4278" fmla="*/ 7444128 w 8370445"/>
                <a:gd name="connsiteY4278" fmla="*/ 3340142 h 4661785"/>
                <a:gd name="connsiteX4279" fmla="*/ 7442130 w 8370445"/>
                <a:gd name="connsiteY4279" fmla="*/ 3317580 h 4661785"/>
                <a:gd name="connsiteX4280" fmla="*/ 7442130 w 8370445"/>
                <a:gd name="connsiteY4280" fmla="*/ 3315581 h 4661785"/>
                <a:gd name="connsiteX4281" fmla="*/ 7440798 w 8370445"/>
                <a:gd name="connsiteY4281" fmla="*/ 3314248 h 4661785"/>
                <a:gd name="connsiteX4282" fmla="*/ 7409778 w 8370445"/>
                <a:gd name="connsiteY4282" fmla="*/ 3281976 h 4661785"/>
                <a:gd name="connsiteX4283" fmla="*/ 7405972 w 8370445"/>
                <a:gd name="connsiteY4283" fmla="*/ 3277977 h 4661785"/>
                <a:gd name="connsiteX4284" fmla="*/ 7402070 w 8370445"/>
                <a:gd name="connsiteY4284" fmla="*/ 3281880 h 4661785"/>
                <a:gd name="connsiteX4285" fmla="*/ 7391984 w 8370445"/>
                <a:gd name="connsiteY4285" fmla="*/ 3291971 h 4661785"/>
                <a:gd name="connsiteX4286" fmla="*/ 7391984 w 8370445"/>
                <a:gd name="connsiteY4286" fmla="*/ 3291210 h 4661785"/>
                <a:gd name="connsiteX4287" fmla="*/ 7393792 w 8370445"/>
                <a:gd name="connsiteY4287" fmla="*/ 3288354 h 4661785"/>
                <a:gd name="connsiteX4288" fmla="*/ 7391984 w 8370445"/>
                <a:gd name="connsiteY4288" fmla="*/ 3285498 h 4661785"/>
                <a:gd name="connsiteX4289" fmla="*/ 7385514 w 8370445"/>
                <a:gd name="connsiteY4289" fmla="*/ 3275121 h 4661785"/>
                <a:gd name="connsiteX4290" fmla="*/ 7383706 w 8370445"/>
                <a:gd name="connsiteY4290" fmla="*/ 3272265 h 4661785"/>
                <a:gd name="connsiteX4291" fmla="*/ 7380281 w 8370445"/>
                <a:gd name="connsiteY4291" fmla="*/ 3272265 h 4661785"/>
                <a:gd name="connsiteX4292" fmla="*/ 7159620 w 8370445"/>
                <a:gd name="connsiteY4292" fmla="*/ 3296731 h 4661785"/>
                <a:gd name="connsiteX4293" fmla="*/ 7158954 w 8370445"/>
                <a:gd name="connsiteY4293" fmla="*/ 3296731 h 4661785"/>
                <a:gd name="connsiteX4294" fmla="*/ 7158288 w 8370445"/>
                <a:gd name="connsiteY4294" fmla="*/ 3296731 h 4661785"/>
                <a:gd name="connsiteX4295" fmla="*/ 7149439 w 8370445"/>
                <a:gd name="connsiteY4295" fmla="*/ 3299968 h 4661785"/>
                <a:gd name="connsiteX4296" fmla="*/ 7144490 w 8370445"/>
                <a:gd name="connsiteY4296" fmla="*/ 3299016 h 4661785"/>
                <a:gd name="connsiteX4297" fmla="*/ 7141636 w 8370445"/>
                <a:gd name="connsiteY4297" fmla="*/ 3298445 h 4661785"/>
                <a:gd name="connsiteX4298" fmla="*/ 7140875 w 8370445"/>
                <a:gd name="connsiteY4298" fmla="*/ 3299207 h 4661785"/>
                <a:gd name="connsiteX4299" fmla="*/ 7139638 w 8370445"/>
                <a:gd name="connsiteY4299" fmla="*/ 3297969 h 4661785"/>
                <a:gd name="connsiteX4300" fmla="*/ 7134785 w 8370445"/>
                <a:gd name="connsiteY4300" fmla="*/ 3293114 h 4661785"/>
                <a:gd name="connsiteX4301" fmla="*/ 7131074 w 8370445"/>
                <a:gd name="connsiteY4301" fmla="*/ 3298921 h 4661785"/>
                <a:gd name="connsiteX4302" fmla="*/ 7126221 w 8370445"/>
                <a:gd name="connsiteY4302" fmla="*/ 3306632 h 4661785"/>
                <a:gd name="connsiteX4303" fmla="*/ 7121463 w 8370445"/>
                <a:gd name="connsiteY4303" fmla="*/ 3306632 h 4661785"/>
                <a:gd name="connsiteX4304" fmla="*/ 7120322 w 8370445"/>
                <a:gd name="connsiteY4304" fmla="*/ 3307299 h 4661785"/>
                <a:gd name="connsiteX4305" fmla="*/ 7089206 w 8370445"/>
                <a:gd name="connsiteY4305" fmla="*/ 3323482 h 4661785"/>
                <a:gd name="connsiteX4306" fmla="*/ 7080738 w 8370445"/>
                <a:gd name="connsiteY4306" fmla="*/ 3323482 h 4661785"/>
                <a:gd name="connsiteX4307" fmla="*/ 7080072 w 8370445"/>
                <a:gd name="connsiteY4307" fmla="*/ 3327956 h 4661785"/>
                <a:gd name="connsiteX4308" fmla="*/ 7079311 w 8370445"/>
                <a:gd name="connsiteY4308" fmla="*/ 3332050 h 4661785"/>
                <a:gd name="connsiteX4309" fmla="*/ 7071318 w 8370445"/>
                <a:gd name="connsiteY4309" fmla="*/ 3333859 h 4661785"/>
                <a:gd name="connsiteX4310" fmla="*/ 7070651 w 8370445"/>
                <a:gd name="connsiteY4310" fmla="*/ 3333859 h 4661785"/>
                <a:gd name="connsiteX4311" fmla="*/ 7070176 w 8370445"/>
                <a:gd name="connsiteY4311" fmla="*/ 3333859 h 4661785"/>
                <a:gd name="connsiteX4312" fmla="*/ 7011562 w 8370445"/>
                <a:gd name="connsiteY4312" fmla="*/ 3361847 h 4661785"/>
                <a:gd name="connsiteX4313" fmla="*/ 6796515 w 8370445"/>
                <a:gd name="connsiteY4313" fmla="*/ 3391835 h 4661785"/>
                <a:gd name="connsiteX4314" fmla="*/ 6795373 w 8370445"/>
                <a:gd name="connsiteY4314" fmla="*/ 3351090 h 4661785"/>
                <a:gd name="connsiteX4315" fmla="*/ 6797276 w 8370445"/>
                <a:gd name="connsiteY4315" fmla="*/ 3345473 h 4661785"/>
                <a:gd name="connsiteX4316" fmla="*/ 6802320 w 8370445"/>
                <a:gd name="connsiteY4316" fmla="*/ 3340427 h 4661785"/>
                <a:gd name="connsiteX4317" fmla="*/ 6805174 w 8370445"/>
                <a:gd name="connsiteY4317" fmla="*/ 3342141 h 4661785"/>
                <a:gd name="connsiteX4318" fmla="*/ 6806411 w 8370445"/>
                <a:gd name="connsiteY4318" fmla="*/ 3342903 h 4661785"/>
                <a:gd name="connsiteX4319" fmla="*/ 6816497 w 8370445"/>
                <a:gd name="connsiteY4319" fmla="*/ 3342903 h 4661785"/>
                <a:gd name="connsiteX4320" fmla="*/ 6817259 w 8370445"/>
                <a:gd name="connsiteY4320" fmla="*/ 3342903 h 4661785"/>
                <a:gd name="connsiteX4321" fmla="*/ 6826298 w 8370445"/>
                <a:gd name="connsiteY4321" fmla="*/ 3340237 h 4661785"/>
                <a:gd name="connsiteX4322" fmla="*/ 6827345 w 8370445"/>
                <a:gd name="connsiteY4322" fmla="*/ 3340237 h 4661785"/>
                <a:gd name="connsiteX4323" fmla="*/ 6828296 w 8370445"/>
                <a:gd name="connsiteY4323" fmla="*/ 3339476 h 4661785"/>
                <a:gd name="connsiteX4324" fmla="*/ 6837812 w 8370445"/>
                <a:gd name="connsiteY4324" fmla="*/ 3331764 h 4661785"/>
                <a:gd name="connsiteX4325" fmla="*/ 6839239 w 8370445"/>
                <a:gd name="connsiteY4325" fmla="*/ 3330432 h 4661785"/>
                <a:gd name="connsiteX4326" fmla="*/ 6839239 w 8370445"/>
                <a:gd name="connsiteY4326" fmla="*/ 3328528 h 4661785"/>
                <a:gd name="connsiteX4327" fmla="*/ 6843140 w 8370445"/>
                <a:gd name="connsiteY4327" fmla="*/ 3305299 h 4661785"/>
                <a:gd name="connsiteX4328" fmla="*/ 6843140 w 8370445"/>
                <a:gd name="connsiteY4328" fmla="*/ 3303967 h 4661785"/>
                <a:gd name="connsiteX4329" fmla="*/ 6842664 w 8370445"/>
                <a:gd name="connsiteY4329" fmla="*/ 3302634 h 4661785"/>
                <a:gd name="connsiteX4330" fmla="*/ 6841142 w 8370445"/>
                <a:gd name="connsiteY4330" fmla="*/ 3297874 h 4661785"/>
                <a:gd name="connsiteX4331" fmla="*/ 6861314 w 8370445"/>
                <a:gd name="connsiteY4331" fmla="*/ 3274169 h 4661785"/>
                <a:gd name="connsiteX4332" fmla="*/ 6867690 w 8370445"/>
                <a:gd name="connsiteY4332" fmla="*/ 3272075 h 4661785"/>
                <a:gd name="connsiteX4333" fmla="*/ 6868451 w 8370445"/>
                <a:gd name="connsiteY4333" fmla="*/ 3272075 h 4661785"/>
                <a:gd name="connsiteX4334" fmla="*/ 6869117 w 8370445"/>
                <a:gd name="connsiteY4334" fmla="*/ 3271599 h 4661785"/>
                <a:gd name="connsiteX4335" fmla="*/ 6882534 w 8370445"/>
                <a:gd name="connsiteY4335" fmla="*/ 3262079 h 4661785"/>
                <a:gd name="connsiteX4336" fmla="*/ 6903468 w 8370445"/>
                <a:gd name="connsiteY4336" fmla="*/ 3256272 h 4661785"/>
                <a:gd name="connsiteX4337" fmla="*/ 6912412 w 8370445"/>
                <a:gd name="connsiteY4337" fmla="*/ 3258462 h 4661785"/>
                <a:gd name="connsiteX4338" fmla="*/ 6913839 w 8370445"/>
                <a:gd name="connsiteY4338" fmla="*/ 3258462 h 4661785"/>
                <a:gd name="connsiteX4339" fmla="*/ 6915171 w 8370445"/>
                <a:gd name="connsiteY4339" fmla="*/ 3258462 h 4661785"/>
                <a:gd name="connsiteX4340" fmla="*/ 6924687 w 8370445"/>
                <a:gd name="connsiteY4340" fmla="*/ 3255796 h 4661785"/>
                <a:gd name="connsiteX4341" fmla="*/ 6925924 w 8370445"/>
                <a:gd name="connsiteY4341" fmla="*/ 3255796 h 4661785"/>
                <a:gd name="connsiteX4342" fmla="*/ 6926875 w 8370445"/>
                <a:gd name="connsiteY4342" fmla="*/ 3254939 h 4661785"/>
                <a:gd name="connsiteX4343" fmla="*/ 6952757 w 8370445"/>
                <a:gd name="connsiteY4343" fmla="*/ 3231520 h 4661785"/>
                <a:gd name="connsiteX4344" fmla="*/ 6958941 w 8370445"/>
                <a:gd name="connsiteY4344" fmla="*/ 3230473 h 4661785"/>
                <a:gd name="connsiteX4345" fmla="*/ 6961701 w 8370445"/>
                <a:gd name="connsiteY4345" fmla="*/ 3229997 h 4661785"/>
                <a:gd name="connsiteX4346" fmla="*/ 6962938 w 8370445"/>
                <a:gd name="connsiteY4346" fmla="*/ 3227522 h 4661785"/>
                <a:gd name="connsiteX4347" fmla="*/ 6969694 w 8370445"/>
                <a:gd name="connsiteY4347" fmla="*/ 3213909 h 4661785"/>
                <a:gd name="connsiteX4348" fmla="*/ 6977972 w 8370445"/>
                <a:gd name="connsiteY4348" fmla="*/ 3210767 h 4661785"/>
                <a:gd name="connsiteX4349" fmla="*/ 6979590 w 8370445"/>
                <a:gd name="connsiteY4349" fmla="*/ 3210196 h 4661785"/>
                <a:gd name="connsiteX4350" fmla="*/ 6980541 w 8370445"/>
                <a:gd name="connsiteY4350" fmla="*/ 3208863 h 4661785"/>
                <a:gd name="connsiteX4351" fmla="*/ 6986156 w 8370445"/>
                <a:gd name="connsiteY4351" fmla="*/ 3200961 h 4661785"/>
                <a:gd name="connsiteX4352" fmla="*/ 6996908 w 8370445"/>
                <a:gd name="connsiteY4352" fmla="*/ 3195630 h 4661785"/>
                <a:gd name="connsiteX4353" fmla="*/ 7012608 w 8370445"/>
                <a:gd name="connsiteY4353" fmla="*/ 3194393 h 4661785"/>
                <a:gd name="connsiteX4354" fmla="*/ 7015844 w 8370445"/>
                <a:gd name="connsiteY4354" fmla="*/ 3194393 h 4661785"/>
                <a:gd name="connsiteX4355" fmla="*/ 7017175 w 8370445"/>
                <a:gd name="connsiteY4355" fmla="*/ 3191442 h 4661785"/>
                <a:gd name="connsiteX4356" fmla="*/ 7027547 w 8370445"/>
                <a:gd name="connsiteY4356" fmla="*/ 3168213 h 4661785"/>
                <a:gd name="connsiteX4357" fmla="*/ 7028403 w 8370445"/>
                <a:gd name="connsiteY4357" fmla="*/ 3166119 h 4661785"/>
                <a:gd name="connsiteX4358" fmla="*/ 7027642 w 8370445"/>
                <a:gd name="connsiteY4358" fmla="*/ 3164024 h 4661785"/>
                <a:gd name="connsiteX4359" fmla="*/ 7024312 w 8370445"/>
                <a:gd name="connsiteY4359" fmla="*/ 3155171 h 4661785"/>
                <a:gd name="connsiteX4360" fmla="*/ 7024312 w 8370445"/>
                <a:gd name="connsiteY4360" fmla="*/ 3154029 h 4661785"/>
                <a:gd name="connsiteX4361" fmla="*/ 7027832 w 8370445"/>
                <a:gd name="connsiteY4361" fmla="*/ 3153552 h 4661785"/>
                <a:gd name="connsiteX4362" fmla="*/ 7036587 w 8370445"/>
                <a:gd name="connsiteY4362" fmla="*/ 3157932 h 4661785"/>
                <a:gd name="connsiteX4363" fmla="*/ 7042962 w 8370445"/>
                <a:gd name="connsiteY4363" fmla="*/ 3161168 h 4661785"/>
                <a:gd name="connsiteX4364" fmla="*/ 7044390 w 8370445"/>
                <a:gd name="connsiteY4364" fmla="*/ 3154124 h 4661785"/>
                <a:gd name="connsiteX4365" fmla="*/ 7047815 w 8370445"/>
                <a:gd name="connsiteY4365" fmla="*/ 3136893 h 4661785"/>
                <a:gd name="connsiteX4366" fmla="*/ 7061993 w 8370445"/>
                <a:gd name="connsiteY4366" fmla="*/ 3127373 h 4661785"/>
                <a:gd name="connsiteX4367" fmla="*/ 7067797 w 8370445"/>
                <a:gd name="connsiteY4367" fmla="*/ 3125945 h 4661785"/>
                <a:gd name="connsiteX4368" fmla="*/ 7068463 w 8370445"/>
                <a:gd name="connsiteY4368" fmla="*/ 3126802 h 4661785"/>
                <a:gd name="connsiteX4369" fmla="*/ 7068463 w 8370445"/>
                <a:gd name="connsiteY4369" fmla="*/ 3142605 h 4661785"/>
                <a:gd name="connsiteX4370" fmla="*/ 7073125 w 8370445"/>
                <a:gd name="connsiteY4370" fmla="*/ 3143271 h 4661785"/>
                <a:gd name="connsiteX4371" fmla="*/ 7082165 w 8370445"/>
                <a:gd name="connsiteY4371" fmla="*/ 3144509 h 4661785"/>
                <a:gd name="connsiteX4372" fmla="*/ 7084164 w 8370445"/>
                <a:gd name="connsiteY4372" fmla="*/ 3144509 h 4661785"/>
                <a:gd name="connsiteX4373" fmla="*/ 7085971 w 8370445"/>
                <a:gd name="connsiteY4373" fmla="*/ 3143366 h 4661785"/>
                <a:gd name="connsiteX4374" fmla="*/ 7097580 w 8370445"/>
                <a:gd name="connsiteY4374" fmla="*/ 3135655 h 4661785"/>
                <a:gd name="connsiteX4375" fmla="*/ 7098722 w 8370445"/>
                <a:gd name="connsiteY4375" fmla="*/ 3134894 h 4661785"/>
                <a:gd name="connsiteX4376" fmla="*/ 7099388 w 8370445"/>
                <a:gd name="connsiteY4376" fmla="*/ 3133561 h 4661785"/>
                <a:gd name="connsiteX4377" fmla="*/ 7111758 w 8370445"/>
                <a:gd name="connsiteY4377" fmla="*/ 3108809 h 4661785"/>
                <a:gd name="connsiteX4378" fmla="*/ 7122605 w 8370445"/>
                <a:gd name="connsiteY4378" fmla="*/ 3100146 h 4661785"/>
                <a:gd name="connsiteX4379" fmla="*/ 7130122 w 8370445"/>
                <a:gd name="connsiteY4379" fmla="*/ 3099099 h 4661785"/>
                <a:gd name="connsiteX4380" fmla="*/ 7131359 w 8370445"/>
                <a:gd name="connsiteY4380" fmla="*/ 3099099 h 4661785"/>
                <a:gd name="connsiteX4381" fmla="*/ 7132406 w 8370445"/>
                <a:gd name="connsiteY4381" fmla="*/ 3098433 h 4661785"/>
                <a:gd name="connsiteX4382" fmla="*/ 7141922 w 8370445"/>
                <a:gd name="connsiteY4382" fmla="*/ 3091864 h 4661785"/>
                <a:gd name="connsiteX4383" fmla="*/ 7146584 w 8370445"/>
                <a:gd name="connsiteY4383" fmla="*/ 3092435 h 4661785"/>
                <a:gd name="connsiteX4384" fmla="*/ 7151627 w 8370445"/>
                <a:gd name="connsiteY4384" fmla="*/ 3099670 h 4661785"/>
                <a:gd name="connsiteX4385" fmla="*/ 7154387 w 8370445"/>
                <a:gd name="connsiteY4385" fmla="*/ 3103383 h 4661785"/>
                <a:gd name="connsiteX4386" fmla="*/ 7158478 w 8370445"/>
                <a:gd name="connsiteY4386" fmla="*/ 3101384 h 4661785"/>
                <a:gd name="connsiteX4387" fmla="*/ 7171419 w 8370445"/>
                <a:gd name="connsiteY4387" fmla="*/ 3094910 h 4661785"/>
                <a:gd name="connsiteX4388" fmla="*/ 7173227 w 8370445"/>
                <a:gd name="connsiteY4388" fmla="*/ 3093958 h 4661785"/>
                <a:gd name="connsiteX4389" fmla="*/ 7173988 w 8370445"/>
                <a:gd name="connsiteY4389" fmla="*/ 3092054 h 4661785"/>
                <a:gd name="connsiteX4390" fmla="*/ 7191591 w 8370445"/>
                <a:gd name="connsiteY4390" fmla="*/ 3049310 h 4661785"/>
                <a:gd name="connsiteX4391" fmla="*/ 7202344 w 8370445"/>
                <a:gd name="connsiteY4391" fmla="*/ 3039790 h 4661785"/>
                <a:gd name="connsiteX4392" fmla="*/ 7221374 w 8370445"/>
                <a:gd name="connsiteY4392" fmla="*/ 3037410 h 4661785"/>
                <a:gd name="connsiteX4393" fmla="*/ 7230890 w 8370445"/>
                <a:gd name="connsiteY4393" fmla="*/ 3036268 h 4661785"/>
                <a:gd name="connsiteX4394" fmla="*/ 7225275 w 8370445"/>
                <a:gd name="connsiteY4394" fmla="*/ 3028747 h 4661785"/>
                <a:gd name="connsiteX4395" fmla="*/ 7218996 w 8370445"/>
                <a:gd name="connsiteY4395" fmla="*/ 3020465 h 4661785"/>
                <a:gd name="connsiteX4396" fmla="*/ 7223658 w 8370445"/>
                <a:gd name="connsiteY4396" fmla="*/ 3000949 h 4661785"/>
                <a:gd name="connsiteX4397" fmla="*/ 7223658 w 8370445"/>
                <a:gd name="connsiteY4397" fmla="*/ 3000092 h 4661785"/>
                <a:gd name="connsiteX4398" fmla="*/ 7223658 w 8370445"/>
                <a:gd name="connsiteY4398" fmla="*/ 2999235 h 4661785"/>
                <a:gd name="connsiteX4399" fmla="*/ 7222421 w 8370445"/>
                <a:gd name="connsiteY4399" fmla="*/ 2985051 h 4661785"/>
                <a:gd name="connsiteX4400" fmla="*/ 7224705 w 8370445"/>
                <a:gd name="connsiteY4400" fmla="*/ 2978958 h 4661785"/>
                <a:gd name="connsiteX4401" fmla="*/ 7470486 w 8370445"/>
                <a:gd name="connsiteY4401" fmla="*/ 2949637 h 4661785"/>
                <a:gd name="connsiteX4402" fmla="*/ 7606270 w 8370445"/>
                <a:gd name="connsiteY4402" fmla="*/ 2926313 h 4661785"/>
                <a:gd name="connsiteX4403" fmla="*/ 7997349 w 8370445"/>
                <a:gd name="connsiteY4403" fmla="*/ 2851487 h 4661785"/>
                <a:gd name="connsiteX4404" fmla="*/ 8219342 w 8370445"/>
                <a:gd name="connsiteY4404" fmla="*/ 2804935 h 4661785"/>
                <a:gd name="connsiteX4405" fmla="*/ 8217154 w 8370445"/>
                <a:gd name="connsiteY4405" fmla="*/ 2794273 h 4661785"/>
                <a:gd name="connsiteX4406" fmla="*/ 7995161 w 8370445"/>
                <a:gd name="connsiteY4406" fmla="*/ 2840730 h 4661785"/>
                <a:gd name="connsiteX4407" fmla="*/ 7604366 w 8370445"/>
                <a:gd name="connsiteY4407" fmla="*/ 2915651 h 4661785"/>
                <a:gd name="connsiteX4408" fmla="*/ 7468964 w 8370445"/>
                <a:gd name="connsiteY4408" fmla="*/ 2938879 h 4661785"/>
                <a:gd name="connsiteX4409" fmla="*/ 7228035 w 8370445"/>
                <a:gd name="connsiteY4409" fmla="*/ 2967439 h 4661785"/>
                <a:gd name="connsiteX4410" fmla="*/ 7229272 w 8370445"/>
                <a:gd name="connsiteY4410" fmla="*/ 2962393 h 4661785"/>
                <a:gd name="connsiteX4411" fmla="*/ 7221470 w 8370445"/>
                <a:gd name="connsiteY4411" fmla="*/ 2963250 h 4661785"/>
                <a:gd name="connsiteX4412" fmla="*/ 7173893 w 8370445"/>
                <a:gd name="connsiteY4412" fmla="*/ 2968391 h 4661785"/>
                <a:gd name="connsiteX4413" fmla="*/ 7170087 w 8370445"/>
                <a:gd name="connsiteY4413" fmla="*/ 2968391 h 4661785"/>
                <a:gd name="connsiteX4414" fmla="*/ 7169135 w 8370445"/>
                <a:gd name="connsiteY4414" fmla="*/ 2972104 h 4661785"/>
                <a:gd name="connsiteX4415" fmla="*/ 7169135 w 8370445"/>
                <a:gd name="connsiteY4415" fmla="*/ 2973817 h 4661785"/>
                <a:gd name="connsiteX4416" fmla="*/ 7106905 w 8370445"/>
                <a:gd name="connsiteY4416" fmla="*/ 2983337 h 4661785"/>
                <a:gd name="connsiteX4417" fmla="*/ 6945144 w 8370445"/>
                <a:gd name="connsiteY4417" fmla="*/ 3006471 h 4661785"/>
                <a:gd name="connsiteX4418" fmla="*/ 6934202 w 8370445"/>
                <a:gd name="connsiteY4418" fmla="*/ 3005233 h 4661785"/>
                <a:gd name="connsiteX4419" fmla="*/ 6933536 w 8370445"/>
                <a:gd name="connsiteY4419" fmla="*/ 3005233 h 4661785"/>
                <a:gd name="connsiteX4420" fmla="*/ 6932870 w 8370445"/>
                <a:gd name="connsiteY4420" fmla="*/ 3005233 h 4661785"/>
                <a:gd name="connsiteX4421" fmla="*/ 6882248 w 8370445"/>
                <a:gd name="connsiteY4421" fmla="*/ 3012563 h 4661785"/>
                <a:gd name="connsiteX4422" fmla="*/ 6884246 w 8370445"/>
                <a:gd name="connsiteY4422" fmla="*/ 3011040 h 4661785"/>
                <a:gd name="connsiteX4423" fmla="*/ 6886435 w 8370445"/>
                <a:gd name="connsiteY4423" fmla="*/ 3009326 h 4661785"/>
                <a:gd name="connsiteX4424" fmla="*/ 6887481 w 8370445"/>
                <a:gd name="connsiteY4424" fmla="*/ 3008565 h 4661785"/>
                <a:gd name="connsiteX4425" fmla="*/ 6888243 w 8370445"/>
                <a:gd name="connsiteY4425" fmla="*/ 3007898 h 4661785"/>
                <a:gd name="connsiteX4426" fmla="*/ 6909081 w 8370445"/>
                <a:gd name="connsiteY4426" fmla="*/ 3002948 h 4661785"/>
                <a:gd name="connsiteX4427" fmla="*/ 6910128 w 8370445"/>
                <a:gd name="connsiteY4427" fmla="*/ 3002948 h 4661785"/>
                <a:gd name="connsiteX4428" fmla="*/ 6910984 w 8370445"/>
                <a:gd name="connsiteY4428" fmla="*/ 3002282 h 4661785"/>
                <a:gd name="connsiteX4429" fmla="*/ 6924591 w 8370445"/>
                <a:gd name="connsiteY4429" fmla="*/ 2992762 h 4661785"/>
                <a:gd name="connsiteX4430" fmla="*/ 6956087 w 8370445"/>
                <a:gd name="connsiteY4430" fmla="*/ 2981433 h 4661785"/>
                <a:gd name="connsiteX4431" fmla="*/ 6959703 w 8370445"/>
                <a:gd name="connsiteY4431" fmla="*/ 2980101 h 4661785"/>
                <a:gd name="connsiteX4432" fmla="*/ 6959703 w 8370445"/>
                <a:gd name="connsiteY4432" fmla="*/ 2968677 h 4661785"/>
                <a:gd name="connsiteX4433" fmla="*/ 6967030 w 8370445"/>
                <a:gd name="connsiteY4433" fmla="*/ 2954968 h 4661785"/>
                <a:gd name="connsiteX4434" fmla="*/ 6984348 w 8370445"/>
                <a:gd name="connsiteY4434" fmla="*/ 2949161 h 4661785"/>
                <a:gd name="connsiteX4435" fmla="*/ 6985109 w 8370445"/>
                <a:gd name="connsiteY4435" fmla="*/ 2949161 h 4661785"/>
                <a:gd name="connsiteX4436" fmla="*/ 6985775 w 8370445"/>
                <a:gd name="connsiteY4436" fmla="*/ 2948685 h 4661785"/>
                <a:gd name="connsiteX4437" fmla="*/ 6998621 w 8370445"/>
                <a:gd name="connsiteY4437" fmla="*/ 2939641 h 4661785"/>
                <a:gd name="connsiteX4438" fmla="*/ 7000619 w 8370445"/>
                <a:gd name="connsiteY4438" fmla="*/ 2938308 h 4661785"/>
                <a:gd name="connsiteX4439" fmla="*/ 7000619 w 8370445"/>
                <a:gd name="connsiteY4439" fmla="*/ 2935928 h 4661785"/>
                <a:gd name="connsiteX4440" fmla="*/ 7001951 w 8370445"/>
                <a:gd name="connsiteY4440" fmla="*/ 2926884 h 4661785"/>
                <a:gd name="connsiteX4441" fmla="*/ 7001951 w 8370445"/>
                <a:gd name="connsiteY4441" fmla="*/ 2925742 h 4661785"/>
                <a:gd name="connsiteX4442" fmla="*/ 7001951 w 8370445"/>
                <a:gd name="connsiteY4442" fmla="*/ 2924695 h 4661785"/>
                <a:gd name="connsiteX4443" fmla="*/ 7000429 w 8370445"/>
                <a:gd name="connsiteY4443" fmla="*/ 2919364 h 4661785"/>
                <a:gd name="connsiteX4444" fmla="*/ 7021743 w 8370445"/>
                <a:gd name="connsiteY4444" fmla="*/ 2904798 h 4661785"/>
                <a:gd name="connsiteX4445" fmla="*/ 7023741 w 8370445"/>
                <a:gd name="connsiteY4445" fmla="*/ 2903465 h 4661785"/>
                <a:gd name="connsiteX4446" fmla="*/ 7023741 w 8370445"/>
                <a:gd name="connsiteY4446" fmla="*/ 2900990 h 4661785"/>
                <a:gd name="connsiteX4447" fmla="*/ 7024978 w 8370445"/>
                <a:gd name="connsiteY4447" fmla="*/ 2890709 h 4661785"/>
                <a:gd name="connsiteX4448" fmla="*/ 7024978 w 8370445"/>
                <a:gd name="connsiteY4448" fmla="*/ 2888805 h 4661785"/>
                <a:gd name="connsiteX4449" fmla="*/ 7023931 w 8370445"/>
                <a:gd name="connsiteY4449" fmla="*/ 2887187 h 4661785"/>
                <a:gd name="connsiteX4450" fmla="*/ 7022314 w 8370445"/>
                <a:gd name="connsiteY4450" fmla="*/ 2884521 h 4661785"/>
                <a:gd name="connsiteX4451" fmla="*/ 7043153 w 8370445"/>
                <a:gd name="connsiteY4451" fmla="*/ 2864720 h 4661785"/>
                <a:gd name="connsiteX4452" fmla="*/ 7079977 w 8370445"/>
                <a:gd name="connsiteY4452" fmla="*/ 2844347 h 4661785"/>
                <a:gd name="connsiteX4453" fmla="*/ 7080928 w 8370445"/>
                <a:gd name="connsiteY4453" fmla="*/ 2843871 h 4661785"/>
                <a:gd name="connsiteX4454" fmla="*/ 7081594 w 8370445"/>
                <a:gd name="connsiteY4454" fmla="*/ 2843110 h 4661785"/>
                <a:gd name="connsiteX4455" fmla="*/ 7128029 w 8370445"/>
                <a:gd name="connsiteY4455" fmla="*/ 2787514 h 4661785"/>
                <a:gd name="connsiteX4456" fmla="*/ 7129932 w 8370445"/>
                <a:gd name="connsiteY4456" fmla="*/ 2788751 h 4661785"/>
                <a:gd name="connsiteX4457" fmla="*/ 7141636 w 8370445"/>
                <a:gd name="connsiteY4457" fmla="*/ 2796177 h 4661785"/>
                <a:gd name="connsiteX4458" fmla="*/ 7141636 w 8370445"/>
                <a:gd name="connsiteY4458" fmla="*/ 2806363 h 4661785"/>
                <a:gd name="connsiteX4459" fmla="*/ 7143920 w 8370445"/>
                <a:gd name="connsiteY4459" fmla="*/ 2807981 h 4661785"/>
                <a:gd name="connsiteX4460" fmla="*/ 7156195 w 8370445"/>
                <a:gd name="connsiteY4460" fmla="*/ 2816549 h 4661785"/>
                <a:gd name="connsiteX4461" fmla="*/ 7162189 w 8370445"/>
                <a:gd name="connsiteY4461" fmla="*/ 2823784 h 4661785"/>
                <a:gd name="connsiteX4462" fmla="*/ 7163712 w 8370445"/>
                <a:gd name="connsiteY4462" fmla="*/ 2825498 h 4661785"/>
                <a:gd name="connsiteX4463" fmla="*/ 7165995 w 8370445"/>
                <a:gd name="connsiteY4463" fmla="*/ 2825498 h 4661785"/>
                <a:gd name="connsiteX4464" fmla="*/ 7180934 w 8370445"/>
                <a:gd name="connsiteY4464" fmla="*/ 2826450 h 4661785"/>
                <a:gd name="connsiteX4465" fmla="*/ 7196349 w 8370445"/>
                <a:gd name="connsiteY4465" fmla="*/ 2838445 h 4661785"/>
                <a:gd name="connsiteX4466" fmla="*/ 7198348 w 8370445"/>
                <a:gd name="connsiteY4466" fmla="*/ 2839873 h 4661785"/>
                <a:gd name="connsiteX4467" fmla="*/ 7200726 w 8370445"/>
                <a:gd name="connsiteY4467" fmla="*/ 2839873 h 4661785"/>
                <a:gd name="connsiteX4468" fmla="*/ 7221374 w 8370445"/>
                <a:gd name="connsiteY4468" fmla="*/ 2835970 h 4661785"/>
                <a:gd name="connsiteX4469" fmla="*/ 7223563 w 8370445"/>
                <a:gd name="connsiteY4469" fmla="*/ 2835494 h 4661785"/>
                <a:gd name="connsiteX4470" fmla="*/ 7224895 w 8370445"/>
                <a:gd name="connsiteY4470" fmla="*/ 2833590 h 4661785"/>
                <a:gd name="connsiteX4471" fmla="*/ 7231936 w 8370445"/>
                <a:gd name="connsiteY4471" fmla="*/ 2823023 h 4661785"/>
                <a:gd name="connsiteX4472" fmla="*/ 7246305 w 8370445"/>
                <a:gd name="connsiteY4472" fmla="*/ 2814645 h 4661785"/>
                <a:gd name="connsiteX4473" fmla="*/ 7247827 w 8370445"/>
                <a:gd name="connsiteY4473" fmla="*/ 2813788 h 4661785"/>
                <a:gd name="connsiteX4474" fmla="*/ 7248588 w 8370445"/>
                <a:gd name="connsiteY4474" fmla="*/ 2812265 h 4661785"/>
                <a:gd name="connsiteX4475" fmla="*/ 7252299 w 8370445"/>
                <a:gd name="connsiteY4475" fmla="*/ 2803792 h 4661785"/>
                <a:gd name="connsiteX4476" fmla="*/ 7274089 w 8370445"/>
                <a:gd name="connsiteY4476" fmla="*/ 2818358 h 4661785"/>
                <a:gd name="connsiteX4477" fmla="*/ 7277229 w 8370445"/>
                <a:gd name="connsiteY4477" fmla="*/ 2820452 h 4661785"/>
                <a:gd name="connsiteX4478" fmla="*/ 7280274 w 8370445"/>
                <a:gd name="connsiteY4478" fmla="*/ 2818263 h 4661785"/>
                <a:gd name="connsiteX4479" fmla="*/ 7292454 w 8370445"/>
                <a:gd name="connsiteY4479" fmla="*/ 2809695 h 4661785"/>
                <a:gd name="connsiteX4480" fmla="*/ 7312341 w 8370445"/>
                <a:gd name="connsiteY4480" fmla="*/ 2803507 h 4661785"/>
                <a:gd name="connsiteX4481" fmla="*/ 7313292 w 8370445"/>
                <a:gd name="connsiteY4481" fmla="*/ 2803507 h 4661785"/>
                <a:gd name="connsiteX4482" fmla="*/ 7314149 w 8370445"/>
                <a:gd name="connsiteY4482" fmla="*/ 2802840 h 4661785"/>
                <a:gd name="connsiteX4483" fmla="*/ 7316718 w 8370445"/>
                <a:gd name="connsiteY4483" fmla="*/ 2800746 h 4661785"/>
                <a:gd name="connsiteX4484" fmla="*/ 7318240 w 8370445"/>
                <a:gd name="connsiteY4484" fmla="*/ 2802269 h 4661785"/>
                <a:gd name="connsiteX4485" fmla="*/ 7321476 w 8370445"/>
                <a:gd name="connsiteY4485" fmla="*/ 2801222 h 4661785"/>
                <a:gd name="connsiteX4486" fmla="*/ 7325377 w 8370445"/>
                <a:gd name="connsiteY4486" fmla="*/ 2799889 h 4661785"/>
                <a:gd name="connsiteX4487" fmla="*/ 7326423 w 8370445"/>
                <a:gd name="connsiteY4487" fmla="*/ 2799889 h 4661785"/>
                <a:gd name="connsiteX4488" fmla="*/ 7327280 w 8370445"/>
                <a:gd name="connsiteY4488" fmla="*/ 2799128 h 4661785"/>
                <a:gd name="connsiteX4489" fmla="*/ 7342695 w 8370445"/>
                <a:gd name="connsiteY4489" fmla="*/ 2783610 h 4661785"/>
                <a:gd name="connsiteX4490" fmla="*/ 7346216 w 8370445"/>
                <a:gd name="connsiteY4490" fmla="*/ 2780374 h 4661785"/>
                <a:gd name="connsiteX4491" fmla="*/ 7343456 w 8370445"/>
                <a:gd name="connsiteY4491" fmla="*/ 2776470 h 4661785"/>
                <a:gd name="connsiteX4492" fmla="*/ 7338508 w 8370445"/>
                <a:gd name="connsiteY4492" fmla="*/ 2769521 h 4661785"/>
                <a:gd name="connsiteX4493" fmla="*/ 7339079 w 8370445"/>
                <a:gd name="connsiteY4493" fmla="*/ 2767522 h 4661785"/>
                <a:gd name="connsiteX4494" fmla="*/ 7341077 w 8370445"/>
                <a:gd name="connsiteY4494" fmla="*/ 2767522 h 4661785"/>
                <a:gd name="connsiteX4495" fmla="*/ 7341077 w 8370445"/>
                <a:gd name="connsiteY4495" fmla="*/ 2769140 h 4661785"/>
                <a:gd name="connsiteX4496" fmla="*/ 7341077 w 8370445"/>
                <a:gd name="connsiteY4496" fmla="*/ 2771235 h 4661785"/>
                <a:gd name="connsiteX4497" fmla="*/ 7343075 w 8370445"/>
                <a:gd name="connsiteY4497" fmla="*/ 2772472 h 4661785"/>
                <a:gd name="connsiteX4498" fmla="*/ 7349546 w 8370445"/>
                <a:gd name="connsiteY4498" fmla="*/ 2776280 h 4661785"/>
                <a:gd name="connsiteX4499" fmla="*/ 7352781 w 8370445"/>
                <a:gd name="connsiteY4499" fmla="*/ 2778279 h 4661785"/>
                <a:gd name="connsiteX4500" fmla="*/ 7355731 w 8370445"/>
                <a:gd name="connsiteY4500" fmla="*/ 2775899 h 4661785"/>
                <a:gd name="connsiteX4501" fmla="*/ 7391604 w 8370445"/>
                <a:gd name="connsiteY4501" fmla="*/ 2747340 h 4661785"/>
                <a:gd name="connsiteX4502" fmla="*/ 7393031 w 8370445"/>
                <a:gd name="connsiteY4502" fmla="*/ 2747340 h 4661785"/>
                <a:gd name="connsiteX4503" fmla="*/ 7396647 w 8370445"/>
                <a:gd name="connsiteY4503" fmla="*/ 2753623 h 4661785"/>
                <a:gd name="connsiteX4504" fmla="*/ 7399216 w 8370445"/>
                <a:gd name="connsiteY4504" fmla="*/ 2758097 h 4661785"/>
                <a:gd name="connsiteX4505" fmla="*/ 7403783 w 8370445"/>
                <a:gd name="connsiteY4505" fmla="*/ 2755812 h 4661785"/>
                <a:gd name="connsiteX4506" fmla="*/ 7411586 w 8370445"/>
                <a:gd name="connsiteY4506" fmla="*/ 2751909 h 4661785"/>
                <a:gd name="connsiteX4507" fmla="*/ 7412728 w 8370445"/>
                <a:gd name="connsiteY4507" fmla="*/ 2751338 h 4661785"/>
                <a:gd name="connsiteX4508" fmla="*/ 7413489 w 8370445"/>
                <a:gd name="connsiteY4508" fmla="*/ 2750291 h 4661785"/>
                <a:gd name="connsiteX4509" fmla="*/ 7424337 w 8370445"/>
                <a:gd name="connsiteY4509" fmla="*/ 2735821 h 4661785"/>
                <a:gd name="connsiteX4510" fmla="*/ 7433852 w 8370445"/>
                <a:gd name="connsiteY4510" fmla="*/ 2731251 h 4661785"/>
                <a:gd name="connsiteX4511" fmla="*/ 7436897 w 8370445"/>
                <a:gd name="connsiteY4511" fmla="*/ 2729728 h 4661785"/>
                <a:gd name="connsiteX4512" fmla="*/ 7436897 w 8370445"/>
                <a:gd name="connsiteY4512" fmla="*/ 2712402 h 4661785"/>
                <a:gd name="connsiteX4513" fmla="*/ 7434708 w 8370445"/>
                <a:gd name="connsiteY4513" fmla="*/ 2713068 h 4661785"/>
                <a:gd name="connsiteX4514" fmla="*/ 7438610 w 8370445"/>
                <a:gd name="connsiteY4514" fmla="*/ 2710022 h 4661785"/>
                <a:gd name="connsiteX4515" fmla="*/ 7439561 w 8370445"/>
                <a:gd name="connsiteY4515" fmla="*/ 2709260 h 4661785"/>
                <a:gd name="connsiteX4516" fmla="*/ 7440132 w 8370445"/>
                <a:gd name="connsiteY4516" fmla="*/ 2708118 h 4661785"/>
                <a:gd name="connsiteX4517" fmla="*/ 7444033 w 8370445"/>
                <a:gd name="connsiteY4517" fmla="*/ 2700407 h 4661785"/>
                <a:gd name="connsiteX4518" fmla="*/ 7446697 w 8370445"/>
                <a:gd name="connsiteY4518" fmla="*/ 2695076 h 4661785"/>
                <a:gd name="connsiteX4519" fmla="*/ 7441178 w 8370445"/>
                <a:gd name="connsiteY4519" fmla="*/ 2692886 h 4661785"/>
                <a:gd name="connsiteX4520" fmla="*/ 7434708 w 8370445"/>
                <a:gd name="connsiteY4520" fmla="*/ 2690316 h 4661785"/>
                <a:gd name="connsiteX4521" fmla="*/ 7433376 w 8370445"/>
                <a:gd name="connsiteY4521" fmla="*/ 2689840 h 4661785"/>
                <a:gd name="connsiteX4522" fmla="*/ 7431949 w 8370445"/>
                <a:gd name="connsiteY4522" fmla="*/ 2689840 h 4661785"/>
                <a:gd name="connsiteX4523" fmla="*/ 7428333 w 8370445"/>
                <a:gd name="connsiteY4523" fmla="*/ 2690316 h 4661785"/>
                <a:gd name="connsiteX4524" fmla="*/ 7428333 w 8370445"/>
                <a:gd name="connsiteY4524" fmla="*/ 2688697 h 4661785"/>
                <a:gd name="connsiteX4525" fmla="*/ 7434994 w 8370445"/>
                <a:gd name="connsiteY4525" fmla="*/ 2679177 h 4661785"/>
                <a:gd name="connsiteX4526" fmla="*/ 7436516 w 8370445"/>
                <a:gd name="connsiteY4526" fmla="*/ 2676797 h 4661785"/>
                <a:gd name="connsiteX4527" fmla="*/ 7435469 w 8370445"/>
                <a:gd name="connsiteY4527" fmla="*/ 2674132 h 4661785"/>
                <a:gd name="connsiteX4528" fmla="*/ 7434042 w 8370445"/>
                <a:gd name="connsiteY4528" fmla="*/ 2670610 h 4661785"/>
                <a:gd name="connsiteX4529" fmla="*/ 7437182 w 8370445"/>
                <a:gd name="connsiteY4529" fmla="*/ 2666611 h 4661785"/>
                <a:gd name="connsiteX4530" fmla="*/ 7438895 w 8370445"/>
                <a:gd name="connsiteY4530" fmla="*/ 2664517 h 4661785"/>
                <a:gd name="connsiteX4531" fmla="*/ 7438229 w 8370445"/>
                <a:gd name="connsiteY4531" fmla="*/ 2661946 h 4661785"/>
                <a:gd name="connsiteX4532" fmla="*/ 7437562 w 8370445"/>
                <a:gd name="connsiteY4532" fmla="*/ 2659281 h 4661785"/>
                <a:gd name="connsiteX4533" fmla="*/ 7443748 w 8370445"/>
                <a:gd name="connsiteY4533" fmla="*/ 2650999 h 4661785"/>
                <a:gd name="connsiteX4534" fmla="*/ 7444889 w 8370445"/>
                <a:gd name="connsiteY4534" fmla="*/ 2649571 h 4661785"/>
                <a:gd name="connsiteX4535" fmla="*/ 7444889 w 8370445"/>
                <a:gd name="connsiteY4535" fmla="*/ 2643383 h 4661785"/>
                <a:gd name="connsiteX4536" fmla="*/ 7449647 w 8370445"/>
                <a:gd name="connsiteY4536" fmla="*/ 2641003 h 4661785"/>
                <a:gd name="connsiteX4537" fmla="*/ 7451360 w 8370445"/>
                <a:gd name="connsiteY4537" fmla="*/ 2640146 h 4661785"/>
                <a:gd name="connsiteX4538" fmla="*/ 7452121 w 8370445"/>
                <a:gd name="connsiteY4538" fmla="*/ 2638337 h 4661785"/>
                <a:gd name="connsiteX4539" fmla="*/ 7458306 w 8370445"/>
                <a:gd name="connsiteY4539" fmla="*/ 2624914 h 4661785"/>
                <a:gd name="connsiteX4540" fmla="*/ 7467822 w 8370445"/>
                <a:gd name="connsiteY4540" fmla="*/ 2613871 h 4661785"/>
                <a:gd name="connsiteX4541" fmla="*/ 7468678 w 8370445"/>
                <a:gd name="connsiteY4541" fmla="*/ 2612919 h 4661785"/>
                <a:gd name="connsiteX4542" fmla="*/ 7468678 w 8370445"/>
                <a:gd name="connsiteY4542" fmla="*/ 2611681 h 4661785"/>
                <a:gd name="connsiteX4543" fmla="*/ 7476385 w 8370445"/>
                <a:gd name="connsiteY4543" fmla="*/ 2583122 h 4661785"/>
                <a:gd name="connsiteX4544" fmla="*/ 7476385 w 8370445"/>
                <a:gd name="connsiteY4544" fmla="*/ 2582170 h 4661785"/>
                <a:gd name="connsiteX4545" fmla="*/ 7476385 w 8370445"/>
                <a:gd name="connsiteY4545" fmla="*/ 2581313 h 4661785"/>
                <a:gd name="connsiteX4546" fmla="*/ 7475243 w 8370445"/>
                <a:gd name="connsiteY4546" fmla="*/ 2566652 h 4661785"/>
                <a:gd name="connsiteX4547" fmla="*/ 7493323 w 8370445"/>
                <a:gd name="connsiteY4547" fmla="*/ 2543709 h 4661785"/>
                <a:gd name="connsiteX4548" fmla="*/ 7495416 w 8370445"/>
                <a:gd name="connsiteY4548" fmla="*/ 2541044 h 4661785"/>
                <a:gd name="connsiteX4549" fmla="*/ 7493894 w 8370445"/>
                <a:gd name="connsiteY4549" fmla="*/ 2537902 h 4661785"/>
                <a:gd name="connsiteX4550" fmla="*/ 7491134 w 8370445"/>
                <a:gd name="connsiteY4550" fmla="*/ 2532476 h 4661785"/>
                <a:gd name="connsiteX4551" fmla="*/ 7493798 w 8370445"/>
                <a:gd name="connsiteY4551" fmla="*/ 2526479 h 4661785"/>
                <a:gd name="connsiteX4552" fmla="*/ 7500935 w 8370445"/>
                <a:gd name="connsiteY4552" fmla="*/ 2526479 h 4661785"/>
                <a:gd name="connsiteX4553" fmla="*/ 7500935 w 8370445"/>
                <a:gd name="connsiteY4553" fmla="*/ 2512294 h 4661785"/>
                <a:gd name="connsiteX4554" fmla="*/ 7505312 w 8370445"/>
                <a:gd name="connsiteY4554" fmla="*/ 2504583 h 4661785"/>
                <a:gd name="connsiteX4555" fmla="*/ 7506454 w 8370445"/>
                <a:gd name="connsiteY4555" fmla="*/ 2502679 h 4661785"/>
                <a:gd name="connsiteX4556" fmla="*/ 7505883 w 8370445"/>
                <a:gd name="connsiteY4556" fmla="*/ 2500489 h 4661785"/>
                <a:gd name="connsiteX4557" fmla="*/ 7502648 w 8370445"/>
                <a:gd name="connsiteY4557" fmla="*/ 2487542 h 4661785"/>
                <a:gd name="connsiteX4558" fmla="*/ 7504931 w 8370445"/>
                <a:gd name="connsiteY4558" fmla="*/ 2484496 h 4661785"/>
                <a:gd name="connsiteX4559" fmla="*/ 7506454 w 8370445"/>
                <a:gd name="connsiteY4559" fmla="*/ 2482497 h 4661785"/>
                <a:gd name="connsiteX4560" fmla="*/ 7506454 w 8370445"/>
                <a:gd name="connsiteY4560" fmla="*/ 2480117 h 4661785"/>
                <a:gd name="connsiteX4561" fmla="*/ 7505407 w 8370445"/>
                <a:gd name="connsiteY4561" fmla="*/ 2474881 h 4661785"/>
                <a:gd name="connsiteX4562" fmla="*/ 7506359 w 8370445"/>
                <a:gd name="connsiteY4562" fmla="*/ 2471073 h 4661785"/>
                <a:gd name="connsiteX4563" fmla="*/ 7518348 w 8370445"/>
                <a:gd name="connsiteY4563" fmla="*/ 2474310 h 4661785"/>
                <a:gd name="connsiteX4564" fmla="*/ 7530147 w 8370445"/>
                <a:gd name="connsiteY4564" fmla="*/ 2491921 h 4661785"/>
                <a:gd name="connsiteX4565" fmla="*/ 7531479 w 8370445"/>
                <a:gd name="connsiteY4565" fmla="*/ 2493921 h 4661785"/>
                <a:gd name="connsiteX4566" fmla="*/ 7533763 w 8370445"/>
                <a:gd name="connsiteY4566" fmla="*/ 2493921 h 4661785"/>
                <a:gd name="connsiteX4567" fmla="*/ 7564688 w 8370445"/>
                <a:gd name="connsiteY4567" fmla="*/ 2499061 h 4661785"/>
                <a:gd name="connsiteX4568" fmla="*/ 7566971 w 8370445"/>
                <a:gd name="connsiteY4568" fmla="*/ 2499061 h 4661785"/>
                <a:gd name="connsiteX4569" fmla="*/ 7568874 w 8370445"/>
                <a:gd name="connsiteY4569" fmla="*/ 2497729 h 4661785"/>
                <a:gd name="connsiteX4570" fmla="*/ 7574013 w 8370445"/>
                <a:gd name="connsiteY4570" fmla="*/ 2493825 h 4661785"/>
                <a:gd name="connsiteX4571" fmla="*/ 7575059 w 8370445"/>
                <a:gd name="connsiteY4571" fmla="*/ 2493064 h 4661785"/>
                <a:gd name="connsiteX4572" fmla="*/ 7575630 w 8370445"/>
                <a:gd name="connsiteY4572" fmla="*/ 2492017 h 4661785"/>
                <a:gd name="connsiteX4573" fmla="*/ 7584574 w 8370445"/>
                <a:gd name="connsiteY4573" fmla="*/ 2475262 h 4661785"/>
                <a:gd name="connsiteX4574" fmla="*/ 7584574 w 8370445"/>
                <a:gd name="connsiteY4574" fmla="*/ 2474595 h 4661785"/>
                <a:gd name="connsiteX4575" fmla="*/ 7584574 w 8370445"/>
                <a:gd name="connsiteY4575" fmla="*/ 2473834 h 4661785"/>
                <a:gd name="connsiteX4576" fmla="*/ 7592853 w 8370445"/>
                <a:gd name="connsiteY4576" fmla="*/ 2437277 h 4661785"/>
                <a:gd name="connsiteX4577" fmla="*/ 7595802 w 8370445"/>
                <a:gd name="connsiteY4577" fmla="*/ 2436706 h 4661785"/>
                <a:gd name="connsiteX4578" fmla="*/ 7600180 w 8370445"/>
                <a:gd name="connsiteY4578" fmla="*/ 2435849 h 4661785"/>
                <a:gd name="connsiteX4579" fmla="*/ 7600180 w 8370445"/>
                <a:gd name="connsiteY4579" fmla="*/ 2401959 h 4661785"/>
                <a:gd name="connsiteX4580" fmla="*/ 7605508 w 8370445"/>
                <a:gd name="connsiteY4580" fmla="*/ 2393486 h 4661785"/>
                <a:gd name="connsiteX4581" fmla="*/ 7625490 w 8370445"/>
                <a:gd name="connsiteY4581" fmla="*/ 2405100 h 4661785"/>
                <a:gd name="connsiteX4582" fmla="*/ 7631675 w 8370445"/>
                <a:gd name="connsiteY4582" fmla="*/ 2408622 h 4661785"/>
                <a:gd name="connsiteX4583" fmla="*/ 7633483 w 8370445"/>
                <a:gd name="connsiteY4583" fmla="*/ 2401863 h 4661785"/>
                <a:gd name="connsiteX4584" fmla="*/ 7641000 w 8370445"/>
                <a:gd name="connsiteY4584" fmla="*/ 2374256 h 4661785"/>
                <a:gd name="connsiteX4585" fmla="*/ 7644902 w 8370445"/>
                <a:gd name="connsiteY4585" fmla="*/ 2368449 h 4661785"/>
                <a:gd name="connsiteX4586" fmla="*/ 7647756 w 8370445"/>
                <a:gd name="connsiteY4586" fmla="*/ 2373970 h 4661785"/>
                <a:gd name="connsiteX4587" fmla="*/ 7653085 w 8370445"/>
                <a:gd name="connsiteY4587" fmla="*/ 2367782 h 4661785"/>
                <a:gd name="connsiteX4588" fmla="*/ 7660792 w 8370445"/>
                <a:gd name="connsiteY4588" fmla="*/ 2358738 h 4661785"/>
                <a:gd name="connsiteX4589" fmla="*/ 7661458 w 8370445"/>
                <a:gd name="connsiteY4589" fmla="*/ 2357977 h 4661785"/>
                <a:gd name="connsiteX4590" fmla="*/ 7661458 w 8370445"/>
                <a:gd name="connsiteY4590" fmla="*/ 2357120 h 4661785"/>
                <a:gd name="connsiteX4591" fmla="*/ 7663742 w 8370445"/>
                <a:gd name="connsiteY4591" fmla="*/ 2351123 h 4661785"/>
                <a:gd name="connsiteX4592" fmla="*/ 7665645 w 8370445"/>
                <a:gd name="connsiteY4592" fmla="*/ 2351123 h 4661785"/>
                <a:gd name="connsiteX4593" fmla="*/ 7669927 w 8370445"/>
                <a:gd name="connsiteY4593" fmla="*/ 2351979 h 4661785"/>
                <a:gd name="connsiteX4594" fmla="*/ 7671735 w 8370445"/>
                <a:gd name="connsiteY4594" fmla="*/ 2347981 h 4661785"/>
                <a:gd name="connsiteX4595" fmla="*/ 7676873 w 8370445"/>
                <a:gd name="connsiteY4595" fmla="*/ 2336367 h 4661785"/>
                <a:gd name="connsiteX4596" fmla="*/ 7678110 w 8370445"/>
                <a:gd name="connsiteY4596" fmla="*/ 2333606 h 4661785"/>
                <a:gd name="connsiteX4597" fmla="*/ 7676398 w 8370445"/>
                <a:gd name="connsiteY4597" fmla="*/ 2331131 h 4661785"/>
                <a:gd name="connsiteX4598" fmla="*/ 7675636 w 8370445"/>
                <a:gd name="connsiteY4598" fmla="*/ 2329989 h 4661785"/>
                <a:gd name="connsiteX4599" fmla="*/ 7683915 w 8370445"/>
                <a:gd name="connsiteY4599" fmla="*/ 2314471 h 4661785"/>
                <a:gd name="connsiteX4600" fmla="*/ 7689434 w 8370445"/>
                <a:gd name="connsiteY4600" fmla="*/ 2309997 h 4661785"/>
                <a:gd name="connsiteX4601" fmla="*/ 7690480 w 8370445"/>
                <a:gd name="connsiteY4601" fmla="*/ 2309140 h 4661785"/>
                <a:gd name="connsiteX4602" fmla="*/ 7691051 w 8370445"/>
                <a:gd name="connsiteY4602" fmla="*/ 2307998 h 4661785"/>
                <a:gd name="connsiteX4603" fmla="*/ 7696190 w 8370445"/>
                <a:gd name="connsiteY4603" fmla="*/ 2296383 h 4661785"/>
                <a:gd name="connsiteX4604" fmla="*/ 7697712 w 8370445"/>
                <a:gd name="connsiteY4604" fmla="*/ 2292956 h 4661785"/>
                <a:gd name="connsiteX4605" fmla="*/ 7695048 w 8370445"/>
                <a:gd name="connsiteY4605" fmla="*/ 2290291 h 4661785"/>
                <a:gd name="connsiteX4606" fmla="*/ 7692003 w 8370445"/>
                <a:gd name="connsiteY4606" fmla="*/ 2287244 h 4661785"/>
                <a:gd name="connsiteX4607" fmla="*/ 7694001 w 8370445"/>
                <a:gd name="connsiteY4607" fmla="*/ 2278486 h 4661785"/>
                <a:gd name="connsiteX4608" fmla="*/ 7694953 w 8370445"/>
                <a:gd name="connsiteY4608" fmla="*/ 2274393 h 4661785"/>
                <a:gd name="connsiteX4609" fmla="*/ 7692764 w 8370445"/>
                <a:gd name="connsiteY4609" fmla="*/ 2273345 h 4661785"/>
                <a:gd name="connsiteX4610" fmla="*/ 7698949 w 8370445"/>
                <a:gd name="connsiteY4610" fmla="*/ 2255924 h 4661785"/>
                <a:gd name="connsiteX4611" fmla="*/ 7700091 w 8370445"/>
                <a:gd name="connsiteY4611" fmla="*/ 2252687 h 4661785"/>
                <a:gd name="connsiteX4612" fmla="*/ 7697617 w 8370445"/>
                <a:gd name="connsiteY4612" fmla="*/ 2250212 h 4661785"/>
                <a:gd name="connsiteX4613" fmla="*/ 7695238 w 8370445"/>
                <a:gd name="connsiteY4613" fmla="*/ 2247832 h 4661785"/>
                <a:gd name="connsiteX4614" fmla="*/ 7694667 w 8370445"/>
                <a:gd name="connsiteY4614" fmla="*/ 2237836 h 4661785"/>
                <a:gd name="connsiteX4615" fmla="*/ 7787917 w 8370445"/>
                <a:gd name="connsiteY4615" fmla="*/ 2289815 h 4661785"/>
                <a:gd name="connsiteX4616" fmla="*/ 7794864 w 8370445"/>
                <a:gd name="connsiteY4616" fmla="*/ 2293718 h 4661785"/>
                <a:gd name="connsiteX4617" fmla="*/ 7796005 w 8370445"/>
                <a:gd name="connsiteY4617" fmla="*/ 2285816 h 4661785"/>
                <a:gd name="connsiteX4618" fmla="*/ 7801048 w 8370445"/>
                <a:gd name="connsiteY4618" fmla="*/ 2249260 h 4661785"/>
                <a:gd name="connsiteX4619" fmla="*/ 7803427 w 8370445"/>
                <a:gd name="connsiteY4619" fmla="*/ 2244500 h 4661785"/>
                <a:gd name="connsiteX4620" fmla="*/ 7809232 w 8370445"/>
                <a:gd name="connsiteY4620" fmla="*/ 2242786 h 4661785"/>
                <a:gd name="connsiteX4621" fmla="*/ 7827977 w 8370445"/>
                <a:gd name="connsiteY4621" fmla="*/ 2245738 h 4661785"/>
                <a:gd name="connsiteX4622" fmla="*/ 7844914 w 8370445"/>
                <a:gd name="connsiteY4622" fmla="*/ 2256400 h 4661785"/>
                <a:gd name="connsiteX4623" fmla="*/ 7844914 w 8370445"/>
                <a:gd name="connsiteY4623" fmla="*/ 2262017 h 4661785"/>
                <a:gd name="connsiteX4624" fmla="*/ 7840632 w 8370445"/>
                <a:gd name="connsiteY4624" fmla="*/ 2268395 h 4661785"/>
                <a:gd name="connsiteX4625" fmla="*/ 7839205 w 8370445"/>
                <a:gd name="connsiteY4625" fmla="*/ 2270584 h 4661785"/>
                <a:gd name="connsiteX4626" fmla="*/ 7840061 w 8370445"/>
                <a:gd name="connsiteY4626" fmla="*/ 2273155 h 4661785"/>
                <a:gd name="connsiteX4627" fmla="*/ 7842630 w 8370445"/>
                <a:gd name="connsiteY4627" fmla="*/ 2280866 h 4661785"/>
                <a:gd name="connsiteX4628" fmla="*/ 7843296 w 8370445"/>
                <a:gd name="connsiteY4628" fmla="*/ 2282865 h 4661785"/>
                <a:gd name="connsiteX4629" fmla="*/ 7845009 w 8370445"/>
                <a:gd name="connsiteY4629" fmla="*/ 2283912 h 4661785"/>
                <a:gd name="connsiteX4630" fmla="*/ 7860519 w 8370445"/>
                <a:gd name="connsiteY4630" fmla="*/ 2292861 h 4661785"/>
                <a:gd name="connsiteX4631" fmla="*/ 7862327 w 8370445"/>
                <a:gd name="connsiteY4631" fmla="*/ 2293908 h 4661785"/>
                <a:gd name="connsiteX4632" fmla="*/ 7864421 w 8370445"/>
                <a:gd name="connsiteY4632" fmla="*/ 2293908 h 4661785"/>
                <a:gd name="connsiteX4633" fmla="*/ 7880691 w 8370445"/>
                <a:gd name="connsiteY4633" fmla="*/ 2290386 h 4661785"/>
                <a:gd name="connsiteX4634" fmla="*/ 7891254 w 8370445"/>
                <a:gd name="connsiteY4634" fmla="*/ 2295146 h 4661785"/>
                <a:gd name="connsiteX4635" fmla="*/ 7894298 w 8370445"/>
                <a:gd name="connsiteY4635" fmla="*/ 2303428 h 4661785"/>
                <a:gd name="connsiteX4636" fmla="*/ 7895631 w 8370445"/>
                <a:gd name="connsiteY4636" fmla="*/ 2306950 h 4661785"/>
                <a:gd name="connsiteX4637" fmla="*/ 7913615 w 8370445"/>
                <a:gd name="connsiteY4637" fmla="*/ 2306950 h 4661785"/>
                <a:gd name="connsiteX4638" fmla="*/ 7915423 w 8370445"/>
                <a:gd name="connsiteY4638" fmla="*/ 2308759 h 4661785"/>
                <a:gd name="connsiteX4639" fmla="*/ 7913424 w 8370445"/>
                <a:gd name="connsiteY4639" fmla="*/ 2311996 h 4661785"/>
                <a:gd name="connsiteX4640" fmla="*/ 7919705 w 8370445"/>
                <a:gd name="connsiteY4640" fmla="*/ 2313043 h 4661785"/>
                <a:gd name="connsiteX4641" fmla="*/ 7923321 w 8370445"/>
                <a:gd name="connsiteY4641" fmla="*/ 2316661 h 4661785"/>
                <a:gd name="connsiteX4642" fmla="*/ 7925033 w 8370445"/>
                <a:gd name="connsiteY4642" fmla="*/ 2313900 h 4661785"/>
                <a:gd name="connsiteX4643" fmla="*/ 7927126 w 8370445"/>
                <a:gd name="connsiteY4643" fmla="*/ 2313900 h 4661785"/>
                <a:gd name="connsiteX4644" fmla="*/ 7933978 w 8370445"/>
                <a:gd name="connsiteY4644" fmla="*/ 2322753 h 4661785"/>
                <a:gd name="connsiteX4645" fmla="*/ 7935976 w 8370445"/>
                <a:gd name="connsiteY4645" fmla="*/ 2336081 h 4661785"/>
                <a:gd name="connsiteX4646" fmla="*/ 7935976 w 8370445"/>
                <a:gd name="connsiteY4646" fmla="*/ 2336081 h 4661785"/>
                <a:gd name="connsiteX4647" fmla="*/ 7935976 w 8370445"/>
                <a:gd name="connsiteY4647" fmla="*/ 2338175 h 4661785"/>
                <a:gd name="connsiteX4648" fmla="*/ 7935976 w 8370445"/>
                <a:gd name="connsiteY4648" fmla="*/ 2338175 h 4661785"/>
                <a:gd name="connsiteX4649" fmla="*/ 7937594 w 8370445"/>
                <a:gd name="connsiteY4649" fmla="*/ 2348552 h 4661785"/>
                <a:gd name="connsiteX4650" fmla="*/ 7937594 w 8370445"/>
                <a:gd name="connsiteY4650" fmla="*/ 2348552 h 4661785"/>
                <a:gd name="connsiteX4651" fmla="*/ 7935786 w 8370445"/>
                <a:gd name="connsiteY4651" fmla="*/ 2349028 h 4661785"/>
                <a:gd name="connsiteX4652" fmla="*/ 7934644 w 8370445"/>
                <a:gd name="connsiteY4652" fmla="*/ 2350456 h 4661785"/>
                <a:gd name="connsiteX4653" fmla="*/ 7929505 w 8370445"/>
                <a:gd name="connsiteY4653" fmla="*/ 2356930 h 4661785"/>
                <a:gd name="connsiteX4654" fmla="*/ 7928554 w 8370445"/>
                <a:gd name="connsiteY4654" fmla="*/ 2358072 h 4661785"/>
                <a:gd name="connsiteX4655" fmla="*/ 7928554 w 8370445"/>
                <a:gd name="connsiteY4655" fmla="*/ 2359595 h 4661785"/>
                <a:gd name="connsiteX4656" fmla="*/ 7927222 w 8370445"/>
                <a:gd name="connsiteY4656" fmla="*/ 2369972 h 4661785"/>
                <a:gd name="connsiteX4657" fmla="*/ 7938069 w 8370445"/>
                <a:gd name="connsiteY4657" fmla="*/ 2371305 h 4661785"/>
                <a:gd name="connsiteX4658" fmla="*/ 7939211 w 8370445"/>
                <a:gd name="connsiteY4658" fmla="*/ 2362546 h 4661785"/>
                <a:gd name="connsiteX4659" fmla="*/ 7942256 w 8370445"/>
                <a:gd name="connsiteY4659" fmla="*/ 2358643 h 4661785"/>
                <a:gd name="connsiteX4660" fmla="*/ 7945586 w 8370445"/>
                <a:gd name="connsiteY4660" fmla="*/ 2357882 h 4661785"/>
                <a:gd name="connsiteX4661" fmla="*/ 7950439 w 8370445"/>
                <a:gd name="connsiteY4661" fmla="*/ 2356644 h 4661785"/>
                <a:gd name="connsiteX4662" fmla="*/ 7949678 w 8370445"/>
                <a:gd name="connsiteY4662" fmla="*/ 2351599 h 4661785"/>
                <a:gd name="connsiteX4663" fmla="*/ 7947394 w 8370445"/>
                <a:gd name="connsiteY4663" fmla="*/ 2338175 h 4661785"/>
                <a:gd name="connsiteX4664" fmla="*/ 7964332 w 8370445"/>
                <a:gd name="connsiteY4664" fmla="*/ 2311615 h 4661785"/>
                <a:gd name="connsiteX4665" fmla="*/ 7967186 w 8370445"/>
                <a:gd name="connsiteY4665" fmla="*/ 2307046 h 4661785"/>
                <a:gd name="connsiteX4666" fmla="*/ 7962809 w 8370445"/>
                <a:gd name="connsiteY4666" fmla="*/ 2304094 h 4661785"/>
                <a:gd name="connsiteX4667" fmla="*/ 7935690 w 8370445"/>
                <a:gd name="connsiteY4667" fmla="*/ 2286007 h 4661785"/>
                <a:gd name="connsiteX4668" fmla="*/ 7930933 w 8370445"/>
                <a:gd name="connsiteY4668" fmla="*/ 2282960 h 4661785"/>
                <a:gd name="connsiteX4669" fmla="*/ 7928078 w 8370445"/>
                <a:gd name="connsiteY4669" fmla="*/ 2287720 h 4661785"/>
                <a:gd name="connsiteX4670" fmla="*/ 7921322 w 8370445"/>
                <a:gd name="connsiteY4670" fmla="*/ 2298668 h 4661785"/>
                <a:gd name="connsiteX4671" fmla="*/ 7919705 w 8370445"/>
                <a:gd name="connsiteY4671" fmla="*/ 2297050 h 4661785"/>
                <a:gd name="connsiteX4672" fmla="*/ 7918182 w 8370445"/>
                <a:gd name="connsiteY4672" fmla="*/ 2295431 h 4661785"/>
                <a:gd name="connsiteX4673" fmla="*/ 7902862 w 8370445"/>
                <a:gd name="connsiteY4673" fmla="*/ 2295431 h 4661785"/>
                <a:gd name="connsiteX4674" fmla="*/ 7900388 w 8370445"/>
                <a:gd name="connsiteY4674" fmla="*/ 2288672 h 4661785"/>
                <a:gd name="connsiteX4675" fmla="*/ 7899532 w 8370445"/>
                <a:gd name="connsiteY4675" fmla="*/ 2286578 h 4661785"/>
                <a:gd name="connsiteX4676" fmla="*/ 7897534 w 8370445"/>
                <a:gd name="connsiteY4676" fmla="*/ 2285626 h 4661785"/>
                <a:gd name="connsiteX4677" fmla="*/ 7883261 w 8370445"/>
                <a:gd name="connsiteY4677" fmla="*/ 2279152 h 4661785"/>
                <a:gd name="connsiteX4678" fmla="*/ 7881643 w 8370445"/>
                <a:gd name="connsiteY4678" fmla="*/ 2278391 h 4661785"/>
                <a:gd name="connsiteX4679" fmla="*/ 7879931 w 8370445"/>
                <a:gd name="connsiteY4679" fmla="*/ 2278391 h 4661785"/>
                <a:gd name="connsiteX4680" fmla="*/ 7863850 w 8370445"/>
                <a:gd name="connsiteY4680" fmla="*/ 2281818 h 4661785"/>
                <a:gd name="connsiteX4681" fmla="*/ 7851956 w 8370445"/>
                <a:gd name="connsiteY4681" fmla="*/ 2274868 h 4661785"/>
                <a:gd name="connsiteX4682" fmla="*/ 7850908 w 8370445"/>
                <a:gd name="connsiteY4682" fmla="*/ 2271632 h 4661785"/>
                <a:gd name="connsiteX4683" fmla="*/ 7854620 w 8370445"/>
                <a:gd name="connsiteY4683" fmla="*/ 2266110 h 4661785"/>
                <a:gd name="connsiteX4684" fmla="*/ 7855571 w 8370445"/>
                <a:gd name="connsiteY4684" fmla="*/ 2264777 h 4661785"/>
                <a:gd name="connsiteX4685" fmla="*/ 7855571 w 8370445"/>
                <a:gd name="connsiteY4685" fmla="*/ 2249736 h 4661785"/>
                <a:gd name="connsiteX4686" fmla="*/ 7853002 w 8370445"/>
                <a:gd name="connsiteY4686" fmla="*/ 2248118 h 4661785"/>
                <a:gd name="connsiteX4687" fmla="*/ 7832354 w 8370445"/>
                <a:gd name="connsiteY4687" fmla="*/ 2235266 h 4661785"/>
                <a:gd name="connsiteX4688" fmla="*/ 7831117 w 8370445"/>
                <a:gd name="connsiteY4688" fmla="*/ 2234504 h 4661785"/>
                <a:gd name="connsiteX4689" fmla="*/ 7829785 w 8370445"/>
                <a:gd name="connsiteY4689" fmla="*/ 2234504 h 4661785"/>
                <a:gd name="connsiteX4690" fmla="*/ 7810754 w 8370445"/>
                <a:gd name="connsiteY4690" fmla="*/ 2233267 h 4661785"/>
                <a:gd name="connsiteX4691" fmla="*/ 7808946 w 8370445"/>
                <a:gd name="connsiteY4691" fmla="*/ 2233267 h 4661785"/>
                <a:gd name="connsiteX4692" fmla="*/ 7807995 w 8370445"/>
                <a:gd name="connsiteY4692" fmla="*/ 2233267 h 4661785"/>
                <a:gd name="connsiteX4693" fmla="*/ 7801619 w 8370445"/>
                <a:gd name="connsiteY4693" fmla="*/ 2235075 h 4661785"/>
                <a:gd name="connsiteX4694" fmla="*/ 7800763 w 8370445"/>
                <a:gd name="connsiteY4694" fmla="*/ 2234409 h 4661785"/>
                <a:gd name="connsiteX4695" fmla="*/ 7800763 w 8370445"/>
                <a:gd name="connsiteY4695" fmla="*/ 2219368 h 4661785"/>
                <a:gd name="connsiteX4696" fmla="*/ 7799145 w 8370445"/>
                <a:gd name="connsiteY4696" fmla="*/ 2217844 h 4661785"/>
                <a:gd name="connsiteX4697" fmla="*/ 7795244 w 8370445"/>
                <a:gd name="connsiteY4697" fmla="*/ 2213941 h 4661785"/>
                <a:gd name="connsiteX4698" fmla="*/ 7794007 w 8370445"/>
                <a:gd name="connsiteY4698" fmla="*/ 2212704 h 4661785"/>
                <a:gd name="connsiteX4699" fmla="*/ 7792675 w 8370445"/>
                <a:gd name="connsiteY4699" fmla="*/ 2212704 h 4661785"/>
                <a:gd name="connsiteX4700" fmla="*/ 7789345 w 8370445"/>
                <a:gd name="connsiteY4700" fmla="*/ 2208325 h 4661785"/>
                <a:gd name="connsiteX4701" fmla="*/ 7788298 w 8370445"/>
                <a:gd name="connsiteY4701" fmla="*/ 2206897 h 4661785"/>
                <a:gd name="connsiteX4702" fmla="*/ 7788869 w 8370445"/>
                <a:gd name="connsiteY4702" fmla="*/ 2206325 h 4661785"/>
                <a:gd name="connsiteX4703" fmla="*/ 7802095 w 8370445"/>
                <a:gd name="connsiteY4703" fmla="*/ 2193093 h 4661785"/>
                <a:gd name="connsiteX4704" fmla="*/ 7783825 w 8370445"/>
                <a:gd name="connsiteY4704" fmla="*/ 2197186 h 4661785"/>
                <a:gd name="connsiteX4705" fmla="*/ 7780020 w 8370445"/>
                <a:gd name="connsiteY4705" fmla="*/ 2198043 h 4661785"/>
                <a:gd name="connsiteX4706" fmla="*/ 7781066 w 8370445"/>
                <a:gd name="connsiteY4706" fmla="*/ 2191855 h 4661785"/>
                <a:gd name="connsiteX4707" fmla="*/ 7775833 w 8370445"/>
                <a:gd name="connsiteY4707" fmla="*/ 2191855 h 4661785"/>
                <a:gd name="connsiteX4708" fmla="*/ 7777450 w 8370445"/>
                <a:gd name="connsiteY4708" fmla="*/ 2191094 h 4661785"/>
                <a:gd name="connsiteX4709" fmla="*/ 7775928 w 8370445"/>
                <a:gd name="connsiteY4709" fmla="*/ 2186619 h 4661785"/>
                <a:gd name="connsiteX4710" fmla="*/ 7773359 w 8370445"/>
                <a:gd name="connsiteY4710" fmla="*/ 2178813 h 4661785"/>
                <a:gd name="connsiteX4711" fmla="*/ 7772312 w 8370445"/>
                <a:gd name="connsiteY4711" fmla="*/ 2175767 h 4661785"/>
                <a:gd name="connsiteX4712" fmla="*/ 7769077 w 8370445"/>
                <a:gd name="connsiteY4712" fmla="*/ 2175195 h 4661785"/>
                <a:gd name="connsiteX4713" fmla="*/ 7761369 w 8370445"/>
                <a:gd name="connsiteY4713" fmla="*/ 2173863 h 4661785"/>
                <a:gd name="connsiteX4714" fmla="*/ 7756421 w 8370445"/>
                <a:gd name="connsiteY4714" fmla="*/ 2173101 h 4661785"/>
                <a:gd name="connsiteX4715" fmla="*/ 7755565 w 8370445"/>
                <a:gd name="connsiteY4715" fmla="*/ 2176528 h 4661785"/>
                <a:gd name="connsiteX4716" fmla="*/ 7753853 w 8370445"/>
                <a:gd name="connsiteY4716" fmla="*/ 2175671 h 4661785"/>
                <a:gd name="connsiteX4717" fmla="*/ 7744337 w 8370445"/>
                <a:gd name="connsiteY4717" fmla="*/ 2170911 h 4661785"/>
                <a:gd name="connsiteX4718" fmla="*/ 7745574 w 8370445"/>
                <a:gd name="connsiteY4718" fmla="*/ 2177861 h 4661785"/>
                <a:gd name="connsiteX4719" fmla="*/ 7744337 w 8370445"/>
                <a:gd name="connsiteY4719" fmla="*/ 2178813 h 4661785"/>
                <a:gd name="connsiteX4720" fmla="*/ 7742339 w 8370445"/>
                <a:gd name="connsiteY4720" fmla="*/ 2180336 h 4661785"/>
                <a:gd name="connsiteX4721" fmla="*/ 7723308 w 8370445"/>
                <a:gd name="connsiteY4721" fmla="*/ 2167770 h 4661785"/>
                <a:gd name="connsiteX4722" fmla="*/ 7732823 w 8370445"/>
                <a:gd name="connsiteY4722" fmla="*/ 2165961 h 4661785"/>
                <a:gd name="connsiteX4723" fmla="*/ 7735773 w 8370445"/>
                <a:gd name="connsiteY4723" fmla="*/ 2165485 h 4661785"/>
                <a:gd name="connsiteX4724" fmla="*/ 7758991 w 8370445"/>
                <a:gd name="connsiteY4724" fmla="*/ 2161106 h 4661785"/>
                <a:gd name="connsiteX4725" fmla="*/ 7768506 w 8370445"/>
                <a:gd name="connsiteY4725" fmla="*/ 2159392 h 4661785"/>
                <a:gd name="connsiteX4726" fmla="*/ 7778592 w 8370445"/>
                <a:gd name="connsiteY4726" fmla="*/ 2157488 h 4661785"/>
                <a:gd name="connsiteX4727" fmla="*/ 7781542 w 8370445"/>
                <a:gd name="connsiteY4727" fmla="*/ 2157488 h 4661785"/>
                <a:gd name="connsiteX4728" fmla="*/ 7790486 w 8370445"/>
                <a:gd name="connsiteY4728" fmla="*/ 2155775 h 4661785"/>
                <a:gd name="connsiteX4729" fmla="*/ 7791914 w 8370445"/>
                <a:gd name="connsiteY4729" fmla="*/ 2155775 h 4661785"/>
                <a:gd name="connsiteX4730" fmla="*/ 7802951 w 8370445"/>
                <a:gd name="connsiteY4730" fmla="*/ 2153681 h 4661785"/>
                <a:gd name="connsiteX4731" fmla="*/ 7809517 w 8370445"/>
                <a:gd name="connsiteY4731" fmla="*/ 2152443 h 4661785"/>
                <a:gd name="connsiteX4732" fmla="*/ 7826359 w 8370445"/>
                <a:gd name="connsiteY4732" fmla="*/ 2149301 h 4661785"/>
                <a:gd name="connsiteX4733" fmla="*/ 7827406 w 8370445"/>
                <a:gd name="connsiteY4733" fmla="*/ 2149301 h 4661785"/>
                <a:gd name="connsiteX4734" fmla="*/ 8106395 w 8370445"/>
                <a:gd name="connsiteY4734" fmla="*/ 2089707 h 4661785"/>
                <a:gd name="connsiteX4735" fmla="*/ 8182518 w 8370445"/>
                <a:gd name="connsiteY4735" fmla="*/ 2362356 h 4661785"/>
                <a:gd name="connsiteX4736" fmla="*/ 8183850 w 8370445"/>
                <a:gd name="connsiteY4736" fmla="*/ 2367211 h 4661785"/>
                <a:gd name="connsiteX4737" fmla="*/ 8188798 w 8370445"/>
                <a:gd name="connsiteY4737" fmla="*/ 2366259 h 4661785"/>
                <a:gd name="connsiteX4738" fmla="*/ 8285188 w 8370445"/>
                <a:gd name="connsiteY4738" fmla="*/ 2347219 h 4661785"/>
                <a:gd name="connsiteX4739" fmla="*/ 8285854 w 8370445"/>
                <a:gd name="connsiteY4739" fmla="*/ 2347886 h 4661785"/>
                <a:gd name="connsiteX4740" fmla="*/ 8287187 w 8370445"/>
                <a:gd name="connsiteY4740" fmla="*/ 2349219 h 4661785"/>
                <a:gd name="connsiteX4741" fmla="*/ 8288804 w 8370445"/>
                <a:gd name="connsiteY4741" fmla="*/ 2350837 h 4661785"/>
                <a:gd name="connsiteX4742" fmla="*/ 8299081 w 8370445"/>
                <a:gd name="connsiteY4742" fmla="*/ 2350837 h 4661785"/>
                <a:gd name="connsiteX4743" fmla="*/ 8299081 w 8370445"/>
                <a:gd name="connsiteY4743" fmla="*/ 2346934 h 4661785"/>
                <a:gd name="connsiteX4744" fmla="*/ 8305171 w 8370445"/>
                <a:gd name="connsiteY4744" fmla="*/ 2346934 h 4661785"/>
                <a:gd name="connsiteX4745" fmla="*/ 8299081 w 8370445"/>
                <a:gd name="connsiteY4745" fmla="*/ 2340651 h 4661785"/>
                <a:gd name="connsiteX4746" fmla="*/ 8299081 w 8370445"/>
                <a:gd name="connsiteY4746" fmla="*/ 2340651 h 4661785"/>
                <a:gd name="connsiteX4747" fmla="*/ 8297463 w 8370445"/>
                <a:gd name="connsiteY4747" fmla="*/ 2339032 h 4661785"/>
                <a:gd name="connsiteX4748" fmla="*/ 8300032 w 8370445"/>
                <a:gd name="connsiteY4748" fmla="*/ 2336462 h 4661785"/>
                <a:gd name="connsiteX4749" fmla="*/ 8298795 w 8370445"/>
                <a:gd name="connsiteY4749" fmla="*/ 2335129 h 4661785"/>
                <a:gd name="connsiteX4750" fmla="*/ 8297178 w 8370445"/>
                <a:gd name="connsiteY4750" fmla="*/ 2333606 h 4661785"/>
                <a:gd name="connsiteX4751" fmla="*/ 8295845 w 8370445"/>
                <a:gd name="connsiteY4751" fmla="*/ 2333606 h 4661785"/>
                <a:gd name="connsiteX4752" fmla="*/ 8294514 w 8370445"/>
                <a:gd name="connsiteY4752" fmla="*/ 2332273 h 4661785"/>
                <a:gd name="connsiteX4753" fmla="*/ 8285569 w 8370445"/>
                <a:gd name="connsiteY4753" fmla="*/ 2332273 h 4661785"/>
                <a:gd name="connsiteX4754" fmla="*/ 8285569 w 8370445"/>
                <a:gd name="connsiteY4754" fmla="*/ 2336081 h 4661785"/>
                <a:gd name="connsiteX4755" fmla="*/ 8273865 w 8370445"/>
                <a:gd name="connsiteY4755" fmla="*/ 2336081 h 4661785"/>
                <a:gd name="connsiteX4756" fmla="*/ 8275768 w 8370445"/>
                <a:gd name="connsiteY4756" fmla="*/ 2337985 h 4661785"/>
                <a:gd name="connsiteX4757" fmla="*/ 8191652 w 8370445"/>
                <a:gd name="connsiteY4757" fmla="*/ 2354550 h 4661785"/>
                <a:gd name="connsiteX4758" fmla="*/ 8117243 w 8370445"/>
                <a:gd name="connsiteY4758" fmla="*/ 2087993 h 4661785"/>
                <a:gd name="connsiteX4759" fmla="*/ 8118099 w 8370445"/>
                <a:gd name="connsiteY4759" fmla="*/ 2085518 h 4661785"/>
                <a:gd name="connsiteX4760" fmla="*/ 8125426 w 8370445"/>
                <a:gd name="connsiteY4760" fmla="*/ 2064670 h 4661785"/>
                <a:gd name="connsiteX4761" fmla="*/ 8132372 w 8370445"/>
                <a:gd name="connsiteY4761" fmla="*/ 2057720 h 4661785"/>
                <a:gd name="connsiteX4762" fmla="*/ 8150166 w 8370445"/>
                <a:gd name="connsiteY4762" fmla="*/ 2054388 h 4661785"/>
                <a:gd name="connsiteX4763" fmla="*/ 8161965 w 8370445"/>
                <a:gd name="connsiteY4763" fmla="*/ 2057625 h 4661785"/>
                <a:gd name="connsiteX4764" fmla="*/ 8160347 w 8370445"/>
                <a:gd name="connsiteY4764" fmla="*/ 2059529 h 4661785"/>
                <a:gd name="connsiteX4765" fmla="*/ 8159491 w 8370445"/>
                <a:gd name="connsiteY4765" fmla="*/ 2060576 h 4661785"/>
                <a:gd name="connsiteX4766" fmla="*/ 8159491 w 8370445"/>
                <a:gd name="connsiteY4766" fmla="*/ 2061814 h 4661785"/>
                <a:gd name="connsiteX4767" fmla="*/ 8156922 w 8370445"/>
                <a:gd name="connsiteY4767" fmla="*/ 2073428 h 4661785"/>
                <a:gd name="connsiteX4768" fmla="*/ 8160918 w 8370445"/>
                <a:gd name="connsiteY4768" fmla="*/ 2074380 h 4661785"/>
                <a:gd name="connsiteX4769" fmla="*/ 8160918 w 8370445"/>
                <a:gd name="connsiteY4769" fmla="*/ 2080092 h 4661785"/>
                <a:gd name="connsiteX4770" fmla="*/ 8166628 w 8370445"/>
                <a:gd name="connsiteY4770" fmla="*/ 2080092 h 4661785"/>
                <a:gd name="connsiteX4771" fmla="*/ 8167579 w 8370445"/>
                <a:gd name="connsiteY4771" fmla="*/ 2075808 h 4661785"/>
                <a:gd name="connsiteX4772" fmla="*/ 8169862 w 8370445"/>
                <a:gd name="connsiteY4772" fmla="*/ 2065526 h 4661785"/>
                <a:gd name="connsiteX4773" fmla="*/ 8175477 w 8370445"/>
                <a:gd name="connsiteY4773" fmla="*/ 2058767 h 4661785"/>
                <a:gd name="connsiteX4774" fmla="*/ 8178712 w 8370445"/>
                <a:gd name="connsiteY4774" fmla="*/ 2054959 h 4661785"/>
                <a:gd name="connsiteX4775" fmla="*/ 8177094 w 8370445"/>
                <a:gd name="connsiteY4775" fmla="*/ 2053436 h 4661785"/>
                <a:gd name="connsiteX4776" fmla="*/ 8183565 w 8370445"/>
                <a:gd name="connsiteY4776" fmla="*/ 2044678 h 4661785"/>
                <a:gd name="connsiteX4777" fmla="*/ 8198313 w 8370445"/>
                <a:gd name="connsiteY4777" fmla="*/ 2041251 h 4661785"/>
                <a:gd name="connsiteX4778" fmla="*/ 8199265 w 8370445"/>
                <a:gd name="connsiteY4778" fmla="*/ 2041251 h 4661785"/>
                <a:gd name="connsiteX4779" fmla="*/ 8200121 w 8370445"/>
                <a:gd name="connsiteY4779" fmla="*/ 2040775 h 4661785"/>
                <a:gd name="connsiteX4780" fmla="*/ 8215631 w 8370445"/>
                <a:gd name="connsiteY4780" fmla="*/ 2030398 h 4661785"/>
                <a:gd name="connsiteX4781" fmla="*/ 8218867 w 8370445"/>
                <a:gd name="connsiteY4781" fmla="*/ 2028208 h 4661785"/>
                <a:gd name="connsiteX4782" fmla="*/ 8217820 w 8370445"/>
                <a:gd name="connsiteY4782" fmla="*/ 2024401 h 4661785"/>
                <a:gd name="connsiteX4783" fmla="*/ 8214489 w 8370445"/>
                <a:gd name="connsiteY4783" fmla="*/ 2012120 h 4661785"/>
                <a:gd name="connsiteX4784" fmla="*/ 8216488 w 8370445"/>
                <a:gd name="connsiteY4784" fmla="*/ 2007455 h 4661785"/>
                <a:gd name="connsiteX4785" fmla="*/ 8220104 w 8370445"/>
                <a:gd name="connsiteY4785" fmla="*/ 2006694 h 4661785"/>
                <a:gd name="connsiteX4786" fmla="*/ 8222197 w 8370445"/>
                <a:gd name="connsiteY4786" fmla="*/ 2006694 h 4661785"/>
                <a:gd name="connsiteX4787" fmla="*/ 8223434 w 8370445"/>
                <a:gd name="connsiteY4787" fmla="*/ 2004885 h 4661785"/>
                <a:gd name="connsiteX4788" fmla="*/ 8238182 w 8370445"/>
                <a:gd name="connsiteY4788" fmla="*/ 1984036 h 4661785"/>
                <a:gd name="connsiteX4789" fmla="*/ 8249887 w 8370445"/>
                <a:gd name="connsiteY4789" fmla="*/ 1978229 h 4661785"/>
                <a:gd name="connsiteX4790" fmla="*/ 8251314 w 8370445"/>
                <a:gd name="connsiteY4790" fmla="*/ 1977468 h 4661785"/>
                <a:gd name="connsiteX4791" fmla="*/ 8252170 w 8370445"/>
                <a:gd name="connsiteY4791" fmla="*/ 1975944 h 4661785"/>
                <a:gd name="connsiteX4792" fmla="*/ 8257689 w 8370445"/>
                <a:gd name="connsiteY4792" fmla="*/ 1966425 h 4661785"/>
                <a:gd name="connsiteX4793" fmla="*/ 8268822 w 8370445"/>
                <a:gd name="connsiteY4793" fmla="*/ 1961950 h 4661785"/>
                <a:gd name="connsiteX4794" fmla="*/ 8270915 w 8370445"/>
                <a:gd name="connsiteY4794" fmla="*/ 1961093 h 4661785"/>
                <a:gd name="connsiteX4795" fmla="*/ 8271772 w 8370445"/>
                <a:gd name="connsiteY4795" fmla="*/ 1958999 h 4661785"/>
                <a:gd name="connsiteX4796" fmla="*/ 8274436 w 8370445"/>
                <a:gd name="connsiteY4796" fmla="*/ 1952526 h 4661785"/>
                <a:gd name="connsiteX4797" fmla="*/ 8275578 w 8370445"/>
                <a:gd name="connsiteY4797" fmla="*/ 1949670 h 4661785"/>
                <a:gd name="connsiteX4798" fmla="*/ 8273770 w 8370445"/>
                <a:gd name="connsiteY4798" fmla="*/ 1947194 h 4661785"/>
                <a:gd name="connsiteX4799" fmla="*/ 8269869 w 8370445"/>
                <a:gd name="connsiteY4799" fmla="*/ 1942054 h 4661785"/>
                <a:gd name="connsiteX4800" fmla="*/ 8269203 w 8370445"/>
                <a:gd name="connsiteY4800" fmla="*/ 1941102 h 4661785"/>
                <a:gd name="connsiteX4801" fmla="*/ 8268156 w 8370445"/>
                <a:gd name="connsiteY4801" fmla="*/ 1940531 h 4661785"/>
                <a:gd name="connsiteX4802" fmla="*/ 8248364 w 8370445"/>
                <a:gd name="connsiteY4802" fmla="*/ 1929392 h 4661785"/>
                <a:gd name="connsiteX4803" fmla="*/ 8239895 w 8370445"/>
                <a:gd name="connsiteY4803" fmla="*/ 1919872 h 4661785"/>
                <a:gd name="connsiteX4804" fmla="*/ 8238849 w 8370445"/>
                <a:gd name="connsiteY4804" fmla="*/ 1918635 h 4661785"/>
                <a:gd name="connsiteX4805" fmla="*/ 8237326 w 8370445"/>
                <a:gd name="connsiteY4805" fmla="*/ 1918635 h 4661785"/>
                <a:gd name="connsiteX4806" fmla="*/ 8230095 w 8370445"/>
                <a:gd name="connsiteY4806" fmla="*/ 1916540 h 4661785"/>
                <a:gd name="connsiteX4807" fmla="*/ 8219627 w 8370445"/>
                <a:gd name="connsiteY4807" fmla="*/ 1901404 h 4661785"/>
                <a:gd name="connsiteX4808" fmla="*/ 8217344 w 8370445"/>
                <a:gd name="connsiteY4808" fmla="*/ 1897977 h 4661785"/>
                <a:gd name="connsiteX4809" fmla="*/ 8213443 w 8370445"/>
                <a:gd name="connsiteY4809" fmla="*/ 1899309 h 4661785"/>
                <a:gd name="connsiteX4810" fmla="*/ 8207829 w 8370445"/>
                <a:gd name="connsiteY4810" fmla="*/ 1901213 h 4661785"/>
                <a:gd name="connsiteX4811" fmla="*/ 8204308 w 8370445"/>
                <a:gd name="connsiteY4811" fmla="*/ 1899405 h 4661785"/>
                <a:gd name="connsiteX4812" fmla="*/ 8198504 w 8370445"/>
                <a:gd name="connsiteY4812" fmla="*/ 1878461 h 4661785"/>
                <a:gd name="connsiteX4813" fmla="*/ 8197933 w 8370445"/>
                <a:gd name="connsiteY4813" fmla="*/ 1876557 h 4661785"/>
                <a:gd name="connsiteX4814" fmla="*/ 8196220 w 8370445"/>
                <a:gd name="connsiteY4814" fmla="*/ 1875415 h 4661785"/>
                <a:gd name="connsiteX4815" fmla="*/ 8188513 w 8370445"/>
                <a:gd name="connsiteY4815" fmla="*/ 1870274 h 4661785"/>
                <a:gd name="connsiteX4816" fmla="*/ 8186705 w 8370445"/>
                <a:gd name="connsiteY4816" fmla="*/ 1869036 h 4661785"/>
                <a:gd name="connsiteX4817" fmla="*/ 8184611 w 8370445"/>
                <a:gd name="connsiteY4817" fmla="*/ 1869036 h 4661785"/>
                <a:gd name="connsiteX4818" fmla="*/ 8173574 w 8370445"/>
                <a:gd name="connsiteY4818" fmla="*/ 1870845 h 4661785"/>
                <a:gd name="connsiteX4819" fmla="*/ 8169387 w 8370445"/>
                <a:gd name="connsiteY4819" fmla="*/ 1859040 h 4661785"/>
                <a:gd name="connsiteX4820" fmla="*/ 8171195 w 8370445"/>
                <a:gd name="connsiteY4820" fmla="*/ 1854471 h 4661785"/>
                <a:gd name="connsiteX4821" fmla="*/ 8172812 w 8370445"/>
                <a:gd name="connsiteY4821" fmla="*/ 1850377 h 4661785"/>
                <a:gd name="connsiteX4822" fmla="*/ 8169196 w 8370445"/>
                <a:gd name="connsiteY4822" fmla="*/ 1847902 h 4661785"/>
                <a:gd name="connsiteX4823" fmla="*/ 8167484 w 8370445"/>
                <a:gd name="connsiteY4823" fmla="*/ 1846760 h 4661785"/>
                <a:gd name="connsiteX4824" fmla="*/ 8166532 w 8370445"/>
                <a:gd name="connsiteY4824" fmla="*/ 1836478 h 4661785"/>
                <a:gd name="connsiteX4825" fmla="*/ 8167484 w 8370445"/>
                <a:gd name="connsiteY4825" fmla="*/ 1834003 h 4661785"/>
                <a:gd name="connsiteX4826" fmla="*/ 8171100 w 8370445"/>
                <a:gd name="connsiteY4826" fmla="*/ 1833242 h 4661785"/>
                <a:gd name="connsiteX4827" fmla="*/ 8173098 w 8370445"/>
                <a:gd name="connsiteY4827" fmla="*/ 1833242 h 4661785"/>
                <a:gd name="connsiteX4828" fmla="*/ 8174335 w 8370445"/>
                <a:gd name="connsiteY4828" fmla="*/ 1831528 h 4661785"/>
                <a:gd name="connsiteX4829" fmla="*/ 8178236 w 8370445"/>
                <a:gd name="connsiteY4829" fmla="*/ 1826387 h 4661785"/>
                <a:gd name="connsiteX4830" fmla="*/ 8179473 w 8370445"/>
                <a:gd name="connsiteY4830" fmla="*/ 1824674 h 4661785"/>
                <a:gd name="connsiteX4831" fmla="*/ 8179473 w 8370445"/>
                <a:gd name="connsiteY4831" fmla="*/ 1822484 h 4661785"/>
                <a:gd name="connsiteX4832" fmla="*/ 8178522 w 8370445"/>
                <a:gd name="connsiteY4832" fmla="*/ 1813916 h 4661785"/>
                <a:gd name="connsiteX4833" fmla="*/ 8182613 w 8370445"/>
                <a:gd name="connsiteY4833" fmla="*/ 1810584 h 4661785"/>
                <a:gd name="connsiteX4834" fmla="*/ 8187085 w 8370445"/>
                <a:gd name="connsiteY4834" fmla="*/ 1806967 h 4661785"/>
                <a:gd name="connsiteX4835" fmla="*/ 8183279 w 8370445"/>
                <a:gd name="connsiteY4835" fmla="*/ 1802683 h 4661785"/>
                <a:gd name="connsiteX4836" fmla="*/ 8165771 w 8370445"/>
                <a:gd name="connsiteY4836" fmla="*/ 1782977 h 4661785"/>
                <a:gd name="connsiteX4837" fmla="*/ 8186039 w 8370445"/>
                <a:gd name="connsiteY4837" fmla="*/ 1758130 h 4661785"/>
                <a:gd name="connsiteX4838" fmla="*/ 8187276 w 8370445"/>
                <a:gd name="connsiteY4838" fmla="*/ 1756607 h 4661785"/>
                <a:gd name="connsiteX4839" fmla="*/ 8187276 w 8370445"/>
                <a:gd name="connsiteY4839" fmla="*/ 1747087 h 4661785"/>
                <a:gd name="connsiteX4840" fmla="*/ 8192319 w 8370445"/>
                <a:gd name="connsiteY4840" fmla="*/ 1741375 h 4661785"/>
                <a:gd name="connsiteX4841" fmla="*/ 8193270 w 8370445"/>
                <a:gd name="connsiteY4841" fmla="*/ 1740328 h 4661785"/>
                <a:gd name="connsiteX4842" fmla="*/ 8193270 w 8370445"/>
                <a:gd name="connsiteY4842" fmla="*/ 1738900 h 4661785"/>
                <a:gd name="connsiteX4843" fmla="*/ 8200692 w 8370445"/>
                <a:gd name="connsiteY4843" fmla="*/ 1705390 h 4661785"/>
                <a:gd name="connsiteX4844" fmla="*/ 8214204 w 8370445"/>
                <a:gd name="connsiteY4844" fmla="*/ 1689872 h 4661785"/>
                <a:gd name="connsiteX4845" fmla="*/ 8302316 w 8370445"/>
                <a:gd name="connsiteY4845" fmla="*/ 1720907 h 4661785"/>
                <a:gd name="connsiteX4846" fmla="*/ 8358266 w 8370445"/>
                <a:gd name="connsiteY4846" fmla="*/ 1735568 h 4661785"/>
                <a:gd name="connsiteX4847" fmla="*/ 8359313 w 8370445"/>
                <a:gd name="connsiteY4847" fmla="*/ 1752894 h 4661785"/>
                <a:gd name="connsiteX4848" fmla="*/ 8354270 w 8370445"/>
                <a:gd name="connsiteY4848" fmla="*/ 1782025 h 4661785"/>
                <a:gd name="connsiteX4849" fmla="*/ 8354270 w 8370445"/>
                <a:gd name="connsiteY4849" fmla="*/ 1782691 h 4661785"/>
                <a:gd name="connsiteX4850" fmla="*/ 8354270 w 8370445"/>
                <a:gd name="connsiteY4850" fmla="*/ 1783357 h 4661785"/>
                <a:gd name="connsiteX4851" fmla="*/ 8355507 w 8370445"/>
                <a:gd name="connsiteY4851" fmla="*/ 1800112 h 4661785"/>
                <a:gd name="connsiteX4852" fmla="*/ 8358552 w 8370445"/>
                <a:gd name="connsiteY4852" fmla="*/ 1800112 h 4661785"/>
                <a:gd name="connsiteX4853" fmla="*/ 8363594 w 8370445"/>
                <a:gd name="connsiteY4853" fmla="*/ 1804968 h 4661785"/>
                <a:gd name="connsiteX4854" fmla="*/ 8364831 w 8370445"/>
                <a:gd name="connsiteY4854" fmla="*/ 1803730 h 4661785"/>
                <a:gd name="connsiteX4855" fmla="*/ 8366544 w 8370445"/>
                <a:gd name="connsiteY4855" fmla="*/ 1801921 h 4661785"/>
                <a:gd name="connsiteX4856" fmla="*/ 8366544 w 8370445"/>
                <a:gd name="connsiteY4856" fmla="*/ 1799446 h 4661785"/>
                <a:gd name="connsiteX4857" fmla="*/ 8365402 w 8370445"/>
                <a:gd name="connsiteY4857" fmla="*/ 1783357 h 4661785"/>
                <a:gd name="connsiteX4858" fmla="*/ 8370446 w 8370445"/>
                <a:gd name="connsiteY4858" fmla="*/ 1754798 h 4661785"/>
                <a:gd name="connsiteX4859" fmla="*/ 8370446 w 8370445"/>
                <a:gd name="connsiteY4859" fmla="*/ 1750704 h 4661785"/>
                <a:gd name="connsiteX4860" fmla="*/ 5556858 w 8370445"/>
                <a:gd name="connsiteY4860" fmla="*/ 4234344 h 4661785"/>
                <a:gd name="connsiteX4861" fmla="*/ 5543536 w 8370445"/>
                <a:gd name="connsiteY4861" fmla="*/ 4234344 h 4661785"/>
                <a:gd name="connsiteX4862" fmla="*/ 5545915 w 8370445"/>
                <a:gd name="connsiteY4862" fmla="*/ 4226823 h 4661785"/>
                <a:gd name="connsiteX4863" fmla="*/ 5546676 w 8370445"/>
                <a:gd name="connsiteY4863" fmla="*/ 4226823 h 4661785"/>
                <a:gd name="connsiteX4864" fmla="*/ 5548104 w 8370445"/>
                <a:gd name="connsiteY4864" fmla="*/ 4229679 h 4661785"/>
                <a:gd name="connsiteX4865" fmla="*/ 5549246 w 8370445"/>
                <a:gd name="connsiteY4865" fmla="*/ 4231964 h 4661785"/>
                <a:gd name="connsiteX4866" fmla="*/ 5551625 w 8370445"/>
                <a:gd name="connsiteY4866" fmla="*/ 4232535 h 4661785"/>
                <a:gd name="connsiteX4867" fmla="*/ 5556858 w 8370445"/>
                <a:gd name="connsiteY4867" fmla="*/ 4233868 h 4661785"/>
                <a:gd name="connsiteX4868" fmla="*/ 5560378 w 8370445"/>
                <a:gd name="connsiteY4868" fmla="*/ 4234724 h 4661785"/>
                <a:gd name="connsiteX4869" fmla="*/ 5588829 w 8370445"/>
                <a:gd name="connsiteY4869" fmla="*/ 4077456 h 4661785"/>
                <a:gd name="connsiteX4870" fmla="*/ 5594824 w 8370445"/>
                <a:gd name="connsiteY4870" fmla="*/ 4077456 h 4661785"/>
                <a:gd name="connsiteX4871" fmla="*/ 5589495 w 8370445"/>
                <a:gd name="connsiteY4871" fmla="*/ 4077456 h 4661785"/>
                <a:gd name="connsiteX4872" fmla="*/ 5580360 w 8370445"/>
                <a:gd name="connsiteY4872" fmla="*/ 4070602 h 4661785"/>
                <a:gd name="connsiteX4873" fmla="*/ 5580360 w 8370445"/>
                <a:gd name="connsiteY4873" fmla="*/ 4069650 h 4661785"/>
                <a:gd name="connsiteX4874" fmla="*/ 5585499 w 8370445"/>
                <a:gd name="connsiteY4874" fmla="*/ 4074695 h 4661785"/>
                <a:gd name="connsiteX4875" fmla="*/ 5586260 w 8370445"/>
                <a:gd name="connsiteY4875" fmla="*/ 4142953 h 4661785"/>
                <a:gd name="connsiteX4876" fmla="*/ 5586260 w 8370445"/>
                <a:gd name="connsiteY4876" fmla="*/ 4146094 h 4661785"/>
                <a:gd name="connsiteX4877" fmla="*/ 5584072 w 8370445"/>
                <a:gd name="connsiteY4877" fmla="*/ 4147142 h 4661785"/>
                <a:gd name="connsiteX4878" fmla="*/ 5580456 w 8370445"/>
                <a:gd name="connsiteY4878" fmla="*/ 4148950 h 4661785"/>
                <a:gd name="connsiteX4879" fmla="*/ 5576269 w 8370445"/>
                <a:gd name="connsiteY4879" fmla="*/ 4148379 h 4661785"/>
                <a:gd name="connsiteX4880" fmla="*/ 5575508 w 8370445"/>
                <a:gd name="connsiteY4880" fmla="*/ 4146570 h 4661785"/>
                <a:gd name="connsiteX4881" fmla="*/ 5576840 w 8370445"/>
                <a:gd name="connsiteY4881" fmla="*/ 4141905 h 4661785"/>
                <a:gd name="connsiteX4882" fmla="*/ 5578933 w 8370445"/>
                <a:gd name="connsiteY4882" fmla="*/ 4141049 h 4661785"/>
                <a:gd name="connsiteX4883" fmla="*/ 5580931 w 8370445"/>
                <a:gd name="connsiteY4883" fmla="*/ 4141715 h 4661785"/>
                <a:gd name="connsiteX4884" fmla="*/ 5583596 w 8370445"/>
                <a:gd name="connsiteY4884" fmla="*/ 4142572 h 4661785"/>
                <a:gd name="connsiteX4885" fmla="*/ 5585879 w 8370445"/>
                <a:gd name="connsiteY4885" fmla="*/ 4140858 h 4661785"/>
                <a:gd name="connsiteX4886" fmla="*/ 5585879 w 8370445"/>
                <a:gd name="connsiteY4886" fmla="*/ 4140858 h 4661785"/>
                <a:gd name="connsiteX4887" fmla="*/ 7314149 w 8370445"/>
                <a:gd name="connsiteY4887" fmla="*/ 3729124 h 4661785"/>
                <a:gd name="connsiteX4888" fmla="*/ 7314149 w 8370445"/>
                <a:gd name="connsiteY4888" fmla="*/ 3729124 h 4661785"/>
                <a:gd name="connsiteX4889" fmla="*/ 7314149 w 8370445"/>
                <a:gd name="connsiteY4889" fmla="*/ 3729124 h 4661785"/>
                <a:gd name="connsiteX4890" fmla="*/ 7931028 w 8370445"/>
                <a:gd name="connsiteY4890" fmla="*/ 2302857 h 4661785"/>
                <a:gd name="connsiteX4891" fmla="*/ 7934168 w 8370445"/>
                <a:gd name="connsiteY4891" fmla="*/ 2297811 h 4661785"/>
                <a:gd name="connsiteX4892" fmla="*/ 7952056 w 8370445"/>
                <a:gd name="connsiteY4892" fmla="*/ 2309711 h 4661785"/>
                <a:gd name="connsiteX4893" fmla="*/ 7944635 w 8370445"/>
                <a:gd name="connsiteY4893" fmla="*/ 2321421 h 4661785"/>
                <a:gd name="connsiteX4894" fmla="*/ 7944635 w 8370445"/>
                <a:gd name="connsiteY4894" fmla="*/ 2318945 h 4661785"/>
                <a:gd name="connsiteX4895" fmla="*/ 7944635 w 8370445"/>
                <a:gd name="connsiteY4895" fmla="*/ 2317613 h 4661785"/>
                <a:gd name="connsiteX4896" fmla="*/ 7943778 w 8370445"/>
                <a:gd name="connsiteY4896" fmla="*/ 2316470 h 4661785"/>
                <a:gd name="connsiteX4897" fmla="*/ 7934263 w 8370445"/>
                <a:gd name="connsiteY4897" fmla="*/ 2304856 h 4661785"/>
                <a:gd name="connsiteX4898" fmla="*/ 7933026 w 8370445"/>
                <a:gd name="connsiteY4898" fmla="*/ 2303142 h 4661785"/>
                <a:gd name="connsiteX4899" fmla="*/ 6123781 w 8370445"/>
                <a:gd name="connsiteY4899" fmla="*/ 2800270 h 4661785"/>
                <a:gd name="connsiteX4900" fmla="*/ 6128539 w 8370445"/>
                <a:gd name="connsiteY4900" fmla="*/ 2808933 h 4661785"/>
                <a:gd name="connsiteX4901" fmla="*/ 6125684 w 8370445"/>
                <a:gd name="connsiteY4901" fmla="*/ 2812836 h 4661785"/>
                <a:gd name="connsiteX4902" fmla="*/ 6124733 w 8370445"/>
                <a:gd name="connsiteY4902" fmla="*/ 2812836 h 4661785"/>
                <a:gd name="connsiteX4903" fmla="*/ 6123876 w 8370445"/>
                <a:gd name="connsiteY4903" fmla="*/ 2803317 h 4661785"/>
                <a:gd name="connsiteX4904" fmla="*/ 6123876 w 8370445"/>
                <a:gd name="connsiteY4904" fmla="*/ 2799032 h 4661785"/>
                <a:gd name="connsiteX4905" fmla="*/ 5443340 w 8370445"/>
                <a:gd name="connsiteY4905" fmla="*/ 2436135 h 4661785"/>
                <a:gd name="connsiteX4906" fmla="*/ 5444672 w 8370445"/>
                <a:gd name="connsiteY4906" fmla="*/ 2437468 h 4661785"/>
                <a:gd name="connsiteX4907" fmla="*/ 5482068 w 8370445"/>
                <a:gd name="connsiteY4907" fmla="*/ 2473548 h 4661785"/>
                <a:gd name="connsiteX4908" fmla="*/ 5482734 w 8370445"/>
                <a:gd name="connsiteY4908" fmla="*/ 2474215 h 4661785"/>
                <a:gd name="connsiteX4909" fmla="*/ 5483685 w 8370445"/>
                <a:gd name="connsiteY4909" fmla="*/ 2474215 h 4661785"/>
                <a:gd name="connsiteX4910" fmla="*/ 5493200 w 8370445"/>
                <a:gd name="connsiteY4910" fmla="*/ 2478689 h 4661785"/>
                <a:gd name="connsiteX4911" fmla="*/ 5503953 w 8370445"/>
                <a:gd name="connsiteY4911" fmla="*/ 2496586 h 4661785"/>
                <a:gd name="connsiteX4912" fmla="*/ 5504809 w 8370445"/>
                <a:gd name="connsiteY4912" fmla="*/ 2497919 h 4661785"/>
                <a:gd name="connsiteX4913" fmla="*/ 5506141 w 8370445"/>
                <a:gd name="connsiteY4913" fmla="*/ 2498681 h 4661785"/>
                <a:gd name="connsiteX4914" fmla="*/ 5523839 w 8370445"/>
                <a:gd name="connsiteY4914" fmla="*/ 2507439 h 4661785"/>
                <a:gd name="connsiteX4915" fmla="*/ 5550958 w 8370445"/>
                <a:gd name="connsiteY4915" fmla="*/ 2528478 h 4661785"/>
                <a:gd name="connsiteX4916" fmla="*/ 5557619 w 8370445"/>
                <a:gd name="connsiteY4916" fmla="*/ 2539616 h 4661785"/>
                <a:gd name="connsiteX4917" fmla="*/ 5561330 w 8370445"/>
                <a:gd name="connsiteY4917" fmla="*/ 2560560 h 4661785"/>
                <a:gd name="connsiteX4918" fmla="*/ 5561330 w 8370445"/>
                <a:gd name="connsiteY4918" fmla="*/ 2561702 h 4661785"/>
                <a:gd name="connsiteX4919" fmla="*/ 5561996 w 8370445"/>
                <a:gd name="connsiteY4919" fmla="*/ 2562654 h 4661785"/>
                <a:gd name="connsiteX4920" fmla="*/ 5565898 w 8370445"/>
                <a:gd name="connsiteY4920" fmla="*/ 2568556 h 4661785"/>
                <a:gd name="connsiteX4921" fmla="*/ 5563709 w 8370445"/>
                <a:gd name="connsiteY4921" fmla="*/ 2579219 h 4661785"/>
                <a:gd name="connsiteX4922" fmla="*/ 5563709 w 8370445"/>
                <a:gd name="connsiteY4922" fmla="*/ 2580552 h 4661785"/>
                <a:gd name="connsiteX4923" fmla="*/ 5563709 w 8370445"/>
                <a:gd name="connsiteY4923" fmla="*/ 2581789 h 4661785"/>
                <a:gd name="connsiteX4924" fmla="*/ 5570179 w 8370445"/>
                <a:gd name="connsiteY4924" fmla="*/ 2603780 h 4661785"/>
                <a:gd name="connsiteX4925" fmla="*/ 5570179 w 8370445"/>
                <a:gd name="connsiteY4925" fmla="*/ 2604542 h 4661785"/>
                <a:gd name="connsiteX4926" fmla="*/ 5570179 w 8370445"/>
                <a:gd name="connsiteY4926" fmla="*/ 2605303 h 4661785"/>
                <a:gd name="connsiteX4927" fmla="*/ 5580456 w 8370445"/>
                <a:gd name="connsiteY4927" fmla="*/ 2620725 h 4661785"/>
                <a:gd name="connsiteX4928" fmla="*/ 5581883 w 8370445"/>
                <a:gd name="connsiteY4928" fmla="*/ 2622915 h 4661785"/>
                <a:gd name="connsiteX4929" fmla="*/ 5584452 w 8370445"/>
                <a:gd name="connsiteY4929" fmla="*/ 2622915 h 4661785"/>
                <a:gd name="connsiteX4930" fmla="*/ 5595966 w 8370445"/>
                <a:gd name="connsiteY4930" fmla="*/ 2624248 h 4661785"/>
                <a:gd name="connsiteX4931" fmla="*/ 5599296 w 8370445"/>
                <a:gd name="connsiteY4931" fmla="*/ 2624248 h 4661785"/>
                <a:gd name="connsiteX4932" fmla="*/ 5601104 w 8370445"/>
                <a:gd name="connsiteY4932" fmla="*/ 2621582 h 4661785"/>
                <a:gd name="connsiteX4933" fmla="*/ 5613950 w 8370445"/>
                <a:gd name="connsiteY4933" fmla="*/ 2602542 h 4661785"/>
                <a:gd name="connsiteX4934" fmla="*/ 5620325 w 8370445"/>
                <a:gd name="connsiteY4934" fmla="*/ 2601686 h 4661785"/>
                <a:gd name="connsiteX4935" fmla="*/ 5637072 w 8370445"/>
                <a:gd name="connsiteY4935" fmla="*/ 2608921 h 4661785"/>
                <a:gd name="connsiteX4936" fmla="*/ 5638119 w 8370445"/>
                <a:gd name="connsiteY4936" fmla="*/ 2608921 h 4661785"/>
                <a:gd name="connsiteX4937" fmla="*/ 5646492 w 8370445"/>
                <a:gd name="connsiteY4937" fmla="*/ 2608921 h 4661785"/>
                <a:gd name="connsiteX4938" fmla="*/ 5668283 w 8370445"/>
                <a:gd name="connsiteY4938" fmla="*/ 2624533 h 4661785"/>
                <a:gd name="connsiteX4939" fmla="*/ 5656293 w 8370445"/>
                <a:gd name="connsiteY4939" fmla="*/ 2647476 h 4661785"/>
                <a:gd name="connsiteX4940" fmla="*/ 5655341 w 8370445"/>
                <a:gd name="connsiteY4940" fmla="*/ 2649190 h 4661785"/>
                <a:gd name="connsiteX4941" fmla="*/ 5655341 w 8370445"/>
                <a:gd name="connsiteY4941" fmla="*/ 2651189 h 4661785"/>
                <a:gd name="connsiteX4942" fmla="*/ 5660004 w 8370445"/>
                <a:gd name="connsiteY4942" fmla="*/ 2672037 h 4661785"/>
                <a:gd name="connsiteX4943" fmla="*/ 5649728 w 8370445"/>
                <a:gd name="connsiteY4943" fmla="*/ 2686888 h 4661785"/>
                <a:gd name="connsiteX4944" fmla="*/ 5649157 w 8370445"/>
                <a:gd name="connsiteY4944" fmla="*/ 2687745 h 4661785"/>
                <a:gd name="connsiteX4945" fmla="*/ 5649157 w 8370445"/>
                <a:gd name="connsiteY4945" fmla="*/ 2688697 h 4661785"/>
                <a:gd name="connsiteX4946" fmla="*/ 5642876 w 8370445"/>
                <a:gd name="connsiteY4946" fmla="*/ 2713735 h 4661785"/>
                <a:gd name="connsiteX4947" fmla="*/ 5634218 w 8370445"/>
                <a:gd name="connsiteY4947" fmla="*/ 2728585 h 4661785"/>
                <a:gd name="connsiteX4948" fmla="*/ 5633456 w 8370445"/>
                <a:gd name="connsiteY4948" fmla="*/ 2729823 h 4661785"/>
                <a:gd name="connsiteX4949" fmla="*/ 5633456 w 8370445"/>
                <a:gd name="connsiteY4949" fmla="*/ 2760858 h 4661785"/>
                <a:gd name="connsiteX4950" fmla="*/ 5633932 w 8370445"/>
                <a:gd name="connsiteY4950" fmla="*/ 2761905 h 4661785"/>
                <a:gd name="connsiteX4951" fmla="*/ 5639165 w 8370445"/>
                <a:gd name="connsiteY4951" fmla="*/ 2773519 h 4661785"/>
                <a:gd name="connsiteX4952" fmla="*/ 5640022 w 8370445"/>
                <a:gd name="connsiteY4952" fmla="*/ 2775518 h 4661785"/>
                <a:gd name="connsiteX4953" fmla="*/ 5641925 w 8370445"/>
                <a:gd name="connsiteY4953" fmla="*/ 2776375 h 4661785"/>
                <a:gd name="connsiteX4954" fmla="*/ 5649917 w 8370445"/>
                <a:gd name="connsiteY4954" fmla="*/ 2779802 h 4661785"/>
                <a:gd name="connsiteX4955" fmla="*/ 5664571 w 8370445"/>
                <a:gd name="connsiteY4955" fmla="*/ 2795700 h 4661785"/>
                <a:gd name="connsiteX4956" fmla="*/ 5664571 w 8370445"/>
                <a:gd name="connsiteY4956" fmla="*/ 2796177 h 4661785"/>
                <a:gd name="connsiteX4957" fmla="*/ 5665142 w 8370445"/>
                <a:gd name="connsiteY4957" fmla="*/ 2796177 h 4661785"/>
                <a:gd name="connsiteX4958" fmla="*/ 5703775 w 8370445"/>
                <a:gd name="connsiteY4958" fmla="*/ 2822071 h 4661785"/>
                <a:gd name="connsiteX4959" fmla="*/ 5705202 w 8370445"/>
                <a:gd name="connsiteY4959" fmla="*/ 2822927 h 4661785"/>
                <a:gd name="connsiteX4960" fmla="*/ 5706534 w 8370445"/>
                <a:gd name="connsiteY4960" fmla="*/ 2822927 h 4661785"/>
                <a:gd name="connsiteX4961" fmla="*/ 5706534 w 8370445"/>
                <a:gd name="connsiteY4961" fmla="*/ 2832447 h 4661785"/>
                <a:gd name="connsiteX4962" fmla="*/ 5708151 w 8370445"/>
                <a:gd name="connsiteY4962" fmla="*/ 2833971 h 4661785"/>
                <a:gd name="connsiteX4963" fmla="*/ 5714622 w 8370445"/>
                <a:gd name="connsiteY4963" fmla="*/ 2840444 h 4661785"/>
                <a:gd name="connsiteX4964" fmla="*/ 5716240 w 8370445"/>
                <a:gd name="connsiteY4964" fmla="*/ 2842062 h 4661785"/>
                <a:gd name="connsiteX4965" fmla="*/ 5726611 w 8370445"/>
                <a:gd name="connsiteY4965" fmla="*/ 2842062 h 4661785"/>
                <a:gd name="connsiteX4966" fmla="*/ 5728039 w 8370445"/>
                <a:gd name="connsiteY4966" fmla="*/ 2841015 h 4661785"/>
                <a:gd name="connsiteX4967" fmla="*/ 5734318 w 8370445"/>
                <a:gd name="connsiteY4967" fmla="*/ 2836541 h 4661785"/>
                <a:gd name="connsiteX4968" fmla="*/ 5752398 w 8370445"/>
                <a:gd name="connsiteY4968" fmla="*/ 2846061 h 4661785"/>
                <a:gd name="connsiteX4969" fmla="*/ 5760296 w 8370445"/>
                <a:gd name="connsiteY4969" fmla="*/ 2854914 h 4661785"/>
                <a:gd name="connsiteX4970" fmla="*/ 5765053 w 8370445"/>
                <a:gd name="connsiteY4970" fmla="*/ 2865862 h 4661785"/>
                <a:gd name="connsiteX4971" fmla="*/ 5766005 w 8370445"/>
                <a:gd name="connsiteY4971" fmla="*/ 2867956 h 4661785"/>
                <a:gd name="connsiteX4972" fmla="*/ 5768288 w 8370445"/>
                <a:gd name="connsiteY4972" fmla="*/ 2868813 h 4661785"/>
                <a:gd name="connsiteX4973" fmla="*/ 5790650 w 8370445"/>
                <a:gd name="connsiteY4973" fmla="*/ 2876619 h 4661785"/>
                <a:gd name="connsiteX4974" fmla="*/ 5793028 w 8370445"/>
                <a:gd name="connsiteY4974" fmla="*/ 2909177 h 4661785"/>
                <a:gd name="connsiteX4975" fmla="*/ 5793028 w 8370445"/>
                <a:gd name="connsiteY4975" fmla="*/ 2910605 h 4661785"/>
                <a:gd name="connsiteX4976" fmla="*/ 5793789 w 8370445"/>
                <a:gd name="connsiteY4976" fmla="*/ 2911748 h 4661785"/>
                <a:gd name="connsiteX4977" fmla="*/ 5809965 w 8370445"/>
                <a:gd name="connsiteY4977" fmla="*/ 2936690 h 4661785"/>
                <a:gd name="connsiteX4978" fmla="*/ 5810917 w 8370445"/>
                <a:gd name="connsiteY4978" fmla="*/ 2941259 h 4661785"/>
                <a:gd name="connsiteX4979" fmla="*/ 5810061 w 8370445"/>
                <a:gd name="connsiteY4979" fmla="*/ 2946971 h 4661785"/>
                <a:gd name="connsiteX4980" fmla="*/ 5800545 w 8370445"/>
                <a:gd name="connsiteY4980" fmla="*/ 2953349 h 4661785"/>
                <a:gd name="connsiteX4981" fmla="*/ 5798166 w 8370445"/>
                <a:gd name="connsiteY4981" fmla="*/ 2954968 h 4661785"/>
                <a:gd name="connsiteX4982" fmla="*/ 5798166 w 8370445"/>
                <a:gd name="connsiteY4982" fmla="*/ 2973056 h 4661785"/>
                <a:gd name="connsiteX4983" fmla="*/ 5801497 w 8370445"/>
                <a:gd name="connsiteY4983" fmla="*/ 2974484 h 4661785"/>
                <a:gd name="connsiteX4984" fmla="*/ 5807206 w 8370445"/>
                <a:gd name="connsiteY4984" fmla="*/ 2976959 h 4661785"/>
                <a:gd name="connsiteX4985" fmla="*/ 5807206 w 8370445"/>
                <a:gd name="connsiteY4985" fmla="*/ 2980957 h 4661785"/>
                <a:gd name="connsiteX4986" fmla="*/ 5807206 w 8370445"/>
                <a:gd name="connsiteY4986" fmla="*/ 2982100 h 4661785"/>
                <a:gd name="connsiteX4987" fmla="*/ 5813677 w 8370445"/>
                <a:gd name="connsiteY4987" fmla="*/ 2996284 h 4661785"/>
                <a:gd name="connsiteX4988" fmla="*/ 5813677 w 8370445"/>
                <a:gd name="connsiteY4988" fmla="*/ 2996855 h 4661785"/>
                <a:gd name="connsiteX4989" fmla="*/ 5813677 w 8370445"/>
                <a:gd name="connsiteY4989" fmla="*/ 2997427 h 4661785"/>
                <a:gd name="connsiteX4990" fmla="*/ 5823192 w 8370445"/>
                <a:gd name="connsiteY4990" fmla="*/ 3009041 h 4661785"/>
                <a:gd name="connsiteX4991" fmla="*/ 5824334 w 8370445"/>
                <a:gd name="connsiteY4991" fmla="*/ 3019132 h 4661785"/>
                <a:gd name="connsiteX4992" fmla="*/ 5824334 w 8370445"/>
                <a:gd name="connsiteY4992" fmla="*/ 3022178 h 4661785"/>
                <a:gd name="connsiteX4993" fmla="*/ 5827093 w 8370445"/>
                <a:gd name="connsiteY4993" fmla="*/ 3023511 h 4661785"/>
                <a:gd name="connsiteX4994" fmla="*/ 5846124 w 8370445"/>
                <a:gd name="connsiteY4994" fmla="*/ 3033031 h 4661785"/>
                <a:gd name="connsiteX4995" fmla="*/ 5852499 w 8370445"/>
                <a:gd name="connsiteY4995" fmla="*/ 3035982 h 4661785"/>
                <a:gd name="connsiteX4996" fmla="*/ 5853832 w 8370445"/>
                <a:gd name="connsiteY4996" fmla="*/ 3029128 h 4661785"/>
                <a:gd name="connsiteX4997" fmla="*/ 5854592 w 8370445"/>
                <a:gd name="connsiteY4997" fmla="*/ 3024939 h 4661785"/>
                <a:gd name="connsiteX4998" fmla="*/ 5855829 w 8370445"/>
                <a:gd name="connsiteY4998" fmla="*/ 3025606 h 4661785"/>
                <a:gd name="connsiteX4999" fmla="*/ 5858970 w 8370445"/>
                <a:gd name="connsiteY4999" fmla="*/ 3032745 h 4661785"/>
                <a:gd name="connsiteX5000" fmla="*/ 5860587 w 8370445"/>
                <a:gd name="connsiteY5000" fmla="*/ 3036553 h 4661785"/>
                <a:gd name="connsiteX5001" fmla="*/ 5864583 w 8370445"/>
                <a:gd name="connsiteY5001" fmla="*/ 3036553 h 4661785"/>
                <a:gd name="connsiteX5002" fmla="*/ 5873338 w 8370445"/>
                <a:gd name="connsiteY5002" fmla="*/ 3035411 h 4661785"/>
                <a:gd name="connsiteX5003" fmla="*/ 5874765 w 8370445"/>
                <a:gd name="connsiteY5003" fmla="*/ 3036172 h 4661785"/>
                <a:gd name="connsiteX5004" fmla="*/ 5874765 w 8370445"/>
                <a:gd name="connsiteY5004" fmla="*/ 3037696 h 4661785"/>
                <a:gd name="connsiteX5005" fmla="*/ 5871339 w 8370445"/>
                <a:gd name="connsiteY5005" fmla="*/ 3055974 h 4661785"/>
                <a:gd name="connsiteX5006" fmla="*/ 5864393 w 8370445"/>
                <a:gd name="connsiteY5006" fmla="*/ 3065494 h 4661785"/>
                <a:gd name="connsiteX5007" fmla="*/ 5861348 w 8370445"/>
                <a:gd name="connsiteY5007" fmla="*/ 3069492 h 4661785"/>
                <a:gd name="connsiteX5008" fmla="*/ 5865154 w 8370445"/>
                <a:gd name="connsiteY5008" fmla="*/ 3072824 h 4661785"/>
                <a:gd name="connsiteX5009" fmla="*/ 5868961 w 8370445"/>
                <a:gd name="connsiteY5009" fmla="*/ 3076156 h 4661785"/>
                <a:gd name="connsiteX5010" fmla="*/ 5866391 w 8370445"/>
                <a:gd name="connsiteY5010" fmla="*/ 3076156 h 4661785"/>
                <a:gd name="connsiteX5011" fmla="*/ 5864964 w 8370445"/>
                <a:gd name="connsiteY5011" fmla="*/ 3079488 h 4661785"/>
                <a:gd name="connsiteX5012" fmla="*/ 5861158 w 8370445"/>
                <a:gd name="connsiteY5012" fmla="*/ 3088532 h 4661785"/>
                <a:gd name="connsiteX5013" fmla="*/ 5860111 w 8370445"/>
                <a:gd name="connsiteY5013" fmla="*/ 3090912 h 4661785"/>
                <a:gd name="connsiteX5014" fmla="*/ 5861253 w 8370445"/>
                <a:gd name="connsiteY5014" fmla="*/ 3093101 h 4661785"/>
                <a:gd name="connsiteX5015" fmla="*/ 5866486 w 8370445"/>
                <a:gd name="connsiteY5015" fmla="*/ 3103573 h 4661785"/>
                <a:gd name="connsiteX5016" fmla="*/ 5863822 w 8370445"/>
                <a:gd name="connsiteY5016" fmla="*/ 3108904 h 4661785"/>
                <a:gd name="connsiteX5017" fmla="*/ 5863822 w 8370445"/>
                <a:gd name="connsiteY5017" fmla="*/ 3109761 h 4661785"/>
                <a:gd name="connsiteX5018" fmla="*/ 5863822 w 8370445"/>
                <a:gd name="connsiteY5018" fmla="*/ 3110713 h 4661785"/>
                <a:gd name="connsiteX5019" fmla="*/ 5862966 w 8370445"/>
                <a:gd name="connsiteY5019" fmla="*/ 3118900 h 4661785"/>
                <a:gd name="connsiteX5020" fmla="*/ 5857828 w 8370445"/>
                <a:gd name="connsiteY5020" fmla="*/ 3120614 h 4661785"/>
                <a:gd name="connsiteX5021" fmla="*/ 5848312 w 8370445"/>
                <a:gd name="connsiteY5021" fmla="*/ 3111094 h 4661785"/>
                <a:gd name="connsiteX5022" fmla="*/ 5846790 w 8370445"/>
                <a:gd name="connsiteY5022" fmla="*/ 3109476 h 4661785"/>
                <a:gd name="connsiteX5023" fmla="*/ 5833944 w 8370445"/>
                <a:gd name="connsiteY5023" fmla="*/ 3109476 h 4661785"/>
                <a:gd name="connsiteX5024" fmla="*/ 5832802 w 8370445"/>
                <a:gd name="connsiteY5024" fmla="*/ 3113379 h 4661785"/>
                <a:gd name="connsiteX5025" fmla="*/ 5829757 w 8370445"/>
                <a:gd name="connsiteY5025" fmla="*/ 3140605 h 4661785"/>
                <a:gd name="connsiteX5026" fmla="*/ 5828140 w 8370445"/>
                <a:gd name="connsiteY5026" fmla="*/ 3134799 h 4661785"/>
                <a:gd name="connsiteX5027" fmla="*/ 5827569 w 8370445"/>
                <a:gd name="connsiteY5027" fmla="*/ 3132799 h 4661785"/>
                <a:gd name="connsiteX5028" fmla="*/ 5825856 w 8370445"/>
                <a:gd name="connsiteY5028" fmla="*/ 3131657 h 4661785"/>
                <a:gd name="connsiteX5029" fmla="*/ 5821860 w 8370445"/>
                <a:gd name="connsiteY5029" fmla="*/ 3128991 h 4661785"/>
                <a:gd name="connsiteX5030" fmla="*/ 5820908 w 8370445"/>
                <a:gd name="connsiteY5030" fmla="*/ 3128420 h 4661785"/>
                <a:gd name="connsiteX5031" fmla="*/ 5819766 w 8370445"/>
                <a:gd name="connsiteY5031" fmla="*/ 3128420 h 4661785"/>
                <a:gd name="connsiteX5032" fmla="*/ 5812439 w 8370445"/>
                <a:gd name="connsiteY5032" fmla="*/ 3126992 h 4661785"/>
                <a:gd name="connsiteX5033" fmla="*/ 5809775 w 8370445"/>
                <a:gd name="connsiteY5033" fmla="*/ 3126516 h 4661785"/>
                <a:gd name="connsiteX5034" fmla="*/ 5807777 w 8370445"/>
                <a:gd name="connsiteY5034" fmla="*/ 3128325 h 4661785"/>
                <a:gd name="connsiteX5035" fmla="*/ 5803686 w 8370445"/>
                <a:gd name="connsiteY5035" fmla="*/ 3132038 h 4661785"/>
                <a:gd name="connsiteX5036" fmla="*/ 5802449 w 8370445"/>
                <a:gd name="connsiteY5036" fmla="*/ 3133180 h 4661785"/>
                <a:gd name="connsiteX5037" fmla="*/ 5802449 w 8370445"/>
                <a:gd name="connsiteY5037" fmla="*/ 3134894 h 4661785"/>
                <a:gd name="connsiteX5038" fmla="*/ 5801497 w 8370445"/>
                <a:gd name="connsiteY5038" fmla="*/ 3139653 h 4661785"/>
                <a:gd name="connsiteX5039" fmla="*/ 5801497 w 8370445"/>
                <a:gd name="connsiteY5039" fmla="*/ 3140986 h 4661785"/>
                <a:gd name="connsiteX5040" fmla="*/ 5801497 w 8370445"/>
                <a:gd name="connsiteY5040" fmla="*/ 3142414 h 4661785"/>
                <a:gd name="connsiteX5041" fmla="*/ 5801497 w 8370445"/>
                <a:gd name="connsiteY5041" fmla="*/ 3144032 h 4661785"/>
                <a:gd name="connsiteX5042" fmla="*/ 5800545 w 8370445"/>
                <a:gd name="connsiteY5042" fmla="*/ 3144032 h 4661785"/>
                <a:gd name="connsiteX5043" fmla="*/ 5801973 w 8370445"/>
                <a:gd name="connsiteY5043" fmla="*/ 3145556 h 4661785"/>
                <a:gd name="connsiteX5044" fmla="*/ 5801973 w 8370445"/>
                <a:gd name="connsiteY5044" fmla="*/ 3146603 h 4661785"/>
                <a:gd name="connsiteX5045" fmla="*/ 5802544 w 8370445"/>
                <a:gd name="connsiteY5045" fmla="*/ 3148507 h 4661785"/>
                <a:gd name="connsiteX5046" fmla="*/ 5804161 w 8370445"/>
                <a:gd name="connsiteY5046" fmla="*/ 3149649 h 4661785"/>
                <a:gd name="connsiteX5047" fmla="*/ 5808443 w 8370445"/>
                <a:gd name="connsiteY5047" fmla="*/ 3152410 h 4661785"/>
                <a:gd name="connsiteX5048" fmla="*/ 5808919 w 8370445"/>
                <a:gd name="connsiteY5048" fmla="*/ 3152886 h 4661785"/>
                <a:gd name="connsiteX5049" fmla="*/ 5805874 w 8370445"/>
                <a:gd name="connsiteY5049" fmla="*/ 3158312 h 4661785"/>
                <a:gd name="connsiteX5050" fmla="*/ 5804352 w 8370445"/>
                <a:gd name="connsiteY5050" fmla="*/ 3160883 h 4661785"/>
                <a:gd name="connsiteX5051" fmla="*/ 5805683 w 8370445"/>
                <a:gd name="connsiteY5051" fmla="*/ 3163453 h 4661785"/>
                <a:gd name="connsiteX5052" fmla="*/ 5810346 w 8370445"/>
                <a:gd name="connsiteY5052" fmla="*/ 3172973 h 4661785"/>
                <a:gd name="connsiteX5053" fmla="*/ 5810346 w 8370445"/>
                <a:gd name="connsiteY5053" fmla="*/ 3177447 h 4661785"/>
                <a:gd name="connsiteX5054" fmla="*/ 5804923 w 8370445"/>
                <a:gd name="connsiteY5054" fmla="*/ 3176686 h 4661785"/>
                <a:gd name="connsiteX5055" fmla="*/ 5802829 w 8370445"/>
                <a:gd name="connsiteY5055" fmla="*/ 3176686 h 4661785"/>
                <a:gd name="connsiteX5056" fmla="*/ 5801116 w 8370445"/>
                <a:gd name="connsiteY5056" fmla="*/ 3177924 h 4661785"/>
                <a:gd name="connsiteX5057" fmla="*/ 5797215 w 8370445"/>
                <a:gd name="connsiteY5057" fmla="*/ 3180494 h 4661785"/>
                <a:gd name="connsiteX5058" fmla="*/ 5793789 w 8370445"/>
                <a:gd name="connsiteY5058" fmla="*/ 3182778 h 4661785"/>
                <a:gd name="connsiteX5059" fmla="*/ 5795122 w 8370445"/>
                <a:gd name="connsiteY5059" fmla="*/ 3186777 h 4661785"/>
                <a:gd name="connsiteX5060" fmla="*/ 5797691 w 8370445"/>
                <a:gd name="connsiteY5060" fmla="*/ 3194488 h 4661785"/>
                <a:gd name="connsiteX5061" fmla="*/ 5798357 w 8370445"/>
                <a:gd name="connsiteY5061" fmla="*/ 3196582 h 4661785"/>
                <a:gd name="connsiteX5062" fmla="*/ 5800450 w 8370445"/>
                <a:gd name="connsiteY5062" fmla="*/ 3197629 h 4661785"/>
                <a:gd name="connsiteX5063" fmla="*/ 5805874 w 8370445"/>
                <a:gd name="connsiteY5063" fmla="*/ 3200390 h 4661785"/>
                <a:gd name="connsiteX5064" fmla="*/ 5803781 w 8370445"/>
                <a:gd name="connsiteY5064" fmla="*/ 3201628 h 4661785"/>
                <a:gd name="connsiteX5065" fmla="*/ 5785701 w 8370445"/>
                <a:gd name="connsiteY5065" fmla="*/ 3202866 h 4661785"/>
                <a:gd name="connsiteX5066" fmla="*/ 5772380 w 8370445"/>
                <a:gd name="connsiteY5066" fmla="*/ 3203722 h 4661785"/>
                <a:gd name="connsiteX5067" fmla="*/ 5782561 w 8370445"/>
                <a:gd name="connsiteY5067" fmla="*/ 3212385 h 4661785"/>
                <a:gd name="connsiteX5068" fmla="*/ 5799689 w 8370445"/>
                <a:gd name="connsiteY5068" fmla="*/ 3227141 h 4661785"/>
                <a:gd name="connsiteX5069" fmla="*/ 5801021 w 8370445"/>
                <a:gd name="connsiteY5069" fmla="*/ 3229711 h 4661785"/>
                <a:gd name="connsiteX5070" fmla="*/ 5791982 w 8370445"/>
                <a:gd name="connsiteY5070" fmla="*/ 3236090 h 4661785"/>
                <a:gd name="connsiteX5071" fmla="*/ 5790079 w 8370445"/>
                <a:gd name="connsiteY5071" fmla="*/ 3237423 h 4661785"/>
                <a:gd name="connsiteX5072" fmla="*/ 5790079 w 8370445"/>
                <a:gd name="connsiteY5072" fmla="*/ 3239707 h 4661785"/>
                <a:gd name="connsiteX5073" fmla="*/ 5787795 w 8370445"/>
                <a:gd name="connsiteY5073" fmla="*/ 3254749 h 4661785"/>
                <a:gd name="connsiteX5074" fmla="*/ 5783989 w 8370445"/>
                <a:gd name="connsiteY5074" fmla="*/ 3258557 h 4661785"/>
                <a:gd name="connsiteX5075" fmla="*/ 5676751 w 8370445"/>
                <a:gd name="connsiteY5075" fmla="*/ 3268077 h 4661785"/>
                <a:gd name="connsiteX5076" fmla="*/ 5683697 w 8370445"/>
                <a:gd name="connsiteY5076" fmla="*/ 3253321 h 4661785"/>
                <a:gd name="connsiteX5077" fmla="*/ 5696733 w 8370445"/>
                <a:gd name="connsiteY5077" fmla="*/ 3243801 h 4661785"/>
                <a:gd name="connsiteX5078" fmla="*/ 5699017 w 8370445"/>
                <a:gd name="connsiteY5078" fmla="*/ 3242183 h 4661785"/>
                <a:gd name="connsiteX5079" fmla="*/ 5699017 w 8370445"/>
                <a:gd name="connsiteY5079" fmla="*/ 3234757 h 4661785"/>
                <a:gd name="connsiteX5080" fmla="*/ 5713195 w 8370445"/>
                <a:gd name="connsiteY5080" fmla="*/ 3225999 h 4661785"/>
                <a:gd name="connsiteX5081" fmla="*/ 5714907 w 8370445"/>
                <a:gd name="connsiteY5081" fmla="*/ 3224951 h 4661785"/>
                <a:gd name="connsiteX5082" fmla="*/ 5715478 w 8370445"/>
                <a:gd name="connsiteY5082" fmla="*/ 3223048 h 4661785"/>
                <a:gd name="connsiteX5083" fmla="*/ 5718904 w 8370445"/>
                <a:gd name="connsiteY5083" fmla="*/ 3212671 h 4661785"/>
                <a:gd name="connsiteX5084" fmla="*/ 5725755 w 8370445"/>
                <a:gd name="connsiteY5084" fmla="*/ 3205817 h 4661785"/>
                <a:gd name="connsiteX5085" fmla="*/ 5727372 w 8370445"/>
                <a:gd name="connsiteY5085" fmla="*/ 3204198 h 4661785"/>
                <a:gd name="connsiteX5086" fmla="*/ 5727372 w 8370445"/>
                <a:gd name="connsiteY5086" fmla="*/ 3177638 h 4661785"/>
                <a:gd name="connsiteX5087" fmla="*/ 5723947 w 8370445"/>
                <a:gd name="connsiteY5087" fmla="*/ 3176210 h 4661785"/>
                <a:gd name="connsiteX5088" fmla="*/ 5714432 w 8370445"/>
                <a:gd name="connsiteY5088" fmla="*/ 3172497 h 4661785"/>
                <a:gd name="connsiteX5089" fmla="*/ 5714432 w 8370445"/>
                <a:gd name="connsiteY5089" fmla="*/ 3166690 h 4661785"/>
                <a:gd name="connsiteX5090" fmla="*/ 5713480 w 8370445"/>
                <a:gd name="connsiteY5090" fmla="*/ 3165262 h 4661785"/>
                <a:gd name="connsiteX5091" fmla="*/ 5704441 w 8370445"/>
                <a:gd name="connsiteY5091" fmla="*/ 3152410 h 4661785"/>
                <a:gd name="connsiteX5092" fmla="*/ 5702728 w 8370445"/>
                <a:gd name="connsiteY5092" fmla="*/ 3149840 h 4661785"/>
                <a:gd name="connsiteX5093" fmla="*/ 5699588 w 8370445"/>
                <a:gd name="connsiteY5093" fmla="*/ 3149840 h 4661785"/>
                <a:gd name="connsiteX5094" fmla="*/ 5525267 w 8370445"/>
                <a:gd name="connsiteY5094" fmla="*/ 3160216 h 4661785"/>
                <a:gd name="connsiteX5095" fmla="*/ 5342097 w 8370445"/>
                <a:gd name="connsiteY5095" fmla="*/ 3169165 h 4661785"/>
                <a:gd name="connsiteX5096" fmla="*/ 4903821 w 8370445"/>
                <a:gd name="connsiteY5096" fmla="*/ 3181922 h 4661785"/>
                <a:gd name="connsiteX5097" fmla="*/ 4901347 w 8370445"/>
                <a:gd name="connsiteY5097" fmla="*/ 3072538 h 4661785"/>
                <a:gd name="connsiteX5098" fmla="*/ 4900491 w 8370445"/>
                <a:gd name="connsiteY5098" fmla="*/ 2969153 h 4661785"/>
                <a:gd name="connsiteX5099" fmla="*/ 4900491 w 8370445"/>
                <a:gd name="connsiteY5099" fmla="*/ 2958966 h 4661785"/>
                <a:gd name="connsiteX5100" fmla="*/ 4900491 w 8370445"/>
                <a:gd name="connsiteY5100" fmla="*/ 2910891 h 4661785"/>
                <a:gd name="connsiteX5101" fmla="*/ 4900491 w 8370445"/>
                <a:gd name="connsiteY5101" fmla="*/ 2903275 h 4661785"/>
                <a:gd name="connsiteX5102" fmla="*/ 4900491 w 8370445"/>
                <a:gd name="connsiteY5102" fmla="*/ 2890519 h 4661785"/>
                <a:gd name="connsiteX5103" fmla="*/ 4900491 w 8370445"/>
                <a:gd name="connsiteY5103" fmla="*/ 2878999 h 4661785"/>
                <a:gd name="connsiteX5104" fmla="*/ 4900491 w 8370445"/>
                <a:gd name="connsiteY5104" fmla="*/ 2840254 h 4661785"/>
                <a:gd name="connsiteX5105" fmla="*/ 4900491 w 8370445"/>
                <a:gd name="connsiteY5105" fmla="*/ 2838540 h 4661785"/>
                <a:gd name="connsiteX5106" fmla="*/ 4899634 w 8370445"/>
                <a:gd name="connsiteY5106" fmla="*/ 2730394 h 4661785"/>
                <a:gd name="connsiteX5107" fmla="*/ 4899634 w 8370445"/>
                <a:gd name="connsiteY5107" fmla="*/ 2725349 h 4661785"/>
                <a:gd name="connsiteX5108" fmla="*/ 4899634 w 8370445"/>
                <a:gd name="connsiteY5108" fmla="*/ 2708784 h 4661785"/>
                <a:gd name="connsiteX5109" fmla="*/ 4899634 w 8370445"/>
                <a:gd name="connsiteY5109" fmla="*/ 2705452 h 4661785"/>
                <a:gd name="connsiteX5110" fmla="*/ 4899634 w 8370445"/>
                <a:gd name="connsiteY5110" fmla="*/ 2681176 h 4661785"/>
                <a:gd name="connsiteX5111" fmla="*/ 4899634 w 8370445"/>
                <a:gd name="connsiteY5111" fmla="*/ 2660328 h 4661785"/>
                <a:gd name="connsiteX5112" fmla="*/ 4899634 w 8370445"/>
                <a:gd name="connsiteY5112" fmla="*/ 2638528 h 4661785"/>
                <a:gd name="connsiteX5113" fmla="*/ 4899634 w 8370445"/>
                <a:gd name="connsiteY5113" fmla="*/ 2612062 h 4661785"/>
                <a:gd name="connsiteX5114" fmla="*/ 4899634 w 8370445"/>
                <a:gd name="connsiteY5114" fmla="*/ 2602542 h 4661785"/>
                <a:gd name="connsiteX5115" fmla="*/ 4899634 w 8370445"/>
                <a:gd name="connsiteY5115" fmla="*/ 2597211 h 4661785"/>
                <a:gd name="connsiteX5116" fmla="*/ 4899634 w 8370445"/>
                <a:gd name="connsiteY5116" fmla="*/ 2587692 h 4661785"/>
                <a:gd name="connsiteX5117" fmla="*/ 4899634 w 8370445"/>
                <a:gd name="connsiteY5117" fmla="*/ 2580932 h 4661785"/>
                <a:gd name="connsiteX5118" fmla="*/ 4896969 w 8370445"/>
                <a:gd name="connsiteY5118" fmla="*/ 2579314 h 4661785"/>
                <a:gd name="connsiteX5119" fmla="*/ 4884124 w 8370445"/>
                <a:gd name="connsiteY5119" fmla="*/ 2571603 h 4661785"/>
                <a:gd name="connsiteX5120" fmla="*/ 4882506 w 8370445"/>
                <a:gd name="connsiteY5120" fmla="*/ 2570651 h 4661785"/>
                <a:gd name="connsiteX5121" fmla="*/ 4880603 w 8370445"/>
                <a:gd name="connsiteY5121" fmla="*/ 2570651 h 4661785"/>
                <a:gd name="connsiteX5122" fmla="*/ 4872230 w 8370445"/>
                <a:gd name="connsiteY5122" fmla="*/ 2571698 h 4661785"/>
                <a:gd name="connsiteX5123" fmla="*/ 4863571 w 8370445"/>
                <a:gd name="connsiteY5123" fmla="*/ 2566272 h 4661785"/>
                <a:gd name="connsiteX5124" fmla="*/ 4859289 w 8370445"/>
                <a:gd name="connsiteY5124" fmla="*/ 2563797 h 4661785"/>
                <a:gd name="connsiteX5125" fmla="*/ 4858337 w 8370445"/>
                <a:gd name="connsiteY5125" fmla="*/ 2556085 h 4661785"/>
                <a:gd name="connsiteX5126" fmla="*/ 4858337 w 8370445"/>
                <a:gd name="connsiteY5126" fmla="*/ 2553610 h 4661785"/>
                <a:gd name="connsiteX5127" fmla="*/ 4856244 w 8370445"/>
                <a:gd name="connsiteY5127" fmla="*/ 2552182 h 4661785"/>
                <a:gd name="connsiteX5128" fmla="*/ 4849393 w 8370445"/>
                <a:gd name="connsiteY5128" fmla="*/ 2547613 h 4661785"/>
                <a:gd name="connsiteX5129" fmla="*/ 4845872 w 8370445"/>
                <a:gd name="connsiteY5129" fmla="*/ 2542377 h 4661785"/>
                <a:gd name="connsiteX5130" fmla="*/ 4847014 w 8370445"/>
                <a:gd name="connsiteY5130" fmla="*/ 2530096 h 4661785"/>
                <a:gd name="connsiteX5131" fmla="*/ 4847014 w 8370445"/>
                <a:gd name="connsiteY5131" fmla="*/ 2524194 h 4661785"/>
                <a:gd name="connsiteX5132" fmla="*/ 4839687 w 8370445"/>
                <a:gd name="connsiteY5132" fmla="*/ 2524194 h 4661785"/>
                <a:gd name="connsiteX5133" fmla="*/ 4830172 w 8370445"/>
                <a:gd name="connsiteY5133" fmla="*/ 2513055 h 4661785"/>
                <a:gd name="connsiteX5134" fmla="*/ 4829506 w 8370445"/>
                <a:gd name="connsiteY5134" fmla="*/ 2512389 h 4661785"/>
                <a:gd name="connsiteX5135" fmla="*/ 4828745 w 8370445"/>
                <a:gd name="connsiteY5135" fmla="*/ 2512389 h 4661785"/>
                <a:gd name="connsiteX5136" fmla="*/ 4821037 w 8370445"/>
                <a:gd name="connsiteY5136" fmla="*/ 2507915 h 4661785"/>
                <a:gd name="connsiteX5137" fmla="*/ 4811522 w 8370445"/>
                <a:gd name="connsiteY5137" fmla="*/ 2492302 h 4661785"/>
                <a:gd name="connsiteX5138" fmla="*/ 4816850 w 8370445"/>
                <a:gd name="connsiteY5138" fmla="*/ 2489732 h 4661785"/>
                <a:gd name="connsiteX5139" fmla="*/ 4819800 w 8370445"/>
                <a:gd name="connsiteY5139" fmla="*/ 2488209 h 4661785"/>
                <a:gd name="connsiteX5140" fmla="*/ 4819800 w 8370445"/>
                <a:gd name="connsiteY5140" fmla="*/ 2475738 h 4661785"/>
                <a:gd name="connsiteX5141" fmla="*/ 4822370 w 8370445"/>
                <a:gd name="connsiteY5141" fmla="*/ 2470692 h 4661785"/>
                <a:gd name="connsiteX5142" fmla="*/ 4829982 w 8370445"/>
                <a:gd name="connsiteY5142" fmla="*/ 2466313 h 4661785"/>
                <a:gd name="connsiteX5143" fmla="*/ 4831980 w 8370445"/>
                <a:gd name="connsiteY5143" fmla="*/ 2465171 h 4661785"/>
                <a:gd name="connsiteX5144" fmla="*/ 4832551 w 8370445"/>
                <a:gd name="connsiteY5144" fmla="*/ 2462886 h 4661785"/>
                <a:gd name="connsiteX5145" fmla="*/ 4834168 w 8370445"/>
                <a:gd name="connsiteY5145" fmla="*/ 2456698 h 4661785"/>
                <a:gd name="connsiteX5146" fmla="*/ 4840163 w 8370445"/>
                <a:gd name="connsiteY5146" fmla="*/ 2456698 h 4661785"/>
                <a:gd name="connsiteX5147" fmla="*/ 4841495 w 8370445"/>
                <a:gd name="connsiteY5147" fmla="*/ 2455746 h 4661785"/>
                <a:gd name="connsiteX5148" fmla="*/ 4845396 w 8370445"/>
                <a:gd name="connsiteY5148" fmla="*/ 2453176 h 4661785"/>
                <a:gd name="connsiteX5149" fmla="*/ 4847775 w 8370445"/>
                <a:gd name="connsiteY5149" fmla="*/ 2451557 h 4661785"/>
                <a:gd name="connsiteX5150" fmla="*/ 4847775 w 8370445"/>
                <a:gd name="connsiteY5150" fmla="*/ 2436135 h 4661785"/>
                <a:gd name="connsiteX5151" fmla="*/ 4843874 w 8370445"/>
                <a:gd name="connsiteY5151" fmla="*/ 2436802 h 4661785"/>
                <a:gd name="connsiteX5152" fmla="*/ 4845111 w 8370445"/>
                <a:gd name="connsiteY5152" fmla="*/ 2429185 h 4661785"/>
                <a:gd name="connsiteX5153" fmla="*/ 4845682 w 8370445"/>
                <a:gd name="connsiteY5153" fmla="*/ 2425758 h 4661785"/>
                <a:gd name="connsiteX5154" fmla="*/ 4842828 w 8370445"/>
                <a:gd name="connsiteY5154" fmla="*/ 2423759 h 4661785"/>
                <a:gd name="connsiteX5155" fmla="*/ 4837499 w 8370445"/>
                <a:gd name="connsiteY5155" fmla="*/ 2420237 h 4661785"/>
                <a:gd name="connsiteX5156" fmla="*/ 4837499 w 8370445"/>
                <a:gd name="connsiteY5156" fmla="*/ 2407956 h 4661785"/>
                <a:gd name="connsiteX5157" fmla="*/ 4832646 w 8370445"/>
                <a:gd name="connsiteY5157" fmla="*/ 2407480 h 4661785"/>
                <a:gd name="connsiteX5158" fmla="*/ 4821037 w 8370445"/>
                <a:gd name="connsiteY5158" fmla="*/ 2406148 h 4661785"/>
                <a:gd name="connsiteX5159" fmla="*/ 4818658 w 8370445"/>
                <a:gd name="connsiteY5159" fmla="*/ 2406148 h 4661785"/>
                <a:gd name="connsiteX5160" fmla="*/ 4816850 w 8370445"/>
                <a:gd name="connsiteY5160" fmla="*/ 2407671 h 4661785"/>
                <a:gd name="connsiteX5161" fmla="*/ 4809714 w 8370445"/>
                <a:gd name="connsiteY5161" fmla="*/ 2413763 h 4661785"/>
                <a:gd name="connsiteX5162" fmla="*/ 4806289 w 8370445"/>
                <a:gd name="connsiteY5162" fmla="*/ 2413192 h 4661785"/>
                <a:gd name="connsiteX5163" fmla="*/ 4799723 w 8370445"/>
                <a:gd name="connsiteY5163" fmla="*/ 2406719 h 4661785"/>
                <a:gd name="connsiteX5164" fmla="*/ 4798486 w 8370445"/>
                <a:gd name="connsiteY5164" fmla="*/ 2405481 h 4661785"/>
                <a:gd name="connsiteX5165" fmla="*/ 4796773 w 8370445"/>
                <a:gd name="connsiteY5165" fmla="*/ 2405481 h 4661785"/>
                <a:gd name="connsiteX5166" fmla="*/ 4792111 w 8370445"/>
                <a:gd name="connsiteY5166" fmla="*/ 2404624 h 4661785"/>
                <a:gd name="connsiteX5167" fmla="*/ 4790588 w 8370445"/>
                <a:gd name="connsiteY5167" fmla="*/ 2401102 h 4661785"/>
                <a:gd name="connsiteX5168" fmla="*/ 4789256 w 8370445"/>
                <a:gd name="connsiteY5168" fmla="*/ 2397675 h 4661785"/>
                <a:gd name="connsiteX5169" fmla="*/ 4781549 w 8370445"/>
                <a:gd name="connsiteY5169" fmla="*/ 2397675 h 4661785"/>
                <a:gd name="connsiteX5170" fmla="*/ 4780978 w 8370445"/>
                <a:gd name="connsiteY5170" fmla="*/ 2396913 h 4661785"/>
                <a:gd name="connsiteX5171" fmla="*/ 4781929 w 8370445"/>
                <a:gd name="connsiteY5171" fmla="*/ 2396913 h 4661785"/>
                <a:gd name="connsiteX5172" fmla="*/ 4772414 w 8370445"/>
                <a:gd name="connsiteY5172" fmla="*/ 2387393 h 4661785"/>
                <a:gd name="connsiteX5173" fmla="*/ 4770891 w 8370445"/>
                <a:gd name="connsiteY5173" fmla="*/ 2385680 h 4661785"/>
                <a:gd name="connsiteX5174" fmla="*/ 4770891 w 8370445"/>
                <a:gd name="connsiteY5174" fmla="*/ 2385680 h 4661785"/>
                <a:gd name="connsiteX5175" fmla="*/ 4765944 w 8370445"/>
                <a:gd name="connsiteY5175" fmla="*/ 2380729 h 4661785"/>
                <a:gd name="connsiteX5176" fmla="*/ 4764707 w 8370445"/>
                <a:gd name="connsiteY5176" fmla="*/ 2379492 h 4661785"/>
                <a:gd name="connsiteX5177" fmla="*/ 4764040 w 8370445"/>
                <a:gd name="connsiteY5177" fmla="*/ 2379016 h 4661785"/>
                <a:gd name="connsiteX5178" fmla="*/ 4763089 w 8370445"/>
                <a:gd name="connsiteY5178" fmla="*/ 2378540 h 4661785"/>
                <a:gd name="connsiteX5179" fmla="*/ 4756714 w 8370445"/>
                <a:gd name="connsiteY5179" fmla="*/ 2375684 h 4661785"/>
                <a:gd name="connsiteX5180" fmla="*/ 4759283 w 8370445"/>
                <a:gd name="connsiteY5180" fmla="*/ 2370448 h 4661785"/>
                <a:gd name="connsiteX5181" fmla="*/ 4760710 w 8370445"/>
                <a:gd name="connsiteY5181" fmla="*/ 2367592 h 4661785"/>
                <a:gd name="connsiteX5182" fmla="*/ 4758902 w 8370445"/>
                <a:gd name="connsiteY5182" fmla="*/ 2364926 h 4661785"/>
                <a:gd name="connsiteX5183" fmla="*/ 4746627 w 8370445"/>
                <a:gd name="connsiteY5183" fmla="*/ 2347695 h 4661785"/>
                <a:gd name="connsiteX5184" fmla="*/ 4744248 w 8370445"/>
                <a:gd name="connsiteY5184" fmla="*/ 2337223 h 4661785"/>
                <a:gd name="connsiteX5185" fmla="*/ 4744248 w 8370445"/>
                <a:gd name="connsiteY5185" fmla="*/ 2334939 h 4661785"/>
                <a:gd name="connsiteX5186" fmla="*/ 4742251 w 8370445"/>
                <a:gd name="connsiteY5186" fmla="*/ 2333701 h 4661785"/>
                <a:gd name="connsiteX5187" fmla="*/ 4732735 w 8370445"/>
                <a:gd name="connsiteY5187" fmla="*/ 2327799 h 4661785"/>
                <a:gd name="connsiteX5188" fmla="*/ 4723220 w 8370445"/>
                <a:gd name="connsiteY5188" fmla="*/ 2315613 h 4661785"/>
                <a:gd name="connsiteX5189" fmla="*/ 4721602 w 8370445"/>
                <a:gd name="connsiteY5189" fmla="*/ 2313519 h 4661785"/>
                <a:gd name="connsiteX5190" fmla="*/ 4720080 w 8370445"/>
                <a:gd name="connsiteY5190" fmla="*/ 2313519 h 4661785"/>
                <a:gd name="connsiteX5191" fmla="*/ 4721222 w 8370445"/>
                <a:gd name="connsiteY5191" fmla="*/ 2311901 h 4661785"/>
                <a:gd name="connsiteX5192" fmla="*/ 4720080 w 8370445"/>
                <a:gd name="connsiteY5192" fmla="*/ 2309235 h 4661785"/>
                <a:gd name="connsiteX5193" fmla="*/ 4706949 w 8370445"/>
                <a:gd name="connsiteY5193" fmla="*/ 2278962 h 4661785"/>
                <a:gd name="connsiteX5194" fmla="*/ 4710945 w 8370445"/>
                <a:gd name="connsiteY5194" fmla="*/ 2270775 h 4661785"/>
                <a:gd name="connsiteX5195" fmla="*/ 4711516 w 8370445"/>
                <a:gd name="connsiteY5195" fmla="*/ 2269633 h 4661785"/>
                <a:gd name="connsiteX5196" fmla="*/ 4711516 w 8370445"/>
                <a:gd name="connsiteY5196" fmla="*/ 2261064 h 4661785"/>
                <a:gd name="connsiteX5197" fmla="*/ 4948638 w 8370445"/>
                <a:gd name="connsiteY5197" fmla="*/ 2262207 h 4661785"/>
                <a:gd name="connsiteX5198" fmla="*/ 5208311 w 8370445"/>
                <a:gd name="connsiteY5198" fmla="*/ 2250593 h 4661785"/>
                <a:gd name="connsiteX5199" fmla="*/ 5373022 w 8370445"/>
                <a:gd name="connsiteY5199" fmla="*/ 2240407 h 4661785"/>
                <a:gd name="connsiteX5200" fmla="*/ 5375115 w 8370445"/>
                <a:gd name="connsiteY5200" fmla="*/ 2242501 h 4661785"/>
                <a:gd name="connsiteX5201" fmla="*/ 5375781 w 8370445"/>
                <a:gd name="connsiteY5201" fmla="*/ 2243167 h 4661785"/>
                <a:gd name="connsiteX5202" fmla="*/ 5376542 w 8370445"/>
                <a:gd name="connsiteY5202" fmla="*/ 2243167 h 4661785"/>
                <a:gd name="connsiteX5203" fmla="*/ 5378636 w 8370445"/>
                <a:gd name="connsiteY5203" fmla="*/ 2244214 h 4661785"/>
                <a:gd name="connsiteX5204" fmla="*/ 5378636 w 8370445"/>
                <a:gd name="connsiteY5204" fmla="*/ 2251259 h 4661785"/>
                <a:gd name="connsiteX5205" fmla="*/ 5382442 w 8370445"/>
                <a:gd name="connsiteY5205" fmla="*/ 2252497 h 4661785"/>
                <a:gd name="connsiteX5206" fmla="*/ 5391957 w 8370445"/>
                <a:gd name="connsiteY5206" fmla="*/ 2255638 h 4661785"/>
                <a:gd name="connsiteX5207" fmla="*/ 5398713 w 8370445"/>
                <a:gd name="connsiteY5207" fmla="*/ 2268014 h 4661785"/>
                <a:gd name="connsiteX5208" fmla="*/ 5399760 w 8370445"/>
                <a:gd name="connsiteY5208" fmla="*/ 2269918 h 4661785"/>
                <a:gd name="connsiteX5209" fmla="*/ 5401758 w 8370445"/>
                <a:gd name="connsiteY5209" fmla="*/ 2270584 h 4661785"/>
                <a:gd name="connsiteX5210" fmla="*/ 5406706 w 8370445"/>
                <a:gd name="connsiteY5210" fmla="*/ 2272203 h 4661785"/>
                <a:gd name="connsiteX5211" fmla="*/ 5408514 w 8370445"/>
                <a:gd name="connsiteY5211" fmla="*/ 2279628 h 4661785"/>
                <a:gd name="connsiteX5212" fmla="*/ 5409085 w 8370445"/>
                <a:gd name="connsiteY5212" fmla="*/ 2281818 h 4661785"/>
                <a:gd name="connsiteX5213" fmla="*/ 5410988 w 8370445"/>
                <a:gd name="connsiteY5213" fmla="*/ 2282960 h 4661785"/>
                <a:gd name="connsiteX5214" fmla="*/ 5420503 w 8370445"/>
                <a:gd name="connsiteY5214" fmla="*/ 2288482 h 4661785"/>
                <a:gd name="connsiteX5215" fmla="*/ 5415365 w 8370445"/>
                <a:gd name="connsiteY5215" fmla="*/ 2303714 h 4661785"/>
                <a:gd name="connsiteX5216" fmla="*/ 5415365 w 8370445"/>
                <a:gd name="connsiteY5216" fmla="*/ 2304380 h 4661785"/>
                <a:gd name="connsiteX5217" fmla="*/ 5415365 w 8370445"/>
                <a:gd name="connsiteY5217" fmla="*/ 2305047 h 4661785"/>
                <a:gd name="connsiteX5218" fmla="*/ 5412796 w 8370445"/>
                <a:gd name="connsiteY5218" fmla="*/ 2339889 h 4661785"/>
                <a:gd name="connsiteX5219" fmla="*/ 5412796 w 8370445"/>
                <a:gd name="connsiteY5219" fmla="*/ 2340936 h 4661785"/>
                <a:gd name="connsiteX5220" fmla="*/ 5412796 w 8370445"/>
                <a:gd name="connsiteY5220" fmla="*/ 2341698 h 4661785"/>
                <a:gd name="connsiteX5221" fmla="*/ 5419171 w 8370445"/>
                <a:gd name="connsiteY5221" fmla="*/ 2371400 h 4661785"/>
                <a:gd name="connsiteX5222" fmla="*/ 5419171 w 8370445"/>
                <a:gd name="connsiteY5222" fmla="*/ 2372352 h 4661785"/>
                <a:gd name="connsiteX5223" fmla="*/ 5419647 w 8370445"/>
                <a:gd name="connsiteY5223" fmla="*/ 2373114 h 4661785"/>
                <a:gd name="connsiteX5224" fmla="*/ 5429162 w 8370445"/>
                <a:gd name="connsiteY5224" fmla="*/ 2388345 h 4661785"/>
                <a:gd name="connsiteX5225" fmla="*/ 5428020 w 8370445"/>
                <a:gd name="connsiteY5225" fmla="*/ 2402054 h 4661785"/>
                <a:gd name="connsiteX5226" fmla="*/ 5428020 w 8370445"/>
                <a:gd name="connsiteY5226" fmla="*/ 2404434 h 4661785"/>
                <a:gd name="connsiteX5227" fmla="*/ 5429638 w 8370445"/>
                <a:gd name="connsiteY5227" fmla="*/ 2406148 h 4661785"/>
                <a:gd name="connsiteX5228" fmla="*/ 5441437 w 8370445"/>
                <a:gd name="connsiteY5228" fmla="*/ 2419190 h 4661785"/>
                <a:gd name="connsiteX5229" fmla="*/ 5443720 w 8370445"/>
                <a:gd name="connsiteY5229" fmla="*/ 2434326 h 4661785"/>
                <a:gd name="connsiteX5230" fmla="*/ 5816626 w 8370445"/>
                <a:gd name="connsiteY5230" fmla="*/ 3138130 h 4661785"/>
                <a:gd name="connsiteX5231" fmla="*/ 5818054 w 8370445"/>
                <a:gd name="connsiteY5231" fmla="*/ 3139082 h 4661785"/>
                <a:gd name="connsiteX5232" fmla="*/ 5818625 w 8370445"/>
                <a:gd name="connsiteY5232" fmla="*/ 3141177 h 4661785"/>
                <a:gd name="connsiteX5233" fmla="*/ 5813677 w 8370445"/>
                <a:gd name="connsiteY5233" fmla="*/ 3141748 h 4661785"/>
                <a:gd name="connsiteX5234" fmla="*/ 5812249 w 8370445"/>
                <a:gd name="connsiteY5234" fmla="*/ 3140891 h 4661785"/>
                <a:gd name="connsiteX5235" fmla="*/ 5812249 w 8370445"/>
                <a:gd name="connsiteY5235" fmla="*/ 3139749 h 4661785"/>
                <a:gd name="connsiteX5236" fmla="*/ 5812249 w 8370445"/>
                <a:gd name="connsiteY5236" fmla="*/ 3138130 h 4661785"/>
                <a:gd name="connsiteX5237" fmla="*/ 5813010 w 8370445"/>
                <a:gd name="connsiteY5237" fmla="*/ 3137464 h 4661785"/>
                <a:gd name="connsiteX5238" fmla="*/ 3573673 w 8370445"/>
                <a:gd name="connsiteY5238" fmla="*/ 3022654 h 4661785"/>
                <a:gd name="connsiteX5239" fmla="*/ 3574339 w 8370445"/>
                <a:gd name="connsiteY5239" fmla="*/ 3011040 h 4661785"/>
                <a:gd name="connsiteX5240" fmla="*/ 3574910 w 8370445"/>
                <a:gd name="connsiteY5240" fmla="*/ 3000854 h 4661785"/>
                <a:gd name="connsiteX5241" fmla="*/ 3575480 w 8370445"/>
                <a:gd name="connsiteY5241" fmla="*/ 2992095 h 4661785"/>
                <a:gd name="connsiteX5242" fmla="*/ 3575956 w 8370445"/>
                <a:gd name="connsiteY5242" fmla="*/ 2984194 h 4661785"/>
                <a:gd name="connsiteX5243" fmla="*/ 3576527 w 8370445"/>
                <a:gd name="connsiteY5243" fmla="*/ 2974674 h 4661785"/>
                <a:gd name="connsiteX5244" fmla="*/ 3577479 w 8370445"/>
                <a:gd name="connsiteY5244" fmla="*/ 2958681 h 4661785"/>
                <a:gd name="connsiteX5245" fmla="*/ 3577479 w 8370445"/>
                <a:gd name="connsiteY5245" fmla="*/ 2957634 h 4661785"/>
                <a:gd name="connsiteX5246" fmla="*/ 3578430 w 8370445"/>
                <a:gd name="connsiteY5246" fmla="*/ 2941355 h 4661785"/>
                <a:gd name="connsiteX5247" fmla="*/ 3579001 w 8370445"/>
                <a:gd name="connsiteY5247" fmla="*/ 2932787 h 4661785"/>
                <a:gd name="connsiteX5248" fmla="*/ 3583283 w 8370445"/>
                <a:gd name="connsiteY5248" fmla="*/ 2862054 h 4661785"/>
                <a:gd name="connsiteX5249" fmla="*/ 3584044 w 8370445"/>
                <a:gd name="connsiteY5249" fmla="*/ 2849393 h 4661785"/>
                <a:gd name="connsiteX5250" fmla="*/ 3586138 w 8370445"/>
                <a:gd name="connsiteY5250" fmla="*/ 2813408 h 4661785"/>
                <a:gd name="connsiteX5251" fmla="*/ 3586138 w 8370445"/>
                <a:gd name="connsiteY5251" fmla="*/ 2808457 h 4661785"/>
                <a:gd name="connsiteX5252" fmla="*/ 3587470 w 8370445"/>
                <a:gd name="connsiteY5252" fmla="*/ 2785895 h 4661785"/>
                <a:gd name="connsiteX5253" fmla="*/ 3588992 w 8370445"/>
                <a:gd name="connsiteY5253" fmla="*/ 2761334 h 4661785"/>
                <a:gd name="connsiteX5254" fmla="*/ 3598508 w 8370445"/>
                <a:gd name="connsiteY5254" fmla="*/ 2605589 h 4661785"/>
                <a:gd name="connsiteX5255" fmla="*/ 3598508 w 8370445"/>
                <a:gd name="connsiteY5255" fmla="*/ 2604542 h 4661785"/>
                <a:gd name="connsiteX5256" fmla="*/ 3613066 w 8370445"/>
                <a:gd name="connsiteY5256" fmla="*/ 2363498 h 4661785"/>
                <a:gd name="connsiteX5257" fmla="*/ 3833441 w 8370445"/>
                <a:gd name="connsiteY5257" fmla="*/ 2374827 h 4661785"/>
                <a:gd name="connsiteX5258" fmla="*/ 3846287 w 8370445"/>
                <a:gd name="connsiteY5258" fmla="*/ 2375398 h 4661785"/>
                <a:gd name="connsiteX5259" fmla="*/ 3887583 w 8370445"/>
                <a:gd name="connsiteY5259" fmla="*/ 2377017 h 4661785"/>
                <a:gd name="connsiteX5260" fmla="*/ 3899478 w 8370445"/>
                <a:gd name="connsiteY5260" fmla="*/ 2377588 h 4661785"/>
                <a:gd name="connsiteX5261" fmla="*/ 3924693 w 8370445"/>
                <a:gd name="connsiteY5261" fmla="*/ 2378540 h 4661785"/>
                <a:gd name="connsiteX5262" fmla="*/ 3935636 w 8370445"/>
                <a:gd name="connsiteY5262" fmla="*/ 2378540 h 4661785"/>
                <a:gd name="connsiteX5263" fmla="*/ 3949719 w 8370445"/>
                <a:gd name="connsiteY5263" fmla="*/ 2379111 h 4661785"/>
                <a:gd name="connsiteX5264" fmla="*/ 3959234 w 8370445"/>
                <a:gd name="connsiteY5264" fmla="*/ 2379111 h 4661785"/>
                <a:gd name="connsiteX5265" fmla="*/ 3968083 w 8370445"/>
                <a:gd name="connsiteY5265" fmla="*/ 2379111 h 4661785"/>
                <a:gd name="connsiteX5266" fmla="*/ 4021559 w 8370445"/>
                <a:gd name="connsiteY5266" fmla="*/ 2381205 h 4661785"/>
                <a:gd name="connsiteX5267" fmla="*/ 4065996 w 8370445"/>
                <a:gd name="connsiteY5267" fmla="*/ 2383014 h 4661785"/>
                <a:gd name="connsiteX5268" fmla="*/ 4092353 w 8370445"/>
                <a:gd name="connsiteY5268" fmla="*/ 2384061 h 4661785"/>
                <a:gd name="connsiteX5269" fmla="*/ 4105865 w 8370445"/>
                <a:gd name="connsiteY5269" fmla="*/ 2384633 h 4661785"/>
                <a:gd name="connsiteX5270" fmla="*/ 4116427 w 8370445"/>
                <a:gd name="connsiteY5270" fmla="*/ 2385109 h 4661785"/>
                <a:gd name="connsiteX5271" fmla="*/ 4125467 w 8370445"/>
                <a:gd name="connsiteY5271" fmla="*/ 2385109 h 4661785"/>
                <a:gd name="connsiteX5272" fmla="*/ 4138788 w 8370445"/>
                <a:gd name="connsiteY5272" fmla="*/ 2385585 h 4661785"/>
                <a:gd name="connsiteX5273" fmla="*/ 4144021 w 8370445"/>
                <a:gd name="connsiteY5273" fmla="*/ 2385585 h 4661785"/>
                <a:gd name="connsiteX5274" fmla="*/ 4159436 w 8370445"/>
                <a:gd name="connsiteY5274" fmla="*/ 2386251 h 4661785"/>
                <a:gd name="connsiteX5275" fmla="*/ 4177991 w 8370445"/>
                <a:gd name="connsiteY5275" fmla="*/ 2387012 h 4661785"/>
                <a:gd name="connsiteX5276" fmla="*/ 4190932 w 8370445"/>
                <a:gd name="connsiteY5276" fmla="*/ 2387489 h 4661785"/>
                <a:gd name="connsiteX5277" fmla="*/ 4198259 w 8370445"/>
                <a:gd name="connsiteY5277" fmla="*/ 2387489 h 4661785"/>
                <a:gd name="connsiteX5278" fmla="*/ 4201494 w 8370445"/>
                <a:gd name="connsiteY5278" fmla="*/ 2387489 h 4661785"/>
                <a:gd name="connsiteX5279" fmla="*/ 4215006 w 8370445"/>
                <a:gd name="connsiteY5279" fmla="*/ 2388060 h 4661785"/>
                <a:gd name="connsiteX5280" fmla="*/ 4217004 w 8370445"/>
                <a:gd name="connsiteY5280" fmla="*/ 2388060 h 4661785"/>
                <a:gd name="connsiteX5281" fmla="*/ 4422155 w 8370445"/>
                <a:gd name="connsiteY5281" fmla="*/ 2392629 h 4661785"/>
                <a:gd name="connsiteX5282" fmla="*/ 4434429 w 8370445"/>
                <a:gd name="connsiteY5282" fmla="*/ 2392629 h 4661785"/>
                <a:gd name="connsiteX5283" fmla="*/ 4478010 w 8370445"/>
                <a:gd name="connsiteY5283" fmla="*/ 2393581 h 4661785"/>
                <a:gd name="connsiteX5284" fmla="*/ 4488191 w 8370445"/>
                <a:gd name="connsiteY5284" fmla="*/ 2393581 h 4661785"/>
                <a:gd name="connsiteX5285" fmla="*/ 4495994 w 8370445"/>
                <a:gd name="connsiteY5285" fmla="*/ 2393581 h 4661785"/>
                <a:gd name="connsiteX5286" fmla="*/ 4502464 w 8370445"/>
                <a:gd name="connsiteY5286" fmla="*/ 2393581 h 4661785"/>
                <a:gd name="connsiteX5287" fmla="*/ 4509981 w 8370445"/>
                <a:gd name="connsiteY5287" fmla="*/ 2393581 h 4661785"/>
                <a:gd name="connsiteX5288" fmla="*/ 4765944 w 8370445"/>
                <a:gd name="connsiteY5288" fmla="*/ 2393581 h 4661785"/>
                <a:gd name="connsiteX5289" fmla="*/ 4774698 w 8370445"/>
                <a:gd name="connsiteY5289" fmla="*/ 2403101 h 4661785"/>
                <a:gd name="connsiteX5290" fmla="*/ 4776315 w 8370445"/>
                <a:gd name="connsiteY5290" fmla="*/ 2404910 h 4661785"/>
                <a:gd name="connsiteX5291" fmla="*/ 4781454 w 8370445"/>
                <a:gd name="connsiteY5291" fmla="*/ 2404910 h 4661785"/>
                <a:gd name="connsiteX5292" fmla="*/ 4782691 w 8370445"/>
                <a:gd name="connsiteY5292" fmla="*/ 2407956 h 4661785"/>
                <a:gd name="connsiteX5293" fmla="*/ 4783833 w 8370445"/>
                <a:gd name="connsiteY5293" fmla="*/ 2410812 h 4661785"/>
                <a:gd name="connsiteX5294" fmla="*/ 4786878 w 8370445"/>
                <a:gd name="connsiteY5294" fmla="*/ 2411288 h 4661785"/>
                <a:gd name="connsiteX5295" fmla="*/ 4792967 w 8370445"/>
                <a:gd name="connsiteY5295" fmla="*/ 2412335 h 4661785"/>
                <a:gd name="connsiteX5296" fmla="*/ 4799437 w 8370445"/>
                <a:gd name="connsiteY5296" fmla="*/ 2418809 h 4661785"/>
                <a:gd name="connsiteX5297" fmla="*/ 4800674 w 8370445"/>
                <a:gd name="connsiteY5297" fmla="*/ 2420046 h 4661785"/>
                <a:gd name="connsiteX5298" fmla="*/ 4802388 w 8370445"/>
                <a:gd name="connsiteY5298" fmla="*/ 2420046 h 4661785"/>
                <a:gd name="connsiteX5299" fmla="*/ 4810095 w 8370445"/>
                <a:gd name="connsiteY5299" fmla="*/ 2421379 h 4661785"/>
                <a:gd name="connsiteX5300" fmla="*/ 4812568 w 8370445"/>
                <a:gd name="connsiteY5300" fmla="*/ 2421379 h 4661785"/>
                <a:gd name="connsiteX5301" fmla="*/ 4814567 w 8370445"/>
                <a:gd name="connsiteY5301" fmla="*/ 2419761 h 4661785"/>
                <a:gd name="connsiteX5302" fmla="*/ 4821799 w 8370445"/>
                <a:gd name="connsiteY5302" fmla="*/ 2413573 h 4661785"/>
                <a:gd name="connsiteX5303" fmla="*/ 4826176 w 8370445"/>
                <a:gd name="connsiteY5303" fmla="*/ 2414049 h 4661785"/>
                <a:gd name="connsiteX5304" fmla="*/ 4826176 w 8370445"/>
                <a:gd name="connsiteY5304" fmla="*/ 2426615 h 4661785"/>
                <a:gd name="connsiteX5305" fmla="*/ 4828649 w 8370445"/>
                <a:gd name="connsiteY5305" fmla="*/ 2428234 h 4661785"/>
                <a:gd name="connsiteX5306" fmla="*/ 4833407 w 8370445"/>
                <a:gd name="connsiteY5306" fmla="*/ 2431470 h 4661785"/>
                <a:gd name="connsiteX5307" fmla="*/ 4833407 w 8370445"/>
                <a:gd name="connsiteY5307" fmla="*/ 2433660 h 4661785"/>
                <a:gd name="connsiteX5308" fmla="*/ 4829982 w 8370445"/>
                <a:gd name="connsiteY5308" fmla="*/ 2436135 h 4661785"/>
                <a:gd name="connsiteX5309" fmla="*/ 4826841 w 8370445"/>
                <a:gd name="connsiteY5309" fmla="*/ 2438515 h 4661785"/>
                <a:gd name="connsiteX5310" fmla="*/ 4828078 w 8370445"/>
                <a:gd name="connsiteY5310" fmla="*/ 2442228 h 4661785"/>
                <a:gd name="connsiteX5311" fmla="*/ 4829126 w 8370445"/>
                <a:gd name="connsiteY5311" fmla="*/ 2445369 h 4661785"/>
                <a:gd name="connsiteX5312" fmla="*/ 4823797 w 8370445"/>
                <a:gd name="connsiteY5312" fmla="*/ 2445369 h 4661785"/>
                <a:gd name="connsiteX5313" fmla="*/ 4822750 w 8370445"/>
                <a:gd name="connsiteY5313" fmla="*/ 2449558 h 4661785"/>
                <a:gd name="connsiteX5314" fmla="*/ 4820752 w 8370445"/>
                <a:gd name="connsiteY5314" fmla="*/ 2457650 h 4661785"/>
                <a:gd name="connsiteX5315" fmla="*/ 4813805 w 8370445"/>
                <a:gd name="connsiteY5315" fmla="*/ 2461648 h 4661785"/>
                <a:gd name="connsiteX5316" fmla="*/ 4812283 w 8370445"/>
                <a:gd name="connsiteY5316" fmla="*/ 2462410 h 4661785"/>
                <a:gd name="connsiteX5317" fmla="*/ 4811617 w 8370445"/>
                <a:gd name="connsiteY5317" fmla="*/ 2463933 h 4661785"/>
                <a:gd name="connsiteX5318" fmla="*/ 4807716 w 8370445"/>
                <a:gd name="connsiteY5318" fmla="*/ 2471644 h 4661785"/>
                <a:gd name="connsiteX5319" fmla="*/ 4807145 w 8370445"/>
                <a:gd name="connsiteY5319" fmla="*/ 2472787 h 4661785"/>
                <a:gd name="connsiteX5320" fmla="*/ 4807145 w 8370445"/>
                <a:gd name="connsiteY5320" fmla="*/ 2481069 h 4661785"/>
                <a:gd name="connsiteX5321" fmla="*/ 4802388 w 8370445"/>
                <a:gd name="connsiteY5321" fmla="*/ 2483449 h 4661785"/>
                <a:gd name="connsiteX5322" fmla="*/ 4800389 w 8370445"/>
                <a:gd name="connsiteY5322" fmla="*/ 2484401 h 4661785"/>
                <a:gd name="connsiteX5323" fmla="*/ 4799628 w 8370445"/>
                <a:gd name="connsiteY5323" fmla="*/ 2486590 h 4661785"/>
                <a:gd name="connsiteX5324" fmla="*/ 4798391 w 8370445"/>
                <a:gd name="connsiteY5324" fmla="*/ 2490493 h 4661785"/>
                <a:gd name="connsiteX5325" fmla="*/ 4797630 w 8370445"/>
                <a:gd name="connsiteY5325" fmla="*/ 2492873 h 4661785"/>
                <a:gd name="connsiteX5326" fmla="*/ 4798866 w 8370445"/>
                <a:gd name="connsiteY5326" fmla="*/ 2494968 h 4661785"/>
                <a:gd name="connsiteX5327" fmla="*/ 4810475 w 8370445"/>
                <a:gd name="connsiteY5327" fmla="*/ 2514008 h 4661785"/>
                <a:gd name="connsiteX5328" fmla="*/ 4811237 w 8370445"/>
                <a:gd name="connsiteY5328" fmla="*/ 2515150 h 4661785"/>
                <a:gd name="connsiteX5329" fmla="*/ 4812474 w 8370445"/>
                <a:gd name="connsiteY5329" fmla="*/ 2515912 h 4661785"/>
                <a:gd name="connsiteX5330" fmla="*/ 4820752 w 8370445"/>
                <a:gd name="connsiteY5330" fmla="*/ 2520576 h 4661785"/>
                <a:gd name="connsiteX5331" fmla="*/ 4831790 w 8370445"/>
                <a:gd name="connsiteY5331" fmla="*/ 2532857 h 4661785"/>
                <a:gd name="connsiteX5332" fmla="*/ 4833407 w 8370445"/>
                <a:gd name="connsiteY5332" fmla="*/ 2534666 h 4661785"/>
                <a:gd name="connsiteX5333" fmla="*/ 4833407 w 8370445"/>
                <a:gd name="connsiteY5333" fmla="*/ 2534666 h 4661785"/>
                <a:gd name="connsiteX5334" fmla="*/ 4832646 w 8370445"/>
                <a:gd name="connsiteY5334" fmla="*/ 2542948 h 4661785"/>
                <a:gd name="connsiteX5335" fmla="*/ 4832646 w 8370445"/>
                <a:gd name="connsiteY5335" fmla="*/ 2544852 h 4661785"/>
                <a:gd name="connsiteX5336" fmla="*/ 4833693 w 8370445"/>
                <a:gd name="connsiteY5336" fmla="*/ 2546470 h 4661785"/>
                <a:gd name="connsiteX5337" fmla="*/ 4838831 w 8370445"/>
                <a:gd name="connsiteY5337" fmla="*/ 2554181 h 4661785"/>
                <a:gd name="connsiteX5338" fmla="*/ 4839402 w 8370445"/>
                <a:gd name="connsiteY5338" fmla="*/ 2555133 h 4661785"/>
                <a:gd name="connsiteX5339" fmla="*/ 4840354 w 8370445"/>
                <a:gd name="connsiteY5339" fmla="*/ 2555705 h 4661785"/>
                <a:gd name="connsiteX5340" fmla="*/ 4845967 w 8370445"/>
                <a:gd name="connsiteY5340" fmla="*/ 2559512 h 4661785"/>
                <a:gd name="connsiteX5341" fmla="*/ 4847014 w 8370445"/>
                <a:gd name="connsiteY5341" fmla="*/ 2567319 h 4661785"/>
                <a:gd name="connsiteX5342" fmla="*/ 4847014 w 8370445"/>
                <a:gd name="connsiteY5342" fmla="*/ 2569984 h 4661785"/>
                <a:gd name="connsiteX5343" fmla="*/ 4849298 w 8370445"/>
                <a:gd name="connsiteY5343" fmla="*/ 2571317 h 4661785"/>
                <a:gd name="connsiteX5344" fmla="*/ 4855768 w 8370445"/>
                <a:gd name="connsiteY5344" fmla="*/ 2575220 h 4661785"/>
                <a:gd name="connsiteX5345" fmla="*/ 4865950 w 8370445"/>
                <a:gd name="connsiteY5345" fmla="*/ 2581599 h 4661785"/>
                <a:gd name="connsiteX5346" fmla="*/ 4867663 w 8370445"/>
                <a:gd name="connsiteY5346" fmla="*/ 2582646 h 4661785"/>
                <a:gd name="connsiteX5347" fmla="*/ 4869566 w 8370445"/>
                <a:gd name="connsiteY5347" fmla="*/ 2582646 h 4661785"/>
                <a:gd name="connsiteX5348" fmla="*/ 4878034 w 8370445"/>
                <a:gd name="connsiteY5348" fmla="*/ 2581599 h 4661785"/>
                <a:gd name="connsiteX5349" fmla="*/ 4886693 w 8370445"/>
                <a:gd name="connsiteY5349" fmla="*/ 2586834 h 4661785"/>
                <a:gd name="connsiteX5350" fmla="*/ 4890499 w 8370445"/>
                <a:gd name="connsiteY5350" fmla="*/ 3067683 h 4661785"/>
                <a:gd name="connsiteX5351" fmla="*/ 4648144 w 8370445"/>
                <a:gd name="connsiteY5351" fmla="*/ 3070158 h 4661785"/>
                <a:gd name="connsiteX5352" fmla="*/ 4270385 w 8370445"/>
                <a:gd name="connsiteY5352" fmla="*/ 3064447 h 4661785"/>
                <a:gd name="connsiteX5353" fmla="*/ 4013471 w 8370445"/>
                <a:gd name="connsiteY5353" fmla="*/ 3057973 h 4661785"/>
                <a:gd name="connsiteX5354" fmla="*/ 3572626 w 8370445"/>
                <a:gd name="connsiteY5354" fmla="*/ 3036363 h 4661785"/>
                <a:gd name="connsiteX5355" fmla="*/ 3624199 w 8370445"/>
                <a:gd name="connsiteY5355" fmla="*/ 2124740 h 4661785"/>
                <a:gd name="connsiteX5356" fmla="*/ 3290306 w 8370445"/>
                <a:gd name="connsiteY5356" fmla="*/ 2098084 h 4661785"/>
                <a:gd name="connsiteX5357" fmla="*/ 3327226 w 8370445"/>
                <a:gd name="connsiteY5357" fmla="*/ 1655506 h 4661785"/>
                <a:gd name="connsiteX5358" fmla="*/ 3328367 w 8370445"/>
                <a:gd name="connsiteY5358" fmla="*/ 1655506 h 4661785"/>
                <a:gd name="connsiteX5359" fmla="*/ 3336170 w 8370445"/>
                <a:gd name="connsiteY5359" fmla="*/ 1656172 h 4661785"/>
                <a:gd name="connsiteX5360" fmla="*/ 3351204 w 8370445"/>
                <a:gd name="connsiteY5360" fmla="*/ 1657314 h 4661785"/>
                <a:gd name="connsiteX5361" fmla="*/ 3381463 w 8370445"/>
                <a:gd name="connsiteY5361" fmla="*/ 1659694 h 4661785"/>
                <a:gd name="connsiteX5362" fmla="*/ 3392881 w 8370445"/>
                <a:gd name="connsiteY5362" fmla="*/ 1660551 h 4661785"/>
                <a:gd name="connsiteX5363" fmla="*/ 3420381 w 8370445"/>
                <a:gd name="connsiteY5363" fmla="*/ 1662741 h 4661785"/>
                <a:gd name="connsiteX5364" fmla="*/ 3425899 w 8370445"/>
                <a:gd name="connsiteY5364" fmla="*/ 1662741 h 4661785"/>
                <a:gd name="connsiteX5365" fmla="*/ 3443979 w 8370445"/>
                <a:gd name="connsiteY5365" fmla="*/ 1664169 h 4661785"/>
                <a:gd name="connsiteX5366" fmla="*/ 3447119 w 8370445"/>
                <a:gd name="connsiteY5366" fmla="*/ 1664169 h 4661785"/>
                <a:gd name="connsiteX5367" fmla="*/ 3716688 w 8370445"/>
                <a:gd name="connsiteY5367" fmla="*/ 1685303 h 4661785"/>
                <a:gd name="connsiteX5368" fmla="*/ 3716688 w 8370445"/>
                <a:gd name="connsiteY5368" fmla="*/ 1685303 h 4661785"/>
                <a:gd name="connsiteX5369" fmla="*/ 4111003 w 8370445"/>
                <a:gd name="connsiteY5369" fmla="*/ 1703105 h 4661785"/>
                <a:gd name="connsiteX5370" fmla="*/ 4122422 w 8370445"/>
                <a:gd name="connsiteY5370" fmla="*/ 1703105 h 4661785"/>
                <a:gd name="connsiteX5371" fmla="*/ 4130129 w 8370445"/>
                <a:gd name="connsiteY5371" fmla="*/ 1703105 h 4661785"/>
                <a:gd name="connsiteX5372" fmla="*/ 4143546 w 8370445"/>
                <a:gd name="connsiteY5372" fmla="*/ 1703676 h 4661785"/>
                <a:gd name="connsiteX5373" fmla="*/ 4166573 w 8370445"/>
                <a:gd name="connsiteY5373" fmla="*/ 1704628 h 4661785"/>
                <a:gd name="connsiteX5374" fmla="*/ 4176088 w 8370445"/>
                <a:gd name="connsiteY5374" fmla="*/ 1704628 h 4661785"/>
                <a:gd name="connsiteX5375" fmla="*/ 4185603 w 8370445"/>
                <a:gd name="connsiteY5375" fmla="*/ 1704628 h 4661785"/>
                <a:gd name="connsiteX5376" fmla="*/ 4209677 w 8370445"/>
                <a:gd name="connsiteY5376" fmla="*/ 1705675 h 4661785"/>
                <a:gd name="connsiteX5377" fmla="*/ 4233561 w 8370445"/>
                <a:gd name="connsiteY5377" fmla="*/ 1706627 h 4661785"/>
                <a:gd name="connsiteX5378" fmla="*/ 4239841 w 8370445"/>
                <a:gd name="connsiteY5378" fmla="*/ 1718146 h 4661785"/>
                <a:gd name="connsiteX5379" fmla="*/ 4240697 w 8370445"/>
                <a:gd name="connsiteY5379" fmla="*/ 1719765 h 4661785"/>
                <a:gd name="connsiteX5380" fmla="*/ 4242315 w 8370445"/>
                <a:gd name="connsiteY5380" fmla="*/ 1720526 h 4661785"/>
                <a:gd name="connsiteX5381" fmla="*/ 4290463 w 8370445"/>
                <a:gd name="connsiteY5381" fmla="*/ 1742803 h 4661785"/>
                <a:gd name="connsiteX5382" fmla="*/ 4291034 w 8370445"/>
                <a:gd name="connsiteY5382" fmla="*/ 1744421 h 4661785"/>
                <a:gd name="connsiteX5383" fmla="*/ 4291604 w 8370445"/>
                <a:gd name="connsiteY5383" fmla="*/ 1746230 h 4661785"/>
                <a:gd name="connsiteX5384" fmla="*/ 4293222 w 8370445"/>
                <a:gd name="connsiteY5384" fmla="*/ 1747277 h 4661785"/>
                <a:gd name="connsiteX5385" fmla="*/ 4311301 w 8370445"/>
                <a:gd name="connsiteY5385" fmla="*/ 1758891 h 4661785"/>
                <a:gd name="connsiteX5386" fmla="*/ 4313585 w 8370445"/>
                <a:gd name="connsiteY5386" fmla="*/ 1760415 h 4661785"/>
                <a:gd name="connsiteX5387" fmla="*/ 4316249 w 8370445"/>
                <a:gd name="connsiteY5387" fmla="*/ 1759367 h 4661785"/>
                <a:gd name="connsiteX5388" fmla="*/ 4332996 w 8370445"/>
                <a:gd name="connsiteY5388" fmla="*/ 1752894 h 4661785"/>
                <a:gd name="connsiteX5389" fmla="*/ 4334804 w 8370445"/>
                <a:gd name="connsiteY5389" fmla="*/ 1752228 h 4661785"/>
                <a:gd name="connsiteX5390" fmla="*/ 4335851 w 8370445"/>
                <a:gd name="connsiteY5390" fmla="*/ 1750419 h 4661785"/>
                <a:gd name="connsiteX5391" fmla="*/ 4342036 w 8370445"/>
                <a:gd name="connsiteY5391" fmla="*/ 1739090 h 4661785"/>
                <a:gd name="connsiteX5392" fmla="*/ 4347555 w 8370445"/>
                <a:gd name="connsiteY5392" fmla="*/ 1739090 h 4661785"/>
                <a:gd name="connsiteX5393" fmla="*/ 4352788 w 8370445"/>
                <a:gd name="connsiteY5393" fmla="*/ 1742232 h 4661785"/>
                <a:gd name="connsiteX5394" fmla="*/ 4354977 w 8370445"/>
                <a:gd name="connsiteY5394" fmla="*/ 1743564 h 4661785"/>
                <a:gd name="connsiteX5395" fmla="*/ 4357450 w 8370445"/>
                <a:gd name="connsiteY5395" fmla="*/ 1742612 h 4661785"/>
                <a:gd name="connsiteX5396" fmla="*/ 4364397 w 8370445"/>
                <a:gd name="connsiteY5396" fmla="*/ 1741184 h 4661785"/>
                <a:gd name="connsiteX5397" fmla="*/ 4367061 w 8370445"/>
                <a:gd name="connsiteY5397" fmla="*/ 1743850 h 4661785"/>
                <a:gd name="connsiteX5398" fmla="*/ 4370011 w 8370445"/>
                <a:gd name="connsiteY5398" fmla="*/ 1746801 h 4661785"/>
                <a:gd name="connsiteX5399" fmla="*/ 4373627 w 8370445"/>
                <a:gd name="connsiteY5399" fmla="*/ 1744802 h 4661785"/>
                <a:gd name="connsiteX5400" fmla="*/ 4379907 w 8370445"/>
                <a:gd name="connsiteY5400" fmla="*/ 1741184 h 4661785"/>
                <a:gd name="connsiteX5401" fmla="*/ 4383618 w 8370445"/>
                <a:gd name="connsiteY5401" fmla="*/ 1743469 h 4661785"/>
                <a:gd name="connsiteX5402" fmla="*/ 4385140 w 8370445"/>
                <a:gd name="connsiteY5402" fmla="*/ 1744326 h 4661785"/>
                <a:gd name="connsiteX5403" fmla="*/ 4386948 w 8370445"/>
                <a:gd name="connsiteY5403" fmla="*/ 1744326 h 4661785"/>
                <a:gd name="connsiteX5404" fmla="*/ 4412830 w 8370445"/>
                <a:gd name="connsiteY5404" fmla="*/ 1741756 h 4661785"/>
                <a:gd name="connsiteX5405" fmla="*/ 4431004 w 8370445"/>
                <a:gd name="connsiteY5405" fmla="*/ 1741184 h 4661785"/>
                <a:gd name="connsiteX5406" fmla="*/ 4439663 w 8370445"/>
                <a:gd name="connsiteY5406" fmla="*/ 1744040 h 4661785"/>
                <a:gd name="connsiteX5407" fmla="*/ 4443754 w 8370445"/>
                <a:gd name="connsiteY5407" fmla="*/ 1751275 h 4661785"/>
                <a:gd name="connsiteX5408" fmla="*/ 4444325 w 8370445"/>
                <a:gd name="connsiteY5408" fmla="*/ 1752323 h 4661785"/>
                <a:gd name="connsiteX5409" fmla="*/ 4445372 w 8370445"/>
                <a:gd name="connsiteY5409" fmla="*/ 1752989 h 4661785"/>
                <a:gd name="connsiteX5410" fmla="*/ 4458313 w 8370445"/>
                <a:gd name="connsiteY5410" fmla="*/ 1762033 h 4661785"/>
                <a:gd name="connsiteX5411" fmla="*/ 4459360 w 8370445"/>
                <a:gd name="connsiteY5411" fmla="*/ 1762795 h 4661785"/>
                <a:gd name="connsiteX5412" fmla="*/ 4460596 w 8370445"/>
                <a:gd name="connsiteY5412" fmla="*/ 1762795 h 4661785"/>
                <a:gd name="connsiteX5413" fmla="*/ 4483053 w 8370445"/>
                <a:gd name="connsiteY5413" fmla="*/ 1766031 h 4661785"/>
                <a:gd name="connsiteX5414" fmla="*/ 4483053 w 8370445"/>
                <a:gd name="connsiteY5414" fmla="*/ 1774980 h 4661785"/>
                <a:gd name="connsiteX5415" fmla="*/ 4488952 w 8370445"/>
                <a:gd name="connsiteY5415" fmla="*/ 1774409 h 4661785"/>
                <a:gd name="connsiteX5416" fmla="*/ 4502940 w 8370445"/>
                <a:gd name="connsiteY5416" fmla="*/ 1773266 h 4661785"/>
                <a:gd name="connsiteX5417" fmla="*/ 4509886 w 8370445"/>
                <a:gd name="connsiteY5417" fmla="*/ 1776789 h 4661785"/>
                <a:gd name="connsiteX5418" fmla="*/ 4511789 w 8370445"/>
                <a:gd name="connsiteY5418" fmla="*/ 1782405 h 4661785"/>
                <a:gd name="connsiteX5419" fmla="*/ 4512741 w 8370445"/>
                <a:gd name="connsiteY5419" fmla="*/ 1785452 h 4661785"/>
                <a:gd name="connsiteX5420" fmla="*/ 4515976 w 8370445"/>
                <a:gd name="connsiteY5420" fmla="*/ 1786023 h 4661785"/>
                <a:gd name="connsiteX5421" fmla="*/ 4525491 w 8370445"/>
                <a:gd name="connsiteY5421" fmla="*/ 1787641 h 4661785"/>
                <a:gd name="connsiteX5422" fmla="*/ 4524349 w 8370445"/>
                <a:gd name="connsiteY5422" fmla="*/ 1792211 h 4661785"/>
                <a:gd name="connsiteX5423" fmla="*/ 4523588 w 8370445"/>
                <a:gd name="connsiteY5423" fmla="*/ 1795067 h 4661785"/>
                <a:gd name="connsiteX5424" fmla="*/ 4525586 w 8370445"/>
                <a:gd name="connsiteY5424" fmla="*/ 1797256 h 4661785"/>
                <a:gd name="connsiteX5425" fmla="*/ 4538718 w 8370445"/>
                <a:gd name="connsiteY5425" fmla="*/ 1811536 h 4661785"/>
                <a:gd name="connsiteX5426" fmla="*/ 4539764 w 8370445"/>
                <a:gd name="connsiteY5426" fmla="*/ 1817724 h 4661785"/>
                <a:gd name="connsiteX5427" fmla="*/ 4540620 w 8370445"/>
                <a:gd name="connsiteY5427" fmla="*/ 1823055 h 4661785"/>
                <a:gd name="connsiteX5428" fmla="*/ 4545949 w 8370445"/>
                <a:gd name="connsiteY5428" fmla="*/ 1822198 h 4661785"/>
                <a:gd name="connsiteX5429" fmla="*/ 4553276 w 8370445"/>
                <a:gd name="connsiteY5429" fmla="*/ 1820961 h 4661785"/>
                <a:gd name="connsiteX5430" fmla="*/ 4554703 w 8370445"/>
                <a:gd name="connsiteY5430" fmla="*/ 1820961 h 4661785"/>
                <a:gd name="connsiteX5431" fmla="*/ 4562220 w 8370445"/>
                <a:gd name="connsiteY5431" fmla="*/ 1827339 h 4661785"/>
                <a:gd name="connsiteX5432" fmla="*/ 4563743 w 8370445"/>
                <a:gd name="connsiteY5432" fmla="*/ 1828672 h 4661785"/>
                <a:gd name="connsiteX5433" fmla="*/ 4574115 w 8370445"/>
                <a:gd name="connsiteY5433" fmla="*/ 1828672 h 4661785"/>
                <a:gd name="connsiteX5434" fmla="*/ 4576684 w 8370445"/>
                <a:gd name="connsiteY5434" fmla="*/ 1830671 h 4661785"/>
                <a:gd name="connsiteX5435" fmla="*/ 4573734 w 8370445"/>
                <a:gd name="connsiteY5435" fmla="*/ 1854471 h 4661785"/>
                <a:gd name="connsiteX5436" fmla="*/ 4573734 w 8370445"/>
                <a:gd name="connsiteY5436" fmla="*/ 1856756 h 4661785"/>
                <a:gd name="connsiteX5437" fmla="*/ 4575161 w 8370445"/>
                <a:gd name="connsiteY5437" fmla="*/ 1858564 h 4661785"/>
                <a:gd name="connsiteX5438" fmla="*/ 4588197 w 8370445"/>
                <a:gd name="connsiteY5438" fmla="*/ 1875224 h 4661785"/>
                <a:gd name="connsiteX5439" fmla="*/ 4588197 w 8370445"/>
                <a:gd name="connsiteY5439" fmla="*/ 1879603 h 4661785"/>
                <a:gd name="connsiteX5440" fmla="*/ 4585247 w 8370445"/>
                <a:gd name="connsiteY5440" fmla="*/ 1881888 h 4661785"/>
                <a:gd name="connsiteX5441" fmla="*/ 4582678 w 8370445"/>
                <a:gd name="connsiteY5441" fmla="*/ 1883792 h 4661785"/>
                <a:gd name="connsiteX5442" fmla="*/ 4583154 w 8370445"/>
                <a:gd name="connsiteY5442" fmla="*/ 1886934 h 4661785"/>
                <a:gd name="connsiteX5443" fmla="*/ 4584391 w 8370445"/>
                <a:gd name="connsiteY5443" fmla="*/ 1895977 h 4661785"/>
                <a:gd name="connsiteX5444" fmla="*/ 4584391 w 8370445"/>
                <a:gd name="connsiteY5444" fmla="*/ 1897786 h 4661785"/>
                <a:gd name="connsiteX5445" fmla="*/ 4585723 w 8370445"/>
                <a:gd name="connsiteY5445" fmla="*/ 1899119 h 4661785"/>
                <a:gd name="connsiteX5446" fmla="*/ 4596190 w 8370445"/>
                <a:gd name="connsiteY5446" fmla="*/ 1909591 h 4661785"/>
                <a:gd name="connsiteX5447" fmla="*/ 4599711 w 8370445"/>
                <a:gd name="connsiteY5447" fmla="*/ 1924823 h 4661785"/>
                <a:gd name="connsiteX5448" fmla="*/ 4599711 w 8370445"/>
                <a:gd name="connsiteY5448" fmla="*/ 1926441 h 4661785"/>
                <a:gd name="connsiteX5449" fmla="*/ 4600757 w 8370445"/>
                <a:gd name="connsiteY5449" fmla="*/ 1927488 h 4661785"/>
                <a:gd name="connsiteX5450" fmla="*/ 4603517 w 8370445"/>
                <a:gd name="connsiteY5450" fmla="*/ 1930249 h 4661785"/>
                <a:gd name="connsiteX5451" fmla="*/ 4604469 w 8370445"/>
                <a:gd name="connsiteY5451" fmla="*/ 1935104 h 4661785"/>
                <a:gd name="connsiteX5452" fmla="*/ 4604469 w 8370445"/>
                <a:gd name="connsiteY5452" fmla="*/ 1937579 h 4661785"/>
                <a:gd name="connsiteX5453" fmla="*/ 4606752 w 8370445"/>
                <a:gd name="connsiteY5453" fmla="*/ 1938722 h 4661785"/>
                <a:gd name="connsiteX5454" fmla="*/ 4617790 w 8370445"/>
                <a:gd name="connsiteY5454" fmla="*/ 1944814 h 4661785"/>
                <a:gd name="connsiteX5455" fmla="*/ 4616838 w 8370445"/>
                <a:gd name="connsiteY5455" fmla="*/ 1958142 h 4661785"/>
                <a:gd name="connsiteX5456" fmla="*/ 4616838 w 8370445"/>
                <a:gd name="connsiteY5456" fmla="*/ 1959761 h 4661785"/>
                <a:gd name="connsiteX5457" fmla="*/ 4617695 w 8370445"/>
                <a:gd name="connsiteY5457" fmla="*/ 1961284 h 4661785"/>
                <a:gd name="connsiteX5458" fmla="*/ 4629303 w 8370445"/>
                <a:gd name="connsiteY5458" fmla="*/ 1980990 h 4661785"/>
                <a:gd name="connsiteX5459" fmla="*/ 4626354 w 8370445"/>
                <a:gd name="connsiteY5459" fmla="*/ 1988891 h 4661785"/>
                <a:gd name="connsiteX5460" fmla="*/ 4625783 w 8370445"/>
                <a:gd name="connsiteY5460" fmla="*/ 1990415 h 4661785"/>
                <a:gd name="connsiteX5461" fmla="*/ 4625783 w 8370445"/>
                <a:gd name="connsiteY5461" fmla="*/ 1992128 h 4661785"/>
                <a:gd name="connsiteX5462" fmla="*/ 4627400 w 8370445"/>
                <a:gd name="connsiteY5462" fmla="*/ 1998507 h 4661785"/>
                <a:gd name="connsiteX5463" fmla="*/ 4624356 w 8370445"/>
                <a:gd name="connsiteY5463" fmla="*/ 2000315 h 4661785"/>
                <a:gd name="connsiteX5464" fmla="*/ 4620074 w 8370445"/>
                <a:gd name="connsiteY5464" fmla="*/ 2002886 h 4661785"/>
                <a:gd name="connsiteX5465" fmla="*/ 4622357 w 8370445"/>
                <a:gd name="connsiteY5465" fmla="*/ 2007360 h 4661785"/>
                <a:gd name="connsiteX5466" fmla="*/ 4625497 w 8370445"/>
                <a:gd name="connsiteY5466" fmla="*/ 2013738 h 4661785"/>
                <a:gd name="connsiteX5467" fmla="*/ 4624356 w 8370445"/>
                <a:gd name="connsiteY5467" fmla="*/ 2025067 h 4661785"/>
                <a:gd name="connsiteX5468" fmla="*/ 4624356 w 8370445"/>
                <a:gd name="connsiteY5468" fmla="*/ 2027637 h 4661785"/>
                <a:gd name="connsiteX5469" fmla="*/ 4626163 w 8370445"/>
                <a:gd name="connsiteY5469" fmla="*/ 2029541 h 4661785"/>
                <a:gd name="connsiteX5470" fmla="*/ 4629494 w 8370445"/>
                <a:gd name="connsiteY5470" fmla="*/ 2032683 h 4661785"/>
                <a:gd name="connsiteX5471" fmla="*/ 4628542 w 8370445"/>
                <a:gd name="connsiteY5471" fmla="*/ 2039061 h 4661785"/>
                <a:gd name="connsiteX5472" fmla="*/ 4627971 w 8370445"/>
                <a:gd name="connsiteY5472" fmla="*/ 2043345 h 4661785"/>
                <a:gd name="connsiteX5473" fmla="*/ 4631872 w 8370445"/>
                <a:gd name="connsiteY5473" fmla="*/ 2044868 h 4661785"/>
                <a:gd name="connsiteX5474" fmla="*/ 4638343 w 8370445"/>
                <a:gd name="connsiteY5474" fmla="*/ 2047439 h 4661785"/>
                <a:gd name="connsiteX5475" fmla="*/ 4639675 w 8370445"/>
                <a:gd name="connsiteY5475" fmla="*/ 2048010 h 4661785"/>
                <a:gd name="connsiteX5476" fmla="*/ 4641102 w 8370445"/>
                <a:gd name="connsiteY5476" fmla="*/ 2048010 h 4661785"/>
                <a:gd name="connsiteX5477" fmla="*/ 4642435 w 8370445"/>
                <a:gd name="connsiteY5477" fmla="*/ 2048010 h 4661785"/>
                <a:gd name="connsiteX5478" fmla="*/ 4641483 w 8370445"/>
                <a:gd name="connsiteY5478" fmla="*/ 2051913 h 4661785"/>
                <a:gd name="connsiteX5479" fmla="*/ 4640531 w 8370445"/>
                <a:gd name="connsiteY5479" fmla="*/ 2056482 h 4661785"/>
                <a:gd name="connsiteX5480" fmla="*/ 4644813 w 8370445"/>
                <a:gd name="connsiteY5480" fmla="*/ 2058196 h 4661785"/>
                <a:gd name="connsiteX5481" fmla="*/ 4653853 w 8370445"/>
                <a:gd name="connsiteY5481" fmla="*/ 2061814 h 4661785"/>
                <a:gd name="connsiteX5482" fmla="*/ 4651760 w 8370445"/>
                <a:gd name="connsiteY5482" fmla="*/ 2080853 h 4661785"/>
                <a:gd name="connsiteX5483" fmla="*/ 4651760 w 8370445"/>
                <a:gd name="connsiteY5483" fmla="*/ 2083233 h 4661785"/>
                <a:gd name="connsiteX5484" fmla="*/ 4653377 w 8370445"/>
                <a:gd name="connsiteY5484" fmla="*/ 2085042 h 4661785"/>
                <a:gd name="connsiteX5485" fmla="*/ 4656422 w 8370445"/>
                <a:gd name="connsiteY5485" fmla="*/ 2088565 h 4661785"/>
                <a:gd name="connsiteX5486" fmla="*/ 4654139 w 8370445"/>
                <a:gd name="connsiteY5486" fmla="*/ 2089326 h 4661785"/>
                <a:gd name="connsiteX5487" fmla="*/ 4654614 w 8370445"/>
                <a:gd name="connsiteY5487" fmla="*/ 2093705 h 4661785"/>
                <a:gd name="connsiteX5488" fmla="*/ 4657183 w 8370445"/>
                <a:gd name="connsiteY5488" fmla="*/ 2116934 h 4661785"/>
                <a:gd name="connsiteX5489" fmla="*/ 4657183 w 8370445"/>
                <a:gd name="connsiteY5489" fmla="*/ 2119885 h 4661785"/>
                <a:gd name="connsiteX5490" fmla="*/ 4659848 w 8370445"/>
                <a:gd name="connsiteY5490" fmla="*/ 2121123 h 4661785"/>
                <a:gd name="connsiteX5491" fmla="*/ 4663463 w 8370445"/>
                <a:gd name="connsiteY5491" fmla="*/ 2122931 h 4661785"/>
                <a:gd name="connsiteX5492" fmla="*/ 4662512 w 8370445"/>
                <a:gd name="connsiteY5492" fmla="*/ 2123883 h 4661785"/>
                <a:gd name="connsiteX5493" fmla="*/ 4663654 w 8370445"/>
                <a:gd name="connsiteY5493" fmla="*/ 2127120 h 4661785"/>
                <a:gd name="connsiteX5494" fmla="*/ 4666889 w 8370445"/>
                <a:gd name="connsiteY5494" fmla="*/ 2136640 h 4661785"/>
                <a:gd name="connsiteX5495" fmla="*/ 4663654 w 8370445"/>
                <a:gd name="connsiteY5495" fmla="*/ 2145208 h 4661785"/>
                <a:gd name="connsiteX5496" fmla="*/ 4662988 w 8370445"/>
                <a:gd name="connsiteY5496" fmla="*/ 2147112 h 4661785"/>
                <a:gd name="connsiteX5497" fmla="*/ 4663654 w 8370445"/>
                <a:gd name="connsiteY5497" fmla="*/ 2149016 h 4661785"/>
                <a:gd name="connsiteX5498" fmla="*/ 4671076 w 8370445"/>
                <a:gd name="connsiteY5498" fmla="*/ 2168722 h 4661785"/>
                <a:gd name="connsiteX5499" fmla="*/ 4671076 w 8370445"/>
                <a:gd name="connsiteY5499" fmla="*/ 2183954 h 4661785"/>
                <a:gd name="connsiteX5500" fmla="*/ 4663463 w 8370445"/>
                <a:gd name="connsiteY5500" fmla="*/ 2222033 h 4661785"/>
                <a:gd name="connsiteX5501" fmla="*/ 4662892 w 8370445"/>
                <a:gd name="connsiteY5501" fmla="*/ 2224889 h 4661785"/>
                <a:gd name="connsiteX5502" fmla="*/ 4664891 w 8370445"/>
                <a:gd name="connsiteY5502" fmla="*/ 2226983 h 4661785"/>
                <a:gd name="connsiteX5503" fmla="*/ 4682685 w 8370445"/>
                <a:gd name="connsiteY5503" fmla="*/ 2244691 h 4661785"/>
                <a:gd name="connsiteX5504" fmla="*/ 4682685 w 8370445"/>
                <a:gd name="connsiteY5504" fmla="*/ 2249926 h 4661785"/>
                <a:gd name="connsiteX5505" fmla="*/ 4681352 w 8370445"/>
                <a:gd name="connsiteY5505" fmla="*/ 2249926 h 4661785"/>
                <a:gd name="connsiteX5506" fmla="*/ 4682685 w 8370445"/>
                <a:gd name="connsiteY5506" fmla="*/ 2255924 h 4661785"/>
                <a:gd name="connsiteX5507" fmla="*/ 4682685 w 8370445"/>
                <a:gd name="connsiteY5507" fmla="*/ 2260779 h 4661785"/>
                <a:gd name="connsiteX5508" fmla="*/ 4683731 w 8370445"/>
                <a:gd name="connsiteY5508" fmla="*/ 2260779 h 4661785"/>
                <a:gd name="connsiteX5509" fmla="*/ 4685349 w 8370445"/>
                <a:gd name="connsiteY5509" fmla="*/ 2268109 h 4661785"/>
                <a:gd name="connsiteX5510" fmla="*/ 4686015 w 8370445"/>
                <a:gd name="connsiteY5510" fmla="*/ 2270870 h 4661785"/>
                <a:gd name="connsiteX5511" fmla="*/ 4688584 w 8370445"/>
                <a:gd name="connsiteY5511" fmla="*/ 2272013 h 4661785"/>
                <a:gd name="connsiteX5512" fmla="*/ 4696577 w 8370445"/>
                <a:gd name="connsiteY5512" fmla="*/ 2275344 h 4661785"/>
                <a:gd name="connsiteX5513" fmla="*/ 4696577 w 8370445"/>
                <a:gd name="connsiteY5513" fmla="*/ 2276106 h 4661785"/>
                <a:gd name="connsiteX5514" fmla="*/ 4695435 w 8370445"/>
                <a:gd name="connsiteY5514" fmla="*/ 2278296 h 4661785"/>
                <a:gd name="connsiteX5515" fmla="*/ 4696387 w 8370445"/>
                <a:gd name="connsiteY5515" fmla="*/ 2280580 h 4661785"/>
                <a:gd name="connsiteX5516" fmla="*/ 4708186 w 8370445"/>
                <a:gd name="connsiteY5516" fmla="*/ 2310282 h 4661785"/>
                <a:gd name="connsiteX5517" fmla="*/ 4704665 w 8370445"/>
                <a:gd name="connsiteY5517" fmla="*/ 2315613 h 4661785"/>
                <a:gd name="connsiteX5518" fmla="*/ 4698956 w 8370445"/>
                <a:gd name="connsiteY5518" fmla="*/ 2324086 h 4661785"/>
                <a:gd name="connsiteX5519" fmla="*/ 4715608 w 8370445"/>
                <a:gd name="connsiteY5519" fmla="*/ 2324086 h 4661785"/>
                <a:gd name="connsiteX5520" fmla="*/ 4724266 w 8370445"/>
                <a:gd name="connsiteY5520" fmla="*/ 2334939 h 4661785"/>
                <a:gd name="connsiteX5521" fmla="*/ 4724837 w 8370445"/>
                <a:gd name="connsiteY5521" fmla="*/ 2335701 h 4661785"/>
                <a:gd name="connsiteX5522" fmla="*/ 4725598 w 8370445"/>
                <a:gd name="connsiteY5522" fmla="*/ 2336176 h 4661785"/>
                <a:gd name="connsiteX5523" fmla="*/ 4734067 w 8370445"/>
                <a:gd name="connsiteY5523" fmla="*/ 2341412 h 4661785"/>
                <a:gd name="connsiteX5524" fmla="*/ 4736065 w 8370445"/>
                <a:gd name="connsiteY5524" fmla="*/ 2350932 h 4661785"/>
                <a:gd name="connsiteX5525" fmla="*/ 4736065 w 8370445"/>
                <a:gd name="connsiteY5525" fmla="*/ 2352075 h 4661785"/>
                <a:gd name="connsiteX5526" fmla="*/ 4736732 w 8370445"/>
                <a:gd name="connsiteY5526" fmla="*/ 2352931 h 4661785"/>
                <a:gd name="connsiteX5527" fmla="*/ 4747674 w 8370445"/>
                <a:gd name="connsiteY5527" fmla="*/ 2368354 h 4661785"/>
                <a:gd name="connsiteX5528" fmla="*/ 4743963 w 8370445"/>
                <a:gd name="connsiteY5528" fmla="*/ 2375779 h 4661785"/>
                <a:gd name="connsiteX5529" fmla="*/ 4741394 w 8370445"/>
                <a:gd name="connsiteY5529" fmla="*/ 2380825 h 4661785"/>
                <a:gd name="connsiteX5530" fmla="*/ 4746627 w 8370445"/>
                <a:gd name="connsiteY5530" fmla="*/ 2383205 h 4661785"/>
                <a:gd name="connsiteX5531" fmla="*/ 4752242 w 8370445"/>
                <a:gd name="connsiteY5531" fmla="*/ 2385680 h 4661785"/>
                <a:gd name="connsiteX5532" fmla="*/ 4510362 w 8370445"/>
                <a:gd name="connsiteY5532" fmla="*/ 2385680 h 4661785"/>
                <a:gd name="connsiteX5533" fmla="*/ 4217480 w 8370445"/>
                <a:gd name="connsiteY5533" fmla="*/ 2379016 h 4661785"/>
                <a:gd name="connsiteX5534" fmla="*/ 4213198 w 8370445"/>
                <a:gd name="connsiteY5534" fmla="*/ 2379016 h 4661785"/>
                <a:gd name="connsiteX5535" fmla="*/ 4208060 w 8370445"/>
                <a:gd name="connsiteY5535" fmla="*/ 2379016 h 4661785"/>
                <a:gd name="connsiteX5536" fmla="*/ 4201114 w 8370445"/>
                <a:gd name="connsiteY5536" fmla="*/ 2379016 h 4661785"/>
                <a:gd name="connsiteX5537" fmla="*/ 3834393 w 8370445"/>
                <a:gd name="connsiteY5537" fmla="*/ 2364165 h 4661785"/>
                <a:gd name="connsiteX5538" fmla="*/ 3649034 w 8370445"/>
                <a:gd name="connsiteY5538" fmla="*/ 2354645 h 4661785"/>
                <a:gd name="connsiteX5539" fmla="*/ 3639519 w 8370445"/>
                <a:gd name="connsiteY5539" fmla="*/ 2354169 h 4661785"/>
                <a:gd name="connsiteX5540" fmla="*/ 3625151 w 8370445"/>
                <a:gd name="connsiteY5540" fmla="*/ 2353407 h 4661785"/>
                <a:gd name="connsiteX5541" fmla="*/ 3616872 w 8370445"/>
                <a:gd name="connsiteY5541" fmla="*/ 2352931 h 4661785"/>
                <a:gd name="connsiteX5542" fmla="*/ 3614303 w 8370445"/>
                <a:gd name="connsiteY5542" fmla="*/ 2352931 h 4661785"/>
                <a:gd name="connsiteX5543" fmla="*/ 3629433 w 8370445"/>
                <a:gd name="connsiteY5543" fmla="*/ 2131214 h 4661785"/>
                <a:gd name="connsiteX5544" fmla="*/ 3629433 w 8370445"/>
                <a:gd name="connsiteY5544" fmla="*/ 2125882 h 4661785"/>
                <a:gd name="connsiteX5545" fmla="*/ 4696482 w 8370445"/>
                <a:gd name="connsiteY5545" fmla="*/ 2263540 h 4661785"/>
                <a:gd name="connsiteX5546" fmla="*/ 4695720 w 8370445"/>
                <a:gd name="connsiteY5546" fmla="*/ 2263540 h 4661785"/>
                <a:gd name="connsiteX5547" fmla="*/ 4695245 w 8370445"/>
                <a:gd name="connsiteY5547" fmla="*/ 2261350 h 4661785"/>
                <a:gd name="connsiteX5548" fmla="*/ 4697433 w 8370445"/>
                <a:gd name="connsiteY5548" fmla="*/ 2261350 h 4661785"/>
                <a:gd name="connsiteX5549" fmla="*/ 5423643 w 8370445"/>
                <a:gd name="connsiteY5549" fmla="*/ 1579347 h 4661785"/>
                <a:gd name="connsiteX5550" fmla="*/ 5423643 w 8370445"/>
                <a:gd name="connsiteY5550" fmla="*/ 1585344 h 4661785"/>
                <a:gd name="connsiteX5551" fmla="*/ 5424214 w 8370445"/>
                <a:gd name="connsiteY5551" fmla="*/ 1586487 h 4661785"/>
                <a:gd name="connsiteX5552" fmla="*/ 5428781 w 8370445"/>
                <a:gd name="connsiteY5552" fmla="*/ 1596006 h 4661785"/>
                <a:gd name="connsiteX5553" fmla="*/ 5428781 w 8370445"/>
                <a:gd name="connsiteY5553" fmla="*/ 1607049 h 4661785"/>
                <a:gd name="connsiteX5554" fmla="*/ 5431731 w 8370445"/>
                <a:gd name="connsiteY5554" fmla="*/ 1608573 h 4661785"/>
                <a:gd name="connsiteX5555" fmla="*/ 5447146 w 8370445"/>
                <a:gd name="connsiteY5555" fmla="*/ 1616950 h 4661785"/>
                <a:gd name="connsiteX5556" fmla="*/ 5451809 w 8370445"/>
                <a:gd name="connsiteY5556" fmla="*/ 1624280 h 4661785"/>
                <a:gd name="connsiteX5557" fmla="*/ 5451047 w 8370445"/>
                <a:gd name="connsiteY5557" fmla="*/ 1628469 h 4661785"/>
                <a:gd name="connsiteX5558" fmla="*/ 5443054 w 8370445"/>
                <a:gd name="connsiteY5558" fmla="*/ 1637989 h 4661785"/>
                <a:gd name="connsiteX5559" fmla="*/ 5442483 w 8370445"/>
                <a:gd name="connsiteY5559" fmla="*/ 1638655 h 4661785"/>
                <a:gd name="connsiteX5560" fmla="*/ 5442483 w 8370445"/>
                <a:gd name="connsiteY5560" fmla="*/ 1639417 h 4661785"/>
                <a:gd name="connsiteX5561" fmla="*/ 5437345 w 8370445"/>
                <a:gd name="connsiteY5561" fmla="*/ 1651031 h 4661785"/>
                <a:gd name="connsiteX5562" fmla="*/ 5436774 w 8370445"/>
                <a:gd name="connsiteY5562" fmla="*/ 1652269 h 4661785"/>
                <a:gd name="connsiteX5563" fmla="*/ 5436774 w 8370445"/>
                <a:gd name="connsiteY5563" fmla="*/ 1653697 h 4661785"/>
                <a:gd name="connsiteX5564" fmla="*/ 5440675 w 8370445"/>
                <a:gd name="connsiteY5564" fmla="*/ 1698821 h 4661785"/>
                <a:gd name="connsiteX5565" fmla="*/ 5440675 w 8370445"/>
                <a:gd name="connsiteY5565" fmla="*/ 1700344 h 4661785"/>
                <a:gd name="connsiteX5566" fmla="*/ 5441532 w 8370445"/>
                <a:gd name="connsiteY5566" fmla="*/ 1701487 h 4661785"/>
                <a:gd name="connsiteX5567" fmla="*/ 5452474 w 8370445"/>
                <a:gd name="connsiteY5567" fmla="*/ 1717290 h 4661785"/>
                <a:gd name="connsiteX5568" fmla="*/ 5457423 w 8370445"/>
                <a:gd name="connsiteY5568" fmla="*/ 1742041 h 4661785"/>
                <a:gd name="connsiteX5569" fmla="*/ 5457423 w 8370445"/>
                <a:gd name="connsiteY5569" fmla="*/ 1743374 h 4661785"/>
                <a:gd name="connsiteX5570" fmla="*/ 5458184 w 8370445"/>
                <a:gd name="connsiteY5570" fmla="*/ 1744421 h 4661785"/>
                <a:gd name="connsiteX5571" fmla="*/ 5463322 w 8370445"/>
                <a:gd name="connsiteY5571" fmla="*/ 1750895 h 4661785"/>
                <a:gd name="connsiteX5572" fmla="*/ 5463988 w 8370445"/>
                <a:gd name="connsiteY5572" fmla="*/ 1751656 h 4661785"/>
                <a:gd name="connsiteX5573" fmla="*/ 5464845 w 8370445"/>
                <a:gd name="connsiteY5573" fmla="*/ 1752132 h 4661785"/>
                <a:gd name="connsiteX5574" fmla="*/ 5480355 w 8370445"/>
                <a:gd name="connsiteY5574" fmla="*/ 1761176 h 4661785"/>
                <a:gd name="connsiteX5575" fmla="*/ 5481116 w 8370445"/>
                <a:gd name="connsiteY5575" fmla="*/ 1761652 h 4661785"/>
                <a:gd name="connsiteX5576" fmla="*/ 5482068 w 8370445"/>
                <a:gd name="connsiteY5576" fmla="*/ 1761652 h 4661785"/>
                <a:gd name="connsiteX5577" fmla="*/ 5520129 w 8370445"/>
                <a:gd name="connsiteY5577" fmla="*/ 1768982 h 4661785"/>
                <a:gd name="connsiteX5578" fmla="*/ 5532499 w 8370445"/>
                <a:gd name="connsiteY5578" fmla="*/ 1789260 h 4661785"/>
                <a:gd name="connsiteX5579" fmla="*/ 5533355 w 8370445"/>
                <a:gd name="connsiteY5579" fmla="*/ 1793449 h 4661785"/>
                <a:gd name="connsiteX5580" fmla="*/ 5531262 w 8370445"/>
                <a:gd name="connsiteY5580" fmla="*/ 1799732 h 4661785"/>
                <a:gd name="connsiteX5581" fmla="*/ 5529929 w 8370445"/>
                <a:gd name="connsiteY5581" fmla="*/ 1803730 h 4661785"/>
                <a:gd name="connsiteX5582" fmla="*/ 5533450 w 8370445"/>
                <a:gd name="connsiteY5582" fmla="*/ 1806015 h 4661785"/>
                <a:gd name="connsiteX5583" fmla="*/ 5569037 w 8370445"/>
                <a:gd name="connsiteY5583" fmla="*/ 1829434 h 4661785"/>
                <a:gd name="connsiteX5584" fmla="*/ 5575032 w 8370445"/>
                <a:gd name="connsiteY5584" fmla="*/ 1853138 h 4661785"/>
                <a:gd name="connsiteX5585" fmla="*/ 5575032 w 8370445"/>
                <a:gd name="connsiteY5585" fmla="*/ 1854661 h 4661785"/>
                <a:gd name="connsiteX5586" fmla="*/ 5576079 w 8370445"/>
                <a:gd name="connsiteY5586" fmla="*/ 1855708 h 4661785"/>
                <a:gd name="connsiteX5587" fmla="*/ 5583881 w 8370445"/>
                <a:gd name="connsiteY5587" fmla="*/ 1863420 h 4661785"/>
                <a:gd name="connsiteX5588" fmla="*/ 5584547 w 8370445"/>
                <a:gd name="connsiteY5588" fmla="*/ 1864086 h 4661785"/>
                <a:gd name="connsiteX5589" fmla="*/ 5585404 w 8370445"/>
                <a:gd name="connsiteY5589" fmla="*/ 1864086 h 4661785"/>
                <a:gd name="connsiteX5590" fmla="*/ 5606813 w 8370445"/>
                <a:gd name="connsiteY5590" fmla="*/ 1874082 h 4661785"/>
                <a:gd name="connsiteX5591" fmla="*/ 5616329 w 8370445"/>
                <a:gd name="connsiteY5591" fmla="*/ 1881507 h 4661785"/>
                <a:gd name="connsiteX5592" fmla="*/ 5622133 w 8370445"/>
                <a:gd name="connsiteY5592" fmla="*/ 1910829 h 4661785"/>
                <a:gd name="connsiteX5593" fmla="*/ 5616233 w 8370445"/>
                <a:gd name="connsiteY5593" fmla="*/ 1945195 h 4661785"/>
                <a:gd name="connsiteX5594" fmla="*/ 5599867 w 8370445"/>
                <a:gd name="connsiteY5594" fmla="*/ 1958047 h 4661785"/>
                <a:gd name="connsiteX5595" fmla="*/ 5598059 w 8370445"/>
                <a:gd name="connsiteY5595" fmla="*/ 1959475 h 4661785"/>
                <a:gd name="connsiteX5596" fmla="*/ 5598059 w 8370445"/>
                <a:gd name="connsiteY5596" fmla="*/ 1961855 h 4661785"/>
                <a:gd name="connsiteX5597" fmla="*/ 5594539 w 8370445"/>
                <a:gd name="connsiteY5597" fmla="*/ 1996031 h 4661785"/>
                <a:gd name="connsiteX5598" fmla="*/ 5585023 w 8370445"/>
                <a:gd name="connsiteY5598" fmla="*/ 1999934 h 4661785"/>
                <a:gd name="connsiteX5599" fmla="*/ 5583216 w 8370445"/>
                <a:gd name="connsiteY5599" fmla="*/ 2000601 h 4661785"/>
                <a:gd name="connsiteX5600" fmla="*/ 5582264 w 8370445"/>
                <a:gd name="connsiteY5600" fmla="*/ 2002314 h 4661785"/>
                <a:gd name="connsiteX5601" fmla="*/ 5578363 w 8370445"/>
                <a:gd name="connsiteY5601" fmla="*/ 2009169 h 4661785"/>
                <a:gd name="connsiteX5602" fmla="*/ 5560188 w 8370445"/>
                <a:gd name="connsiteY5602" fmla="*/ 2012501 h 4661785"/>
                <a:gd name="connsiteX5603" fmla="*/ 5558761 w 8370445"/>
                <a:gd name="connsiteY5603" fmla="*/ 2012501 h 4661785"/>
                <a:gd name="connsiteX5604" fmla="*/ 5557619 w 8370445"/>
                <a:gd name="connsiteY5604" fmla="*/ 2013453 h 4661785"/>
                <a:gd name="connsiteX5605" fmla="*/ 5539540 w 8370445"/>
                <a:gd name="connsiteY5605" fmla="*/ 2029161 h 4661785"/>
                <a:gd name="connsiteX5606" fmla="*/ 5519272 w 8370445"/>
                <a:gd name="connsiteY5606" fmla="*/ 2031540 h 4661785"/>
                <a:gd name="connsiteX5607" fmla="*/ 5518701 w 8370445"/>
                <a:gd name="connsiteY5607" fmla="*/ 2031540 h 4661785"/>
                <a:gd name="connsiteX5608" fmla="*/ 5518701 w 8370445"/>
                <a:gd name="connsiteY5608" fmla="*/ 2031540 h 4661785"/>
                <a:gd name="connsiteX5609" fmla="*/ 5500908 w 8370445"/>
                <a:gd name="connsiteY5609" fmla="*/ 2037443 h 4661785"/>
                <a:gd name="connsiteX5610" fmla="*/ 5493485 w 8370445"/>
                <a:gd name="connsiteY5610" fmla="*/ 2035348 h 4661785"/>
                <a:gd name="connsiteX5611" fmla="*/ 5490631 w 8370445"/>
                <a:gd name="connsiteY5611" fmla="*/ 2034492 h 4661785"/>
                <a:gd name="connsiteX5612" fmla="*/ 5488443 w 8370445"/>
                <a:gd name="connsiteY5612" fmla="*/ 2036396 h 4661785"/>
                <a:gd name="connsiteX5613" fmla="*/ 5479403 w 8370445"/>
                <a:gd name="connsiteY5613" fmla="*/ 2044202 h 4661785"/>
                <a:gd name="connsiteX5614" fmla="*/ 5477976 w 8370445"/>
                <a:gd name="connsiteY5614" fmla="*/ 2045440 h 4661785"/>
                <a:gd name="connsiteX5615" fmla="*/ 5477976 w 8370445"/>
                <a:gd name="connsiteY5615" fmla="*/ 2047343 h 4661785"/>
                <a:gd name="connsiteX5616" fmla="*/ 5471505 w 8370445"/>
                <a:gd name="connsiteY5616" fmla="*/ 2083519 h 4661785"/>
                <a:gd name="connsiteX5617" fmla="*/ 5471505 w 8370445"/>
                <a:gd name="connsiteY5617" fmla="*/ 2085518 h 4661785"/>
                <a:gd name="connsiteX5618" fmla="*/ 5472457 w 8370445"/>
                <a:gd name="connsiteY5618" fmla="*/ 2087232 h 4661785"/>
                <a:gd name="connsiteX5619" fmla="*/ 5481972 w 8370445"/>
                <a:gd name="connsiteY5619" fmla="*/ 2102749 h 4661785"/>
                <a:gd name="connsiteX5620" fmla="*/ 5483114 w 8370445"/>
                <a:gd name="connsiteY5620" fmla="*/ 2104558 h 4661785"/>
                <a:gd name="connsiteX5621" fmla="*/ 5485207 w 8370445"/>
                <a:gd name="connsiteY5621" fmla="*/ 2105224 h 4661785"/>
                <a:gd name="connsiteX5622" fmla="*/ 5492154 w 8370445"/>
                <a:gd name="connsiteY5622" fmla="*/ 2107223 h 4661785"/>
                <a:gd name="connsiteX5623" fmla="*/ 5498148 w 8370445"/>
                <a:gd name="connsiteY5623" fmla="*/ 2116743 h 4661785"/>
                <a:gd name="connsiteX5624" fmla="*/ 5500432 w 8370445"/>
                <a:gd name="connsiteY5624" fmla="*/ 2148254 h 4661785"/>
                <a:gd name="connsiteX5625" fmla="*/ 5477690 w 8370445"/>
                <a:gd name="connsiteY5625" fmla="*/ 2175957 h 4661785"/>
                <a:gd name="connsiteX5626" fmla="*/ 5476453 w 8370445"/>
                <a:gd name="connsiteY5626" fmla="*/ 2177575 h 4661785"/>
                <a:gd name="connsiteX5627" fmla="*/ 5476453 w 8370445"/>
                <a:gd name="connsiteY5627" fmla="*/ 2179670 h 4661785"/>
                <a:gd name="connsiteX5628" fmla="*/ 5477690 w 8370445"/>
                <a:gd name="connsiteY5628" fmla="*/ 2195187 h 4661785"/>
                <a:gd name="connsiteX5629" fmla="*/ 5471220 w 8370445"/>
                <a:gd name="connsiteY5629" fmla="*/ 2211371 h 4661785"/>
                <a:gd name="connsiteX5630" fmla="*/ 5434491 w 8370445"/>
                <a:gd name="connsiteY5630" fmla="*/ 2228602 h 4661785"/>
                <a:gd name="connsiteX5631" fmla="*/ 5433349 w 8370445"/>
                <a:gd name="connsiteY5631" fmla="*/ 2229078 h 4661785"/>
                <a:gd name="connsiteX5632" fmla="*/ 5432588 w 8370445"/>
                <a:gd name="connsiteY5632" fmla="*/ 2230030 h 4661785"/>
                <a:gd name="connsiteX5633" fmla="*/ 5426117 w 8370445"/>
                <a:gd name="connsiteY5633" fmla="*/ 2237741 h 4661785"/>
                <a:gd name="connsiteX5634" fmla="*/ 5423738 w 8370445"/>
                <a:gd name="connsiteY5634" fmla="*/ 2240597 h 4661785"/>
                <a:gd name="connsiteX5635" fmla="*/ 5425546 w 8370445"/>
                <a:gd name="connsiteY5635" fmla="*/ 2243834 h 4661785"/>
                <a:gd name="connsiteX5636" fmla="*/ 5432683 w 8370445"/>
                <a:gd name="connsiteY5636" fmla="*/ 2256971 h 4661785"/>
                <a:gd name="connsiteX5637" fmla="*/ 5433729 w 8370445"/>
                <a:gd name="connsiteY5637" fmla="*/ 2276011 h 4661785"/>
                <a:gd name="connsiteX5638" fmla="*/ 5426402 w 8370445"/>
                <a:gd name="connsiteY5638" fmla="*/ 2280390 h 4661785"/>
                <a:gd name="connsiteX5639" fmla="*/ 5418219 w 8370445"/>
                <a:gd name="connsiteY5639" fmla="*/ 2275440 h 4661785"/>
                <a:gd name="connsiteX5640" fmla="*/ 5416221 w 8370445"/>
                <a:gd name="connsiteY5640" fmla="*/ 2267348 h 4661785"/>
                <a:gd name="connsiteX5641" fmla="*/ 5415460 w 8370445"/>
                <a:gd name="connsiteY5641" fmla="*/ 2264396 h 4661785"/>
                <a:gd name="connsiteX5642" fmla="*/ 5412700 w 8370445"/>
                <a:gd name="connsiteY5642" fmla="*/ 2263444 h 4661785"/>
                <a:gd name="connsiteX5643" fmla="*/ 5406991 w 8370445"/>
                <a:gd name="connsiteY5643" fmla="*/ 2261541 h 4661785"/>
                <a:gd name="connsiteX5644" fmla="*/ 5400235 w 8370445"/>
                <a:gd name="connsiteY5644" fmla="*/ 2249260 h 4661785"/>
                <a:gd name="connsiteX5645" fmla="*/ 5399189 w 8370445"/>
                <a:gd name="connsiteY5645" fmla="*/ 2247356 h 4661785"/>
                <a:gd name="connsiteX5646" fmla="*/ 5397190 w 8370445"/>
                <a:gd name="connsiteY5646" fmla="*/ 2246690 h 4661785"/>
                <a:gd name="connsiteX5647" fmla="*/ 5389293 w 8370445"/>
                <a:gd name="connsiteY5647" fmla="*/ 2244024 h 4661785"/>
                <a:gd name="connsiteX5648" fmla="*/ 5389293 w 8370445"/>
                <a:gd name="connsiteY5648" fmla="*/ 2238217 h 4661785"/>
                <a:gd name="connsiteX5649" fmla="*/ 5386248 w 8370445"/>
                <a:gd name="connsiteY5649" fmla="*/ 2236694 h 4661785"/>
                <a:gd name="connsiteX5650" fmla="*/ 5381966 w 8370445"/>
                <a:gd name="connsiteY5650" fmla="*/ 2234504 h 4661785"/>
                <a:gd name="connsiteX5651" fmla="*/ 5378636 w 8370445"/>
                <a:gd name="connsiteY5651" fmla="*/ 2231172 h 4661785"/>
                <a:gd name="connsiteX5652" fmla="*/ 5376923 w 8370445"/>
                <a:gd name="connsiteY5652" fmla="*/ 2229459 h 4661785"/>
                <a:gd name="connsiteX5653" fmla="*/ 5374449 w 8370445"/>
                <a:gd name="connsiteY5653" fmla="*/ 2229459 h 4661785"/>
                <a:gd name="connsiteX5654" fmla="*/ 5208026 w 8370445"/>
                <a:gd name="connsiteY5654" fmla="*/ 2239740 h 4661785"/>
                <a:gd name="connsiteX5655" fmla="*/ 4948733 w 8370445"/>
                <a:gd name="connsiteY5655" fmla="*/ 2251354 h 4661785"/>
                <a:gd name="connsiteX5656" fmla="*/ 4693722 w 8370445"/>
                <a:gd name="connsiteY5656" fmla="*/ 2250117 h 4661785"/>
                <a:gd name="connsiteX5657" fmla="*/ 4693722 w 8370445"/>
                <a:gd name="connsiteY5657" fmla="*/ 2240597 h 4661785"/>
                <a:gd name="connsiteX5658" fmla="*/ 4692200 w 8370445"/>
                <a:gd name="connsiteY5658" fmla="*/ 2238979 h 4661785"/>
                <a:gd name="connsiteX5659" fmla="*/ 4674882 w 8370445"/>
                <a:gd name="connsiteY5659" fmla="*/ 2221652 h 4661785"/>
                <a:gd name="connsiteX5660" fmla="*/ 4682018 w 8370445"/>
                <a:gd name="connsiteY5660" fmla="*/ 2185762 h 4661785"/>
                <a:gd name="connsiteX5661" fmla="*/ 4682018 w 8370445"/>
                <a:gd name="connsiteY5661" fmla="*/ 2166723 h 4661785"/>
                <a:gd name="connsiteX5662" fmla="*/ 4682018 w 8370445"/>
                <a:gd name="connsiteY5662" fmla="*/ 2165866 h 4661785"/>
                <a:gd name="connsiteX5663" fmla="*/ 4674977 w 8370445"/>
                <a:gd name="connsiteY5663" fmla="*/ 2146826 h 4661785"/>
                <a:gd name="connsiteX5664" fmla="*/ 4678117 w 8370445"/>
                <a:gd name="connsiteY5664" fmla="*/ 2138449 h 4661785"/>
                <a:gd name="connsiteX5665" fmla="*/ 4678783 w 8370445"/>
                <a:gd name="connsiteY5665" fmla="*/ 2136640 h 4661785"/>
                <a:gd name="connsiteX5666" fmla="*/ 4678212 w 8370445"/>
                <a:gd name="connsiteY5666" fmla="*/ 2134736 h 4661785"/>
                <a:gd name="connsiteX5667" fmla="*/ 4675358 w 8370445"/>
                <a:gd name="connsiteY5667" fmla="*/ 2126359 h 4661785"/>
                <a:gd name="connsiteX5668" fmla="*/ 4676880 w 8370445"/>
                <a:gd name="connsiteY5668" fmla="*/ 2124835 h 4661785"/>
                <a:gd name="connsiteX5669" fmla="*/ 4682209 w 8370445"/>
                <a:gd name="connsiteY5669" fmla="*/ 2119504 h 4661785"/>
                <a:gd name="connsiteX5670" fmla="*/ 4675453 w 8370445"/>
                <a:gd name="connsiteY5670" fmla="*/ 2116077 h 4661785"/>
                <a:gd name="connsiteX5671" fmla="*/ 4667745 w 8370445"/>
                <a:gd name="connsiteY5671" fmla="*/ 2112269 h 4661785"/>
                <a:gd name="connsiteX5672" fmla="*/ 4667745 w 8370445"/>
                <a:gd name="connsiteY5672" fmla="*/ 2110555 h 4661785"/>
                <a:gd name="connsiteX5673" fmla="*/ 4671932 w 8370445"/>
                <a:gd name="connsiteY5673" fmla="*/ 2098180 h 4661785"/>
                <a:gd name="connsiteX5674" fmla="*/ 4673169 w 8370445"/>
                <a:gd name="connsiteY5674" fmla="*/ 2094372 h 4661785"/>
                <a:gd name="connsiteX5675" fmla="*/ 4674216 w 8370445"/>
                <a:gd name="connsiteY5675" fmla="*/ 2091325 h 4661785"/>
                <a:gd name="connsiteX5676" fmla="*/ 4672122 w 8370445"/>
                <a:gd name="connsiteY5676" fmla="*/ 2088945 h 4661785"/>
                <a:gd name="connsiteX5677" fmla="*/ 4663368 w 8370445"/>
                <a:gd name="connsiteY5677" fmla="*/ 2079425 h 4661785"/>
                <a:gd name="connsiteX5678" fmla="*/ 4665747 w 8370445"/>
                <a:gd name="connsiteY5678" fmla="*/ 2058577 h 4661785"/>
                <a:gd name="connsiteX5679" fmla="*/ 4666223 w 8370445"/>
                <a:gd name="connsiteY5679" fmla="*/ 2054483 h 4661785"/>
                <a:gd name="connsiteX5680" fmla="*/ 4662322 w 8370445"/>
                <a:gd name="connsiteY5680" fmla="*/ 2052960 h 4661785"/>
                <a:gd name="connsiteX5681" fmla="*/ 4653758 w 8370445"/>
                <a:gd name="connsiteY5681" fmla="*/ 2049533 h 4661785"/>
                <a:gd name="connsiteX5682" fmla="*/ 4655280 w 8370445"/>
                <a:gd name="connsiteY5682" fmla="*/ 2042393 h 4661785"/>
                <a:gd name="connsiteX5683" fmla="*/ 4656993 w 8370445"/>
                <a:gd name="connsiteY5683" fmla="*/ 2034777 h 4661785"/>
                <a:gd name="connsiteX5684" fmla="*/ 4649190 w 8370445"/>
                <a:gd name="connsiteY5684" fmla="*/ 2035824 h 4661785"/>
                <a:gd name="connsiteX5685" fmla="*/ 4641673 w 8370445"/>
                <a:gd name="connsiteY5685" fmla="*/ 2036967 h 4661785"/>
                <a:gd name="connsiteX5686" fmla="*/ 4640341 w 8370445"/>
                <a:gd name="connsiteY5686" fmla="*/ 2036300 h 4661785"/>
                <a:gd name="connsiteX5687" fmla="*/ 4641007 w 8370445"/>
                <a:gd name="connsiteY5687" fmla="*/ 2031445 h 4661785"/>
                <a:gd name="connsiteX5688" fmla="*/ 4641007 w 8370445"/>
                <a:gd name="connsiteY5688" fmla="*/ 2028780 h 4661785"/>
                <a:gd name="connsiteX5689" fmla="*/ 4639104 w 8370445"/>
                <a:gd name="connsiteY5689" fmla="*/ 2026876 h 4661785"/>
                <a:gd name="connsiteX5690" fmla="*/ 4635774 w 8370445"/>
                <a:gd name="connsiteY5690" fmla="*/ 2023544 h 4661785"/>
                <a:gd name="connsiteX5691" fmla="*/ 4636821 w 8370445"/>
                <a:gd name="connsiteY5691" fmla="*/ 2013167 h 4661785"/>
                <a:gd name="connsiteX5692" fmla="*/ 4636821 w 8370445"/>
                <a:gd name="connsiteY5692" fmla="*/ 2011644 h 4661785"/>
                <a:gd name="connsiteX5693" fmla="*/ 4636154 w 8370445"/>
                <a:gd name="connsiteY5693" fmla="*/ 2010216 h 4661785"/>
                <a:gd name="connsiteX5694" fmla="*/ 4634537 w 8370445"/>
                <a:gd name="connsiteY5694" fmla="*/ 2006979 h 4661785"/>
                <a:gd name="connsiteX5695" fmla="*/ 4636630 w 8370445"/>
                <a:gd name="connsiteY5695" fmla="*/ 2005742 h 4661785"/>
                <a:gd name="connsiteX5696" fmla="*/ 4640056 w 8370445"/>
                <a:gd name="connsiteY5696" fmla="*/ 2003647 h 4661785"/>
                <a:gd name="connsiteX5697" fmla="*/ 4639104 w 8370445"/>
                <a:gd name="connsiteY5697" fmla="*/ 1999744 h 4661785"/>
                <a:gd name="connsiteX5698" fmla="*/ 4636916 w 8370445"/>
                <a:gd name="connsiteY5698" fmla="*/ 1990986 h 4661785"/>
                <a:gd name="connsiteX5699" fmla="*/ 4640246 w 8370445"/>
                <a:gd name="connsiteY5699" fmla="*/ 1982228 h 4661785"/>
                <a:gd name="connsiteX5700" fmla="*/ 4641102 w 8370445"/>
                <a:gd name="connsiteY5700" fmla="*/ 1979848 h 4661785"/>
                <a:gd name="connsiteX5701" fmla="*/ 4639866 w 8370445"/>
                <a:gd name="connsiteY5701" fmla="*/ 1977563 h 4661785"/>
                <a:gd name="connsiteX5702" fmla="*/ 4627781 w 8370445"/>
                <a:gd name="connsiteY5702" fmla="*/ 1957095 h 4661785"/>
                <a:gd name="connsiteX5703" fmla="*/ 4628923 w 8370445"/>
                <a:gd name="connsiteY5703" fmla="*/ 1942054 h 4661785"/>
                <a:gd name="connsiteX5704" fmla="*/ 4628923 w 8370445"/>
                <a:gd name="connsiteY5704" fmla="*/ 1938531 h 4661785"/>
                <a:gd name="connsiteX5705" fmla="*/ 4625783 w 8370445"/>
                <a:gd name="connsiteY5705" fmla="*/ 1936818 h 4661785"/>
                <a:gd name="connsiteX5706" fmla="*/ 4613889 w 8370445"/>
                <a:gd name="connsiteY5706" fmla="*/ 1930344 h 4661785"/>
                <a:gd name="connsiteX5707" fmla="*/ 4613128 w 8370445"/>
                <a:gd name="connsiteY5707" fmla="*/ 1926346 h 4661785"/>
                <a:gd name="connsiteX5708" fmla="*/ 4613128 w 8370445"/>
                <a:gd name="connsiteY5708" fmla="*/ 1924728 h 4661785"/>
                <a:gd name="connsiteX5709" fmla="*/ 4611985 w 8370445"/>
                <a:gd name="connsiteY5709" fmla="*/ 1923585 h 4661785"/>
                <a:gd name="connsiteX5710" fmla="*/ 4609226 w 8370445"/>
                <a:gd name="connsiteY5710" fmla="*/ 1920824 h 4661785"/>
                <a:gd name="connsiteX5711" fmla="*/ 4605705 w 8370445"/>
                <a:gd name="connsiteY5711" fmla="*/ 1905593 h 4661785"/>
                <a:gd name="connsiteX5712" fmla="*/ 4605705 w 8370445"/>
                <a:gd name="connsiteY5712" fmla="*/ 1904069 h 4661785"/>
                <a:gd name="connsiteX5713" fmla="*/ 4604659 w 8370445"/>
                <a:gd name="connsiteY5713" fmla="*/ 1902927 h 4661785"/>
                <a:gd name="connsiteX5714" fmla="*/ 4594287 w 8370445"/>
                <a:gd name="connsiteY5714" fmla="*/ 1892646 h 4661785"/>
                <a:gd name="connsiteX5715" fmla="*/ 4593716 w 8370445"/>
                <a:gd name="connsiteY5715" fmla="*/ 1888552 h 4661785"/>
                <a:gd name="connsiteX5716" fmla="*/ 4596285 w 8370445"/>
                <a:gd name="connsiteY5716" fmla="*/ 1886648 h 4661785"/>
                <a:gd name="connsiteX5717" fmla="*/ 4598474 w 8370445"/>
                <a:gd name="connsiteY5717" fmla="*/ 1884935 h 4661785"/>
                <a:gd name="connsiteX5718" fmla="*/ 4598474 w 8370445"/>
                <a:gd name="connsiteY5718" fmla="*/ 1871321 h 4661785"/>
                <a:gd name="connsiteX5719" fmla="*/ 4597332 w 8370445"/>
                <a:gd name="connsiteY5719" fmla="*/ 1869798 h 4661785"/>
                <a:gd name="connsiteX5720" fmla="*/ 4584582 w 8370445"/>
                <a:gd name="connsiteY5720" fmla="*/ 1853614 h 4661785"/>
                <a:gd name="connsiteX5721" fmla="*/ 4588102 w 8370445"/>
                <a:gd name="connsiteY5721" fmla="*/ 1828767 h 4661785"/>
                <a:gd name="connsiteX5722" fmla="*/ 4588102 w 8370445"/>
                <a:gd name="connsiteY5722" fmla="*/ 1828291 h 4661785"/>
                <a:gd name="connsiteX5723" fmla="*/ 4591147 w 8370445"/>
                <a:gd name="connsiteY5723" fmla="*/ 1828291 h 4661785"/>
                <a:gd name="connsiteX5724" fmla="*/ 4588388 w 8370445"/>
                <a:gd name="connsiteY5724" fmla="*/ 1826007 h 4661785"/>
                <a:gd name="connsiteX5725" fmla="*/ 4588388 w 8370445"/>
                <a:gd name="connsiteY5725" fmla="*/ 1826007 h 4661785"/>
                <a:gd name="connsiteX5726" fmla="*/ 4586009 w 8370445"/>
                <a:gd name="connsiteY5726" fmla="*/ 1824007 h 4661785"/>
                <a:gd name="connsiteX5727" fmla="*/ 4579538 w 8370445"/>
                <a:gd name="connsiteY5727" fmla="*/ 1818867 h 4661785"/>
                <a:gd name="connsiteX5728" fmla="*/ 4578587 w 8370445"/>
                <a:gd name="connsiteY5728" fmla="*/ 1818010 h 4661785"/>
                <a:gd name="connsiteX5729" fmla="*/ 4577921 w 8370445"/>
                <a:gd name="connsiteY5729" fmla="*/ 1817534 h 4661785"/>
                <a:gd name="connsiteX5730" fmla="*/ 4573829 w 8370445"/>
                <a:gd name="connsiteY5730" fmla="*/ 1814107 h 4661785"/>
                <a:gd name="connsiteX5731" fmla="*/ 4573353 w 8370445"/>
                <a:gd name="connsiteY5731" fmla="*/ 1814107 h 4661785"/>
                <a:gd name="connsiteX5732" fmla="*/ 4568596 w 8370445"/>
                <a:gd name="connsiteY5732" fmla="*/ 1790212 h 4661785"/>
                <a:gd name="connsiteX5733" fmla="*/ 4568596 w 8370445"/>
                <a:gd name="connsiteY5733" fmla="*/ 1789260 h 4661785"/>
                <a:gd name="connsiteX5734" fmla="*/ 4568120 w 8370445"/>
                <a:gd name="connsiteY5734" fmla="*/ 1788403 h 4661785"/>
                <a:gd name="connsiteX5735" fmla="*/ 4564219 w 8370445"/>
                <a:gd name="connsiteY5735" fmla="*/ 1781929 h 4661785"/>
                <a:gd name="connsiteX5736" fmla="*/ 4563743 w 8370445"/>
                <a:gd name="connsiteY5736" fmla="*/ 1781168 h 4661785"/>
                <a:gd name="connsiteX5737" fmla="*/ 4562982 w 8370445"/>
                <a:gd name="connsiteY5737" fmla="*/ 1780597 h 4661785"/>
                <a:gd name="connsiteX5738" fmla="*/ 4549755 w 8370445"/>
                <a:gd name="connsiteY5738" fmla="*/ 1769744 h 4661785"/>
                <a:gd name="connsiteX5739" fmla="*/ 4548233 w 8370445"/>
                <a:gd name="connsiteY5739" fmla="*/ 1765936 h 4661785"/>
                <a:gd name="connsiteX5740" fmla="*/ 4548994 w 8370445"/>
                <a:gd name="connsiteY5740" fmla="*/ 1760129 h 4661785"/>
                <a:gd name="connsiteX5741" fmla="*/ 4552895 w 8370445"/>
                <a:gd name="connsiteY5741" fmla="*/ 1756321 h 4661785"/>
                <a:gd name="connsiteX5742" fmla="*/ 4553847 w 8370445"/>
                <a:gd name="connsiteY5742" fmla="*/ 1755369 h 4661785"/>
                <a:gd name="connsiteX5743" fmla="*/ 4553847 w 8370445"/>
                <a:gd name="connsiteY5743" fmla="*/ 1754131 h 4661785"/>
                <a:gd name="connsiteX5744" fmla="*/ 4555750 w 8370445"/>
                <a:gd name="connsiteY5744" fmla="*/ 1748515 h 4661785"/>
                <a:gd name="connsiteX5745" fmla="*/ 4558795 w 8370445"/>
                <a:gd name="connsiteY5745" fmla="*/ 1746992 h 4661785"/>
                <a:gd name="connsiteX5746" fmla="*/ 4561364 w 8370445"/>
                <a:gd name="connsiteY5746" fmla="*/ 1745754 h 4661785"/>
                <a:gd name="connsiteX5747" fmla="*/ 4561840 w 8370445"/>
                <a:gd name="connsiteY5747" fmla="*/ 1742993 h 4661785"/>
                <a:gd name="connsiteX5748" fmla="*/ 4564314 w 8370445"/>
                <a:gd name="connsiteY5748" fmla="*/ 1727857 h 4661785"/>
                <a:gd name="connsiteX5749" fmla="*/ 4570689 w 8370445"/>
                <a:gd name="connsiteY5749" fmla="*/ 1706151 h 4661785"/>
                <a:gd name="connsiteX5750" fmla="*/ 4570689 w 8370445"/>
                <a:gd name="connsiteY5750" fmla="*/ 1704723 h 4661785"/>
                <a:gd name="connsiteX5751" fmla="*/ 4570689 w 8370445"/>
                <a:gd name="connsiteY5751" fmla="*/ 1703200 h 4661785"/>
                <a:gd name="connsiteX5752" fmla="*/ 4569262 w 8370445"/>
                <a:gd name="connsiteY5752" fmla="*/ 1698250 h 4661785"/>
                <a:gd name="connsiteX5753" fmla="*/ 4574590 w 8370445"/>
                <a:gd name="connsiteY5753" fmla="*/ 1695203 h 4661785"/>
                <a:gd name="connsiteX5754" fmla="*/ 4576684 w 8370445"/>
                <a:gd name="connsiteY5754" fmla="*/ 1693966 h 4661785"/>
                <a:gd name="connsiteX5755" fmla="*/ 4577255 w 8370445"/>
                <a:gd name="connsiteY5755" fmla="*/ 1691681 h 4661785"/>
                <a:gd name="connsiteX5756" fmla="*/ 4579824 w 8370445"/>
                <a:gd name="connsiteY5756" fmla="*/ 1680067 h 4661785"/>
                <a:gd name="connsiteX5757" fmla="*/ 4579824 w 8370445"/>
                <a:gd name="connsiteY5757" fmla="*/ 1678925 h 4661785"/>
                <a:gd name="connsiteX5758" fmla="*/ 4579824 w 8370445"/>
                <a:gd name="connsiteY5758" fmla="*/ 1677782 h 4661785"/>
                <a:gd name="connsiteX5759" fmla="*/ 4575923 w 8370445"/>
                <a:gd name="connsiteY5759" fmla="*/ 1658742 h 4661785"/>
                <a:gd name="connsiteX5760" fmla="*/ 4575352 w 8370445"/>
                <a:gd name="connsiteY5760" fmla="*/ 1655696 h 4661785"/>
                <a:gd name="connsiteX5761" fmla="*/ 4572307 w 8370445"/>
                <a:gd name="connsiteY5761" fmla="*/ 1654649 h 4661785"/>
                <a:gd name="connsiteX5762" fmla="*/ 4560222 w 8370445"/>
                <a:gd name="connsiteY5762" fmla="*/ 1650651 h 4661785"/>
                <a:gd name="connsiteX5763" fmla="*/ 4559556 w 8370445"/>
                <a:gd name="connsiteY5763" fmla="*/ 1644272 h 4661785"/>
                <a:gd name="connsiteX5764" fmla="*/ 4562220 w 8370445"/>
                <a:gd name="connsiteY5764" fmla="*/ 1642273 h 4661785"/>
                <a:gd name="connsiteX5765" fmla="*/ 4563838 w 8370445"/>
                <a:gd name="connsiteY5765" fmla="*/ 1641035 h 4661785"/>
                <a:gd name="connsiteX5766" fmla="*/ 4564314 w 8370445"/>
                <a:gd name="connsiteY5766" fmla="*/ 1639131 h 4661785"/>
                <a:gd name="connsiteX5767" fmla="*/ 4568215 w 8370445"/>
                <a:gd name="connsiteY5767" fmla="*/ 1622376 h 4661785"/>
                <a:gd name="connsiteX5768" fmla="*/ 4568786 w 8370445"/>
                <a:gd name="connsiteY5768" fmla="*/ 1619616 h 4661785"/>
                <a:gd name="connsiteX5769" fmla="*/ 4566883 w 8370445"/>
                <a:gd name="connsiteY5769" fmla="*/ 1617521 h 4661785"/>
                <a:gd name="connsiteX5770" fmla="*/ 4556511 w 8370445"/>
                <a:gd name="connsiteY5770" fmla="*/ 1605907 h 4661785"/>
                <a:gd name="connsiteX5771" fmla="*/ 4555940 w 8370445"/>
                <a:gd name="connsiteY5771" fmla="*/ 1599814 h 4661785"/>
                <a:gd name="connsiteX5772" fmla="*/ 4567739 w 8370445"/>
                <a:gd name="connsiteY5772" fmla="*/ 1600481 h 4661785"/>
                <a:gd name="connsiteX5773" fmla="*/ 4567739 w 8370445"/>
                <a:gd name="connsiteY5773" fmla="*/ 1600481 h 4661785"/>
                <a:gd name="connsiteX5774" fmla="*/ 4573734 w 8370445"/>
                <a:gd name="connsiteY5774" fmla="*/ 1600481 h 4661785"/>
                <a:gd name="connsiteX5775" fmla="*/ 4579253 w 8370445"/>
                <a:gd name="connsiteY5775" fmla="*/ 1600481 h 4661785"/>
                <a:gd name="connsiteX5776" fmla="*/ 4579253 w 8370445"/>
                <a:gd name="connsiteY5776" fmla="*/ 1600481 h 4661785"/>
                <a:gd name="connsiteX5777" fmla="*/ 4956726 w 8370445"/>
                <a:gd name="connsiteY5777" fmla="*/ 1596863 h 4661785"/>
                <a:gd name="connsiteX5778" fmla="*/ 4980419 w 8370445"/>
                <a:gd name="connsiteY5778" fmla="*/ 1596863 h 4661785"/>
                <a:gd name="connsiteX5779" fmla="*/ 3936207 w 8370445"/>
                <a:gd name="connsiteY5779" fmla="*/ 1029288 h 4661785"/>
                <a:gd name="connsiteX5780" fmla="*/ 4335851 w 8370445"/>
                <a:gd name="connsiteY5780" fmla="*/ 1046234 h 4661785"/>
                <a:gd name="connsiteX5781" fmla="*/ 4553276 w 8370445"/>
                <a:gd name="connsiteY5781" fmla="*/ 1047471 h 4661785"/>
                <a:gd name="connsiteX5782" fmla="*/ 4551468 w 8370445"/>
                <a:gd name="connsiteY5782" fmla="*/ 1063655 h 4661785"/>
                <a:gd name="connsiteX5783" fmla="*/ 4541953 w 8370445"/>
                <a:gd name="connsiteY5783" fmla="*/ 1081077 h 4661785"/>
                <a:gd name="connsiteX5784" fmla="*/ 4513407 w 8370445"/>
                <a:gd name="connsiteY5784" fmla="*/ 1102306 h 4661785"/>
                <a:gd name="connsiteX5785" fmla="*/ 4511979 w 8370445"/>
                <a:gd name="connsiteY5785" fmla="*/ 1103258 h 4661785"/>
                <a:gd name="connsiteX5786" fmla="*/ 4511409 w 8370445"/>
                <a:gd name="connsiteY5786" fmla="*/ 1104876 h 4661785"/>
                <a:gd name="connsiteX5787" fmla="*/ 4507602 w 8370445"/>
                <a:gd name="connsiteY5787" fmla="*/ 1116491 h 4661785"/>
                <a:gd name="connsiteX5788" fmla="*/ 4506651 w 8370445"/>
                <a:gd name="connsiteY5788" fmla="*/ 1119346 h 4661785"/>
                <a:gd name="connsiteX5789" fmla="*/ 4508459 w 8370445"/>
                <a:gd name="connsiteY5789" fmla="*/ 1121631 h 4661785"/>
                <a:gd name="connsiteX5790" fmla="*/ 4522256 w 8370445"/>
                <a:gd name="connsiteY5790" fmla="*/ 1139243 h 4661785"/>
                <a:gd name="connsiteX5791" fmla="*/ 4533674 w 8370445"/>
                <a:gd name="connsiteY5791" fmla="*/ 1163138 h 4661785"/>
                <a:gd name="connsiteX5792" fmla="*/ 4534626 w 8370445"/>
                <a:gd name="connsiteY5792" fmla="*/ 1165327 h 4661785"/>
                <a:gd name="connsiteX5793" fmla="*/ 4537005 w 8370445"/>
                <a:gd name="connsiteY5793" fmla="*/ 1166089 h 4661785"/>
                <a:gd name="connsiteX5794" fmla="*/ 4560793 w 8370445"/>
                <a:gd name="connsiteY5794" fmla="*/ 1173229 h 4661785"/>
                <a:gd name="connsiteX5795" fmla="*/ 4570309 w 8370445"/>
                <a:gd name="connsiteY5795" fmla="*/ 1189508 h 4661785"/>
                <a:gd name="connsiteX5796" fmla="*/ 4568120 w 8370445"/>
                <a:gd name="connsiteY5796" fmla="*/ 1588866 h 4661785"/>
                <a:gd name="connsiteX5797" fmla="*/ 4554703 w 8370445"/>
                <a:gd name="connsiteY5797" fmla="*/ 1587914 h 4661785"/>
                <a:gd name="connsiteX5798" fmla="*/ 4550612 w 8370445"/>
                <a:gd name="connsiteY5798" fmla="*/ 1587914 h 4661785"/>
                <a:gd name="connsiteX5799" fmla="*/ 4544332 w 8370445"/>
                <a:gd name="connsiteY5799" fmla="*/ 1587914 h 4661785"/>
                <a:gd name="connsiteX5800" fmla="*/ 4544902 w 8370445"/>
                <a:gd name="connsiteY5800" fmla="*/ 1594198 h 4661785"/>
                <a:gd name="connsiteX5801" fmla="*/ 4546234 w 8370445"/>
                <a:gd name="connsiteY5801" fmla="*/ 1608382 h 4661785"/>
                <a:gd name="connsiteX5802" fmla="*/ 4546234 w 8370445"/>
                <a:gd name="connsiteY5802" fmla="*/ 1610191 h 4661785"/>
                <a:gd name="connsiteX5803" fmla="*/ 4547377 w 8370445"/>
                <a:gd name="connsiteY5803" fmla="*/ 1611619 h 4661785"/>
                <a:gd name="connsiteX5804" fmla="*/ 4556892 w 8370445"/>
                <a:gd name="connsiteY5804" fmla="*/ 1622376 h 4661785"/>
                <a:gd name="connsiteX5805" fmla="*/ 4554132 w 8370445"/>
                <a:gd name="connsiteY5805" fmla="*/ 1634467 h 4661785"/>
                <a:gd name="connsiteX5806" fmla="*/ 4550516 w 8370445"/>
                <a:gd name="connsiteY5806" fmla="*/ 1637132 h 4661785"/>
                <a:gd name="connsiteX5807" fmla="*/ 4548138 w 8370445"/>
                <a:gd name="connsiteY5807" fmla="*/ 1639036 h 4661785"/>
                <a:gd name="connsiteX5808" fmla="*/ 4548138 w 8370445"/>
                <a:gd name="connsiteY5808" fmla="*/ 1642083 h 4661785"/>
                <a:gd name="connsiteX5809" fmla="*/ 4549375 w 8370445"/>
                <a:gd name="connsiteY5809" fmla="*/ 1654934 h 4661785"/>
                <a:gd name="connsiteX5810" fmla="*/ 4549375 w 8370445"/>
                <a:gd name="connsiteY5810" fmla="*/ 1658457 h 4661785"/>
                <a:gd name="connsiteX5811" fmla="*/ 4552705 w 8370445"/>
                <a:gd name="connsiteY5811" fmla="*/ 1659599 h 4661785"/>
                <a:gd name="connsiteX5812" fmla="*/ 4565265 w 8370445"/>
                <a:gd name="connsiteY5812" fmla="*/ 1663788 h 4661785"/>
                <a:gd name="connsiteX5813" fmla="*/ 4568310 w 8370445"/>
                <a:gd name="connsiteY5813" fmla="*/ 1678829 h 4661785"/>
                <a:gd name="connsiteX5814" fmla="*/ 4566407 w 8370445"/>
                <a:gd name="connsiteY5814" fmla="*/ 1687016 h 4661785"/>
                <a:gd name="connsiteX5815" fmla="*/ 4559461 w 8370445"/>
                <a:gd name="connsiteY5815" fmla="*/ 1691015 h 4661785"/>
                <a:gd name="connsiteX5816" fmla="*/ 4555750 w 8370445"/>
                <a:gd name="connsiteY5816" fmla="*/ 1693109 h 4661785"/>
                <a:gd name="connsiteX5817" fmla="*/ 4556987 w 8370445"/>
                <a:gd name="connsiteY5817" fmla="*/ 1697203 h 4661785"/>
                <a:gd name="connsiteX5818" fmla="*/ 4559080 w 8370445"/>
                <a:gd name="connsiteY5818" fmla="*/ 1704723 h 4661785"/>
                <a:gd name="connsiteX5819" fmla="*/ 4553086 w 8370445"/>
                <a:gd name="connsiteY5819" fmla="*/ 1725191 h 4661785"/>
                <a:gd name="connsiteX5820" fmla="*/ 4553086 w 8370445"/>
                <a:gd name="connsiteY5820" fmla="*/ 1725762 h 4661785"/>
                <a:gd name="connsiteX5821" fmla="*/ 4550897 w 8370445"/>
                <a:gd name="connsiteY5821" fmla="*/ 1738519 h 4661785"/>
                <a:gd name="connsiteX5822" fmla="*/ 4548233 w 8370445"/>
                <a:gd name="connsiteY5822" fmla="*/ 1739852 h 4661785"/>
                <a:gd name="connsiteX5823" fmla="*/ 4546234 w 8370445"/>
                <a:gd name="connsiteY5823" fmla="*/ 1740899 h 4661785"/>
                <a:gd name="connsiteX5824" fmla="*/ 4545473 w 8370445"/>
                <a:gd name="connsiteY5824" fmla="*/ 1743088 h 4661785"/>
                <a:gd name="connsiteX5825" fmla="*/ 4543380 w 8370445"/>
                <a:gd name="connsiteY5825" fmla="*/ 1749562 h 4661785"/>
                <a:gd name="connsiteX5826" fmla="*/ 4539098 w 8370445"/>
                <a:gd name="connsiteY5826" fmla="*/ 1753846 h 4661785"/>
                <a:gd name="connsiteX5827" fmla="*/ 4537766 w 8370445"/>
                <a:gd name="connsiteY5827" fmla="*/ 1755083 h 4661785"/>
                <a:gd name="connsiteX5828" fmla="*/ 4537766 w 8370445"/>
                <a:gd name="connsiteY5828" fmla="*/ 1756892 h 4661785"/>
                <a:gd name="connsiteX5829" fmla="*/ 4536434 w 8370445"/>
                <a:gd name="connsiteY5829" fmla="*/ 1765936 h 4661785"/>
                <a:gd name="connsiteX5830" fmla="*/ 4536434 w 8370445"/>
                <a:gd name="connsiteY5830" fmla="*/ 1767364 h 4661785"/>
                <a:gd name="connsiteX5831" fmla="*/ 4537005 w 8370445"/>
                <a:gd name="connsiteY5831" fmla="*/ 1768697 h 4661785"/>
                <a:gd name="connsiteX5832" fmla="*/ 4539574 w 8370445"/>
                <a:gd name="connsiteY5832" fmla="*/ 1775170 h 4661785"/>
                <a:gd name="connsiteX5833" fmla="*/ 4539574 w 8370445"/>
                <a:gd name="connsiteY5833" fmla="*/ 1776503 h 4661785"/>
                <a:gd name="connsiteX5834" fmla="*/ 4540716 w 8370445"/>
                <a:gd name="connsiteY5834" fmla="*/ 1777455 h 4661785"/>
                <a:gd name="connsiteX5835" fmla="*/ 4554132 w 8370445"/>
                <a:gd name="connsiteY5835" fmla="*/ 1788403 h 4661785"/>
                <a:gd name="connsiteX5836" fmla="*/ 4557082 w 8370445"/>
                <a:gd name="connsiteY5836" fmla="*/ 1793258 h 4661785"/>
                <a:gd name="connsiteX5837" fmla="*/ 4560983 w 8370445"/>
                <a:gd name="connsiteY5837" fmla="*/ 1813155 h 4661785"/>
                <a:gd name="connsiteX5838" fmla="*/ 4559271 w 8370445"/>
                <a:gd name="connsiteY5838" fmla="*/ 1811631 h 4661785"/>
                <a:gd name="connsiteX5839" fmla="*/ 4557748 w 8370445"/>
                <a:gd name="connsiteY5839" fmla="*/ 1810299 h 4661785"/>
                <a:gd name="connsiteX5840" fmla="*/ 4550992 w 8370445"/>
                <a:gd name="connsiteY5840" fmla="*/ 1810299 h 4661785"/>
                <a:gd name="connsiteX5841" fmla="*/ 4548613 w 8370445"/>
                <a:gd name="connsiteY5841" fmla="*/ 1810299 h 4661785"/>
                <a:gd name="connsiteX5842" fmla="*/ 4548613 w 8370445"/>
                <a:gd name="connsiteY5842" fmla="*/ 1807919 h 4661785"/>
                <a:gd name="connsiteX5843" fmla="*/ 4548613 w 8370445"/>
                <a:gd name="connsiteY5843" fmla="*/ 1806396 h 4661785"/>
                <a:gd name="connsiteX5844" fmla="*/ 4547567 w 8370445"/>
                <a:gd name="connsiteY5844" fmla="*/ 1805158 h 4661785"/>
                <a:gd name="connsiteX5845" fmla="*/ 4535292 w 8370445"/>
                <a:gd name="connsiteY5845" fmla="*/ 1791830 h 4661785"/>
                <a:gd name="connsiteX5846" fmla="*/ 4537195 w 8370445"/>
                <a:gd name="connsiteY5846" fmla="*/ 1784309 h 4661785"/>
                <a:gd name="connsiteX5847" fmla="*/ 4538622 w 8370445"/>
                <a:gd name="connsiteY5847" fmla="*/ 1778597 h 4661785"/>
                <a:gd name="connsiteX5848" fmla="*/ 4532818 w 8370445"/>
                <a:gd name="connsiteY5848" fmla="*/ 1777646 h 4661785"/>
                <a:gd name="connsiteX5849" fmla="*/ 4520543 w 8370445"/>
                <a:gd name="connsiteY5849" fmla="*/ 1775646 h 4661785"/>
                <a:gd name="connsiteX5850" fmla="*/ 4519021 w 8370445"/>
                <a:gd name="connsiteY5850" fmla="*/ 1770982 h 4661785"/>
                <a:gd name="connsiteX5851" fmla="*/ 4518260 w 8370445"/>
                <a:gd name="connsiteY5851" fmla="*/ 1768887 h 4661785"/>
                <a:gd name="connsiteX5852" fmla="*/ 4516261 w 8370445"/>
                <a:gd name="connsiteY5852" fmla="*/ 1767840 h 4661785"/>
                <a:gd name="connsiteX5853" fmla="*/ 4505985 w 8370445"/>
                <a:gd name="connsiteY5853" fmla="*/ 1762699 h 4661785"/>
                <a:gd name="connsiteX5854" fmla="*/ 4504558 w 8370445"/>
                <a:gd name="connsiteY5854" fmla="*/ 1761938 h 4661785"/>
                <a:gd name="connsiteX5855" fmla="*/ 4503035 w 8370445"/>
                <a:gd name="connsiteY5855" fmla="*/ 1761938 h 4661785"/>
                <a:gd name="connsiteX5856" fmla="*/ 4493520 w 8370445"/>
                <a:gd name="connsiteY5856" fmla="*/ 1762699 h 4661785"/>
                <a:gd name="connsiteX5857" fmla="*/ 4493520 w 8370445"/>
                <a:gd name="connsiteY5857" fmla="*/ 1756131 h 4661785"/>
                <a:gd name="connsiteX5858" fmla="*/ 4488857 w 8370445"/>
                <a:gd name="connsiteY5858" fmla="*/ 1755464 h 4661785"/>
                <a:gd name="connsiteX5859" fmla="*/ 4463071 w 8370445"/>
                <a:gd name="connsiteY5859" fmla="*/ 1751847 h 4661785"/>
                <a:gd name="connsiteX5860" fmla="*/ 4452223 w 8370445"/>
                <a:gd name="connsiteY5860" fmla="*/ 1744231 h 4661785"/>
                <a:gd name="connsiteX5861" fmla="*/ 4447656 w 8370445"/>
                <a:gd name="connsiteY5861" fmla="*/ 1736234 h 4661785"/>
                <a:gd name="connsiteX5862" fmla="*/ 4446609 w 8370445"/>
                <a:gd name="connsiteY5862" fmla="*/ 1734425 h 4661785"/>
                <a:gd name="connsiteX5863" fmla="*/ 4444706 w 8370445"/>
                <a:gd name="connsiteY5863" fmla="*/ 1733759 h 4661785"/>
                <a:gd name="connsiteX5864" fmla="*/ 4433097 w 8370445"/>
                <a:gd name="connsiteY5864" fmla="*/ 1729951 h 4661785"/>
                <a:gd name="connsiteX5865" fmla="*/ 4432050 w 8370445"/>
                <a:gd name="connsiteY5865" fmla="*/ 1729951 h 4661785"/>
                <a:gd name="connsiteX5866" fmla="*/ 4431004 w 8370445"/>
                <a:gd name="connsiteY5866" fmla="*/ 1729951 h 4661785"/>
                <a:gd name="connsiteX5867" fmla="*/ 4411973 w 8370445"/>
                <a:gd name="connsiteY5867" fmla="*/ 1731189 h 4661785"/>
                <a:gd name="connsiteX5868" fmla="*/ 4387804 w 8370445"/>
                <a:gd name="connsiteY5868" fmla="*/ 1733664 h 4661785"/>
                <a:gd name="connsiteX5869" fmla="*/ 4382856 w 8370445"/>
                <a:gd name="connsiteY5869" fmla="*/ 1730713 h 4661785"/>
                <a:gd name="connsiteX5870" fmla="*/ 4380097 w 8370445"/>
                <a:gd name="connsiteY5870" fmla="*/ 1729094 h 4661785"/>
                <a:gd name="connsiteX5871" fmla="*/ 4377337 w 8370445"/>
                <a:gd name="connsiteY5871" fmla="*/ 1730617 h 4661785"/>
                <a:gd name="connsiteX5872" fmla="*/ 4371914 w 8370445"/>
                <a:gd name="connsiteY5872" fmla="*/ 1733759 h 4661785"/>
                <a:gd name="connsiteX5873" fmla="*/ 4369725 w 8370445"/>
                <a:gd name="connsiteY5873" fmla="*/ 1731474 h 4661785"/>
                <a:gd name="connsiteX5874" fmla="*/ 4367251 w 8370445"/>
                <a:gd name="connsiteY5874" fmla="*/ 1728999 h 4661785"/>
                <a:gd name="connsiteX5875" fmla="*/ 4363921 w 8370445"/>
                <a:gd name="connsiteY5875" fmla="*/ 1730237 h 4661785"/>
                <a:gd name="connsiteX5876" fmla="*/ 4356118 w 8370445"/>
                <a:gd name="connsiteY5876" fmla="*/ 1733188 h 4661785"/>
                <a:gd name="connsiteX5877" fmla="*/ 4351932 w 8370445"/>
                <a:gd name="connsiteY5877" fmla="*/ 1730713 h 4661785"/>
                <a:gd name="connsiteX5878" fmla="*/ 4350599 w 8370445"/>
                <a:gd name="connsiteY5878" fmla="*/ 1729951 h 4661785"/>
                <a:gd name="connsiteX5879" fmla="*/ 4335851 w 8370445"/>
                <a:gd name="connsiteY5879" fmla="*/ 1729951 h 4661785"/>
                <a:gd name="connsiteX5880" fmla="*/ 4334233 w 8370445"/>
                <a:gd name="connsiteY5880" fmla="*/ 1732712 h 4661785"/>
                <a:gd name="connsiteX5881" fmla="*/ 4327477 w 8370445"/>
                <a:gd name="connsiteY5881" fmla="*/ 1745183 h 4661785"/>
                <a:gd name="connsiteX5882" fmla="*/ 4315202 w 8370445"/>
                <a:gd name="connsiteY5882" fmla="*/ 1749943 h 4661785"/>
                <a:gd name="connsiteX5883" fmla="*/ 4301025 w 8370445"/>
                <a:gd name="connsiteY5883" fmla="*/ 1740423 h 4661785"/>
                <a:gd name="connsiteX5884" fmla="*/ 4300358 w 8370445"/>
                <a:gd name="connsiteY5884" fmla="*/ 1738424 h 4661785"/>
                <a:gd name="connsiteX5885" fmla="*/ 4299597 w 8370445"/>
                <a:gd name="connsiteY5885" fmla="*/ 1736139 h 4661785"/>
                <a:gd name="connsiteX5886" fmla="*/ 4297504 w 8370445"/>
                <a:gd name="connsiteY5886" fmla="*/ 1735187 h 4661785"/>
                <a:gd name="connsiteX5887" fmla="*/ 4248405 w 8370445"/>
                <a:gd name="connsiteY5887" fmla="*/ 1712625 h 4661785"/>
                <a:gd name="connsiteX5888" fmla="*/ 4241554 w 8370445"/>
                <a:gd name="connsiteY5888" fmla="*/ 1699963 h 4661785"/>
                <a:gd name="connsiteX5889" fmla="*/ 4240031 w 8370445"/>
                <a:gd name="connsiteY5889" fmla="*/ 1697298 h 4661785"/>
                <a:gd name="connsiteX5890" fmla="*/ 4236986 w 8370445"/>
                <a:gd name="connsiteY5890" fmla="*/ 1697298 h 4661785"/>
                <a:gd name="connsiteX5891" fmla="*/ 3717354 w 8370445"/>
                <a:gd name="connsiteY5891" fmla="*/ 1675497 h 4661785"/>
                <a:gd name="connsiteX5892" fmla="*/ 3328082 w 8370445"/>
                <a:gd name="connsiteY5892" fmla="*/ 1644939 h 4661785"/>
                <a:gd name="connsiteX5893" fmla="*/ 3356628 w 8370445"/>
                <a:gd name="connsiteY5893" fmla="*/ 1316503 h 4661785"/>
                <a:gd name="connsiteX5894" fmla="*/ 3357199 w 8370445"/>
                <a:gd name="connsiteY5894" fmla="*/ 1309744 h 4661785"/>
                <a:gd name="connsiteX5895" fmla="*/ 3360910 w 8370445"/>
                <a:gd name="connsiteY5895" fmla="*/ 1266143 h 4661785"/>
                <a:gd name="connsiteX5896" fmla="*/ 3362052 w 8370445"/>
                <a:gd name="connsiteY5896" fmla="*/ 1253101 h 4661785"/>
                <a:gd name="connsiteX5897" fmla="*/ 3365572 w 8370445"/>
                <a:gd name="connsiteY5897" fmla="*/ 1212927 h 4661785"/>
                <a:gd name="connsiteX5898" fmla="*/ 3366048 w 8370445"/>
                <a:gd name="connsiteY5898" fmla="*/ 1206834 h 4661785"/>
                <a:gd name="connsiteX5899" fmla="*/ 3366048 w 8370445"/>
                <a:gd name="connsiteY5899" fmla="*/ 1204835 h 4661785"/>
                <a:gd name="connsiteX5900" fmla="*/ 3368617 w 8370445"/>
                <a:gd name="connsiteY5900" fmla="*/ 1204835 h 4661785"/>
                <a:gd name="connsiteX5901" fmla="*/ 3368617 w 8370445"/>
                <a:gd name="connsiteY5901" fmla="*/ 1199789 h 4661785"/>
                <a:gd name="connsiteX5902" fmla="*/ 3384984 w 8370445"/>
                <a:gd name="connsiteY5902" fmla="*/ 992256 h 4661785"/>
                <a:gd name="connsiteX5903" fmla="*/ 3633809 w 8370445"/>
                <a:gd name="connsiteY5903" fmla="*/ 1012438 h 4661785"/>
                <a:gd name="connsiteX5904" fmla="*/ 2941759 w 8370445"/>
                <a:gd name="connsiteY5904" fmla="*/ 1164756 h 4661785"/>
                <a:gd name="connsiteX5905" fmla="*/ 3354630 w 8370445"/>
                <a:gd name="connsiteY5905" fmla="*/ 1204359 h 4661785"/>
                <a:gd name="connsiteX5906" fmla="*/ 3316568 w 8370445"/>
                <a:gd name="connsiteY5906" fmla="*/ 1644082 h 4661785"/>
                <a:gd name="connsiteX5907" fmla="*/ 3316568 w 8370445"/>
                <a:gd name="connsiteY5907" fmla="*/ 1644082 h 4661785"/>
                <a:gd name="connsiteX5908" fmla="*/ 3316092 w 8370445"/>
                <a:gd name="connsiteY5908" fmla="*/ 1649508 h 4661785"/>
                <a:gd name="connsiteX5909" fmla="*/ 3316092 w 8370445"/>
                <a:gd name="connsiteY5909" fmla="*/ 1650079 h 4661785"/>
                <a:gd name="connsiteX5910" fmla="*/ 3316092 w 8370445"/>
                <a:gd name="connsiteY5910" fmla="*/ 1654934 h 4661785"/>
                <a:gd name="connsiteX5911" fmla="*/ 3316092 w 8370445"/>
                <a:gd name="connsiteY5911" fmla="*/ 1654934 h 4661785"/>
                <a:gd name="connsiteX5912" fmla="*/ 3293541 w 8370445"/>
                <a:gd name="connsiteY5912" fmla="*/ 1927298 h 4661785"/>
                <a:gd name="connsiteX5913" fmla="*/ 3293541 w 8370445"/>
                <a:gd name="connsiteY5913" fmla="*/ 1930915 h 4661785"/>
                <a:gd name="connsiteX5914" fmla="*/ 3292019 w 8370445"/>
                <a:gd name="connsiteY5914" fmla="*/ 1949098 h 4661785"/>
                <a:gd name="connsiteX5915" fmla="*/ 3292019 w 8370445"/>
                <a:gd name="connsiteY5915" fmla="*/ 1949098 h 4661785"/>
                <a:gd name="connsiteX5916" fmla="*/ 3288403 w 8370445"/>
                <a:gd name="connsiteY5916" fmla="*/ 1992604 h 4661785"/>
                <a:gd name="connsiteX5917" fmla="*/ 3285453 w 8370445"/>
                <a:gd name="connsiteY5917" fmla="*/ 2029256 h 4661785"/>
                <a:gd name="connsiteX5918" fmla="*/ 3284502 w 8370445"/>
                <a:gd name="connsiteY5918" fmla="*/ 2040394 h 4661785"/>
                <a:gd name="connsiteX5919" fmla="*/ 3283550 w 8370445"/>
                <a:gd name="connsiteY5919" fmla="*/ 2052484 h 4661785"/>
                <a:gd name="connsiteX5920" fmla="*/ 3281457 w 8370445"/>
                <a:gd name="connsiteY5920" fmla="*/ 2076760 h 4661785"/>
                <a:gd name="connsiteX5921" fmla="*/ 3280220 w 8370445"/>
                <a:gd name="connsiteY5921" fmla="*/ 2092468 h 4661785"/>
                <a:gd name="connsiteX5922" fmla="*/ 3280220 w 8370445"/>
                <a:gd name="connsiteY5922" fmla="*/ 2096180 h 4661785"/>
                <a:gd name="connsiteX5923" fmla="*/ 3280220 w 8370445"/>
                <a:gd name="connsiteY5923" fmla="*/ 2097037 h 4661785"/>
                <a:gd name="connsiteX5924" fmla="*/ 3226553 w 8370445"/>
                <a:gd name="connsiteY5924" fmla="*/ 2092848 h 4661785"/>
                <a:gd name="connsiteX5925" fmla="*/ 3223509 w 8370445"/>
                <a:gd name="connsiteY5925" fmla="*/ 2092848 h 4661785"/>
                <a:gd name="connsiteX5926" fmla="*/ 3205715 w 8370445"/>
                <a:gd name="connsiteY5926" fmla="*/ 2091516 h 4661785"/>
                <a:gd name="connsiteX5927" fmla="*/ 3202860 w 8370445"/>
                <a:gd name="connsiteY5927" fmla="*/ 2091516 h 4661785"/>
                <a:gd name="connsiteX5928" fmla="*/ 3187541 w 8370445"/>
                <a:gd name="connsiteY5928" fmla="*/ 2090373 h 4661785"/>
                <a:gd name="connsiteX5929" fmla="*/ 3175266 w 8370445"/>
                <a:gd name="connsiteY5929" fmla="*/ 2089421 h 4661785"/>
                <a:gd name="connsiteX5930" fmla="*/ 3166702 w 8370445"/>
                <a:gd name="connsiteY5930" fmla="*/ 2088755 h 4661785"/>
                <a:gd name="connsiteX5931" fmla="*/ 3164418 w 8370445"/>
                <a:gd name="connsiteY5931" fmla="*/ 2088755 h 4661785"/>
                <a:gd name="connsiteX5932" fmla="*/ 3155664 w 8370445"/>
                <a:gd name="connsiteY5932" fmla="*/ 2088089 h 4661785"/>
                <a:gd name="connsiteX5933" fmla="*/ 3147100 w 8370445"/>
                <a:gd name="connsiteY5933" fmla="*/ 2087422 h 4661785"/>
                <a:gd name="connsiteX5934" fmla="*/ 3141201 w 8370445"/>
                <a:gd name="connsiteY5934" fmla="*/ 2087422 h 4661785"/>
                <a:gd name="connsiteX5935" fmla="*/ 3136824 w 8370445"/>
                <a:gd name="connsiteY5935" fmla="*/ 2087422 h 4661785"/>
                <a:gd name="connsiteX5936" fmla="*/ 3135967 w 8370445"/>
                <a:gd name="connsiteY5936" fmla="*/ 2087422 h 4661785"/>
                <a:gd name="connsiteX5937" fmla="*/ 2923109 w 8370445"/>
                <a:gd name="connsiteY5937" fmla="*/ 2065431 h 4661785"/>
                <a:gd name="connsiteX5938" fmla="*/ 2442300 w 8370445"/>
                <a:gd name="connsiteY5938" fmla="*/ 2004790 h 4661785"/>
                <a:gd name="connsiteX5939" fmla="*/ 2291292 w 8370445"/>
                <a:gd name="connsiteY5939" fmla="*/ 1982608 h 4661785"/>
                <a:gd name="connsiteX5940" fmla="*/ 2290245 w 8370445"/>
                <a:gd name="connsiteY5940" fmla="*/ 1982608 h 4661785"/>
                <a:gd name="connsiteX5941" fmla="*/ 2225160 w 8370445"/>
                <a:gd name="connsiteY5941" fmla="*/ 1973088 h 4661785"/>
                <a:gd name="connsiteX5942" fmla="*/ 2200039 w 8370445"/>
                <a:gd name="connsiteY5942" fmla="*/ 1969376 h 4661785"/>
                <a:gd name="connsiteX5943" fmla="*/ 2170161 w 8370445"/>
                <a:gd name="connsiteY5943" fmla="*/ 1964997 h 4661785"/>
                <a:gd name="connsiteX5944" fmla="*/ 2155127 w 8370445"/>
                <a:gd name="connsiteY5944" fmla="*/ 1962807 h 4661785"/>
                <a:gd name="connsiteX5945" fmla="*/ 2154271 w 8370445"/>
                <a:gd name="connsiteY5945" fmla="*/ 1962807 h 4661785"/>
                <a:gd name="connsiteX5946" fmla="*/ 2140759 w 8370445"/>
                <a:gd name="connsiteY5946" fmla="*/ 1960808 h 4661785"/>
                <a:gd name="connsiteX5947" fmla="*/ 2131815 w 8370445"/>
                <a:gd name="connsiteY5947" fmla="*/ 1959570 h 4661785"/>
                <a:gd name="connsiteX5948" fmla="*/ 2128009 w 8370445"/>
                <a:gd name="connsiteY5948" fmla="*/ 1958999 h 4661785"/>
                <a:gd name="connsiteX5949" fmla="*/ 2119064 w 8370445"/>
                <a:gd name="connsiteY5949" fmla="*/ 1957666 h 4661785"/>
                <a:gd name="connsiteX5950" fmla="*/ 2115734 w 8370445"/>
                <a:gd name="connsiteY5950" fmla="*/ 1957666 h 4661785"/>
                <a:gd name="connsiteX5951" fmla="*/ 2113736 w 8370445"/>
                <a:gd name="connsiteY5951" fmla="*/ 1957666 h 4661785"/>
                <a:gd name="connsiteX5952" fmla="*/ 2148086 w 8370445"/>
                <a:gd name="connsiteY5952" fmla="*/ 1743945 h 4661785"/>
                <a:gd name="connsiteX5953" fmla="*/ 2148086 w 8370445"/>
                <a:gd name="connsiteY5953" fmla="*/ 1743945 h 4661785"/>
                <a:gd name="connsiteX5954" fmla="*/ 2148942 w 8370445"/>
                <a:gd name="connsiteY5954" fmla="*/ 1738424 h 4661785"/>
                <a:gd name="connsiteX5955" fmla="*/ 2148942 w 8370445"/>
                <a:gd name="connsiteY5955" fmla="*/ 1738424 h 4661785"/>
                <a:gd name="connsiteX5956" fmla="*/ 2149703 w 8370445"/>
                <a:gd name="connsiteY5956" fmla="*/ 1733568 h 4661785"/>
                <a:gd name="connsiteX5957" fmla="*/ 2149703 w 8370445"/>
                <a:gd name="connsiteY5957" fmla="*/ 1733568 h 4661785"/>
                <a:gd name="connsiteX5958" fmla="*/ 2190619 w 8370445"/>
                <a:gd name="connsiteY5958" fmla="*/ 1474723 h 4661785"/>
                <a:gd name="connsiteX5959" fmla="*/ 2190619 w 8370445"/>
                <a:gd name="connsiteY5959" fmla="*/ 1474057 h 4661785"/>
                <a:gd name="connsiteX5960" fmla="*/ 2201657 w 8370445"/>
                <a:gd name="connsiteY5960" fmla="*/ 1404181 h 4661785"/>
                <a:gd name="connsiteX5961" fmla="*/ 2203560 w 8370445"/>
                <a:gd name="connsiteY5961" fmla="*/ 1392376 h 4661785"/>
                <a:gd name="connsiteX5962" fmla="*/ 2212029 w 8370445"/>
                <a:gd name="connsiteY5962" fmla="*/ 1338494 h 4661785"/>
                <a:gd name="connsiteX5963" fmla="*/ 2214122 w 8370445"/>
                <a:gd name="connsiteY5963" fmla="*/ 1325166 h 4661785"/>
                <a:gd name="connsiteX5964" fmla="*/ 2216691 w 8370445"/>
                <a:gd name="connsiteY5964" fmla="*/ 1309268 h 4661785"/>
                <a:gd name="connsiteX5965" fmla="*/ 2219070 w 8370445"/>
                <a:gd name="connsiteY5965" fmla="*/ 1294036 h 4661785"/>
                <a:gd name="connsiteX5966" fmla="*/ 2222210 w 8370445"/>
                <a:gd name="connsiteY5966" fmla="*/ 1274425 h 4661785"/>
                <a:gd name="connsiteX5967" fmla="*/ 2230013 w 8370445"/>
                <a:gd name="connsiteY5967" fmla="*/ 1224827 h 4661785"/>
                <a:gd name="connsiteX5968" fmla="*/ 2231250 w 8370445"/>
                <a:gd name="connsiteY5968" fmla="*/ 1217020 h 4661785"/>
                <a:gd name="connsiteX5969" fmla="*/ 2232201 w 8370445"/>
                <a:gd name="connsiteY5969" fmla="*/ 1211213 h 4661785"/>
                <a:gd name="connsiteX5970" fmla="*/ 2234961 w 8370445"/>
                <a:gd name="connsiteY5970" fmla="*/ 1193792 h 4661785"/>
                <a:gd name="connsiteX5971" fmla="*/ 2234961 w 8370445"/>
                <a:gd name="connsiteY5971" fmla="*/ 1192650 h 4661785"/>
                <a:gd name="connsiteX5972" fmla="*/ 2234961 w 8370445"/>
                <a:gd name="connsiteY5972" fmla="*/ 1192650 h 4661785"/>
                <a:gd name="connsiteX5973" fmla="*/ 2236293 w 8370445"/>
                <a:gd name="connsiteY5973" fmla="*/ 1183701 h 4661785"/>
                <a:gd name="connsiteX5974" fmla="*/ 2236293 w 8370445"/>
                <a:gd name="connsiteY5974" fmla="*/ 1183701 h 4661785"/>
                <a:gd name="connsiteX5975" fmla="*/ 2236769 w 8370445"/>
                <a:gd name="connsiteY5975" fmla="*/ 1180559 h 4661785"/>
                <a:gd name="connsiteX5976" fmla="*/ 2236769 w 8370445"/>
                <a:gd name="connsiteY5976" fmla="*/ 1180559 h 4661785"/>
                <a:gd name="connsiteX5977" fmla="*/ 2237340 w 8370445"/>
                <a:gd name="connsiteY5977" fmla="*/ 1176846 h 4661785"/>
                <a:gd name="connsiteX5978" fmla="*/ 2237340 w 8370445"/>
                <a:gd name="connsiteY5978" fmla="*/ 1175704 h 4661785"/>
                <a:gd name="connsiteX5979" fmla="*/ 2241622 w 8370445"/>
                <a:gd name="connsiteY5979" fmla="*/ 1148287 h 4661785"/>
                <a:gd name="connsiteX5980" fmla="*/ 2243810 w 8370445"/>
                <a:gd name="connsiteY5980" fmla="*/ 1133817 h 4661785"/>
                <a:gd name="connsiteX5981" fmla="*/ 2245333 w 8370445"/>
                <a:gd name="connsiteY5981" fmla="*/ 1124297 h 4661785"/>
                <a:gd name="connsiteX5982" fmla="*/ 2246474 w 8370445"/>
                <a:gd name="connsiteY5982" fmla="*/ 1117252 h 4661785"/>
                <a:gd name="connsiteX5983" fmla="*/ 2249805 w 8370445"/>
                <a:gd name="connsiteY5983" fmla="*/ 1095071 h 4661785"/>
                <a:gd name="connsiteX5984" fmla="*/ 2250947 w 8370445"/>
                <a:gd name="connsiteY5984" fmla="*/ 1087931 h 4661785"/>
                <a:gd name="connsiteX5985" fmla="*/ 2252659 w 8370445"/>
                <a:gd name="connsiteY5985" fmla="*/ 1076602 h 4661785"/>
                <a:gd name="connsiteX5986" fmla="*/ 2253421 w 8370445"/>
                <a:gd name="connsiteY5986" fmla="*/ 1072033 h 4661785"/>
                <a:gd name="connsiteX5987" fmla="*/ 2632511 w 8370445"/>
                <a:gd name="connsiteY5987" fmla="*/ 1128010 h 4661785"/>
                <a:gd name="connsiteX5988" fmla="*/ 1381245 w 8370445"/>
                <a:gd name="connsiteY5988" fmla="*/ 2957919 h 4661785"/>
                <a:gd name="connsiteX5989" fmla="*/ 1380579 w 8370445"/>
                <a:gd name="connsiteY5989" fmla="*/ 2958586 h 4661785"/>
                <a:gd name="connsiteX5990" fmla="*/ 1380579 w 8370445"/>
                <a:gd name="connsiteY5990" fmla="*/ 2959442 h 4661785"/>
                <a:gd name="connsiteX5991" fmla="*/ 1374109 w 8370445"/>
                <a:gd name="connsiteY5991" fmla="*/ 2974484 h 4661785"/>
                <a:gd name="connsiteX5992" fmla="*/ 1360787 w 8370445"/>
                <a:gd name="connsiteY5992" fmla="*/ 2975341 h 4661785"/>
                <a:gd name="connsiteX5993" fmla="*/ 1354698 w 8370445"/>
                <a:gd name="connsiteY5993" fmla="*/ 2968391 h 4661785"/>
                <a:gd name="connsiteX5994" fmla="*/ 1353556 w 8370445"/>
                <a:gd name="connsiteY5994" fmla="*/ 2955920 h 4661785"/>
                <a:gd name="connsiteX5995" fmla="*/ 1353556 w 8370445"/>
                <a:gd name="connsiteY5995" fmla="*/ 2954016 h 4661785"/>
                <a:gd name="connsiteX5996" fmla="*/ 1352224 w 8370445"/>
                <a:gd name="connsiteY5996" fmla="*/ 2952588 h 4661785"/>
                <a:gd name="connsiteX5997" fmla="*/ 1341852 w 8370445"/>
                <a:gd name="connsiteY5997" fmla="*/ 2942307 h 4661785"/>
                <a:gd name="connsiteX5998" fmla="*/ 1339854 w 8370445"/>
                <a:gd name="connsiteY5998" fmla="*/ 2940212 h 4661785"/>
                <a:gd name="connsiteX5999" fmla="*/ 1337094 w 8370445"/>
                <a:gd name="connsiteY5999" fmla="*/ 2940783 h 4661785"/>
                <a:gd name="connsiteX6000" fmla="*/ 1325295 w 8370445"/>
                <a:gd name="connsiteY6000" fmla="*/ 2942878 h 4661785"/>
                <a:gd name="connsiteX6001" fmla="*/ 1315780 w 8370445"/>
                <a:gd name="connsiteY6001" fmla="*/ 2935357 h 4661785"/>
                <a:gd name="connsiteX6002" fmla="*/ 1314067 w 8370445"/>
                <a:gd name="connsiteY6002" fmla="*/ 2934024 h 4661785"/>
                <a:gd name="connsiteX6003" fmla="*/ 1311879 w 8370445"/>
                <a:gd name="connsiteY6003" fmla="*/ 2934024 h 4661785"/>
                <a:gd name="connsiteX6004" fmla="*/ 1300936 w 8370445"/>
                <a:gd name="connsiteY6004" fmla="*/ 2935167 h 4661785"/>
                <a:gd name="connsiteX6005" fmla="*/ 1298652 w 8370445"/>
                <a:gd name="connsiteY6005" fmla="*/ 2933644 h 4661785"/>
                <a:gd name="connsiteX6006" fmla="*/ 1296083 w 8370445"/>
                <a:gd name="connsiteY6006" fmla="*/ 2932025 h 4661785"/>
                <a:gd name="connsiteX6007" fmla="*/ 1293324 w 8370445"/>
                <a:gd name="connsiteY6007" fmla="*/ 2933263 h 4661785"/>
                <a:gd name="connsiteX6008" fmla="*/ 1271343 w 8370445"/>
                <a:gd name="connsiteY6008" fmla="*/ 2943639 h 4661785"/>
                <a:gd name="connsiteX6009" fmla="*/ 1268298 w 8370445"/>
                <a:gd name="connsiteY6009" fmla="*/ 2945067 h 4661785"/>
                <a:gd name="connsiteX6010" fmla="*/ 1268298 w 8370445"/>
                <a:gd name="connsiteY6010" fmla="*/ 2957919 h 4661785"/>
                <a:gd name="connsiteX6011" fmla="*/ 1264683 w 8370445"/>
                <a:gd name="connsiteY6011" fmla="*/ 2961441 h 4661785"/>
                <a:gd name="connsiteX6012" fmla="*/ 1263065 w 8370445"/>
                <a:gd name="connsiteY6012" fmla="*/ 2963060 h 4661785"/>
                <a:gd name="connsiteX6013" fmla="*/ 1263065 w 8370445"/>
                <a:gd name="connsiteY6013" fmla="*/ 2979529 h 4661785"/>
                <a:gd name="connsiteX6014" fmla="*/ 1263636 w 8370445"/>
                <a:gd name="connsiteY6014" fmla="*/ 2980672 h 4661785"/>
                <a:gd name="connsiteX6015" fmla="*/ 1270582 w 8370445"/>
                <a:gd name="connsiteY6015" fmla="*/ 2994475 h 4661785"/>
                <a:gd name="connsiteX6016" fmla="*/ 1266776 w 8370445"/>
                <a:gd name="connsiteY6016" fmla="*/ 2996951 h 4661785"/>
                <a:gd name="connsiteX6017" fmla="*/ 1264873 w 8370445"/>
                <a:gd name="connsiteY6017" fmla="*/ 2998188 h 4661785"/>
                <a:gd name="connsiteX6018" fmla="*/ 1264873 w 8370445"/>
                <a:gd name="connsiteY6018" fmla="*/ 3000568 h 4661785"/>
                <a:gd name="connsiteX6019" fmla="*/ 1259735 w 8370445"/>
                <a:gd name="connsiteY6019" fmla="*/ 3030175 h 4661785"/>
                <a:gd name="connsiteX6020" fmla="*/ 1259735 w 8370445"/>
                <a:gd name="connsiteY6020" fmla="*/ 3031984 h 4661785"/>
                <a:gd name="connsiteX6021" fmla="*/ 1260591 w 8370445"/>
                <a:gd name="connsiteY6021" fmla="*/ 3033602 h 4661785"/>
                <a:gd name="connsiteX6022" fmla="*/ 1262209 w 8370445"/>
                <a:gd name="connsiteY6022" fmla="*/ 3036839 h 4661785"/>
                <a:gd name="connsiteX6023" fmla="*/ 1260210 w 8370445"/>
                <a:gd name="connsiteY6023" fmla="*/ 3043884 h 4661785"/>
                <a:gd name="connsiteX6024" fmla="*/ 1259640 w 8370445"/>
                <a:gd name="connsiteY6024" fmla="*/ 3045883 h 4661785"/>
                <a:gd name="connsiteX6025" fmla="*/ 1260591 w 8370445"/>
                <a:gd name="connsiteY6025" fmla="*/ 3047787 h 4661785"/>
                <a:gd name="connsiteX6026" fmla="*/ 1264016 w 8370445"/>
                <a:gd name="connsiteY6026" fmla="*/ 3054641 h 4661785"/>
                <a:gd name="connsiteX6027" fmla="*/ 1261543 w 8370445"/>
                <a:gd name="connsiteY6027" fmla="*/ 3057021 h 4661785"/>
                <a:gd name="connsiteX6028" fmla="*/ 1259449 w 8370445"/>
                <a:gd name="connsiteY6028" fmla="*/ 3059211 h 4661785"/>
                <a:gd name="connsiteX6029" fmla="*/ 1260115 w 8370445"/>
                <a:gd name="connsiteY6029" fmla="*/ 3062162 h 4661785"/>
                <a:gd name="connsiteX6030" fmla="*/ 1260972 w 8370445"/>
                <a:gd name="connsiteY6030" fmla="*/ 3065303 h 4661785"/>
                <a:gd name="connsiteX6031" fmla="*/ 1252884 w 8370445"/>
                <a:gd name="connsiteY6031" fmla="*/ 3077774 h 4661785"/>
                <a:gd name="connsiteX6032" fmla="*/ 1251837 w 8370445"/>
                <a:gd name="connsiteY6032" fmla="*/ 3079678 h 4661785"/>
                <a:gd name="connsiteX6033" fmla="*/ 1252408 w 8370445"/>
                <a:gd name="connsiteY6033" fmla="*/ 3081773 h 4661785"/>
                <a:gd name="connsiteX6034" fmla="*/ 1261162 w 8370445"/>
                <a:gd name="connsiteY6034" fmla="*/ 3114616 h 4661785"/>
                <a:gd name="connsiteX6035" fmla="*/ 1260020 w 8370445"/>
                <a:gd name="connsiteY6035" fmla="*/ 3144032 h 4661785"/>
                <a:gd name="connsiteX6036" fmla="*/ 1255833 w 8370445"/>
                <a:gd name="connsiteY6036" fmla="*/ 3158693 h 4661785"/>
                <a:gd name="connsiteX6037" fmla="*/ 1245747 w 8370445"/>
                <a:gd name="connsiteY6037" fmla="*/ 3161644 h 4661785"/>
                <a:gd name="connsiteX6038" fmla="*/ 1239848 w 8370445"/>
                <a:gd name="connsiteY6038" fmla="*/ 3163453 h 4661785"/>
                <a:gd name="connsiteX6039" fmla="*/ 1242322 w 8370445"/>
                <a:gd name="connsiteY6039" fmla="*/ 3169165 h 4661785"/>
                <a:gd name="connsiteX6040" fmla="*/ 1245652 w 8370445"/>
                <a:gd name="connsiteY6040" fmla="*/ 3176495 h 4661785"/>
                <a:gd name="connsiteX6041" fmla="*/ 1241751 w 8370445"/>
                <a:gd name="connsiteY6041" fmla="*/ 3179161 h 4661785"/>
                <a:gd name="connsiteX6042" fmla="*/ 1241180 w 8370445"/>
                <a:gd name="connsiteY6042" fmla="*/ 3179161 h 4661785"/>
                <a:gd name="connsiteX6043" fmla="*/ 1106062 w 8370445"/>
                <a:gd name="connsiteY6043" fmla="*/ 2976388 h 4661785"/>
                <a:gd name="connsiteX6044" fmla="*/ 798527 w 8370445"/>
                <a:gd name="connsiteY6044" fmla="*/ 2520957 h 4661785"/>
                <a:gd name="connsiteX6045" fmla="*/ 514684 w 8370445"/>
                <a:gd name="connsiteY6045" fmla="*/ 2091801 h 4661785"/>
                <a:gd name="connsiteX6046" fmla="*/ 683106 w 8370445"/>
                <a:gd name="connsiteY6046" fmla="*/ 1439690 h 4661785"/>
                <a:gd name="connsiteX6047" fmla="*/ 740198 w 8370445"/>
                <a:gd name="connsiteY6047" fmla="*/ 1454160 h 4661785"/>
                <a:gd name="connsiteX6048" fmla="*/ 741244 w 8370445"/>
                <a:gd name="connsiteY6048" fmla="*/ 1454160 h 4661785"/>
                <a:gd name="connsiteX6049" fmla="*/ 811277 w 8370445"/>
                <a:gd name="connsiteY6049" fmla="*/ 1471867 h 4661785"/>
                <a:gd name="connsiteX6050" fmla="*/ 815178 w 8370445"/>
                <a:gd name="connsiteY6050" fmla="*/ 1472915 h 4661785"/>
                <a:gd name="connsiteX6051" fmla="*/ 825836 w 8370445"/>
                <a:gd name="connsiteY6051" fmla="*/ 1475580 h 4661785"/>
                <a:gd name="connsiteX6052" fmla="*/ 837825 w 8370445"/>
                <a:gd name="connsiteY6052" fmla="*/ 1478626 h 4661785"/>
                <a:gd name="connsiteX6053" fmla="*/ 838681 w 8370445"/>
                <a:gd name="connsiteY6053" fmla="*/ 1478626 h 4661785"/>
                <a:gd name="connsiteX6054" fmla="*/ 859900 w 8370445"/>
                <a:gd name="connsiteY6054" fmla="*/ 1484053 h 4661785"/>
                <a:gd name="connsiteX6055" fmla="*/ 873127 w 8370445"/>
                <a:gd name="connsiteY6055" fmla="*/ 1487385 h 4661785"/>
                <a:gd name="connsiteX6056" fmla="*/ 875410 w 8370445"/>
                <a:gd name="connsiteY6056" fmla="*/ 1487956 h 4661785"/>
                <a:gd name="connsiteX6057" fmla="*/ 876457 w 8370445"/>
                <a:gd name="connsiteY6057" fmla="*/ 1487956 h 4661785"/>
                <a:gd name="connsiteX6058" fmla="*/ 1156493 w 8370445"/>
                <a:gd name="connsiteY6058" fmla="*/ 1552596 h 4661785"/>
                <a:gd name="connsiteX6059" fmla="*/ 1156493 w 8370445"/>
                <a:gd name="connsiteY6059" fmla="*/ 1552596 h 4661785"/>
                <a:gd name="connsiteX6060" fmla="*/ 1161822 w 8370445"/>
                <a:gd name="connsiteY6060" fmla="*/ 1553738 h 4661785"/>
                <a:gd name="connsiteX6061" fmla="*/ 1167150 w 8370445"/>
                <a:gd name="connsiteY6061" fmla="*/ 1554976 h 4661785"/>
                <a:gd name="connsiteX6062" fmla="*/ 1167150 w 8370445"/>
                <a:gd name="connsiteY6062" fmla="*/ 1554976 h 4661785"/>
                <a:gd name="connsiteX6063" fmla="*/ 1360026 w 8370445"/>
                <a:gd name="connsiteY6063" fmla="*/ 1594864 h 4661785"/>
                <a:gd name="connsiteX6064" fmla="*/ 1360883 w 8370445"/>
                <a:gd name="connsiteY6064" fmla="*/ 1594864 h 4661785"/>
                <a:gd name="connsiteX6065" fmla="*/ 1522643 w 8370445"/>
                <a:gd name="connsiteY6065" fmla="*/ 1628184 h 4661785"/>
                <a:gd name="connsiteX6066" fmla="*/ 1532159 w 8370445"/>
                <a:gd name="connsiteY6066" fmla="*/ 1630088 h 4661785"/>
                <a:gd name="connsiteX6067" fmla="*/ 1560705 w 8370445"/>
                <a:gd name="connsiteY6067" fmla="*/ 1635990 h 4661785"/>
                <a:gd name="connsiteX6068" fmla="*/ 1570220 w 8370445"/>
                <a:gd name="connsiteY6068" fmla="*/ 1637989 h 4661785"/>
                <a:gd name="connsiteX6069" fmla="*/ 1588679 w 8370445"/>
                <a:gd name="connsiteY6069" fmla="*/ 1641797 h 4661785"/>
                <a:gd name="connsiteX6070" fmla="*/ 1604380 w 8370445"/>
                <a:gd name="connsiteY6070" fmla="*/ 1645034 h 4661785"/>
                <a:gd name="connsiteX6071" fmla="*/ 1637684 w 8370445"/>
                <a:gd name="connsiteY6071" fmla="*/ 1651888 h 4661785"/>
                <a:gd name="connsiteX6072" fmla="*/ 1637684 w 8370445"/>
                <a:gd name="connsiteY6072" fmla="*/ 1651888 h 4661785"/>
                <a:gd name="connsiteX6073" fmla="*/ 1643868 w 8370445"/>
                <a:gd name="connsiteY6073" fmla="*/ 1653126 h 4661785"/>
                <a:gd name="connsiteX6074" fmla="*/ 1644344 w 8370445"/>
                <a:gd name="connsiteY6074" fmla="*/ 1653126 h 4661785"/>
                <a:gd name="connsiteX6075" fmla="*/ 1430059 w 8370445"/>
                <a:gd name="connsiteY6075" fmla="*/ 2766760 h 4661785"/>
                <a:gd name="connsiteX6076" fmla="*/ 1430059 w 8370445"/>
                <a:gd name="connsiteY6076" fmla="*/ 2766760 h 4661785"/>
                <a:gd name="connsiteX6077" fmla="*/ 1415025 w 8370445"/>
                <a:gd name="connsiteY6077" fmla="*/ 2842919 h 4661785"/>
                <a:gd name="connsiteX6078" fmla="*/ 1413312 w 8370445"/>
                <a:gd name="connsiteY6078" fmla="*/ 2851677 h 4661785"/>
                <a:gd name="connsiteX6079" fmla="*/ 1403797 w 8370445"/>
                <a:gd name="connsiteY6079" fmla="*/ 2900419 h 4661785"/>
                <a:gd name="connsiteX6080" fmla="*/ 1402369 w 8370445"/>
                <a:gd name="connsiteY6080" fmla="*/ 2907845 h 4661785"/>
                <a:gd name="connsiteX6081" fmla="*/ 1399991 w 8370445"/>
                <a:gd name="connsiteY6081" fmla="*/ 2919840 h 4661785"/>
                <a:gd name="connsiteX6082" fmla="*/ 1399229 w 8370445"/>
                <a:gd name="connsiteY6082" fmla="*/ 2923933 h 4661785"/>
                <a:gd name="connsiteX6083" fmla="*/ 1395709 w 8370445"/>
                <a:gd name="connsiteY6083" fmla="*/ 2941831 h 4661785"/>
                <a:gd name="connsiteX6084" fmla="*/ 1395709 w 8370445"/>
                <a:gd name="connsiteY6084" fmla="*/ 2941831 h 4661785"/>
                <a:gd name="connsiteX6085" fmla="*/ 2063875 w 8370445"/>
                <a:gd name="connsiteY6085" fmla="*/ 2869765 h 4661785"/>
                <a:gd name="connsiteX6086" fmla="*/ 1832557 w 8370445"/>
                <a:gd name="connsiteY6086" fmla="*/ 2833590 h 4661785"/>
                <a:gd name="connsiteX6087" fmla="*/ 1441953 w 8370445"/>
                <a:gd name="connsiteY6087" fmla="*/ 2763524 h 4661785"/>
                <a:gd name="connsiteX6088" fmla="*/ 1494954 w 8370445"/>
                <a:gd name="connsiteY6088" fmla="*/ 2488685 h 4661785"/>
                <a:gd name="connsiteX6089" fmla="*/ 1500853 w 8370445"/>
                <a:gd name="connsiteY6089" fmla="*/ 2457650 h 4661785"/>
                <a:gd name="connsiteX6090" fmla="*/ 1512842 w 8370445"/>
                <a:gd name="connsiteY6090" fmla="*/ 2395771 h 4661785"/>
                <a:gd name="connsiteX6091" fmla="*/ 1514936 w 8370445"/>
                <a:gd name="connsiteY6091" fmla="*/ 2385013 h 4661785"/>
                <a:gd name="connsiteX6092" fmla="*/ 1522548 w 8370445"/>
                <a:gd name="connsiteY6092" fmla="*/ 2345220 h 4661785"/>
                <a:gd name="connsiteX6093" fmla="*/ 1526449 w 8370445"/>
                <a:gd name="connsiteY6093" fmla="*/ 2324848 h 4661785"/>
                <a:gd name="connsiteX6094" fmla="*/ 1550523 w 8370445"/>
                <a:gd name="connsiteY6094" fmla="*/ 2200042 h 4661785"/>
                <a:gd name="connsiteX6095" fmla="*/ 1556803 w 8370445"/>
                <a:gd name="connsiteY6095" fmla="*/ 2167770 h 4661785"/>
                <a:gd name="connsiteX6096" fmla="*/ 1571457 w 8370445"/>
                <a:gd name="connsiteY6096" fmla="*/ 2091611 h 4661785"/>
                <a:gd name="connsiteX6097" fmla="*/ 1586586 w 8370445"/>
                <a:gd name="connsiteY6097" fmla="*/ 2012881 h 4661785"/>
                <a:gd name="connsiteX6098" fmla="*/ 1588965 w 8370445"/>
                <a:gd name="connsiteY6098" fmla="*/ 2000410 h 4661785"/>
                <a:gd name="connsiteX6099" fmla="*/ 1598480 w 8370445"/>
                <a:gd name="connsiteY6099" fmla="*/ 1950812 h 4661785"/>
                <a:gd name="connsiteX6100" fmla="*/ 1603619 w 8370445"/>
                <a:gd name="connsiteY6100" fmla="*/ 1923966 h 4661785"/>
                <a:gd name="connsiteX6101" fmla="*/ 1622649 w 8370445"/>
                <a:gd name="connsiteY6101" fmla="*/ 1827720 h 4661785"/>
                <a:gd name="connsiteX6102" fmla="*/ 1623981 w 8370445"/>
                <a:gd name="connsiteY6102" fmla="*/ 1817343 h 4661785"/>
                <a:gd name="connsiteX6103" fmla="*/ 1634543 w 8370445"/>
                <a:gd name="connsiteY6103" fmla="*/ 1762509 h 4661785"/>
                <a:gd name="connsiteX6104" fmla="*/ 1640728 w 8370445"/>
                <a:gd name="connsiteY6104" fmla="*/ 1730427 h 4661785"/>
                <a:gd name="connsiteX6105" fmla="*/ 1647389 w 8370445"/>
                <a:gd name="connsiteY6105" fmla="*/ 1695870 h 4661785"/>
                <a:gd name="connsiteX6106" fmla="*/ 1654335 w 8370445"/>
                <a:gd name="connsiteY6106" fmla="*/ 1659599 h 4661785"/>
                <a:gd name="connsiteX6107" fmla="*/ 1655097 w 8370445"/>
                <a:gd name="connsiteY6107" fmla="*/ 1655886 h 4661785"/>
                <a:gd name="connsiteX6108" fmla="*/ 2025053 w 8370445"/>
                <a:gd name="connsiteY6108" fmla="*/ 1720812 h 4661785"/>
                <a:gd name="connsiteX6109" fmla="*/ 2054550 w 8370445"/>
                <a:gd name="connsiteY6109" fmla="*/ 1725953 h 4661785"/>
                <a:gd name="connsiteX6110" fmla="*/ 2067967 w 8370445"/>
                <a:gd name="connsiteY6110" fmla="*/ 1728333 h 4661785"/>
                <a:gd name="connsiteX6111" fmla="*/ 2093278 w 8370445"/>
                <a:gd name="connsiteY6111" fmla="*/ 1732807 h 4661785"/>
                <a:gd name="connsiteX6112" fmla="*/ 2109929 w 8370445"/>
                <a:gd name="connsiteY6112" fmla="*/ 1735663 h 4661785"/>
                <a:gd name="connsiteX6113" fmla="*/ 2110691 w 8370445"/>
                <a:gd name="connsiteY6113" fmla="*/ 1735663 h 4661785"/>
                <a:gd name="connsiteX6114" fmla="*/ 2122490 w 8370445"/>
                <a:gd name="connsiteY6114" fmla="*/ 1737757 h 4661785"/>
                <a:gd name="connsiteX6115" fmla="*/ 2129436 w 8370445"/>
                <a:gd name="connsiteY6115" fmla="*/ 1738900 h 4661785"/>
                <a:gd name="connsiteX6116" fmla="*/ 2131149 w 8370445"/>
                <a:gd name="connsiteY6116" fmla="*/ 1738900 h 4661785"/>
                <a:gd name="connsiteX6117" fmla="*/ 2136192 w 8370445"/>
                <a:gd name="connsiteY6117" fmla="*/ 1739852 h 4661785"/>
                <a:gd name="connsiteX6118" fmla="*/ 2137429 w 8370445"/>
                <a:gd name="connsiteY6118" fmla="*/ 1739852 h 4661785"/>
                <a:gd name="connsiteX6119" fmla="*/ 2108312 w 8370445"/>
                <a:gd name="connsiteY6119" fmla="*/ 1920729 h 4661785"/>
                <a:gd name="connsiteX6120" fmla="*/ 2105077 w 8370445"/>
                <a:gd name="connsiteY6120" fmla="*/ 1940531 h 4661785"/>
                <a:gd name="connsiteX6121" fmla="*/ 2103269 w 8370445"/>
                <a:gd name="connsiteY6121" fmla="*/ 1951954 h 4661785"/>
                <a:gd name="connsiteX6122" fmla="*/ 2102412 w 8370445"/>
                <a:gd name="connsiteY6122" fmla="*/ 1957571 h 4661785"/>
                <a:gd name="connsiteX6123" fmla="*/ 2102412 w 8370445"/>
                <a:gd name="connsiteY6123" fmla="*/ 1958809 h 4661785"/>
                <a:gd name="connsiteX6124" fmla="*/ 2101556 w 8370445"/>
                <a:gd name="connsiteY6124" fmla="*/ 1964235 h 4661785"/>
                <a:gd name="connsiteX6125" fmla="*/ 2107075 w 8370445"/>
                <a:gd name="connsiteY6125" fmla="*/ 1965092 h 4661785"/>
                <a:gd name="connsiteX6126" fmla="*/ 2107551 w 8370445"/>
                <a:gd name="connsiteY6126" fmla="*/ 1965092 h 4661785"/>
                <a:gd name="connsiteX6127" fmla="*/ 2110405 w 8370445"/>
                <a:gd name="connsiteY6127" fmla="*/ 1965568 h 4661785"/>
                <a:gd name="connsiteX6128" fmla="*/ 2111166 w 8370445"/>
                <a:gd name="connsiteY6128" fmla="*/ 1965568 h 4661785"/>
                <a:gd name="connsiteX6129" fmla="*/ 2114687 w 8370445"/>
                <a:gd name="connsiteY6129" fmla="*/ 1966044 h 4661785"/>
                <a:gd name="connsiteX6130" fmla="*/ 2117922 w 8370445"/>
                <a:gd name="connsiteY6130" fmla="*/ 1966520 h 4661785"/>
                <a:gd name="connsiteX6131" fmla="*/ 2117922 w 8370445"/>
                <a:gd name="connsiteY6131" fmla="*/ 1966520 h 4661785"/>
                <a:gd name="connsiteX6132" fmla="*/ 2122775 w 8370445"/>
                <a:gd name="connsiteY6132" fmla="*/ 1967186 h 4661785"/>
                <a:gd name="connsiteX6133" fmla="*/ 2129626 w 8370445"/>
                <a:gd name="connsiteY6133" fmla="*/ 1968233 h 4661785"/>
                <a:gd name="connsiteX6134" fmla="*/ 2140093 w 8370445"/>
                <a:gd name="connsiteY6134" fmla="*/ 1969756 h 4661785"/>
                <a:gd name="connsiteX6135" fmla="*/ 2144660 w 8370445"/>
                <a:gd name="connsiteY6135" fmla="*/ 1970423 h 4661785"/>
                <a:gd name="connsiteX6136" fmla="*/ 2152558 w 8370445"/>
                <a:gd name="connsiteY6136" fmla="*/ 1971565 h 4661785"/>
                <a:gd name="connsiteX6137" fmla="*/ 2155127 w 8370445"/>
                <a:gd name="connsiteY6137" fmla="*/ 1971565 h 4661785"/>
                <a:gd name="connsiteX6138" fmla="*/ 2160075 w 8370445"/>
                <a:gd name="connsiteY6138" fmla="*/ 1972327 h 4661785"/>
                <a:gd name="connsiteX6139" fmla="*/ 2168163 w 8370445"/>
                <a:gd name="connsiteY6139" fmla="*/ 1973565 h 4661785"/>
                <a:gd name="connsiteX6140" fmla="*/ 2174063 w 8370445"/>
                <a:gd name="connsiteY6140" fmla="*/ 1974421 h 4661785"/>
                <a:gd name="connsiteX6141" fmla="*/ 2208603 w 8370445"/>
                <a:gd name="connsiteY6141" fmla="*/ 1979467 h 4661785"/>
                <a:gd name="connsiteX6142" fmla="*/ 2226397 w 8370445"/>
                <a:gd name="connsiteY6142" fmla="*/ 1982037 h 4661785"/>
                <a:gd name="connsiteX6143" fmla="*/ 2239623 w 8370445"/>
                <a:gd name="connsiteY6143" fmla="*/ 1984036 h 4661785"/>
                <a:gd name="connsiteX6144" fmla="*/ 2435449 w 8370445"/>
                <a:gd name="connsiteY6144" fmla="*/ 2012596 h 4661785"/>
                <a:gd name="connsiteX6145" fmla="*/ 2313082 w 8370445"/>
                <a:gd name="connsiteY6145" fmla="*/ 2905465 h 4661785"/>
                <a:gd name="connsiteX6146" fmla="*/ 2097845 w 8370445"/>
                <a:gd name="connsiteY6146" fmla="*/ 2875287 h 4661785"/>
                <a:gd name="connsiteX6147" fmla="*/ 2860594 w 8370445"/>
                <a:gd name="connsiteY6147" fmla="*/ 2975531 h 4661785"/>
                <a:gd name="connsiteX6148" fmla="*/ 2710061 w 8370445"/>
                <a:gd name="connsiteY6148" fmla="*/ 2959061 h 4661785"/>
                <a:gd name="connsiteX6149" fmla="*/ 2708824 w 8370445"/>
                <a:gd name="connsiteY6149" fmla="*/ 2956587 h 4661785"/>
                <a:gd name="connsiteX6150" fmla="*/ 2705875 w 8370445"/>
                <a:gd name="connsiteY6150" fmla="*/ 2956587 h 4661785"/>
                <a:gd name="connsiteX6151" fmla="*/ 2324310 w 8370445"/>
                <a:gd name="connsiteY6151" fmla="*/ 2909558 h 4661785"/>
                <a:gd name="connsiteX6152" fmla="*/ 2446677 w 8370445"/>
                <a:gd name="connsiteY6152" fmla="*/ 2016594 h 4661785"/>
                <a:gd name="connsiteX6153" fmla="*/ 2921302 w 8370445"/>
                <a:gd name="connsiteY6153" fmla="*/ 2075332 h 4661785"/>
                <a:gd name="connsiteX6154" fmla="*/ 3134350 w 8370445"/>
                <a:gd name="connsiteY6154" fmla="*/ 2097228 h 4661785"/>
                <a:gd name="connsiteX6155" fmla="*/ 3283740 w 8370445"/>
                <a:gd name="connsiteY6155" fmla="*/ 2108842 h 4661785"/>
                <a:gd name="connsiteX6156" fmla="*/ 3283740 w 8370445"/>
                <a:gd name="connsiteY6156" fmla="*/ 2108842 h 4661785"/>
                <a:gd name="connsiteX6157" fmla="*/ 3457681 w 8370445"/>
                <a:gd name="connsiteY6157" fmla="*/ 2122741 h 4661785"/>
                <a:gd name="connsiteX6158" fmla="*/ 3472430 w 8370445"/>
                <a:gd name="connsiteY6158" fmla="*/ 2123883 h 4661785"/>
                <a:gd name="connsiteX6159" fmla="*/ 3488605 w 8370445"/>
                <a:gd name="connsiteY6159" fmla="*/ 2125216 h 4661785"/>
                <a:gd name="connsiteX6160" fmla="*/ 3499929 w 8370445"/>
                <a:gd name="connsiteY6160" fmla="*/ 2126073 h 4661785"/>
                <a:gd name="connsiteX6161" fmla="*/ 3501261 w 8370445"/>
                <a:gd name="connsiteY6161" fmla="*/ 2126073 h 4661785"/>
                <a:gd name="connsiteX6162" fmla="*/ 3514012 w 8370445"/>
                <a:gd name="connsiteY6162" fmla="*/ 2127120 h 4661785"/>
                <a:gd name="connsiteX6163" fmla="*/ 3554737 w 8370445"/>
                <a:gd name="connsiteY6163" fmla="*/ 2130357 h 4661785"/>
                <a:gd name="connsiteX6164" fmla="*/ 3562254 w 8370445"/>
                <a:gd name="connsiteY6164" fmla="*/ 2131023 h 4661785"/>
                <a:gd name="connsiteX6165" fmla="*/ 3579477 w 8370445"/>
                <a:gd name="connsiteY6165" fmla="*/ 2132356 h 4661785"/>
                <a:gd name="connsiteX6166" fmla="*/ 3593845 w 8370445"/>
                <a:gd name="connsiteY6166" fmla="*/ 2133498 h 4661785"/>
                <a:gd name="connsiteX6167" fmla="*/ 3602694 w 8370445"/>
                <a:gd name="connsiteY6167" fmla="*/ 2134260 h 4661785"/>
                <a:gd name="connsiteX6168" fmla="*/ 3608118 w 8370445"/>
                <a:gd name="connsiteY6168" fmla="*/ 2134260 h 4661785"/>
                <a:gd name="connsiteX6169" fmla="*/ 3608784 w 8370445"/>
                <a:gd name="connsiteY6169" fmla="*/ 2134260 h 4661785"/>
                <a:gd name="connsiteX6170" fmla="*/ 3616206 w 8370445"/>
                <a:gd name="connsiteY6170" fmla="*/ 2134831 h 4661785"/>
                <a:gd name="connsiteX6171" fmla="*/ 3617729 w 8370445"/>
                <a:gd name="connsiteY6171" fmla="*/ 2134831 h 4661785"/>
                <a:gd name="connsiteX6172" fmla="*/ 3603170 w 8370445"/>
                <a:gd name="connsiteY6172" fmla="*/ 2351694 h 4661785"/>
                <a:gd name="connsiteX6173" fmla="*/ 3603170 w 8370445"/>
                <a:gd name="connsiteY6173" fmla="*/ 2351694 h 4661785"/>
                <a:gd name="connsiteX6174" fmla="*/ 3603170 w 8370445"/>
                <a:gd name="connsiteY6174" fmla="*/ 2357120 h 4661785"/>
                <a:gd name="connsiteX6175" fmla="*/ 3603170 w 8370445"/>
                <a:gd name="connsiteY6175" fmla="*/ 2357120 h 4661785"/>
                <a:gd name="connsiteX6176" fmla="*/ 3603170 w 8370445"/>
                <a:gd name="connsiteY6176" fmla="*/ 2362451 h 4661785"/>
                <a:gd name="connsiteX6177" fmla="*/ 3603170 w 8370445"/>
                <a:gd name="connsiteY6177" fmla="*/ 2362451 h 4661785"/>
                <a:gd name="connsiteX6178" fmla="*/ 3580143 w 8370445"/>
                <a:gd name="connsiteY6178" fmla="*/ 2744008 h 4661785"/>
                <a:gd name="connsiteX6179" fmla="*/ 3579477 w 8370445"/>
                <a:gd name="connsiteY6179" fmla="*/ 2756098 h 4661785"/>
                <a:gd name="connsiteX6180" fmla="*/ 3577384 w 8370445"/>
                <a:gd name="connsiteY6180" fmla="*/ 2790846 h 4661785"/>
                <a:gd name="connsiteX6181" fmla="*/ 3577384 w 8370445"/>
                <a:gd name="connsiteY6181" fmla="*/ 2797605 h 4661785"/>
                <a:gd name="connsiteX6182" fmla="*/ 3575100 w 8370445"/>
                <a:gd name="connsiteY6182" fmla="*/ 2834637 h 4661785"/>
                <a:gd name="connsiteX6183" fmla="*/ 3573768 w 8370445"/>
                <a:gd name="connsiteY6183" fmla="*/ 2856533 h 4661785"/>
                <a:gd name="connsiteX6184" fmla="*/ 3572816 w 8370445"/>
                <a:gd name="connsiteY6184" fmla="*/ 2873002 h 4661785"/>
                <a:gd name="connsiteX6185" fmla="*/ 3571770 w 8370445"/>
                <a:gd name="connsiteY6185" fmla="*/ 2890519 h 4661785"/>
                <a:gd name="connsiteX6186" fmla="*/ 3569200 w 8370445"/>
                <a:gd name="connsiteY6186" fmla="*/ 2932311 h 4661785"/>
                <a:gd name="connsiteX6187" fmla="*/ 3567583 w 8370445"/>
                <a:gd name="connsiteY6187" fmla="*/ 2959633 h 4661785"/>
                <a:gd name="connsiteX6188" fmla="*/ 3566155 w 8370445"/>
                <a:gd name="connsiteY6188" fmla="*/ 2982671 h 4661785"/>
                <a:gd name="connsiteX6189" fmla="*/ 3565584 w 8370445"/>
                <a:gd name="connsiteY6189" fmla="*/ 2992191 h 4661785"/>
                <a:gd name="connsiteX6190" fmla="*/ 3563872 w 8370445"/>
                <a:gd name="connsiteY6190" fmla="*/ 3021512 h 4661785"/>
                <a:gd name="connsiteX6191" fmla="*/ 3563015 w 8370445"/>
                <a:gd name="connsiteY6191" fmla="*/ 3035697 h 4661785"/>
                <a:gd name="connsiteX6192" fmla="*/ 3557972 w 8370445"/>
                <a:gd name="connsiteY6192" fmla="*/ 3035697 h 4661785"/>
                <a:gd name="connsiteX6193" fmla="*/ 3547315 w 8370445"/>
                <a:gd name="connsiteY6193" fmla="*/ 3034745 h 4661785"/>
                <a:gd name="connsiteX6194" fmla="*/ 3531329 w 8370445"/>
                <a:gd name="connsiteY6194" fmla="*/ 3033412 h 4661785"/>
                <a:gd name="connsiteX6195" fmla="*/ 3521814 w 8370445"/>
                <a:gd name="connsiteY6195" fmla="*/ 3032650 h 4661785"/>
                <a:gd name="connsiteX6196" fmla="*/ 3504877 w 8370445"/>
                <a:gd name="connsiteY6196" fmla="*/ 3031222 h 4661785"/>
                <a:gd name="connsiteX6197" fmla="*/ 3495932 w 8370445"/>
                <a:gd name="connsiteY6197" fmla="*/ 3030461 h 4661785"/>
                <a:gd name="connsiteX6198" fmla="*/ 3482611 w 8370445"/>
                <a:gd name="connsiteY6198" fmla="*/ 3029413 h 4661785"/>
                <a:gd name="connsiteX6199" fmla="*/ 3464056 w 8370445"/>
                <a:gd name="connsiteY6199" fmla="*/ 3027795 h 4661785"/>
                <a:gd name="connsiteX6200" fmla="*/ 3449212 w 8370445"/>
                <a:gd name="connsiteY6200" fmla="*/ 3026653 h 4661785"/>
                <a:gd name="connsiteX6201" fmla="*/ 3438745 w 8370445"/>
                <a:gd name="connsiteY6201" fmla="*/ 3025701 h 4661785"/>
                <a:gd name="connsiteX6202" fmla="*/ 3421142 w 8370445"/>
                <a:gd name="connsiteY6202" fmla="*/ 3024273 h 4661785"/>
                <a:gd name="connsiteX6203" fmla="*/ 3413244 w 8370445"/>
                <a:gd name="connsiteY6203" fmla="*/ 3023606 h 4661785"/>
                <a:gd name="connsiteX6204" fmla="*/ 3413244 w 8370445"/>
                <a:gd name="connsiteY6204" fmla="*/ 3023606 h 4661785"/>
                <a:gd name="connsiteX6205" fmla="*/ 3408391 w 8370445"/>
                <a:gd name="connsiteY6205" fmla="*/ 3023606 h 4661785"/>
                <a:gd name="connsiteX6206" fmla="*/ 3403634 w 8370445"/>
                <a:gd name="connsiteY6206" fmla="*/ 3023606 h 4661785"/>
                <a:gd name="connsiteX6207" fmla="*/ 3403158 w 8370445"/>
                <a:gd name="connsiteY6207" fmla="*/ 3023606 h 4661785"/>
                <a:gd name="connsiteX6208" fmla="*/ 3397734 w 8370445"/>
                <a:gd name="connsiteY6208" fmla="*/ 3023606 h 4661785"/>
                <a:gd name="connsiteX6209" fmla="*/ 3397734 w 8370445"/>
                <a:gd name="connsiteY6209" fmla="*/ 3023606 h 4661785"/>
                <a:gd name="connsiteX6210" fmla="*/ 3392596 w 8370445"/>
                <a:gd name="connsiteY6210" fmla="*/ 3023606 h 4661785"/>
                <a:gd name="connsiteX6211" fmla="*/ 3392596 w 8370445"/>
                <a:gd name="connsiteY6211" fmla="*/ 3023606 h 4661785"/>
                <a:gd name="connsiteX6212" fmla="*/ 3222557 w 8370445"/>
                <a:gd name="connsiteY6212" fmla="*/ 3009517 h 4661785"/>
                <a:gd name="connsiteX6213" fmla="*/ 3219226 w 8370445"/>
                <a:gd name="connsiteY6213" fmla="*/ 3009517 h 4661785"/>
                <a:gd name="connsiteX6214" fmla="*/ 3216753 w 8370445"/>
                <a:gd name="connsiteY6214" fmla="*/ 3009517 h 4661785"/>
                <a:gd name="connsiteX6215" fmla="*/ 4431004 w 8370445"/>
                <a:gd name="connsiteY6215" fmla="*/ 3807568 h 4661785"/>
                <a:gd name="connsiteX6216" fmla="*/ 4428244 w 8370445"/>
                <a:gd name="connsiteY6216" fmla="*/ 3799095 h 4661785"/>
                <a:gd name="connsiteX6217" fmla="*/ 4428815 w 8370445"/>
                <a:gd name="connsiteY6217" fmla="*/ 3795953 h 4661785"/>
                <a:gd name="connsiteX6218" fmla="*/ 4435095 w 8370445"/>
                <a:gd name="connsiteY6218" fmla="*/ 3790718 h 4661785"/>
                <a:gd name="connsiteX6219" fmla="*/ 4438331 w 8370445"/>
                <a:gd name="connsiteY6219" fmla="*/ 3788052 h 4661785"/>
                <a:gd name="connsiteX6220" fmla="*/ 4443279 w 8370445"/>
                <a:gd name="connsiteY6220" fmla="*/ 3793002 h 4661785"/>
                <a:gd name="connsiteX6221" fmla="*/ 4443279 w 8370445"/>
                <a:gd name="connsiteY6221" fmla="*/ 3793002 h 4661785"/>
                <a:gd name="connsiteX6222" fmla="*/ 4440995 w 8370445"/>
                <a:gd name="connsiteY6222" fmla="*/ 3794525 h 4661785"/>
                <a:gd name="connsiteX6223" fmla="*/ 4438616 w 8370445"/>
                <a:gd name="connsiteY6223" fmla="*/ 3796144 h 4661785"/>
                <a:gd name="connsiteX6224" fmla="*/ 4438616 w 8370445"/>
                <a:gd name="connsiteY6224" fmla="*/ 3810423 h 4661785"/>
                <a:gd name="connsiteX6225" fmla="*/ 4435381 w 8370445"/>
                <a:gd name="connsiteY6225" fmla="*/ 3810423 h 4661785"/>
                <a:gd name="connsiteX6226" fmla="*/ 4856435 w 8370445"/>
                <a:gd name="connsiteY6226" fmla="*/ 3799381 h 4661785"/>
                <a:gd name="connsiteX6227" fmla="*/ 4856435 w 8370445"/>
                <a:gd name="connsiteY6227" fmla="*/ 3791384 h 4661785"/>
                <a:gd name="connsiteX6228" fmla="*/ 4852628 w 8370445"/>
                <a:gd name="connsiteY6228" fmla="*/ 3791384 h 4661785"/>
                <a:gd name="connsiteX6229" fmla="*/ 4852628 w 8370445"/>
                <a:gd name="connsiteY6229" fmla="*/ 3787957 h 4661785"/>
                <a:gd name="connsiteX6230" fmla="*/ 4851011 w 8370445"/>
                <a:gd name="connsiteY6230" fmla="*/ 3786338 h 4661785"/>
                <a:gd name="connsiteX6231" fmla="*/ 4845872 w 8370445"/>
                <a:gd name="connsiteY6231" fmla="*/ 3781198 h 4661785"/>
                <a:gd name="connsiteX6232" fmla="*/ 4843018 w 8370445"/>
                <a:gd name="connsiteY6232" fmla="*/ 3778437 h 4661785"/>
                <a:gd name="connsiteX6233" fmla="*/ 4839497 w 8370445"/>
                <a:gd name="connsiteY6233" fmla="*/ 3780150 h 4661785"/>
                <a:gd name="connsiteX6234" fmla="*/ 4836262 w 8370445"/>
                <a:gd name="connsiteY6234" fmla="*/ 3781769 h 4661785"/>
                <a:gd name="connsiteX6235" fmla="*/ 4832075 w 8370445"/>
                <a:gd name="connsiteY6235" fmla="*/ 3780627 h 4661785"/>
                <a:gd name="connsiteX6236" fmla="*/ 4829126 w 8370445"/>
                <a:gd name="connsiteY6236" fmla="*/ 3771678 h 4661785"/>
                <a:gd name="connsiteX6237" fmla="*/ 4825319 w 8370445"/>
                <a:gd name="connsiteY6237" fmla="*/ 3760539 h 4661785"/>
                <a:gd name="connsiteX6238" fmla="*/ 4820942 w 8370445"/>
                <a:gd name="connsiteY6238" fmla="*/ 3767775 h 4661785"/>
                <a:gd name="connsiteX6239" fmla="*/ 4819134 w 8370445"/>
                <a:gd name="connsiteY6239" fmla="*/ 3767775 h 4661785"/>
                <a:gd name="connsiteX6240" fmla="*/ 4816565 w 8370445"/>
                <a:gd name="connsiteY6240" fmla="*/ 3767775 h 4661785"/>
                <a:gd name="connsiteX6241" fmla="*/ 4816565 w 8370445"/>
                <a:gd name="connsiteY6241" fmla="*/ 3766537 h 4661785"/>
                <a:gd name="connsiteX6242" fmla="*/ 4815613 w 8370445"/>
                <a:gd name="connsiteY6242" fmla="*/ 3762158 h 4661785"/>
                <a:gd name="connsiteX6243" fmla="*/ 4808192 w 8370445"/>
                <a:gd name="connsiteY6243" fmla="*/ 3762158 h 4661785"/>
                <a:gd name="connsiteX6244" fmla="*/ 4793538 w 8370445"/>
                <a:gd name="connsiteY6244" fmla="*/ 3757207 h 4661785"/>
                <a:gd name="connsiteX6245" fmla="*/ 4788115 w 8370445"/>
                <a:gd name="connsiteY6245" fmla="*/ 3755399 h 4661785"/>
                <a:gd name="connsiteX6246" fmla="*/ 4786592 w 8370445"/>
                <a:gd name="connsiteY6246" fmla="*/ 3761016 h 4661785"/>
                <a:gd name="connsiteX6247" fmla="*/ 4785164 w 8370445"/>
                <a:gd name="connsiteY6247" fmla="*/ 3766156 h 4661785"/>
                <a:gd name="connsiteX6248" fmla="*/ 4781739 w 8370445"/>
                <a:gd name="connsiteY6248" fmla="*/ 3762729 h 4661785"/>
                <a:gd name="connsiteX6249" fmla="*/ 4778980 w 8370445"/>
                <a:gd name="connsiteY6249" fmla="*/ 3771011 h 4661785"/>
                <a:gd name="connsiteX6250" fmla="*/ 4778028 w 8370445"/>
                <a:gd name="connsiteY6250" fmla="*/ 3773867 h 4661785"/>
                <a:gd name="connsiteX6251" fmla="*/ 4773936 w 8370445"/>
                <a:gd name="connsiteY6251" fmla="*/ 3772725 h 4661785"/>
                <a:gd name="connsiteX6252" fmla="*/ 4766990 w 8370445"/>
                <a:gd name="connsiteY6252" fmla="*/ 3770726 h 4661785"/>
                <a:gd name="connsiteX6253" fmla="*/ 4766990 w 8370445"/>
                <a:gd name="connsiteY6253" fmla="*/ 3779198 h 4661785"/>
                <a:gd name="connsiteX6254" fmla="*/ 4753859 w 8370445"/>
                <a:gd name="connsiteY6254" fmla="*/ 3779960 h 4661785"/>
                <a:gd name="connsiteX6255" fmla="*/ 4752812 w 8370445"/>
                <a:gd name="connsiteY6255" fmla="*/ 3778056 h 4661785"/>
                <a:gd name="connsiteX6256" fmla="*/ 4750909 w 8370445"/>
                <a:gd name="connsiteY6256" fmla="*/ 3774153 h 4661785"/>
                <a:gd name="connsiteX6257" fmla="*/ 4746818 w 8370445"/>
                <a:gd name="connsiteY6257" fmla="*/ 3775105 h 4661785"/>
                <a:gd name="connsiteX6258" fmla="*/ 4756809 w 8370445"/>
                <a:gd name="connsiteY6258" fmla="*/ 3765585 h 4661785"/>
                <a:gd name="connsiteX6259" fmla="*/ 4737778 w 8370445"/>
                <a:gd name="connsiteY6259" fmla="*/ 3770440 h 4661785"/>
                <a:gd name="connsiteX6260" fmla="*/ 4737207 w 8370445"/>
                <a:gd name="connsiteY6260" fmla="*/ 3770440 h 4661785"/>
                <a:gd name="connsiteX6261" fmla="*/ 4736446 w 8370445"/>
                <a:gd name="connsiteY6261" fmla="*/ 3768441 h 4661785"/>
                <a:gd name="connsiteX6262" fmla="*/ 4735399 w 8370445"/>
                <a:gd name="connsiteY6262" fmla="*/ 3765966 h 4661785"/>
                <a:gd name="connsiteX6263" fmla="*/ 4732830 w 8370445"/>
                <a:gd name="connsiteY6263" fmla="*/ 3765204 h 4661785"/>
                <a:gd name="connsiteX6264" fmla="*/ 4723886 w 8370445"/>
                <a:gd name="connsiteY6264" fmla="*/ 3762634 h 4661785"/>
                <a:gd name="connsiteX6265" fmla="*/ 4718462 w 8370445"/>
                <a:gd name="connsiteY6265" fmla="*/ 3761111 h 4661785"/>
                <a:gd name="connsiteX6266" fmla="*/ 4717035 w 8370445"/>
                <a:gd name="connsiteY6266" fmla="*/ 3766537 h 4661785"/>
                <a:gd name="connsiteX6267" fmla="*/ 4716464 w 8370445"/>
                <a:gd name="connsiteY6267" fmla="*/ 3768917 h 4661785"/>
                <a:gd name="connsiteX6268" fmla="*/ 4706187 w 8370445"/>
                <a:gd name="connsiteY6268" fmla="*/ 3772630 h 4661785"/>
                <a:gd name="connsiteX6269" fmla="*/ 4695815 w 8370445"/>
                <a:gd name="connsiteY6269" fmla="*/ 3771487 h 4661785"/>
                <a:gd name="connsiteX6270" fmla="*/ 4690963 w 8370445"/>
                <a:gd name="connsiteY6270" fmla="*/ 3771011 h 4661785"/>
                <a:gd name="connsiteX6271" fmla="*/ 4689916 w 8370445"/>
                <a:gd name="connsiteY6271" fmla="*/ 3775771 h 4661785"/>
                <a:gd name="connsiteX6272" fmla="*/ 4688869 w 8370445"/>
                <a:gd name="connsiteY6272" fmla="*/ 3780531 h 4661785"/>
                <a:gd name="connsiteX6273" fmla="*/ 4686871 w 8370445"/>
                <a:gd name="connsiteY6273" fmla="*/ 3779484 h 4661785"/>
                <a:gd name="connsiteX6274" fmla="*/ 4684112 w 8370445"/>
                <a:gd name="connsiteY6274" fmla="*/ 3781674 h 4661785"/>
                <a:gd name="connsiteX6275" fmla="*/ 4680306 w 8370445"/>
                <a:gd name="connsiteY6275" fmla="*/ 3784720 h 4661785"/>
                <a:gd name="connsiteX6276" fmla="*/ 4661275 w 8370445"/>
                <a:gd name="connsiteY6276" fmla="*/ 3775867 h 4661785"/>
                <a:gd name="connsiteX6277" fmla="*/ 4657754 w 8370445"/>
                <a:gd name="connsiteY6277" fmla="*/ 3774248 h 4661785"/>
                <a:gd name="connsiteX6278" fmla="*/ 4655090 w 8370445"/>
                <a:gd name="connsiteY6278" fmla="*/ 3776914 h 4661785"/>
                <a:gd name="connsiteX6279" fmla="*/ 4651760 w 8370445"/>
                <a:gd name="connsiteY6279" fmla="*/ 3780246 h 4661785"/>
                <a:gd name="connsiteX6280" fmla="*/ 4651760 w 8370445"/>
                <a:gd name="connsiteY6280" fmla="*/ 3780246 h 4661785"/>
                <a:gd name="connsiteX6281" fmla="*/ 4646145 w 8370445"/>
                <a:gd name="connsiteY6281" fmla="*/ 3776533 h 4661785"/>
                <a:gd name="connsiteX6282" fmla="*/ 4643672 w 8370445"/>
                <a:gd name="connsiteY6282" fmla="*/ 3782721 h 4661785"/>
                <a:gd name="connsiteX6283" fmla="*/ 4643672 w 8370445"/>
                <a:gd name="connsiteY6283" fmla="*/ 3782721 h 4661785"/>
                <a:gd name="connsiteX6284" fmla="*/ 4641864 w 8370445"/>
                <a:gd name="connsiteY6284" fmla="*/ 3783387 h 4661785"/>
                <a:gd name="connsiteX6285" fmla="*/ 4627210 w 8370445"/>
                <a:gd name="connsiteY6285" fmla="*/ 3788242 h 4661785"/>
                <a:gd name="connsiteX6286" fmla="*/ 4614459 w 8370445"/>
                <a:gd name="connsiteY6286" fmla="*/ 3788242 h 4661785"/>
                <a:gd name="connsiteX6287" fmla="*/ 4612937 w 8370445"/>
                <a:gd name="connsiteY6287" fmla="*/ 3791289 h 4661785"/>
                <a:gd name="connsiteX6288" fmla="*/ 4610368 w 8370445"/>
                <a:gd name="connsiteY6288" fmla="*/ 3796430 h 4661785"/>
                <a:gd name="connsiteX6289" fmla="*/ 4606562 w 8370445"/>
                <a:gd name="connsiteY6289" fmla="*/ 3804045 h 4661785"/>
                <a:gd name="connsiteX6290" fmla="*/ 4598949 w 8370445"/>
                <a:gd name="connsiteY6290" fmla="*/ 3801475 h 4661785"/>
                <a:gd name="connsiteX6291" fmla="*/ 4593621 w 8370445"/>
                <a:gd name="connsiteY6291" fmla="*/ 3799666 h 4661785"/>
                <a:gd name="connsiteX6292" fmla="*/ 4592003 w 8370445"/>
                <a:gd name="connsiteY6292" fmla="*/ 3804997 h 4661785"/>
                <a:gd name="connsiteX6293" fmla="*/ 4588483 w 8370445"/>
                <a:gd name="connsiteY6293" fmla="*/ 3816612 h 4661785"/>
                <a:gd name="connsiteX6294" fmla="*/ 4587817 w 8370445"/>
                <a:gd name="connsiteY6294" fmla="*/ 3817373 h 4661785"/>
                <a:gd name="connsiteX6295" fmla="*/ 4587817 w 8370445"/>
                <a:gd name="connsiteY6295" fmla="*/ 3817373 h 4661785"/>
                <a:gd name="connsiteX6296" fmla="*/ 4573734 w 8370445"/>
                <a:gd name="connsiteY6296" fmla="*/ 3800142 h 4661785"/>
                <a:gd name="connsiteX6297" fmla="*/ 4571641 w 8370445"/>
                <a:gd name="connsiteY6297" fmla="*/ 3797191 h 4661785"/>
                <a:gd name="connsiteX6298" fmla="*/ 4568120 w 8370445"/>
                <a:gd name="connsiteY6298" fmla="*/ 3797952 h 4661785"/>
                <a:gd name="connsiteX6299" fmla="*/ 4560412 w 8370445"/>
                <a:gd name="connsiteY6299" fmla="*/ 3799666 h 4661785"/>
                <a:gd name="connsiteX6300" fmla="*/ 4557272 w 8370445"/>
                <a:gd name="connsiteY6300" fmla="*/ 3794145 h 4661785"/>
                <a:gd name="connsiteX6301" fmla="*/ 4556226 w 8370445"/>
                <a:gd name="connsiteY6301" fmla="*/ 3792336 h 4661785"/>
                <a:gd name="connsiteX6302" fmla="*/ 4554132 w 8370445"/>
                <a:gd name="connsiteY6302" fmla="*/ 3791670 h 4661785"/>
                <a:gd name="connsiteX6303" fmla="*/ 4539669 w 8370445"/>
                <a:gd name="connsiteY6303" fmla="*/ 3787195 h 4661785"/>
                <a:gd name="connsiteX6304" fmla="*/ 4543856 w 8370445"/>
                <a:gd name="connsiteY6304" fmla="*/ 3782245 h 4661785"/>
                <a:gd name="connsiteX6305" fmla="*/ 4549375 w 8370445"/>
                <a:gd name="connsiteY6305" fmla="*/ 3775581 h 4661785"/>
                <a:gd name="connsiteX6306" fmla="*/ 4541001 w 8370445"/>
                <a:gd name="connsiteY6306" fmla="*/ 3773487 h 4661785"/>
                <a:gd name="connsiteX6307" fmla="*/ 4525491 w 8370445"/>
                <a:gd name="connsiteY6307" fmla="*/ 3769583 h 4661785"/>
                <a:gd name="connsiteX6308" fmla="*/ 4520543 w 8370445"/>
                <a:gd name="connsiteY6308" fmla="*/ 3768346 h 4661785"/>
                <a:gd name="connsiteX6309" fmla="*/ 4519021 w 8370445"/>
                <a:gd name="connsiteY6309" fmla="*/ 3773201 h 4661785"/>
                <a:gd name="connsiteX6310" fmla="*/ 4514739 w 8370445"/>
                <a:gd name="connsiteY6310" fmla="*/ 3785862 h 4661785"/>
                <a:gd name="connsiteX6311" fmla="*/ 4510076 w 8370445"/>
                <a:gd name="connsiteY6311" fmla="*/ 3787005 h 4661785"/>
                <a:gd name="connsiteX6312" fmla="*/ 4503225 w 8370445"/>
                <a:gd name="connsiteY6312" fmla="*/ 3781102 h 4661785"/>
                <a:gd name="connsiteX6313" fmla="*/ 4501417 w 8370445"/>
                <a:gd name="connsiteY6313" fmla="*/ 3779579 h 4661785"/>
                <a:gd name="connsiteX6314" fmla="*/ 4499038 w 8370445"/>
                <a:gd name="connsiteY6314" fmla="*/ 3779579 h 4661785"/>
                <a:gd name="connsiteX6315" fmla="*/ 4491617 w 8370445"/>
                <a:gd name="connsiteY6315" fmla="*/ 3780436 h 4661785"/>
                <a:gd name="connsiteX6316" fmla="*/ 4485432 w 8370445"/>
                <a:gd name="connsiteY6316" fmla="*/ 3763776 h 4661785"/>
                <a:gd name="connsiteX6317" fmla="*/ 4484671 w 8370445"/>
                <a:gd name="connsiteY6317" fmla="*/ 3761777 h 4661785"/>
                <a:gd name="connsiteX6318" fmla="*/ 4482767 w 8370445"/>
                <a:gd name="connsiteY6318" fmla="*/ 3760825 h 4661785"/>
                <a:gd name="connsiteX6319" fmla="*/ 4477534 w 8370445"/>
                <a:gd name="connsiteY6319" fmla="*/ 3758159 h 4661785"/>
                <a:gd name="connsiteX6320" fmla="*/ 4474394 w 8370445"/>
                <a:gd name="connsiteY6320" fmla="*/ 3756636 h 4661785"/>
                <a:gd name="connsiteX6321" fmla="*/ 4471730 w 8370445"/>
                <a:gd name="connsiteY6321" fmla="*/ 3758826 h 4661785"/>
                <a:gd name="connsiteX6322" fmla="*/ 4467353 w 8370445"/>
                <a:gd name="connsiteY6322" fmla="*/ 3762348 h 4661785"/>
                <a:gd name="connsiteX6323" fmla="*/ 4464878 w 8370445"/>
                <a:gd name="connsiteY6323" fmla="*/ 3761682 h 4661785"/>
                <a:gd name="connsiteX6324" fmla="*/ 4458027 w 8370445"/>
                <a:gd name="connsiteY6324" fmla="*/ 3759968 h 4661785"/>
                <a:gd name="connsiteX6325" fmla="*/ 4458027 w 8370445"/>
                <a:gd name="connsiteY6325" fmla="*/ 3781388 h 4661785"/>
                <a:gd name="connsiteX6326" fmla="*/ 4456790 w 8370445"/>
                <a:gd name="connsiteY6326" fmla="*/ 3784530 h 4661785"/>
                <a:gd name="connsiteX6327" fmla="*/ 4456790 w 8370445"/>
                <a:gd name="connsiteY6327" fmla="*/ 3784530 h 4661785"/>
                <a:gd name="connsiteX6328" fmla="*/ 4447275 w 8370445"/>
                <a:gd name="connsiteY6328" fmla="*/ 3783387 h 4661785"/>
                <a:gd name="connsiteX6329" fmla="*/ 4434810 w 8370445"/>
                <a:gd name="connsiteY6329" fmla="*/ 3781864 h 4661785"/>
                <a:gd name="connsiteX6330" fmla="*/ 4429291 w 8370445"/>
                <a:gd name="connsiteY6330" fmla="*/ 3773010 h 4661785"/>
                <a:gd name="connsiteX6331" fmla="*/ 4427103 w 8370445"/>
                <a:gd name="connsiteY6331" fmla="*/ 3769583 h 4661785"/>
                <a:gd name="connsiteX6332" fmla="*/ 4423201 w 8370445"/>
                <a:gd name="connsiteY6332" fmla="*/ 3770630 h 4661785"/>
                <a:gd name="connsiteX6333" fmla="*/ 4413686 w 8370445"/>
                <a:gd name="connsiteY6333" fmla="*/ 3773296 h 4661785"/>
                <a:gd name="connsiteX6334" fmla="*/ 4411402 w 8370445"/>
                <a:gd name="connsiteY6334" fmla="*/ 3773867 h 4661785"/>
                <a:gd name="connsiteX6335" fmla="*/ 4410261 w 8370445"/>
                <a:gd name="connsiteY6335" fmla="*/ 3776057 h 4661785"/>
                <a:gd name="connsiteX6336" fmla="*/ 4409785 w 8370445"/>
                <a:gd name="connsiteY6336" fmla="*/ 3777009 h 4661785"/>
                <a:gd name="connsiteX6337" fmla="*/ 4406074 w 8370445"/>
                <a:gd name="connsiteY6337" fmla="*/ 3773391 h 4661785"/>
                <a:gd name="connsiteX6338" fmla="*/ 4396559 w 8370445"/>
                <a:gd name="connsiteY6338" fmla="*/ 3763871 h 4661785"/>
                <a:gd name="connsiteX6339" fmla="*/ 4396559 w 8370445"/>
                <a:gd name="connsiteY6339" fmla="*/ 3779198 h 4661785"/>
                <a:gd name="connsiteX6340" fmla="*/ 4395512 w 8370445"/>
                <a:gd name="connsiteY6340" fmla="*/ 3779198 h 4661785"/>
                <a:gd name="connsiteX6341" fmla="*/ 4393038 w 8370445"/>
                <a:gd name="connsiteY6341" fmla="*/ 3779770 h 4661785"/>
                <a:gd name="connsiteX6342" fmla="*/ 4391896 w 8370445"/>
                <a:gd name="connsiteY6342" fmla="*/ 3782054 h 4661785"/>
                <a:gd name="connsiteX6343" fmla="*/ 4389327 w 8370445"/>
                <a:gd name="connsiteY6343" fmla="*/ 3787195 h 4661785"/>
                <a:gd name="connsiteX6344" fmla="*/ 4383808 w 8370445"/>
                <a:gd name="connsiteY6344" fmla="*/ 3787861 h 4661785"/>
                <a:gd name="connsiteX6345" fmla="*/ 4381334 w 8370445"/>
                <a:gd name="connsiteY6345" fmla="*/ 3786338 h 4661785"/>
                <a:gd name="connsiteX6346" fmla="*/ 4380287 w 8370445"/>
                <a:gd name="connsiteY6346" fmla="*/ 3774915 h 4661785"/>
                <a:gd name="connsiteX6347" fmla="*/ 4380287 w 8370445"/>
                <a:gd name="connsiteY6347" fmla="*/ 3771487 h 4661785"/>
                <a:gd name="connsiteX6348" fmla="*/ 4377052 w 8370445"/>
                <a:gd name="connsiteY6348" fmla="*/ 3770345 h 4661785"/>
                <a:gd name="connsiteX6349" fmla="*/ 4366680 w 8370445"/>
                <a:gd name="connsiteY6349" fmla="*/ 3766442 h 4661785"/>
                <a:gd name="connsiteX6350" fmla="*/ 4365158 w 8370445"/>
                <a:gd name="connsiteY6350" fmla="*/ 3765871 h 4661785"/>
                <a:gd name="connsiteX6351" fmla="*/ 4363636 w 8370445"/>
                <a:gd name="connsiteY6351" fmla="*/ 3765871 h 4661785"/>
                <a:gd name="connsiteX6352" fmla="*/ 4357070 w 8370445"/>
                <a:gd name="connsiteY6352" fmla="*/ 3767298 h 4661785"/>
                <a:gd name="connsiteX6353" fmla="*/ 4354596 w 8370445"/>
                <a:gd name="connsiteY6353" fmla="*/ 3757779 h 4661785"/>
                <a:gd name="connsiteX6354" fmla="*/ 4353835 w 8370445"/>
                <a:gd name="connsiteY6354" fmla="*/ 3755113 h 4661785"/>
                <a:gd name="connsiteX6355" fmla="*/ 4351361 w 8370445"/>
                <a:gd name="connsiteY6355" fmla="*/ 3754161 h 4661785"/>
                <a:gd name="connsiteX6356" fmla="*/ 4338420 w 8370445"/>
                <a:gd name="connsiteY6356" fmla="*/ 3749020 h 4661785"/>
                <a:gd name="connsiteX6357" fmla="*/ 4335375 w 8370445"/>
                <a:gd name="connsiteY6357" fmla="*/ 3747783 h 4661785"/>
                <a:gd name="connsiteX6358" fmla="*/ 4332901 w 8370445"/>
                <a:gd name="connsiteY6358" fmla="*/ 3749877 h 4661785"/>
                <a:gd name="connsiteX6359" fmla="*/ 4300454 w 8370445"/>
                <a:gd name="connsiteY6359" fmla="*/ 3777580 h 4661785"/>
                <a:gd name="connsiteX6360" fmla="*/ 4285895 w 8370445"/>
                <a:gd name="connsiteY6360" fmla="*/ 3772725 h 4661785"/>
                <a:gd name="connsiteX6361" fmla="*/ 4285229 w 8370445"/>
                <a:gd name="connsiteY6361" fmla="*/ 3771678 h 4661785"/>
                <a:gd name="connsiteX6362" fmla="*/ 4287418 w 8370445"/>
                <a:gd name="connsiteY6362" fmla="*/ 3769488 h 4661785"/>
                <a:gd name="connsiteX6363" fmla="*/ 4289796 w 8370445"/>
                <a:gd name="connsiteY6363" fmla="*/ 3767108 h 4661785"/>
                <a:gd name="connsiteX6364" fmla="*/ 4288655 w 8370445"/>
                <a:gd name="connsiteY6364" fmla="*/ 3763967 h 4661785"/>
                <a:gd name="connsiteX6365" fmla="*/ 4287893 w 8370445"/>
                <a:gd name="connsiteY6365" fmla="*/ 3761491 h 4661785"/>
                <a:gd name="connsiteX6366" fmla="*/ 4288845 w 8370445"/>
                <a:gd name="connsiteY6366" fmla="*/ 3757874 h 4661785"/>
                <a:gd name="connsiteX6367" fmla="*/ 4289416 w 8370445"/>
                <a:gd name="connsiteY6367" fmla="*/ 3755304 h 4661785"/>
                <a:gd name="connsiteX6368" fmla="*/ 4287798 w 8370445"/>
                <a:gd name="connsiteY6368" fmla="*/ 3753209 h 4661785"/>
                <a:gd name="connsiteX6369" fmla="*/ 4282565 w 8370445"/>
                <a:gd name="connsiteY6369" fmla="*/ 3746736 h 4661785"/>
                <a:gd name="connsiteX6370" fmla="*/ 4280281 w 8370445"/>
                <a:gd name="connsiteY6370" fmla="*/ 3743784 h 4661785"/>
                <a:gd name="connsiteX6371" fmla="*/ 4276665 w 8370445"/>
                <a:gd name="connsiteY6371" fmla="*/ 3745022 h 4661785"/>
                <a:gd name="connsiteX6372" fmla="*/ 4270671 w 8370445"/>
                <a:gd name="connsiteY6372" fmla="*/ 3747021 h 4661785"/>
                <a:gd name="connsiteX6373" fmla="*/ 4263534 w 8370445"/>
                <a:gd name="connsiteY6373" fmla="*/ 3744641 h 4661785"/>
                <a:gd name="connsiteX6374" fmla="*/ 4260680 w 8370445"/>
                <a:gd name="connsiteY6374" fmla="*/ 3734360 h 4661785"/>
                <a:gd name="connsiteX6375" fmla="*/ 4263058 w 8370445"/>
                <a:gd name="connsiteY6375" fmla="*/ 3720080 h 4661785"/>
                <a:gd name="connsiteX6376" fmla="*/ 4263725 w 8370445"/>
                <a:gd name="connsiteY6376" fmla="*/ 3716558 h 4661785"/>
                <a:gd name="connsiteX6377" fmla="*/ 4260775 w 8370445"/>
                <a:gd name="connsiteY6377" fmla="*/ 3714654 h 4661785"/>
                <a:gd name="connsiteX6378" fmla="*/ 4256874 w 8370445"/>
                <a:gd name="connsiteY6378" fmla="*/ 3711988 h 4661785"/>
                <a:gd name="connsiteX6379" fmla="*/ 4253829 w 8370445"/>
                <a:gd name="connsiteY6379" fmla="*/ 3709989 h 4661785"/>
                <a:gd name="connsiteX6380" fmla="*/ 4250879 w 8370445"/>
                <a:gd name="connsiteY6380" fmla="*/ 3711988 h 4661785"/>
                <a:gd name="connsiteX6381" fmla="*/ 4246978 w 8370445"/>
                <a:gd name="connsiteY6381" fmla="*/ 3714654 h 4661785"/>
                <a:gd name="connsiteX6382" fmla="*/ 4242505 w 8370445"/>
                <a:gd name="connsiteY6382" fmla="*/ 3717319 h 4661785"/>
                <a:gd name="connsiteX6383" fmla="*/ 4212151 w 8370445"/>
                <a:gd name="connsiteY6383" fmla="*/ 3712750 h 4661785"/>
                <a:gd name="connsiteX6384" fmla="*/ 4208821 w 8370445"/>
                <a:gd name="connsiteY6384" fmla="*/ 3712083 h 4661785"/>
                <a:gd name="connsiteX6385" fmla="*/ 4206823 w 8370445"/>
                <a:gd name="connsiteY6385" fmla="*/ 3714749 h 4661785"/>
                <a:gd name="connsiteX6386" fmla="*/ 4194453 w 8370445"/>
                <a:gd name="connsiteY6386" fmla="*/ 3730837 h 4661785"/>
                <a:gd name="connsiteX6387" fmla="*/ 4192359 w 8370445"/>
                <a:gd name="connsiteY6387" fmla="*/ 3731980 h 4661785"/>
                <a:gd name="connsiteX6388" fmla="*/ 4186365 w 8370445"/>
                <a:gd name="connsiteY6388" fmla="*/ 3730171 h 4661785"/>
                <a:gd name="connsiteX6389" fmla="*/ 4176849 w 8370445"/>
                <a:gd name="connsiteY6389" fmla="*/ 3722936 h 4661785"/>
                <a:gd name="connsiteX6390" fmla="*/ 4174756 w 8370445"/>
                <a:gd name="connsiteY6390" fmla="*/ 3715606 h 4661785"/>
                <a:gd name="connsiteX6391" fmla="*/ 4174090 w 8370445"/>
                <a:gd name="connsiteY6391" fmla="*/ 3713131 h 4661785"/>
                <a:gd name="connsiteX6392" fmla="*/ 4171711 w 8370445"/>
                <a:gd name="connsiteY6392" fmla="*/ 3712083 h 4661785"/>
                <a:gd name="connsiteX6393" fmla="*/ 4162671 w 8370445"/>
                <a:gd name="connsiteY6393" fmla="*/ 3708180 h 4661785"/>
                <a:gd name="connsiteX6394" fmla="*/ 4161339 w 8370445"/>
                <a:gd name="connsiteY6394" fmla="*/ 3707609 h 4661785"/>
                <a:gd name="connsiteX6395" fmla="*/ 4159817 w 8370445"/>
                <a:gd name="connsiteY6395" fmla="*/ 3707609 h 4661785"/>
                <a:gd name="connsiteX6396" fmla="*/ 4149540 w 8370445"/>
                <a:gd name="connsiteY6396" fmla="*/ 3708942 h 4661785"/>
                <a:gd name="connsiteX6397" fmla="*/ 4147637 w 8370445"/>
                <a:gd name="connsiteY6397" fmla="*/ 3708942 h 4661785"/>
                <a:gd name="connsiteX6398" fmla="*/ 4146305 w 8370445"/>
                <a:gd name="connsiteY6398" fmla="*/ 3710275 h 4661785"/>
                <a:gd name="connsiteX6399" fmla="*/ 4142975 w 8370445"/>
                <a:gd name="connsiteY6399" fmla="*/ 3713607 h 4661785"/>
                <a:gd name="connsiteX6400" fmla="*/ 4133460 w 8370445"/>
                <a:gd name="connsiteY6400" fmla="*/ 3712654 h 4661785"/>
                <a:gd name="connsiteX6401" fmla="*/ 4114429 w 8370445"/>
                <a:gd name="connsiteY6401" fmla="*/ 3706562 h 4661785"/>
                <a:gd name="connsiteX6402" fmla="*/ 4097016 w 8370445"/>
                <a:gd name="connsiteY6402" fmla="*/ 3695328 h 4661785"/>
                <a:gd name="connsiteX6403" fmla="*/ 4095208 w 8370445"/>
                <a:gd name="connsiteY6403" fmla="*/ 3694186 h 4661785"/>
                <a:gd name="connsiteX6404" fmla="*/ 4093210 w 8370445"/>
                <a:gd name="connsiteY6404" fmla="*/ 3694186 h 4661785"/>
                <a:gd name="connsiteX6405" fmla="*/ 4086168 w 8370445"/>
                <a:gd name="connsiteY6405" fmla="*/ 3695328 h 4661785"/>
                <a:gd name="connsiteX6406" fmla="*/ 4064568 w 8370445"/>
                <a:gd name="connsiteY6406" fmla="*/ 3693044 h 4661785"/>
                <a:gd name="connsiteX6407" fmla="*/ 4060667 w 8370445"/>
                <a:gd name="connsiteY6407" fmla="*/ 3688379 h 4661785"/>
                <a:gd name="connsiteX6408" fmla="*/ 4059525 w 8370445"/>
                <a:gd name="connsiteY6408" fmla="*/ 3669339 h 4661785"/>
                <a:gd name="connsiteX6409" fmla="*/ 4059525 w 8370445"/>
                <a:gd name="connsiteY6409" fmla="*/ 3667530 h 4661785"/>
                <a:gd name="connsiteX6410" fmla="*/ 4058288 w 8370445"/>
                <a:gd name="connsiteY6410" fmla="*/ 3666102 h 4661785"/>
                <a:gd name="connsiteX6411" fmla="*/ 4051152 w 8370445"/>
                <a:gd name="connsiteY6411" fmla="*/ 3657725 h 4661785"/>
                <a:gd name="connsiteX6412" fmla="*/ 4048868 w 8370445"/>
                <a:gd name="connsiteY6412" fmla="*/ 3652108 h 4661785"/>
                <a:gd name="connsiteX6413" fmla="*/ 4048012 w 8370445"/>
                <a:gd name="connsiteY6413" fmla="*/ 3649919 h 4661785"/>
                <a:gd name="connsiteX6414" fmla="*/ 4045728 w 8370445"/>
                <a:gd name="connsiteY6414" fmla="*/ 3649062 h 4661785"/>
                <a:gd name="connsiteX6415" fmla="*/ 4036784 w 8370445"/>
                <a:gd name="connsiteY6415" fmla="*/ 3645730 h 4661785"/>
                <a:gd name="connsiteX6416" fmla="*/ 4031265 w 8370445"/>
                <a:gd name="connsiteY6416" fmla="*/ 3639066 h 4661785"/>
                <a:gd name="connsiteX6417" fmla="*/ 4029076 w 8370445"/>
                <a:gd name="connsiteY6417" fmla="*/ 3636496 h 4661785"/>
                <a:gd name="connsiteX6418" fmla="*/ 4025746 w 8370445"/>
                <a:gd name="connsiteY6418" fmla="*/ 3637257 h 4661785"/>
                <a:gd name="connsiteX6419" fmla="*/ 4020608 w 8370445"/>
                <a:gd name="connsiteY6419" fmla="*/ 3638495 h 4661785"/>
                <a:gd name="connsiteX6420" fmla="*/ 4017848 w 8370445"/>
                <a:gd name="connsiteY6420" fmla="*/ 3639256 h 4661785"/>
                <a:gd name="connsiteX6421" fmla="*/ 4016802 w 8370445"/>
                <a:gd name="connsiteY6421" fmla="*/ 3641922 h 4661785"/>
                <a:gd name="connsiteX6422" fmla="*/ 4012520 w 8370445"/>
                <a:gd name="connsiteY6422" fmla="*/ 3653155 h 4661785"/>
                <a:gd name="connsiteX6423" fmla="*/ 3993489 w 8370445"/>
                <a:gd name="connsiteY6423" fmla="*/ 3643635 h 4661785"/>
                <a:gd name="connsiteX6424" fmla="*/ 3991681 w 8370445"/>
                <a:gd name="connsiteY6424" fmla="*/ 3642779 h 4661785"/>
                <a:gd name="connsiteX6425" fmla="*/ 3989778 w 8370445"/>
                <a:gd name="connsiteY6425" fmla="*/ 3643255 h 4661785"/>
                <a:gd name="connsiteX6426" fmla="*/ 3984640 w 8370445"/>
                <a:gd name="connsiteY6426" fmla="*/ 3644492 h 4661785"/>
                <a:gd name="connsiteX6427" fmla="*/ 3982071 w 8370445"/>
                <a:gd name="connsiteY6427" fmla="*/ 3645159 h 4661785"/>
                <a:gd name="connsiteX6428" fmla="*/ 3980929 w 8370445"/>
                <a:gd name="connsiteY6428" fmla="*/ 3647634 h 4661785"/>
                <a:gd name="connsiteX6429" fmla="*/ 3978645 w 8370445"/>
                <a:gd name="connsiteY6429" fmla="*/ 3652965 h 4661785"/>
                <a:gd name="connsiteX6430" fmla="*/ 3972650 w 8370445"/>
                <a:gd name="connsiteY6430" fmla="*/ 3652299 h 4661785"/>
                <a:gd name="connsiteX6431" fmla="*/ 3957616 w 8370445"/>
                <a:gd name="connsiteY6431" fmla="*/ 3640780 h 4661785"/>
                <a:gd name="connsiteX6432" fmla="*/ 3936111 w 8370445"/>
                <a:gd name="connsiteY6432" fmla="*/ 3611744 h 4661785"/>
                <a:gd name="connsiteX6433" fmla="*/ 3936111 w 8370445"/>
                <a:gd name="connsiteY6433" fmla="*/ 3611078 h 4661785"/>
                <a:gd name="connsiteX6434" fmla="*/ 3935446 w 8370445"/>
                <a:gd name="connsiteY6434" fmla="*/ 3610506 h 4661785"/>
                <a:gd name="connsiteX6435" fmla="*/ 3926406 w 8370445"/>
                <a:gd name="connsiteY6435" fmla="*/ 3604033 h 4661785"/>
                <a:gd name="connsiteX6436" fmla="*/ 3924503 w 8370445"/>
                <a:gd name="connsiteY6436" fmla="*/ 3602700 h 4661785"/>
                <a:gd name="connsiteX6437" fmla="*/ 3922124 w 8370445"/>
                <a:gd name="connsiteY6437" fmla="*/ 3602700 h 4661785"/>
                <a:gd name="connsiteX6438" fmla="*/ 3916034 w 8370445"/>
                <a:gd name="connsiteY6438" fmla="*/ 3603938 h 4661785"/>
                <a:gd name="connsiteX6439" fmla="*/ 3933828 w 8370445"/>
                <a:gd name="connsiteY6439" fmla="*/ 3171926 h 4661785"/>
                <a:gd name="connsiteX6440" fmla="*/ 3933828 w 8370445"/>
                <a:gd name="connsiteY6440" fmla="*/ 3166500 h 4661785"/>
                <a:gd name="connsiteX6441" fmla="*/ 3928404 w 8370445"/>
                <a:gd name="connsiteY6441" fmla="*/ 3166500 h 4661785"/>
                <a:gd name="connsiteX6442" fmla="*/ 3732293 w 8370445"/>
                <a:gd name="connsiteY6442" fmla="*/ 3158693 h 4661785"/>
                <a:gd name="connsiteX6443" fmla="*/ 3393357 w 8370445"/>
                <a:gd name="connsiteY6443" fmla="*/ 3135846 h 4661785"/>
                <a:gd name="connsiteX6444" fmla="*/ 3401540 w 8370445"/>
                <a:gd name="connsiteY6444" fmla="*/ 3031888 h 4661785"/>
                <a:gd name="connsiteX6445" fmla="*/ 3525715 w 8370445"/>
                <a:gd name="connsiteY6445" fmla="*/ 3042170 h 4661785"/>
                <a:gd name="connsiteX6446" fmla="*/ 3530473 w 8370445"/>
                <a:gd name="connsiteY6446" fmla="*/ 3042170 h 4661785"/>
                <a:gd name="connsiteX6447" fmla="*/ 3539227 w 8370445"/>
                <a:gd name="connsiteY6447" fmla="*/ 3042932 h 4661785"/>
                <a:gd name="connsiteX6448" fmla="*/ 3549979 w 8370445"/>
                <a:gd name="connsiteY6448" fmla="*/ 3043788 h 4661785"/>
                <a:gd name="connsiteX6449" fmla="*/ 3562159 w 8370445"/>
                <a:gd name="connsiteY6449" fmla="*/ 3044836 h 4661785"/>
                <a:gd name="connsiteX6450" fmla="*/ 3562159 w 8370445"/>
                <a:gd name="connsiteY6450" fmla="*/ 3044836 h 4661785"/>
                <a:gd name="connsiteX6451" fmla="*/ 3562159 w 8370445"/>
                <a:gd name="connsiteY6451" fmla="*/ 3044836 h 4661785"/>
                <a:gd name="connsiteX6452" fmla="*/ 3567583 w 8370445"/>
                <a:gd name="connsiteY6452" fmla="*/ 3044836 h 4661785"/>
                <a:gd name="connsiteX6453" fmla="*/ 3573006 w 8370445"/>
                <a:gd name="connsiteY6453" fmla="*/ 3045311 h 4661785"/>
                <a:gd name="connsiteX6454" fmla="*/ 3573006 w 8370445"/>
                <a:gd name="connsiteY6454" fmla="*/ 3045311 h 4661785"/>
                <a:gd name="connsiteX6455" fmla="*/ 3954666 w 8370445"/>
                <a:gd name="connsiteY6455" fmla="*/ 3064351 h 4661785"/>
                <a:gd name="connsiteX6456" fmla="*/ 3963230 w 8370445"/>
                <a:gd name="connsiteY6456" fmla="*/ 3064351 h 4661785"/>
                <a:gd name="connsiteX6457" fmla="*/ 3993489 w 8370445"/>
                <a:gd name="connsiteY6457" fmla="*/ 3065874 h 4661785"/>
                <a:gd name="connsiteX6458" fmla="*/ 4007857 w 8370445"/>
                <a:gd name="connsiteY6458" fmla="*/ 3066541 h 4661785"/>
                <a:gd name="connsiteX6459" fmla="*/ 4011568 w 8370445"/>
                <a:gd name="connsiteY6459" fmla="*/ 3066541 h 4661785"/>
                <a:gd name="connsiteX6460" fmla="*/ 4014042 w 8370445"/>
                <a:gd name="connsiteY6460" fmla="*/ 3066541 h 4661785"/>
                <a:gd name="connsiteX6461" fmla="*/ 4270956 w 8370445"/>
                <a:gd name="connsiteY6461" fmla="*/ 3073014 h 4661785"/>
                <a:gd name="connsiteX6462" fmla="*/ 4649095 w 8370445"/>
                <a:gd name="connsiteY6462" fmla="*/ 3078250 h 4661785"/>
                <a:gd name="connsiteX6463" fmla="*/ 4891641 w 8370445"/>
                <a:gd name="connsiteY6463" fmla="*/ 3075680 h 4661785"/>
                <a:gd name="connsiteX6464" fmla="*/ 4893544 w 8370445"/>
                <a:gd name="connsiteY6464" fmla="*/ 3160788 h 4661785"/>
                <a:gd name="connsiteX6465" fmla="*/ 4893544 w 8370445"/>
                <a:gd name="connsiteY6465" fmla="*/ 3163834 h 4661785"/>
                <a:gd name="connsiteX6466" fmla="*/ 4893544 w 8370445"/>
                <a:gd name="connsiteY6466" fmla="*/ 3171926 h 4661785"/>
                <a:gd name="connsiteX6467" fmla="*/ 4893544 w 8370445"/>
                <a:gd name="connsiteY6467" fmla="*/ 3179161 h 4661785"/>
                <a:gd name="connsiteX6468" fmla="*/ 4893544 w 8370445"/>
                <a:gd name="connsiteY6468" fmla="*/ 3179732 h 4661785"/>
                <a:gd name="connsiteX6469" fmla="*/ 4892783 w 8370445"/>
                <a:gd name="connsiteY6469" fmla="*/ 3179732 h 4661785"/>
                <a:gd name="connsiteX6470" fmla="*/ 4893734 w 8370445"/>
                <a:gd name="connsiteY6470" fmla="*/ 3185444 h 4661785"/>
                <a:gd name="connsiteX6471" fmla="*/ 4893734 w 8370445"/>
                <a:gd name="connsiteY6471" fmla="*/ 3185444 h 4661785"/>
                <a:gd name="connsiteX6472" fmla="*/ 4893734 w 8370445"/>
                <a:gd name="connsiteY6472" fmla="*/ 3190585 h 4661785"/>
                <a:gd name="connsiteX6473" fmla="*/ 4894401 w 8370445"/>
                <a:gd name="connsiteY6473" fmla="*/ 3190585 h 4661785"/>
                <a:gd name="connsiteX6474" fmla="*/ 4930749 w 8370445"/>
                <a:gd name="connsiteY6474" fmla="*/ 3435721 h 4661785"/>
                <a:gd name="connsiteX6475" fmla="*/ 4928180 w 8370445"/>
                <a:gd name="connsiteY6475" fmla="*/ 3826036 h 4661785"/>
                <a:gd name="connsiteX6476" fmla="*/ 4924564 w 8370445"/>
                <a:gd name="connsiteY6476" fmla="*/ 3826036 h 4661785"/>
                <a:gd name="connsiteX6477" fmla="*/ 4920568 w 8370445"/>
                <a:gd name="connsiteY6477" fmla="*/ 3824037 h 4661785"/>
                <a:gd name="connsiteX6478" fmla="*/ 4915429 w 8370445"/>
                <a:gd name="connsiteY6478" fmla="*/ 3821467 h 4661785"/>
                <a:gd name="connsiteX6479" fmla="*/ 4911148 w 8370445"/>
                <a:gd name="connsiteY6479" fmla="*/ 3819372 h 4661785"/>
                <a:gd name="connsiteX6480" fmla="*/ 4909530 w 8370445"/>
                <a:gd name="connsiteY6480" fmla="*/ 3821657 h 4661785"/>
                <a:gd name="connsiteX6481" fmla="*/ 4909530 w 8370445"/>
                <a:gd name="connsiteY6481" fmla="*/ 3821181 h 4661785"/>
                <a:gd name="connsiteX6482" fmla="*/ 4904867 w 8370445"/>
                <a:gd name="connsiteY6482" fmla="*/ 3816516 h 4661785"/>
                <a:gd name="connsiteX6483" fmla="*/ 4903345 w 8370445"/>
                <a:gd name="connsiteY6483" fmla="*/ 3818706 h 4661785"/>
                <a:gd name="connsiteX6484" fmla="*/ 4901251 w 8370445"/>
                <a:gd name="connsiteY6484" fmla="*/ 3818706 h 4661785"/>
                <a:gd name="connsiteX6485" fmla="*/ 4894020 w 8370445"/>
                <a:gd name="connsiteY6485" fmla="*/ 3817754 h 4661785"/>
                <a:gd name="connsiteX6486" fmla="*/ 4898206 w 8370445"/>
                <a:gd name="connsiteY6486" fmla="*/ 3813565 h 4661785"/>
                <a:gd name="connsiteX6487" fmla="*/ 4887740 w 8370445"/>
                <a:gd name="connsiteY6487" fmla="*/ 3813565 h 4661785"/>
                <a:gd name="connsiteX6488" fmla="*/ 4888977 w 8370445"/>
                <a:gd name="connsiteY6488" fmla="*/ 3808329 h 4661785"/>
                <a:gd name="connsiteX6489" fmla="*/ 4878224 w 8370445"/>
                <a:gd name="connsiteY6489" fmla="*/ 3808329 h 4661785"/>
                <a:gd name="connsiteX6490" fmla="*/ 4877083 w 8370445"/>
                <a:gd name="connsiteY6490" fmla="*/ 3806140 h 4661785"/>
                <a:gd name="connsiteX6491" fmla="*/ 4872325 w 8370445"/>
                <a:gd name="connsiteY6491" fmla="*/ 3808139 h 4661785"/>
                <a:gd name="connsiteX6492" fmla="*/ 4864808 w 8370445"/>
                <a:gd name="connsiteY6492" fmla="*/ 3806235 h 4661785"/>
                <a:gd name="connsiteX6493" fmla="*/ 5560569 w 8370445"/>
                <a:gd name="connsiteY6493" fmla="*/ 3975308 h 4661785"/>
                <a:gd name="connsiteX6494" fmla="*/ 5559427 w 8370445"/>
                <a:gd name="connsiteY6494" fmla="*/ 3974737 h 4661785"/>
                <a:gd name="connsiteX6495" fmla="*/ 5559427 w 8370445"/>
                <a:gd name="connsiteY6495" fmla="*/ 3974737 h 4661785"/>
                <a:gd name="connsiteX6496" fmla="*/ 5561996 w 8370445"/>
                <a:gd name="connsiteY6496" fmla="*/ 3968739 h 4661785"/>
                <a:gd name="connsiteX6497" fmla="*/ 5561996 w 8370445"/>
                <a:gd name="connsiteY6497" fmla="*/ 3974832 h 4661785"/>
                <a:gd name="connsiteX6498" fmla="*/ 5571416 w 8370445"/>
                <a:gd name="connsiteY6498" fmla="*/ 3790241 h 4661785"/>
                <a:gd name="connsiteX6499" fmla="*/ 5563423 w 8370445"/>
                <a:gd name="connsiteY6499" fmla="*/ 3791765 h 4661785"/>
                <a:gd name="connsiteX6500" fmla="*/ 5562377 w 8370445"/>
                <a:gd name="connsiteY6500" fmla="*/ 3787766 h 4661785"/>
                <a:gd name="connsiteX6501" fmla="*/ 5569132 w 8370445"/>
                <a:gd name="connsiteY6501" fmla="*/ 3785958 h 4661785"/>
                <a:gd name="connsiteX6502" fmla="*/ 5575318 w 8370445"/>
                <a:gd name="connsiteY6502" fmla="*/ 3789480 h 4661785"/>
                <a:gd name="connsiteX6503" fmla="*/ 5603388 w 8370445"/>
                <a:gd name="connsiteY6503" fmla="*/ 3701040 h 4661785"/>
                <a:gd name="connsiteX6504" fmla="*/ 5597108 w 8370445"/>
                <a:gd name="connsiteY6504" fmla="*/ 3701040 h 4661785"/>
                <a:gd name="connsiteX6505" fmla="*/ 5593587 w 8370445"/>
                <a:gd name="connsiteY6505" fmla="*/ 3698946 h 4661785"/>
                <a:gd name="connsiteX6506" fmla="*/ 5592636 w 8370445"/>
                <a:gd name="connsiteY6506" fmla="*/ 3696376 h 4661785"/>
                <a:gd name="connsiteX6507" fmla="*/ 5592636 w 8370445"/>
                <a:gd name="connsiteY6507" fmla="*/ 3695614 h 4661785"/>
                <a:gd name="connsiteX6508" fmla="*/ 5604435 w 8370445"/>
                <a:gd name="connsiteY6508" fmla="*/ 3701040 h 4661785"/>
                <a:gd name="connsiteX6509" fmla="*/ 5661812 w 8370445"/>
                <a:gd name="connsiteY6509" fmla="*/ 3570428 h 4661785"/>
                <a:gd name="connsiteX6510" fmla="*/ 5664001 w 8370445"/>
                <a:gd name="connsiteY6510" fmla="*/ 3570428 h 4661785"/>
                <a:gd name="connsiteX6511" fmla="*/ 5661812 w 8370445"/>
                <a:gd name="connsiteY6511" fmla="*/ 3573569 h 4661785"/>
                <a:gd name="connsiteX6512" fmla="*/ 5680177 w 8370445"/>
                <a:gd name="connsiteY6512" fmla="*/ 3528255 h 4661785"/>
                <a:gd name="connsiteX6513" fmla="*/ 5680177 w 8370445"/>
                <a:gd name="connsiteY6513" fmla="*/ 3525018 h 4661785"/>
                <a:gd name="connsiteX6514" fmla="*/ 5679701 w 8370445"/>
                <a:gd name="connsiteY6514" fmla="*/ 3521210 h 4661785"/>
                <a:gd name="connsiteX6515" fmla="*/ 5675799 w 8370445"/>
                <a:gd name="connsiteY6515" fmla="*/ 3520448 h 4661785"/>
                <a:gd name="connsiteX6516" fmla="*/ 5669424 w 8370445"/>
                <a:gd name="connsiteY6516" fmla="*/ 3519116 h 4661785"/>
                <a:gd name="connsiteX6517" fmla="*/ 5665332 w 8370445"/>
                <a:gd name="connsiteY6517" fmla="*/ 3518259 h 4661785"/>
                <a:gd name="connsiteX6518" fmla="*/ 5663430 w 8370445"/>
                <a:gd name="connsiteY6518" fmla="*/ 3522067 h 4661785"/>
                <a:gd name="connsiteX6519" fmla="*/ 5660860 w 8370445"/>
                <a:gd name="connsiteY6519" fmla="*/ 3527207 h 4661785"/>
                <a:gd name="connsiteX6520" fmla="*/ 5659528 w 8370445"/>
                <a:gd name="connsiteY6520" fmla="*/ 3529778 h 4661785"/>
                <a:gd name="connsiteX6521" fmla="*/ 5660956 w 8370445"/>
                <a:gd name="connsiteY6521" fmla="*/ 3532348 h 4661785"/>
                <a:gd name="connsiteX6522" fmla="*/ 5665047 w 8370445"/>
                <a:gd name="connsiteY6522" fmla="*/ 3539488 h 4661785"/>
                <a:gd name="connsiteX6523" fmla="*/ 5665047 w 8370445"/>
                <a:gd name="connsiteY6523" fmla="*/ 3540345 h 4661785"/>
                <a:gd name="connsiteX6524" fmla="*/ 5663049 w 8370445"/>
                <a:gd name="connsiteY6524" fmla="*/ 3537108 h 4661785"/>
                <a:gd name="connsiteX6525" fmla="*/ 5658767 w 8370445"/>
                <a:gd name="connsiteY6525" fmla="*/ 3538727 h 4661785"/>
                <a:gd name="connsiteX6526" fmla="*/ 5652296 w 8370445"/>
                <a:gd name="connsiteY6526" fmla="*/ 3541297 h 4661785"/>
                <a:gd name="connsiteX6527" fmla="*/ 5648015 w 8370445"/>
                <a:gd name="connsiteY6527" fmla="*/ 3543010 h 4661785"/>
                <a:gd name="connsiteX6528" fmla="*/ 5648966 w 8370445"/>
                <a:gd name="connsiteY6528" fmla="*/ 3547580 h 4661785"/>
                <a:gd name="connsiteX6529" fmla="*/ 5652106 w 8370445"/>
                <a:gd name="connsiteY6529" fmla="*/ 3562336 h 4661785"/>
                <a:gd name="connsiteX6530" fmla="*/ 5649061 w 8370445"/>
                <a:gd name="connsiteY6530" fmla="*/ 3561384 h 4661785"/>
                <a:gd name="connsiteX6531" fmla="*/ 5647729 w 8370445"/>
                <a:gd name="connsiteY6531" fmla="*/ 3567096 h 4661785"/>
                <a:gd name="connsiteX6532" fmla="*/ 5643828 w 8370445"/>
                <a:gd name="connsiteY6532" fmla="*/ 3583946 h 4661785"/>
                <a:gd name="connsiteX6533" fmla="*/ 5643257 w 8370445"/>
                <a:gd name="connsiteY6533" fmla="*/ 3586326 h 4661785"/>
                <a:gd name="connsiteX6534" fmla="*/ 5644779 w 8370445"/>
                <a:gd name="connsiteY6534" fmla="*/ 3588420 h 4661785"/>
                <a:gd name="connsiteX6535" fmla="*/ 5653724 w 8370445"/>
                <a:gd name="connsiteY6535" fmla="*/ 3600320 h 4661785"/>
                <a:gd name="connsiteX6536" fmla="*/ 5646302 w 8370445"/>
                <a:gd name="connsiteY6536" fmla="*/ 3608602 h 4661785"/>
                <a:gd name="connsiteX6537" fmla="*/ 5644589 w 8370445"/>
                <a:gd name="connsiteY6537" fmla="*/ 3610506 h 4661785"/>
                <a:gd name="connsiteX6538" fmla="*/ 5644589 w 8370445"/>
                <a:gd name="connsiteY6538" fmla="*/ 3613077 h 4661785"/>
                <a:gd name="connsiteX6539" fmla="*/ 5646778 w 8370445"/>
                <a:gd name="connsiteY6539" fmla="*/ 3627261 h 4661785"/>
                <a:gd name="connsiteX6540" fmla="*/ 5637833 w 8370445"/>
                <a:gd name="connsiteY6540" fmla="*/ 3636781 h 4661785"/>
                <a:gd name="connsiteX6541" fmla="*/ 5637833 w 8370445"/>
                <a:gd name="connsiteY6541" fmla="*/ 3635068 h 4661785"/>
                <a:gd name="connsiteX6542" fmla="*/ 5632410 w 8370445"/>
                <a:gd name="connsiteY6542" fmla="*/ 3636210 h 4661785"/>
                <a:gd name="connsiteX6543" fmla="*/ 5619469 w 8370445"/>
                <a:gd name="connsiteY6543" fmla="*/ 3638780 h 4661785"/>
                <a:gd name="connsiteX6544" fmla="*/ 5614521 w 8370445"/>
                <a:gd name="connsiteY6544" fmla="*/ 3639828 h 4661785"/>
                <a:gd name="connsiteX6545" fmla="*/ 5615187 w 8370445"/>
                <a:gd name="connsiteY6545" fmla="*/ 3644873 h 4661785"/>
                <a:gd name="connsiteX6546" fmla="*/ 5616709 w 8370445"/>
                <a:gd name="connsiteY6546" fmla="*/ 3656678 h 4661785"/>
                <a:gd name="connsiteX6547" fmla="*/ 5614996 w 8370445"/>
                <a:gd name="connsiteY6547" fmla="*/ 3655916 h 4661785"/>
                <a:gd name="connsiteX6548" fmla="*/ 5609287 w 8370445"/>
                <a:gd name="connsiteY6548" fmla="*/ 3653441 h 4661785"/>
                <a:gd name="connsiteX6549" fmla="*/ 5607575 w 8370445"/>
                <a:gd name="connsiteY6549" fmla="*/ 3659438 h 4661785"/>
                <a:gd name="connsiteX6550" fmla="*/ 5603293 w 8370445"/>
                <a:gd name="connsiteY6550" fmla="*/ 3674289 h 4661785"/>
                <a:gd name="connsiteX6551" fmla="*/ 5602246 w 8370445"/>
                <a:gd name="connsiteY6551" fmla="*/ 3674289 h 4661785"/>
                <a:gd name="connsiteX6552" fmla="*/ 5593777 w 8370445"/>
                <a:gd name="connsiteY6552" fmla="*/ 3669054 h 4661785"/>
                <a:gd name="connsiteX6553" fmla="*/ 5584262 w 8370445"/>
                <a:gd name="connsiteY6553" fmla="*/ 3662961 h 4661785"/>
                <a:gd name="connsiteX6554" fmla="*/ 5585689 w 8370445"/>
                <a:gd name="connsiteY6554" fmla="*/ 3674289 h 4661785"/>
                <a:gd name="connsiteX6555" fmla="*/ 5586926 w 8370445"/>
                <a:gd name="connsiteY6555" fmla="*/ 3683809 h 4661785"/>
                <a:gd name="connsiteX6556" fmla="*/ 5586165 w 8370445"/>
                <a:gd name="connsiteY6556" fmla="*/ 3685237 h 4661785"/>
                <a:gd name="connsiteX6557" fmla="*/ 5582359 w 8370445"/>
                <a:gd name="connsiteY6557" fmla="*/ 3692948 h 4661785"/>
                <a:gd name="connsiteX6558" fmla="*/ 5581217 w 8370445"/>
                <a:gd name="connsiteY6558" fmla="*/ 3695138 h 4661785"/>
                <a:gd name="connsiteX6559" fmla="*/ 5582168 w 8370445"/>
                <a:gd name="connsiteY6559" fmla="*/ 3697423 h 4661785"/>
                <a:gd name="connsiteX6560" fmla="*/ 5584738 w 8370445"/>
                <a:gd name="connsiteY6560" fmla="*/ 3703896 h 4661785"/>
                <a:gd name="connsiteX6561" fmla="*/ 5585404 w 8370445"/>
                <a:gd name="connsiteY6561" fmla="*/ 3705610 h 4661785"/>
                <a:gd name="connsiteX6562" fmla="*/ 5586926 w 8370445"/>
                <a:gd name="connsiteY6562" fmla="*/ 3706562 h 4661785"/>
                <a:gd name="connsiteX6563" fmla="*/ 5593396 w 8370445"/>
                <a:gd name="connsiteY6563" fmla="*/ 3710370 h 4661785"/>
                <a:gd name="connsiteX6564" fmla="*/ 5594729 w 8370445"/>
                <a:gd name="connsiteY6564" fmla="*/ 3711131 h 4661785"/>
                <a:gd name="connsiteX6565" fmla="*/ 5597489 w 8370445"/>
                <a:gd name="connsiteY6565" fmla="*/ 3711131 h 4661785"/>
                <a:gd name="connsiteX6566" fmla="*/ 5596727 w 8370445"/>
                <a:gd name="connsiteY6566" fmla="*/ 3715415 h 4661785"/>
                <a:gd name="connsiteX6567" fmla="*/ 5588639 w 8370445"/>
                <a:gd name="connsiteY6567" fmla="*/ 3717224 h 4661785"/>
                <a:gd name="connsiteX6568" fmla="*/ 5586641 w 8370445"/>
                <a:gd name="connsiteY6568" fmla="*/ 3717224 h 4661785"/>
                <a:gd name="connsiteX6569" fmla="*/ 5585404 w 8370445"/>
                <a:gd name="connsiteY6569" fmla="*/ 3718842 h 4661785"/>
                <a:gd name="connsiteX6570" fmla="*/ 5581502 w 8370445"/>
                <a:gd name="connsiteY6570" fmla="*/ 3723983 h 4661785"/>
                <a:gd name="connsiteX6571" fmla="*/ 5580171 w 8370445"/>
                <a:gd name="connsiteY6571" fmla="*/ 3725792 h 4661785"/>
                <a:gd name="connsiteX6572" fmla="*/ 5580171 w 8370445"/>
                <a:gd name="connsiteY6572" fmla="*/ 3726553 h 4661785"/>
                <a:gd name="connsiteX6573" fmla="*/ 5578077 w 8370445"/>
                <a:gd name="connsiteY6573" fmla="*/ 3727125 h 4661785"/>
                <a:gd name="connsiteX6574" fmla="*/ 5575032 w 8370445"/>
                <a:gd name="connsiteY6574" fmla="*/ 3727886 h 4661785"/>
                <a:gd name="connsiteX6575" fmla="*/ 5570560 w 8370445"/>
                <a:gd name="connsiteY6575" fmla="*/ 3725221 h 4661785"/>
                <a:gd name="connsiteX6576" fmla="*/ 5567610 w 8370445"/>
                <a:gd name="connsiteY6576" fmla="*/ 3723412 h 4661785"/>
                <a:gd name="connsiteX6577" fmla="*/ 5564756 w 8370445"/>
                <a:gd name="connsiteY6577" fmla="*/ 3725316 h 4661785"/>
                <a:gd name="connsiteX6578" fmla="*/ 5560854 w 8370445"/>
                <a:gd name="connsiteY6578" fmla="*/ 3727886 h 4661785"/>
                <a:gd name="connsiteX6579" fmla="*/ 5555050 w 8370445"/>
                <a:gd name="connsiteY6579" fmla="*/ 3731790 h 4661785"/>
                <a:gd name="connsiteX6580" fmla="*/ 5560188 w 8370445"/>
                <a:gd name="connsiteY6580" fmla="*/ 3736454 h 4661785"/>
                <a:gd name="connsiteX6581" fmla="*/ 5571797 w 8370445"/>
                <a:gd name="connsiteY6581" fmla="*/ 3747021 h 4661785"/>
                <a:gd name="connsiteX6582" fmla="*/ 5566468 w 8370445"/>
                <a:gd name="connsiteY6582" fmla="*/ 3763015 h 4661785"/>
                <a:gd name="connsiteX6583" fmla="*/ 5565421 w 8370445"/>
                <a:gd name="connsiteY6583" fmla="*/ 3766061 h 4661785"/>
                <a:gd name="connsiteX6584" fmla="*/ 5567610 w 8370445"/>
                <a:gd name="connsiteY6584" fmla="*/ 3768441 h 4661785"/>
                <a:gd name="connsiteX6585" fmla="*/ 5572844 w 8370445"/>
                <a:gd name="connsiteY6585" fmla="*/ 3774058 h 4661785"/>
                <a:gd name="connsiteX6586" fmla="*/ 5571036 w 8370445"/>
                <a:gd name="connsiteY6586" fmla="*/ 3773106 h 4661785"/>
                <a:gd name="connsiteX6587" fmla="*/ 5568847 w 8370445"/>
                <a:gd name="connsiteY6587" fmla="*/ 3773677 h 4661785"/>
                <a:gd name="connsiteX6588" fmla="*/ 5553813 w 8370445"/>
                <a:gd name="connsiteY6588" fmla="*/ 3778437 h 4661785"/>
                <a:gd name="connsiteX6589" fmla="*/ 5548484 w 8370445"/>
                <a:gd name="connsiteY6589" fmla="*/ 3779865 h 4661785"/>
                <a:gd name="connsiteX6590" fmla="*/ 5549912 w 8370445"/>
                <a:gd name="connsiteY6590" fmla="*/ 3785101 h 4661785"/>
                <a:gd name="connsiteX6591" fmla="*/ 5551529 w 8370445"/>
                <a:gd name="connsiteY6591" fmla="*/ 3790908 h 4661785"/>
                <a:gd name="connsiteX6592" fmla="*/ 5549912 w 8370445"/>
                <a:gd name="connsiteY6592" fmla="*/ 3791860 h 4661785"/>
                <a:gd name="connsiteX6593" fmla="*/ 5540397 w 8370445"/>
                <a:gd name="connsiteY6593" fmla="*/ 3797001 h 4661785"/>
                <a:gd name="connsiteX6594" fmla="*/ 5536971 w 8370445"/>
                <a:gd name="connsiteY6594" fmla="*/ 3798904 h 4661785"/>
                <a:gd name="connsiteX6595" fmla="*/ 5537732 w 8370445"/>
                <a:gd name="connsiteY6595" fmla="*/ 3802808 h 4661785"/>
                <a:gd name="connsiteX6596" fmla="*/ 5539064 w 8370445"/>
                <a:gd name="connsiteY6596" fmla="*/ 3809281 h 4661785"/>
                <a:gd name="connsiteX6597" fmla="*/ 5539540 w 8370445"/>
                <a:gd name="connsiteY6597" fmla="*/ 3811566 h 4661785"/>
                <a:gd name="connsiteX6598" fmla="*/ 5541538 w 8370445"/>
                <a:gd name="connsiteY6598" fmla="*/ 3812803 h 4661785"/>
                <a:gd name="connsiteX6599" fmla="*/ 5549912 w 8370445"/>
                <a:gd name="connsiteY6599" fmla="*/ 3818135 h 4661785"/>
                <a:gd name="connsiteX6600" fmla="*/ 5549912 w 8370445"/>
                <a:gd name="connsiteY6600" fmla="*/ 3819372 h 4661785"/>
                <a:gd name="connsiteX6601" fmla="*/ 5548294 w 8370445"/>
                <a:gd name="connsiteY6601" fmla="*/ 3822990 h 4661785"/>
                <a:gd name="connsiteX6602" fmla="*/ 5540682 w 8370445"/>
                <a:gd name="connsiteY6602" fmla="*/ 3822133 h 4661785"/>
                <a:gd name="connsiteX6603" fmla="*/ 5533260 w 8370445"/>
                <a:gd name="connsiteY6603" fmla="*/ 3821276 h 4661785"/>
                <a:gd name="connsiteX6604" fmla="*/ 5534782 w 8370445"/>
                <a:gd name="connsiteY6604" fmla="*/ 3828606 h 4661785"/>
                <a:gd name="connsiteX6605" fmla="*/ 5536115 w 8370445"/>
                <a:gd name="connsiteY6605" fmla="*/ 3835080 h 4661785"/>
                <a:gd name="connsiteX6606" fmla="*/ 5536115 w 8370445"/>
                <a:gd name="connsiteY6606" fmla="*/ 3836698 h 4661785"/>
                <a:gd name="connsiteX6607" fmla="*/ 5537256 w 8370445"/>
                <a:gd name="connsiteY6607" fmla="*/ 3837841 h 4661785"/>
                <a:gd name="connsiteX6608" fmla="*/ 5543441 w 8370445"/>
                <a:gd name="connsiteY6608" fmla="*/ 3844029 h 4661785"/>
                <a:gd name="connsiteX6609" fmla="*/ 5536400 w 8370445"/>
                <a:gd name="connsiteY6609" fmla="*/ 3857261 h 4661785"/>
                <a:gd name="connsiteX6610" fmla="*/ 5531357 w 8370445"/>
                <a:gd name="connsiteY6610" fmla="*/ 3866781 h 4661785"/>
                <a:gd name="connsiteX6611" fmla="*/ 5540111 w 8370445"/>
                <a:gd name="connsiteY6611" fmla="*/ 3865639 h 4661785"/>
                <a:gd name="connsiteX6612" fmla="*/ 5543251 w 8370445"/>
                <a:gd name="connsiteY6612" fmla="*/ 3869732 h 4661785"/>
                <a:gd name="connsiteX6613" fmla="*/ 5547057 w 8370445"/>
                <a:gd name="connsiteY6613" fmla="*/ 3874873 h 4661785"/>
                <a:gd name="connsiteX6614" fmla="*/ 5548675 w 8370445"/>
                <a:gd name="connsiteY6614" fmla="*/ 3877063 h 4661785"/>
                <a:gd name="connsiteX6615" fmla="*/ 5556953 w 8370445"/>
                <a:gd name="connsiteY6615" fmla="*/ 3877063 h 4661785"/>
                <a:gd name="connsiteX6616" fmla="*/ 5554193 w 8370445"/>
                <a:gd name="connsiteY6616" fmla="*/ 3883727 h 4661785"/>
                <a:gd name="connsiteX6617" fmla="*/ 5553147 w 8370445"/>
                <a:gd name="connsiteY6617" fmla="*/ 3886107 h 4661785"/>
                <a:gd name="connsiteX6618" fmla="*/ 5554384 w 8370445"/>
                <a:gd name="connsiteY6618" fmla="*/ 3888487 h 4661785"/>
                <a:gd name="connsiteX6619" fmla="*/ 5563423 w 8370445"/>
                <a:gd name="connsiteY6619" fmla="*/ 3905242 h 4661785"/>
                <a:gd name="connsiteX6620" fmla="*/ 5565421 w 8370445"/>
                <a:gd name="connsiteY6620" fmla="*/ 3908859 h 4661785"/>
                <a:gd name="connsiteX6621" fmla="*/ 5565421 w 8370445"/>
                <a:gd name="connsiteY6621" fmla="*/ 3923139 h 4661785"/>
                <a:gd name="connsiteX6622" fmla="*/ 5564756 w 8370445"/>
                <a:gd name="connsiteY6622" fmla="*/ 3923615 h 4661785"/>
                <a:gd name="connsiteX6623" fmla="*/ 5557238 w 8370445"/>
                <a:gd name="connsiteY6623" fmla="*/ 3920759 h 4661785"/>
                <a:gd name="connsiteX6624" fmla="*/ 5554670 w 8370445"/>
                <a:gd name="connsiteY6624" fmla="*/ 3919807 h 4661785"/>
                <a:gd name="connsiteX6625" fmla="*/ 5553813 w 8370445"/>
                <a:gd name="connsiteY6625" fmla="*/ 3921235 h 4661785"/>
                <a:gd name="connsiteX6626" fmla="*/ 5549912 w 8370445"/>
                <a:gd name="connsiteY6626" fmla="*/ 3923805 h 4661785"/>
                <a:gd name="connsiteX6627" fmla="*/ 5546772 w 8370445"/>
                <a:gd name="connsiteY6627" fmla="*/ 3925995 h 4661785"/>
                <a:gd name="connsiteX6628" fmla="*/ 5547723 w 8370445"/>
                <a:gd name="connsiteY6628" fmla="*/ 3929708 h 4661785"/>
                <a:gd name="connsiteX6629" fmla="*/ 5548960 w 8370445"/>
                <a:gd name="connsiteY6629" fmla="*/ 3934848 h 4661785"/>
                <a:gd name="connsiteX6630" fmla="*/ 5548960 w 8370445"/>
                <a:gd name="connsiteY6630" fmla="*/ 3936848 h 4661785"/>
                <a:gd name="connsiteX6631" fmla="*/ 5550577 w 8370445"/>
                <a:gd name="connsiteY6631" fmla="*/ 3937990 h 4661785"/>
                <a:gd name="connsiteX6632" fmla="*/ 5560093 w 8370445"/>
                <a:gd name="connsiteY6632" fmla="*/ 3945035 h 4661785"/>
                <a:gd name="connsiteX6633" fmla="*/ 5556763 w 8370445"/>
                <a:gd name="connsiteY6633" fmla="*/ 3945701 h 4661785"/>
                <a:gd name="connsiteX6634" fmla="*/ 5556001 w 8370445"/>
                <a:gd name="connsiteY6634" fmla="*/ 3949223 h 4661785"/>
                <a:gd name="connsiteX6635" fmla="*/ 5556001 w 8370445"/>
                <a:gd name="connsiteY6635" fmla="*/ 3951603 h 4661785"/>
                <a:gd name="connsiteX6636" fmla="*/ 5391291 w 8370445"/>
                <a:gd name="connsiteY6636" fmla="*/ 3959124 h 4661785"/>
                <a:gd name="connsiteX6637" fmla="*/ 5023904 w 8370445"/>
                <a:gd name="connsiteY6637" fmla="*/ 3968073 h 4661785"/>
                <a:gd name="connsiteX6638" fmla="*/ 5023428 w 8370445"/>
                <a:gd name="connsiteY6638" fmla="*/ 3945987 h 4661785"/>
                <a:gd name="connsiteX6639" fmla="*/ 5023428 w 8370445"/>
                <a:gd name="connsiteY6639" fmla="*/ 3938466 h 4661785"/>
                <a:gd name="connsiteX6640" fmla="*/ 5022858 w 8370445"/>
                <a:gd name="connsiteY6640" fmla="*/ 3909906 h 4661785"/>
                <a:gd name="connsiteX6641" fmla="*/ 5022382 w 8370445"/>
                <a:gd name="connsiteY6641" fmla="*/ 3887534 h 4661785"/>
                <a:gd name="connsiteX6642" fmla="*/ 5022382 w 8370445"/>
                <a:gd name="connsiteY6642" fmla="*/ 3877539 h 4661785"/>
                <a:gd name="connsiteX6643" fmla="*/ 5022382 w 8370445"/>
                <a:gd name="connsiteY6643" fmla="*/ 3874207 h 4661785"/>
                <a:gd name="connsiteX6644" fmla="*/ 5022382 w 8370445"/>
                <a:gd name="connsiteY6644" fmla="*/ 3866305 h 4661785"/>
                <a:gd name="connsiteX6645" fmla="*/ 5022382 w 8370445"/>
                <a:gd name="connsiteY6645" fmla="*/ 3858975 h 4661785"/>
                <a:gd name="connsiteX6646" fmla="*/ 5022382 w 8370445"/>
                <a:gd name="connsiteY6646" fmla="*/ 3851835 h 4661785"/>
                <a:gd name="connsiteX6647" fmla="*/ 5022382 w 8370445"/>
                <a:gd name="connsiteY6647" fmla="*/ 3848694 h 4661785"/>
                <a:gd name="connsiteX6648" fmla="*/ 5019717 w 8370445"/>
                <a:gd name="connsiteY6648" fmla="*/ 3847170 h 4661785"/>
                <a:gd name="connsiteX6649" fmla="*/ 5010678 w 8370445"/>
                <a:gd name="connsiteY6649" fmla="*/ 3842029 h 4661785"/>
                <a:gd name="connsiteX6650" fmla="*/ 5008680 w 8370445"/>
                <a:gd name="connsiteY6650" fmla="*/ 3840792 h 4661785"/>
                <a:gd name="connsiteX6651" fmla="*/ 5006396 w 8370445"/>
                <a:gd name="connsiteY6651" fmla="*/ 3841554 h 4661785"/>
                <a:gd name="connsiteX6652" fmla="*/ 4999259 w 8370445"/>
                <a:gd name="connsiteY6652" fmla="*/ 3843648 h 4661785"/>
                <a:gd name="connsiteX6653" fmla="*/ 4999259 w 8370445"/>
                <a:gd name="connsiteY6653" fmla="*/ 3843077 h 4661785"/>
                <a:gd name="connsiteX6654" fmla="*/ 4998023 w 8370445"/>
                <a:gd name="connsiteY6654" fmla="*/ 3837079 h 4661785"/>
                <a:gd name="connsiteX6655" fmla="*/ 4992218 w 8370445"/>
                <a:gd name="connsiteY6655" fmla="*/ 3838983 h 4661785"/>
                <a:gd name="connsiteX6656" fmla="*/ 4984415 w 8370445"/>
                <a:gd name="connsiteY6656" fmla="*/ 3841554 h 4661785"/>
                <a:gd name="connsiteX6657" fmla="*/ 4984415 w 8370445"/>
                <a:gd name="connsiteY6657" fmla="*/ 3841554 h 4661785"/>
                <a:gd name="connsiteX6658" fmla="*/ 4982322 w 8370445"/>
                <a:gd name="connsiteY6658" fmla="*/ 3840411 h 4661785"/>
                <a:gd name="connsiteX6659" fmla="*/ 4978802 w 8370445"/>
                <a:gd name="connsiteY6659" fmla="*/ 3838697 h 4661785"/>
                <a:gd name="connsiteX6660" fmla="*/ 4976803 w 8370445"/>
                <a:gd name="connsiteY6660" fmla="*/ 3840697 h 4661785"/>
                <a:gd name="connsiteX6661" fmla="*/ 4975852 w 8370445"/>
                <a:gd name="connsiteY6661" fmla="*/ 3836223 h 4661785"/>
                <a:gd name="connsiteX6662" fmla="*/ 4969096 w 8370445"/>
                <a:gd name="connsiteY6662" fmla="*/ 3840792 h 4661785"/>
                <a:gd name="connsiteX6663" fmla="*/ 4965195 w 8370445"/>
                <a:gd name="connsiteY6663" fmla="*/ 3843362 h 4661785"/>
                <a:gd name="connsiteX6664" fmla="*/ 4965195 w 8370445"/>
                <a:gd name="connsiteY6664" fmla="*/ 3843362 h 4661785"/>
                <a:gd name="connsiteX6665" fmla="*/ 4964053 w 8370445"/>
                <a:gd name="connsiteY6665" fmla="*/ 3842506 h 4661785"/>
                <a:gd name="connsiteX6666" fmla="*/ 4971760 w 8370445"/>
                <a:gd name="connsiteY6666" fmla="*/ 3830891 h 4661785"/>
                <a:gd name="connsiteX6667" fmla="*/ 4953301 w 8370445"/>
                <a:gd name="connsiteY6667" fmla="*/ 3840411 h 4661785"/>
                <a:gd name="connsiteX6668" fmla="*/ 4948733 w 8370445"/>
                <a:gd name="connsiteY6668" fmla="*/ 3842791 h 4661785"/>
                <a:gd name="connsiteX6669" fmla="*/ 4946640 w 8370445"/>
                <a:gd name="connsiteY6669" fmla="*/ 3840982 h 4661785"/>
                <a:gd name="connsiteX6670" fmla="*/ 4948067 w 8370445"/>
                <a:gd name="connsiteY6670" fmla="*/ 3836794 h 4661785"/>
                <a:gd name="connsiteX6671" fmla="*/ 4950446 w 8370445"/>
                <a:gd name="connsiteY6671" fmla="*/ 3829558 h 4661785"/>
                <a:gd name="connsiteX6672" fmla="*/ 4940931 w 8370445"/>
                <a:gd name="connsiteY6672" fmla="*/ 3829558 h 4661785"/>
                <a:gd name="connsiteX6673" fmla="*/ 4943499 w 8370445"/>
                <a:gd name="connsiteY6673" fmla="*/ 3434865 h 4661785"/>
                <a:gd name="connsiteX6674" fmla="*/ 4943499 w 8370445"/>
                <a:gd name="connsiteY6674" fmla="*/ 3434008 h 4661785"/>
                <a:gd name="connsiteX6675" fmla="*/ 4906961 w 8370445"/>
                <a:gd name="connsiteY6675" fmla="*/ 3192203 h 4661785"/>
                <a:gd name="connsiteX6676" fmla="*/ 5344666 w 8370445"/>
                <a:gd name="connsiteY6676" fmla="*/ 3179542 h 4661785"/>
                <a:gd name="connsiteX6677" fmla="*/ 5527931 w 8370445"/>
                <a:gd name="connsiteY6677" fmla="*/ 3170498 h 4661785"/>
                <a:gd name="connsiteX6678" fmla="*/ 5699207 w 8370445"/>
                <a:gd name="connsiteY6678" fmla="*/ 3159074 h 4661785"/>
                <a:gd name="connsiteX6679" fmla="*/ 5705487 w 8370445"/>
                <a:gd name="connsiteY6679" fmla="*/ 3168023 h 4661785"/>
                <a:gd name="connsiteX6680" fmla="*/ 5705487 w 8370445"/>
                <a:gd name="connsiteY6680" fmla="*/ 3177543 h 4661785"/>
                <a:gd name="connsiteX6681" fmla="*/ 5708913 w 8370445"/>
                <a:gd name="connsiteY6681" fmla="*/ 3178971 h 4661785"/>
                <a:gd name="connsiteX6682" fmla="*/ 5718428 w 8370445"/>
                <a:gd name="connsiteY6682" fmla="*/ 3182683 h 4661785"/>
                <a:gd name="connsiteX6683" fmla="*/ 5718428 w 8370445"/>
                <a:gd name="connsiteY6683" fmla="*/ 3197439 h 4661785"/>
                <a:gd name="connsiteX6684" fmla="*/ 5712338 w 8370445"/>
                <a:gd name="connsiteY6684" fmla="*/ 3203627 h 4661785"/>
                <a:gd name="connsiteX6685" fmla="*/ 5711387 w 8370445"/>
                <a:gd name="connsiteY6685" fmla="*/ 3204484 h 4661785"/>
                <a:gd name="connsiteX6686" fmla="*/ 5711387 w 8370445"/>
                <a:gd name="connsiteY6686" fmla="*/ 3205721 h 4661785"/>
                <a:gd name="connsiteX6687" fmla="*/ 5708151 w 8370445"/>
                <a:gd name="connsiteY6687" fmla="*/ 3215241 h 4661785"/>
                <a:gd name="connsiteX6688" fmla="*/ 5693117 w 8370445"/>
                <a:gd name="connsiteY6688" fmla="*/ 3224761 h 4661785"/>
                <a:gd name="connsiteX6689" fmla="*/ 5690453 w 8370445"/>
                <a:gd name="connsiteY6689" fmla="*/ 3226380 h 4661785"/>
                <a:gd name="connsiteX6690" fmla="*/ 5690453 w 8370445"/>
                <a:gd name="connsiteY6690" fmla="*/ 3234376 h 4661785"/>
                <a:gd name="connsiteX6691" fmla="*/ 5678559 w 8370445"/>
                <a:gd name="connsiteY6691" fmla="*/ 3243039 h 4661785"/>
                <a:gd name="connsiteX6692" fmla="*/ 5677417 w 8370445"/>
                <a:gd name="connsiteY6692" fmla="*/ 3243896 h 4661785"/>
                <a:gd name="connsiteX6693" fmla="*/ 5676751 w 8370445"/>
                <a:gd name="connsiteY6693" fmla="*/ 3245134 h 4661785"/>
                <a:gd name="connsiteX6694" fmla="*/ 5665238 w 8370445"/>
                <a:gd name="connsiteY6694" fmla="*/ 3269695 h 4661785"/>
                <a:gd name="connsiteX6695" fmla="*/ 5661146 w 8370445"/>
                <a:gd name="connsiteY6695" fmla="*/ 3278263 h 4661785"/>
                <a:gd name="connsiteX6696" fmla="*/ 5670661 w 8370445"/>
                <a:gd name="connsiteY6696" fmla="*/ 3277406 h 4661785"/>
                <a:gd name="connsiteX6697" fmla="*/ 5784845 w 8370445"/>
                <a:gd name="connsiteY6697" fmla="*/ 3267886 h 4661785"/>
                <a:gd name="connsiteX6698" fmla="*/ 5786177 w 8370445"/>
                <a:gd name="connsiteY6698" fmla="*/ 3272551 h 4661785"/>
                <a:gd name="connsiteX6699" fmla="*/ 5786653 w 8370445"/>
                <a:gd name="connsiteY6699" fmla="*/ 3274265 h 4661785"/>
                <a:gd name="connsiteX6700" fmla="*/ 5787985 w 8370445"/>
                <a:gd name="connsiteY6700" fmla="*/ 3275312 h 4661785"/>
                <a:gd name="connsiteX6701" fmla="*/ 5790839 w 8370445"/>
                <a:gd name="connsiteY6701" fmla="*/ 3277597 h 4661785"/>
                <a:gd name="connsiteX6702" fmla="*/ 5787509 w 8370445"/>
                <a:gd name="connsiteY6702" fmla="*/ 3276264 h 4661785"/>
                <a:gd name="connsiteX6703" fmla="*/ 5784940 w 8370445"/>
                <a:gd name="connsiteY6703" fmla="*/ 3278834 h 4661785"/>
                <a:gd name="connsiteX6704" fmla="*/ 5779802 w 8370445"/>
                <a:gd name="connsiteY6704" fmla="*/ 3283975 h 4661785"/>
                <a:gd name="connsiteX6705" fmla="*/ 5776186 w 8370445"/>
                <a:gd name="connsiteY6705" fmla="*/ 3287688 h 4661785"/>
                <a:gd name="connsiteX6706" fmla="*/ 5779611 w 8370445"/>
                <a:gd name="connsiteY6706" fmla="*/ 3291495 h 4661785"/>
                <a:gd name="connsiteX6707" fmla="*/ 5785987 w 8370445"/>
                <a:gd name="connsiteY6707" fmla="*/ 3298445 h 4661785"/>
                <a:gd name="connsiteX6708" fmla="*/ 5783418 w 8370445"/>
                <a:gd name="connsiteY6708" fmla="*/ 3299968 h 4661785"/>
                <a:gd name="connsiteX6709" fmla="*/ 5777043 w 8370445"/>
                <a:gd name="connsiteY6709" fmla="*/ 3303871 h 4661785"/>
                <a:gd name="connsiteX6710" fmla="*/ 5774949 w 8370445"/>
                <a:gd name="connsiteY6710" fmla="*/ 3305109 h 4661785"/>
                <a:gd name="connsiteX6711" fmla="*/ 5774949 w 8370445"/>
                <a:gd name="connsiteY6711" fmla="*/ 3307394 h 4661785"/>
                <a:gd name="connsiteX6712" fmla="*/ 5773998 w 8370445"/>
                <a:gd name="connsiteY6712" fmla="*/ 3312249 h 4661785"/>
                <a:gd name="connsiteX6713" fmla="*/ 5772475 w 8370445"/>
                <a:gd name="connsiteY6713" fmla="*/ 3313772 h 4661785"/>
                <a:gd name="connsiteX6714" fmla="*/ 5758773 w 8370445"/>
                <a:gd name="connsiteY6714" fmla="*/ 3315962 h 4661785"/>
                <a:gd name="connsiteX6715" fmla="*/ 5757346 w 8370445"/>
                <a:gd name="connsiteY6715" fmla="*/ 3315962 h 4661785"/>
                <a:gd name="connsiteX6716" fmla="*/ 5756204 w 8370445"/>
                <a:gd name="connsiteY6716" fmla="*/ 3316818 h 4661785"/>
                <a:gd name="connsiteX6717" fmla="*/ 5749734 w 8370445"/>
                <a:gd name="connsiteY6717" fmla="*/ 3322054 h 4661785"/>
                <a:gd name="connsiteX6718" fmla="*/ 5746879 w 8370445"/>
                <a:gd name="connsiteY6718" fmla="*/ 3324339 h 4661785"/>
                <a:gd name="connsiteX6719" fmla="*/ 5747926 w 8370445"/>
                <a:gd name="connsiteY6719" fmla="*/ 3327861 h 4661785"/>
                <a:gd name="connsiteX6720" fmla="*/ 5751827 w 8370445"/>
                <a:gd name="connsiteY6720" fmla="*/ 3340808 h 4661785"/>
                <a:gd name="connsiteX6721" fmla="*/ 5752493 w 8370445"/>
                <a:gd name="connsiteY6721" fmla="*/ 3343093 h 4661785"/>
                <a:gd name="connsiteX6722" fmla="*/ 5754681 w 8370445"/>
                <a:gd name="connsiteY6722" fmla="*/ 3344140 h 4661785"/>
                <a:gd name="connsiteX6723" fmla="*/ 5758868 w 8370445"/>
                <a:gd name="connsiteY6723" fmla="*/ 3346235 h 4661785"/>
                <a:gd name="connsiteX6724" fmla="*/ 5750399 w 8370445"/>
                <a:gd name="connsiteY6724" fmla="*/ 3351280 h 4661785"/>
                <a:gd name="connsiteX6725" fmla="*/ 5747735 w 8370445"/>
                <a:gd name="connsiteY6725" fmla="*/ 3352898 h 4661785"/>
                <a:gd name="connsiteX6726" fmla="*/ 5747735 w 8370445"/>
                <a:gd name="connsiteY6726" fmla="*/ 3359563 h 4661785"/>
                <a:gd name="connsiteX6727" fmla="*/ 5745357 w 8370445"/>
                <a:gd name="connsiteY6727" fmla="*/ 3360895 h 4661785"/>
                <a:gd name="connsiteX6728" fmla="*/ 5735841 w 8370445"/>
                <a:gd name="connsiteY6728" fmla="*/ 3366131 h 4661785"/>
                <a:gd name="connsiteX6729" fmla="*/ 5732606 w 8370445"/>
                <a:gd name="connsiteY6729" fmla="*/ 3367940 h 4661785"/>
                <a:gd name="connsiteX6730" fmla="*/ 5733082 w 8370445"/>
                <a:gd name="connsiteY6730" fmla="*/ 3371558 h 4661785"/>
                <a:gd name="connsiteX6731" fmla="*/ 5734414 w 8370445"/>
                <a:gd name="connsiteY6731" fmla="*/ 3380601 h 4661785"/>
                <a:gd name="connsiteX6732" fmla="*/ 5734414 w 8370445"/>
                <a:gd name="connsiteY6732" fmla="*/ 3381363 h 4661785"/>
                <a:gd name="connsiteX6733" fmla="*/ 5732416 w 8370445"/>
                <a:gd name="connsiteY6733" fmla="*/ 3376889 h 4661785"/>
                <a:gd name="connsiteX6734" fmla="*/ 5726802 w 8370445"/>
                <a:gd name="connsiteY6734" fmla="*/ 3382505 h 4661785"/>
                <a:gd name="connsiteX6735" fmla="*/ 5712624 w 8370445"/>
                <a:gd name="connsiteY6735" fmla="*/ 3396690 h 4661785"/>
                <a:gd name="connsiteX6736" fmla="*/ 5710340 w 8370445"/>
                <a:gd name="connsiteY6736" fmla="*/ 3398975 h 4661785"/>
                <a:gd name="connsiteX6737" fmla="*/ 5711196 w 8370445"/>
                <a:gd name="connsiteY6737" fmla="*/ 3402021 h 4661785"/>
                <a:gd name="connsiteX6738" fmla="*/ 5713861 w 8370445"/>
                <a:gd name="connsiteY6738" fmla="*/ 3411541 h 4661785"/>
                <a:gd name="connsiteX6739" fmla="*/ 5715383 w 8370445"/>
                <a:gd name="connsiteY6739" fmla="*/ 3416967 h 4661785"/>
                <a:gd name="connsiteX6740" fmla="*/ 5720712 w 8370445"/>
                <a:gd name="connsiteY6740" fmla="*/ 3415159 h 4661785"/>
                <a:gd name="connsiteX6741" fmla="*/ 5723947 w 8370445"/>
                <a:gd name="connsiteY6741" fmla="*/ 3414206 h 4661785"/>
                <a:gd name="connsiteX6742" fmla="*/ 5723947 w 8370445"/>
                <a:gd name="connsiteY6742" fmla="*/ 3420109 h 4661785"/>
                <a:gd name="connsiteX6743" fmla="*/ 5718809 w 8370445"/>
                <a:gd name="connsiteY6743" fmla="*/ 3421537 h 4661785"/>
                <a:gd name="connsiteX6744" fmla="*/ 5715764 w 8370445"/>
                <a:gd name="connsiteY6744" fmla="*/ 3422489 h 4661785"/>
                <a:gd name="connsiteX6745" fmla="*/ 5715003 w 8370445"/>
                <a:gd name="connsiteY6745" fmla="*/ 3425535 h 4661785"/>
                <a:gd name="connsiteX6746" fmla="*/ 5713766 w 8370445"/>
                <a:gd name="connsiteY6746" fmla="*/ 3430676 h 4661785"/>
                <a:gd name="connsiteX6747" fmla="*/ 5713195 w 8370445"/>
                <a:gd name="connsiteY6747" fmla="*/ 3432961 h 4661785"/>
                <a:gd name="connsiteX6748" fmla="*/ 5714527 w 8370445"/>
                <a:gd name="connsiteY6748" fmla="*/ 3434960 h 4661785"/>
                <a:gd name="connsiteX6749" fmla="*/ 5717096 w 8370445"/>
                <a:gd name="connsiteY6749" fmla="*/ 3438863 h 4661785"/>
                <a:gd name="connsiteX6750" fmla="*/ 5718714 w 8370445"/>
                <a:gd name="connsiteY6750" fmla="*/ 3441338 h 4661785"/>
                <a:gd name="connsiteX6751" fmla="*/ 5728990 w 8370445"/>
                <a:gd name="connsiteY6751" fmla="*/ 3441338 h 4661785"/>
                <a:gd name="connsiteX6752" fmla="*/ 5729656 w 8370445"/>
                <a:gd name="connsiteY6752" fmla="*/ 3441338 h 4661785"/>
                <a:gd name="connsiteX6753" fmla="*/ 5733558 w 8370445"/>
                <a:gd name="connsiteY6753" fmla="*/ 3461044 h 4661785"/>
                <a:gd name="connsiteX6754" fmla="*/ 5718238 w 8370445"/>
                <a:gd name="connsiteY6754" fmla="*/ 3461044 h 4661785"/>
                <a:gd name="connsiteX6755" fmla="*/ 5716715 w 8370445"/>
                <a:gd name="connsiteY6755" fmla="*/ 3463996 h 4661785"/>
                <a:gd name="connsiteX6756" fmla="*/ 5714146 w 8370445"/>
                <a:gd name="connsiteY6756" fmla="*/ 3469136 h 4661785"/>
                <a:gd name="connsiteX6757" fmla="*/ 5713099 w 8370445"/>
                <a:gd name="connsiteY6757" fmla="*/ 3471421 h 4661785"/>
                <a:gd name="connsiteX6758" fmla="*/ 5713956 w 8370445"/>
                <a:gd name="connsiteY6758" fmla="*/ 3473611 h 4661785"/>
                <a:gd name="connsiteX6759" fmla="*/ 5715764 w 8370445"/>
                <a:gd name="connsiteY6759" fmla="*/ 3477990 h 4661785"/>
                <a:gd name="connsiteX6760" fmla="*/ 5714241 w 8370445"/>
                <a:gd name="connsiteY6760" fmla="*/ 3481417 h 4661785"/>
                <a:gd name="connsiteX6761" fmla="*/ 5700063 w 8370445"/>
                <a:gd name="connsiteY6761" fmla="*/ 3480370 h 4661785"/>
                <a:gd name="connsiteX6762" fmla="*/ 5695401 w 8370445"/>
                <a:gd name="connsiteY6762" fmla="*/ 3480370 h 4661785"/>
                <a:gd name="connsiteX6763" fmla="*/ 5694354 w 8370445"/>
                <a:gd name="connsiteY6763" fmla="*/ 3484939 h 4661785"/>
                <a:gd name="connsiteX6764" fmla="*/ 5692642 w 8370445"/>
                <a:gd name="connsiteY6764" fmla="*/ 3492555 h 4661785"/>
                <a:gd name="connsiteX6765" fmla="*/ 5690263 w 8370445"/>
                <a:gd name="connsiteY6765" fmla="*/ 3492555 h 4661785"/>
                <a:gd name="connsiteX6766" fmla="*/ 5691499 w 8370445"/>
                <a:gd name="connsiteY6766" fmla="*/ 3497601 h 4661785"/>
                <a:gd name="connsiteX6767" fmla="*/ 5690168 w 8370445"/>
                <a:gd name="connsiteY6767" fmla="*/ 3503503 h 4661785"/>
                <a:gd name="connsiteX6768" fmla="*/ 5692927 w 8370445"/>
                <a:gd name="connsiteY6768" fmla="*/ 3503503 h 4661785"/>
                <a:gd name="connsiteX6769" fmla="*/ 5692927 w 8370445"/>
                <a:gd name="connsiteY6769" fmla="*/ 3504265 h 4661785"/>
                <a:gd name="connsiteX6770" fmla="*/ 5693403 w 8370445"/>
                <a:gd name="connsiteY6770" fmla="*/ 3506264 h 4661785"/>
                <a:gd name="connsiteX6771" fmla="*/ 5695211 w 8370445"/>
                <a:gd name="connsiteY6771" fmla="*/ 3507406 h 4661785"/>
                <a:gd name="connsiteX6772" fmla="*/ 5703584 w 8370445"/>
                <a:gd name="connsiteY6772" fmla="*/ 3513023 h 4661785"/>
                <a:gd name="connsiteX6773" fmla="*/ 5696923 w 8370445"/>
                <a:gd name="connsiteY6773" fmla="*/ 3519687 h 4661785"/>
                <a:gd name="connsiteX6774" fmla="*/ 5695306 w 8370445"/>
                <a:gd name="connsiteY6774" fmla="*/ 3521305 h 4661785"/>
                <a:gd name="connsiteX6775" fmla="*/ 5695306 w 8370445"/>
                <a:gd name="connsiteY6775" fmla="*/ 3524827 h 4661785"/>
                <a:gd name="connsiteX6776" fmla="*/ 5693974 w 8370445"/>
                <a:gd name="connsiteY6776" fmla="*/ 3524827 h 4661785"/>
                <a:gd name="connsiteX6777" fmla="*/ 5692451 w 8370445"/>
                <a:gd name="connsiteY6777" fmla="*/ 3524827 h 4661785"/>
                <a:gd name="connsiteX6778" fmla="*/ 5690929 w 8370445"/>
                <a:gd name="connsiteY6778" fmla="*/ 3525399 h 4661785"/>
                <a:gd name="connsiteX6779" fmla="*/ 5737269 w 8370445"/>
                <a:gd name="connsiteY6779" fmla="*/ 3392121 h 4661785"/>
                <a:gd name="connsiteX6780" fmla="*/ 5733653 w 8370445"/>
                <a:gd name="connsiteY6780" fmla="*/ 3384029 h 4661785"/>
                <a:gd name="connsiteX6781" fmla="*/ 5732891 w 8370445"/>
                <a:gd name="connsiteY6781" fmla="*/ 3382410 h 4661785"/>
                <a:gd name="connsiteX6782" fmla="*/ 5732891 w 8370445"/>
                <a:gd name="connsiteY6782" fmla="*/ 3382410 h 4661785"/>
                <a:gd name="connsiteX6783" fmla="*/ 5738125 w 8370445"/>
                <a:gd name="connsiteY6783" fmla="*/ 3391073 h 4661785"/>
                <a:gd name="connsiteX6784" fmla="*/ 6933536 w 8370445"/>
                <a:gd name="connsiteY6784" fmla="*/ 3016181 h 4661785"/>
                <a:gd name="connsiteX6785" fmla="*/ 6944383 w 8370445"/>
                <a:gd name="connsiteY6785" fmla="*/ 3017418 h 4661785"/>
                <a:gd name="connsiteX6786" fmla="*/ 6945810 w 8370445"/>
                <a:gd name="connsiteY6786" fmla="*/ 3017418 h 4661785"/>
                <a:gd name="connsiteX6787" fmla="*/ 7108428 w 8370445"/>
                <a:gd name="connsiteY6787" fmla="*/ 2994190 h 4661785"/>
                <a:gd name="connsiteX6788" fmla="*/ 7174273 w 8370445"/>
                <a:gd name="connsiteY6788" fmla="*/ 2983908 h 4661785"/>
                <a:gd name="connsiteX6789" fmla="*/ 7177889 w 8370445"/>
                <a:gd name="connsiteY6789" fmla="*/ 2983337 h 4661785"/>
                <a:gd name="connsiteX6790" fmla="*/ 7178746 w 8370445"/>
                <a:gd name="connsiteY6790" fmla="*/ 2979815 h 4661785"/>
                <a:gd name="connsiteX6791" fmla="*/ 7178746 w 8370445"/>
                <a:gd name="connsiteY6791" fmla="*/ 2978387 h 4661785"/>
                <a:gd name="connsiteX6792" fmla="*/ 7214524 w 8370445"/>
                <a:gd name="connsiteY6792" fmla="*/ 2974484 h 4661785"/>
                <a:gd name="connsiteX6793" fmla="*/ 7211859 w 8370445"/>
                <a:gd name="connsiteY6793" fmla="*/ 2981719 h 4661785"/>
                <a:gd name="connsiteX6794" fmla="*/ 7211383 w 8370445"/>
                <a:gd name="connsiteY6794" fmla="*/ 2982956 h 4661785"/>
                <a:gd name="connsiteX6795" fmla="*/ 7211383 w 8370445"/>
                <a:gd name="connsiteY6795" fmla="*/ 2984099 h 4661785"/>
                <a:gd name="connsiteX6796" fmla="*/ 7212621 w 8370445"/>
                <a:gd name="connsiteY6796" fmla="*/ 2998759 h 4661785"/>
                <a:gd name="connsiteX6797" fmla="*/ 7207672 w 8370445"/>
                <a:gd name="connsiteY6797" fmla="*/ 3019894 h 4661785"/>
                <a:gd name="connsiteX6798" fmla="*/ 7207101 w 8370445"/>
                <a:gd name="connsiteY6798" fmla="*/ 3022369 h 4661785"/>
                <a:gd name="connsiteX6799" fmla="*/ 7208624 w 8370445"/>
                <a:gd name="connsiteY6799" fmla="*/ 3024368 h 4661785"/>
                <a:gd name="connsiteX6800" fmla="*/ 7210717 w 8370445"/>
                <a:gd name="connsiteY6800" fmla="*/ 3027224 h 4661785"/>
                <a:gd name="connsiteX6801" fmla="*/ 7199394 w 8370445"/>
                <a:gd name="connsiteY6801" fmla="*/ 3028652 h 4661785"/>
                <a:gd name="connsiteX6802" fmla="*/ 7197681 w 8370445"/>
                <a:gd name="connsiteY6802" fmla="*/ 3028652 h 4661785"/>
                <a:gd name="connsiteX6803" fmla="*/ 7196444 w 8370445"/>
                <a:gd name="connsiteY6803" fmla="*/ 3029794 h 4661785"/>
                <a:gd name="connsiteX6804" fmla="*/ 7183504 w 8370445"/>
                <a:gd name="connsiteY6804" fmla="*/ 3041408 h 4661785"/>
                <a:gd name="connsiteX6805" fmla="*/ 7182552 w 8370445"/>
                <a:gd name="connsiteY6805" fmla="*/ 3042170 h 4661785"/>
                <a:gd name="connsiteX6806" fmla="*/ 7182552 w 8370445"/>
                <a:gd name="connsiteY6806" fmla="*/ 3043408 h 4661785"/>
                <a:gd name="connsiteX6807" fmla="*/ 7165329 w 8370445"/>
                <a:gd name="connsiteY6807" fmla="*/ 3085390 h 4661785"/>
                <a:gd name="connsiteX6808" fmla="*/ 7158383 w 8370445"/>
                <a:gd name="connsiteY6808" fmla="*/ 3088817 h 4661785"/>
                <a:gd name="connsiteX6809" fmla="*/ 7154672 w 8370445"/>
                <a:gd name="connsiteY6809" fmla="*/ 3083582 h 4661785"/>
                <a:gd name="connsiteX6810" fmla="*/ 7153245 w 8370445"/>
                <a:gd name="connsiteY6810" fmla="*/ 3081677 h 4661785"/>
                <a:gd name="connsiteX6811" fmla="*/ 7150961 w 8370445"/>
                <a:gd name="connsiteY6811" fmla="*/ 3081677 h 4661785"/>
                <a:gd name="connsiteX6812" fmla="*/ 7141445 w 8370445"/>
                <a:gd name="connsiteY6812" fmla="*/ 3080345 h 4661785"/>
                <a:gd name="connsiteX6813" fmla="*/ 7139448 w 8370445"/>
                <a:gd name="connsiteY6813" fmla="*/ 3080345 h 4661785"/>
                <a:gd name="connsiteX6814" fmla="*/ 7137640 w 8370445"/>
                <a:gd name="connsiteY6814" fmla="*/ 3081487 h 4661785"/>
                <a:gd name="connsiteX6815" fmla="*/ 7127078 w 8370445"/>
                <a:gd name="connsiteY6815" fmla="*/ 3088532 h 4661785"/>
                <a:gd name="connsiteX6816" fmla="*/ 7119275 w 8370445"/>
                <a:gd name="connsiteY6816" fmla="*/ 3089674 h 4661785"/>
                <a:gd name="connsiteX6817" fmla="*/ 7117752 w 8370445"/>
                <a:gd name="connsiteY6817" fmla="*/ 3089674 h 4661785"/>
                <a:gd name="connsiteX6818" fmla="*/ 7116611 w 8370445"/>
                <a:gd name="connsiteY6818" fmla="*/ 3090626 h 4661785"/>
                <a:gd name="connsiteX6819" fmla="*/ 7104812 w 8370445"/>
                <a:gd name="connsiteY6819" fmla="*/ 3100622 h 4661785"/>
                <a:gd name="connsiteX6820" fmla="*/ 7103860 w 8370445"/>
                <a:gd name="connsiteY6820" fmla="*/ 3101384 h 4661785"/>
                <a:gd name="connsiteX6821" fmla="*/ 7103860 w 8370445"/>
                <a:gd name="connsiteY6821" fmla="*/ 3102526 h 4661785"/>
                <a:gd name="connsiteX6822" fmla="*/ 7091490 w 8370445"/>
                <a:gd name="connsiteY6822" fmla="*/ 3126992 h 4661785"/>
                <a:gd name="connsiteX6823" fmla="*/ 7082831 w 8370445"/>
                <a:gd name="connsiteY6823" fmla="*/ 3132799 h 4661785"/>
                <a:gd name="connsiteX6824" fmla="*/ 7080548 w 8370445"/>
                <a:gd name="connsiteY6824" fmla="*/ 3132799 h 4661785"/>
                <a:gd name="connsiteX6825" fmla="*/ 7080548 w 8370445"/>
                <a:gd name="connsiteY6825" fmla="*/ 3123279 h 4661785"/>
                <a:gd name="connsiteX6826" fmla="*/ 7079501 w 8370445"/>
                <a:gd name="connsiteY6826" fmla="*/ 3121756 h 4661785"/>
                <a:gd name="connsiteX6827" fmla="*/ 7075600 w 8370445"/>
                <a:gd name="connsiteY6827" fmla="*/ 3116616 h 4661785"/>
                <a:gd name="connsiteX6828" fmla="*/ 7073411 w 8370445"/>
                <a:gd name="connsiteY6828" fmla="*/ 3113759 h 4661785"/>
                <a:gd name="connsiteX6829" fmla="*/ 7069891 w 8370445"/>
                <a:gd name="connsiteY6829" fmla="*/ 3114616 h 4661785"/>
                <a:gd name="connsiteX6830" fmla="*/ 7059614 w 8370445"/>
                <a:gd name="connsiteY6830" fmla="*/ 3117187 h 4661785"/>
                <a:gd name="connsiteX6831" fmla="*/ 7058663 w 8370445"/>
                <a:gd name="connsiteY6831" fmla="*/ 3117187 h 4661785"/>
                <a:gd name="connsiteX6832" fmla="*/ 7057806 w 8370445"/>
                <a:gd name="connsiteY6832" fmla="*/ 3117663 h 4661785"/>
                <a:gd name="connsiteX6833" fmla="*/ 7041059 w 8370445"/>
                <a:gd name="connsiteY6833" fmla="*/ 3129372 h 4661785"/>
                <a:gd name="connsiteX6834" fmla="*/ 7039251 w 8370445"/>
                <a:gd name="connsiteY6834" fmla="*/ 3130610 h 4661785"/>
                <a:gd name="connsiteX6835" fmla="*/ 7039251 w 8370445"/>
                <a:gd name="connsiteY6835" fmla="*/ 3132704 h 4661785"/>
                <a:gd name="connsiteX6836" fmla="*/ 7036777 w 8370445"/>
                <a:gd name="connsiteY6836" fmla="*/ 3145080 h 4661785"/>
                <a:gd name="connsiteX6837" fmla="*/ 7032876 w 8370445"/>
                <a:gd name="connsiteY6837" fmla="*/ 3143081 h 4661785"/>
                <a:gd name="connsiteX6838" fmla="*/ 7031354 w 8370445"/>
                <a:gd name="connsiteY6838" fmla="*/ 3142319 h 4661785"/>
                <a:gd name="connsiteX6839" fmla="*/ 7029640 w 8370445"/>
                <a:gd name="connsiteY6839" fmla="*/ 3142319 h 4661785"/>
                <a:gd name="connsiteX6840" fmla="*/ 7020125 w 8370445"/>
                <a:gd name="connsiteY6840" fmla="*/ 3143652 h 4661785"/>
                <a:gd name="connsiteX6841" fmla="*/ 7016319 w 8370445"/>
                <a:gd name="connsiteY6841" fmla="*/ 3144223 h 4661785"/>
                <a:gd name="connsiteX6842" fmla="*/ 7015558 w 8370445"/>
                <a:gd name="connsiteY6842" fmla="*/ 3147936 h 4661785"/>
                <a:gd name="connsiteX6843" fmla="*/ 7014321 w 8370445"/>
                <a:gd name="connsiteY6843" fmla="*/ 3154409 h 4661785"/>
                <a:gd name="connsiteX6844" fmla="*/ 7014321 w 8370445"/>
                <a:gd name="connsiteY6844" fmla="*/ 3155932 h 4661785"/>
                <a:gd name="connsiteX6845" fmla="*/ 7014892 w 8370445"/>
                <a:gd name="connsiteY6845" fmla="*/ 3157361 h 4661785"/>
                <a:gd name="connsiteX6846" fmla="*/ 7018032 w 8370445"/>
                <a:gd name="connsiteY6846" fmla="*/ 3165643 h 4661785"/>
                <a:gd name="connsiteX6847" fmla="*/ 7009944 w 8370445"/>
                <a:gd name="connsiteY6847" fmla="*/ 3183826 h 4661785"/>
                <a:gd name="connsiteX6848" fmla="*/ 6996337 w 8370445"/>
                <a:gd name="connsiteY6848" fmla="*/ 3184873 h 4661785"/>
                <a:gd name="connsiteX6849" fmla="*/ 6995290 w 8370445"/>
                <a:gd name="connsiteY6849" fmla="*/ 3184873 h 4661785"/>
                <a:gd name="connsiteX6850" fmla="*/ 6994339 w 8370445"/>
                <a:gd name="connsiteY6850" fmla="*/ 3185349 h 4661785"/>
                <a:gd name="connsiteX6851" fmla="*/ 6981398 w 8370445"/>
                <a:gd name="connsiteY6851" fmla="*/ 3191822 h 4661785"/>
                <a:gd name="connsiteX6852" fmla="*/ 6980256 w 8370445"/>
                <a:gd name="connsiteY6852" fmla="*/ 3192394 h 4661785"/>
                <a:gd name="connsiteX6853" fmla="*/ 6979400 w 8370445"/>
                <a:gd name="connsiteY6853" fmla="*/ 3193536 h 4661785"/>
                <a:gd name="connsiteX6854" fmla="*/ 6973976 w 8370445"/>
                <a:gd name="connsiteY6854" fmla="*/ 3201152 h 4661785"/>
                <a:gd name="connsiteX6855" fmla="*/ 6965222 w 8370445"/>
                <a:gd name="connsiteY6855" fmla="*/ 3204484 h 4661785"/>
                <a:gd name="connsiteX6856" fmla="*/ 6963224 w 8370445"/>
                <a:gd name="connsiteY6856" fmla="*/ 3205245 h 4661785"/>
                <a:gd name="connsiteX6857" fmla="*/ 6962272 w 8370445"/>
                <a:gd name="connsiteY6857" fmla="*/ 3207149 h 4661785"/>
                <a:gd name="connsiteX6858" fmla="*/ 6955707 w 8370445"/>
                <a:gd name="connsiteY6858" fmla="*/ 3220191 h 4661785"/>
                <a:gd name="connsiteX6859" fmla="*/ 6950758 w 8370445"/>
                <a:gd name="connsiteY6859" fmla="*/ 3221049 h 4661785"/>
                <a:gd name="connsiteX6860" fmla="*/ 6949141 w 8370445"/>
                <a:gd name="connsiteY6860" fmla="*/ 3221049 h 4661785"/>
                <a:gd name="connsiteX6861" fmla="*/ 6947999 w 8370445"/>
                <a:gd name="connsiteY6861" fmla="*/ 3222191 h 4661785"/>
                <a:gd name="connsiteX6862" fmla="*/ 6921832 w 8370445"/>
                <a:gd name="connsiteY6862" fmla="*/ 3245800 h 4661785"/>
                <a:gd name="connsiteX6863" fmla="*/ 6915456 w 8370445"/>
                <a:gd name="connsiteY6863" fmla="*/ 3247609 h 4661785"/>
                <a:gd name="connsiteX6864" fmla="*/ 6904990 w 8370445"/>
                <a:gd name="connsiteY6864" fmla="*/ 3245324 h 4661785"/>
                <a:gd name="connsiteX6865" fmla="*/ 6903562 w 8370445"/>
                <a:gd name="connsiteY6865" fmla="*/ 3245324 h 4661785"/>
                <a:gd name="connsiteX6866" fmla="*/ 6902230 w 8370445"/>
                <a:gd name="connsiteY6866" fmla="*/ 3245324 h 4661785"/>
                <a:gd name="connsiteX6867" fmla="*/ 6878918 w 8370445"/>
                <a:gd name="connsiteY6867" fmla="*/ 3251798 h 4661785"/>
                <a:gd name="connsiteX6868" fmla="*/ 6877966 w 8370445"/>
                <a:gd name="connsiteY6868" fmla="*/ 3251798 h 4661785"/>
                <a:gd name="connsiteX6869" fmla="*/ 6877205 w 8370445"/>
                <a:gd name="connsiteY6869" fmla="*/ 3252369 h 4661785"/>
                <a:gd name="connsiteX6870" fmla="*/ 6863693 w 8370445"/>
                <a:gd name="connsiteY6870" fmla="*/ 3261889 h 4661785"/>
                <a:gd name="connsiteX6871" fmla="*/ 6856747 w 8370445"/>
                <a:gd name="connsiteY6871" fmla="*/ 3264269 h 4661785"/>
                <a:gd name="connsiteX6872" fmla="*/ 6855320 w 8370445"/>
                <a:gd name="connsiteY6872" fmla="*/ 3264745 h 4661785"/>
                <a:gd name="connsiteX6873" fmla="*/ 6854368 w 8370445"/>
                <a:gd name="connsiteY6873" fmla="*/ 3265887 h 4661785"/>
                <a:gd name="connsiteX6874" fmla="*/ 6831151 w 8370445"/>
                <a:gd name="connsiteY6874" fmla="*/ 3292923 h 4661785"/>
                <a:gd name="connsiteX6875" fmla="*/ 6829153 w 8370445"/>
                <a:gd name="connsiteY6875" fmla="*/ 3295303 h 4661785"/>
                <a:gd name="connsiteX6876" fmla="*/ 6830104 w 8370445"/>
                <a:gd name="connsiteY6876" fmla="*/ 3298255 h 4661785"/>
                <a:gd name="connsiteX6877" fmla="*/ 6832197 w 8370445"/>
                <a:gd name="connsiteY6877" fmla="*/ 3304728 h 4661785"/>
                <a:gd name="connsiteX6878" fmla="*/ 6828867 w 8370445"/>
                <a:gd name="connsiteY6878" fmla="*/ 3324624 h 4661785"/>
                <a:gd name="connsiteX6879" fmla="*/ 6822301 w 8370445"/>
                <a:gd name="connsiteY6879" fmla="*/ 3330336 h 4661785"/>
                <a:gd name="connsiteX6880" fmla="*/ 6815165 w 8370445"/>
                <a:gd name="connsiteY6880" fmla="*/ 3332336 h 4661785"/>
                <a:gd name="connsiteX6881" fmla="*/ 6809836 w 8370445"/>
                <a:gd name="connsiteY6881" fmla="*/ 3332336 h 4661785"/>
                <a:gd name="connsiteX6882" fmla="*/ 6804698 w 8370445"/>
                <a:gd name="connsiteY6882" fmla="*/ 3329289 h 4661785"/>
                <a:gd name="connsiteX6883" fmla="*/ 6801082 w 8370445"/>
                <a:gd name="connsiteY6883" fmla="*/ 3327004 h 4661785"/>
                <a:gd name="connsiteX6884" fmla="*/ 6798038 w 8370445"/>
                <a:gd name="connsiteY6884" fmla="*/ 3330051 h 4661785"/>
                <a:gd name="connsiteX6885" fmla="*/ 6788998 w 8370445"/>
                <a:gd name="connsiteY6885" fmla="*/ 3339095 h 4661785"/>
                <a:gd name="connsiteX6886" fmla="*/ 6788047 w 8370445"/>
                <a:gd name="connsiteY6886" fmla="*/ 3340047 h 4661785"/>
                <a:gd name="connsiteX6887" fmla="*/ 6788047 w 8370445"/>
                <a:gd name="connsiteY6887" fmla="*/ 3341189 h 4661785"/>
                <a:gd name="connsiteX6888" fmla="*/ 6785477 w 8370445"/>
                <a:gd name="connsiteY6888" fmla="*/ 3348996 h 4661785"/>
                <a:gd name="connsiteX6889" fmla="*/ 6785477 w 8370445"/>
                <a:gd name="connsiteY6889" fmla="*/ 3349852 h 4661785"/>
                <a:gd name="connsiteX6890" fmla="*/ 6785477 w 8370445"/>
                <a:gd name="connsiteY6890" fmla="*/ 3350804 h 4661785"/>
                <a:gd name="connsiteX6891" fmla="*/ 6786619 w 8370445"/>
                <a:gd name="connsiteY6891" fmla="*/ 3393644 h 4661785"/>
                <a:gd name="connsiteX6892" fmla="*/ 6655117 w 8370445"/>
                <a:gd name="connsiteY6892" fmla="*/ 3408685 h 4661785"/>
                <a:gd name="connsiteX6893" fmla="*/ 6636086 w 8370445"/>
                <a:gd name="connsiteY6893" fmla="*/ 3410875 h 4661785"/>
                <a:gd name="connsiteX6894" fmla="*/ 6624288 w 8370445"/>
                <a:gd name="connsiteY6894" fmla="*/ 3412207 h 4661785"/>
                <a:gd name="connsiteX6895" fmla="*/ 6614772 w 8370445"/>
                <a:gd name="connsiteY6895" fmla="*/ 3413255 h 4661785"/>
                <a:gd name="connsiteX6896" fmla="*/ 6604686 w 8370445"/>
                <a:gd name="connsiteY6896" fmla="*/ 3414397 h 4661785"/>
                <a:gd name="connsiteX6897" fmla="*/ 6592316 w 8370445"/>
                <a:gd name="connsiteY6897" fmla="*/ 3415825 h 4661785"/>
                <a:gd name="connsiteX6898" fmla="*/ 6590603 w 8370445"/>
                <a:gd name="connsiteY6898" fmla="*/ 3415825 h 4661785"/>
                <a:gd name="connsiteX6899" fmla="*/ 6558631 w 8370445"/>
                <a:gd name="connsiteY6899" fmla="*/ 3419538 h 4661785"/>
                <a:gd name="connsiteX6900" fmla="*/ 6555872 w 8370445"/>
                <a:gd name="connsiteY6900" fmla="*/ 3419538 h 4661785"/>
                <a:gd name="connsiteX6901" fmla="*/ 6554635 w 8370445"/>
                <a:gd name="connsiteY6901" fmla="*/ 3419538 h 4661785"/>
                <a:gd name="connsiteX6902" fmla="*/ 6427701 w 8370445"/>
                <a:gd name="connsiteY6902" fmla="*/ 3431723 h 4661785"/>
                <a:gd name="connsiteX6903" fmla="*/ 6427701 w 8370445"/>
                <a:gd name="connsiteY6903" fmla="*/ 3431723 h 4661785"/>
                <a:gd name="connsiteX6904" fmla="*/ 6385358 w 8370445"/>
                <a:gd name="connsiteY6904" fmla="*/ 3435817 h 4661785"/>
                <a:gd name="connsiteX6905" fmla="*/ 6363282 w 8370445"/>
                <a:gd name="connsiteY6905" fmla="*/ 3438006 h 4661785"/>
                <a:gd name="connsiteX6906" fmla="*/ 6356241 w 8370445"/>
                <a:gd name="connsiteY6906" fmla="*/ 3438673 h 4661785"/>
                <a:gd name="connsiteX6907" fmla="*/ 6353671 w 8370445"/>
                <a:gd name="connsiteY6907" fmla="*/ 3438673 h 4661785"/>
                <a:gd name="connsiteX6908" fmla="*/ 6340636 w 8370445"/>
                <a:gd name="connsiteY6908" fmla="*/ 3440006 h 4661785"/>
                <a:gd name="connsiteX6909" fmla="*/ 6120070 w 8370445"/>
                <a:gd name="connsiteY6909" fmla="*/ 3455428 h 4661785"/>
                <a:gd name="connsiteX6910" fmla="*/ 6081248 w 8370445"/>
                <a:gd name="connsiteY6910" fmla="*/ 3459331 h 4661785"/>
                <a:gd name="connsiteX6911" fmla="*/ 6073350 w 8370445"/>
                <a:gd name="connsiteY6911" fmla="*/ 3460092 h 4661785"/>
                <a:gd name="connsiteX6912" fmla="*/ 6074491 w 8370445"/>
                <a:gd name="connsiteY6912" fmla="*/ 3462472 h 4661785"/>
                <a:gd name="connsiteX6913" fmla="*/ 5719951 w 8370445"/>
                <a:gd name="connsiteY6913" fmla="*/ 3488462 h 4661785"/>
                <a:gd name="connsiteX6914" fmla="*/ 5719951 w 8370445"/>
                <a:gd name="connsiteY6914" fmla="*/ 3487510 h 4661785"/>
                <a:gd name="connsiteX6915" fmla="*/ 5723757 w 8370445"/>
                <a:gd name="connsiteY6915" fmla="*/ 3478466 h 4661785"/>
                <a:gd name="connsiteX6916" fmla="*/ 5724708 w 8370445"/>
                <a:gd name="connsiteY6916" fmla="*/ 3476467 h 4661785"/>
                <a:gd name="connsiteX6917" fmla="*/ 5723852 w 8370445"/>
                <a:gd name="connsiteY6917" fmla="*/ 3474372 h 4661785"/>
                <a:gd name="connsiteX6918" fmla="*/ 5722139 w 8370445"/>
                <a:gd name="connsiteY6918" fmla="*/ 3470183 h 4661785"/>
                <a:gd name="connsiteX6919" fmla="*/ 5734604 w 8370445"/>
                <a:gd name="connsiteY6919" fmla="*/ 3470183 h 4661785"/>
                <a:gd name="connsiteX6920" fmla="*/ 5736032 w 8370445"/>
                <a:gd name="connsiteY6920" fmla="*/ 3469231 h 4661785"/>
                <a:gd name="connsiteX6921" fmla="*/ 5739837 w 8370445"/>
                <a:gd name="connsiteY6921" fmla="*/ 3466661 h 4661785"/>
                <a:gd name="connsiteX6922" fmla="*/ 5742882 w 8370445"/>
                <a:gd name="connsiteY6922" fmla="*/ 3464662 h 4661785"/>
                <a:gd name="connsiteX6923" fmla="*/ 5742216 w 8370445"/>
                <a:gd name="connsiteY6923" fmla="*/ 3461044 h 4661785"/>
                <a:gd name="connsiteX6924" fmla="*/ 5736983 w 8370445"/>
                <a:gd name="connsiteY6924" fmla="*/ 3435246 h 4661785"/>
                <a:gd name="connsiteX6925" fmla="*/ 5736983 w 8370445"/>
                <a:gd name="connsiteY6925" fmla="*/ 3433056 h 4661785"/>
                <a:gd name="connsiteX6926" fmla="*/ 5735080 w 8370445"/>
                <a:gd name="connsiteY6926" fmla="*/ 3431818 h 4661785"/>
                <a:gd name="connsiteX6927" fmla="*/ 5731179 w 8370445"/>
                <a:gd name="connsiteY6927" fmla="*/ 3429248 h 4661785"/>
                <a:gd name="connsiteX6928" fmla="*/ 5729846 w 8370445"/>
                <a:gd name="connsiteY6928" fmla="*/ 3428296 h 4661785"/>
                <a:gd name="connsiteX6929" fmla="*/ 5725089 w 8370445"/>
                <a:gd name="connsiteY6929" fmla="*/ 3428296 h 4661785"/>
                <a:gd name="connsiteX6930" fmla="*/ 5728324 w 8370445"/>
                <a:gd name="connsiteY6930" fmla="*/ 3427344 h 4661785"/>
                <a:gd name="connsiteX6931" fmla="*/ 5732225 w 8370445"/>
                <a:gd name="connsiteY6931" fmla="*/ 3426202 h 4661785"/>
                <a:gd name="connsiteX6932" fmla="*/ 5732225 w 8370445"/>
                <a:gd name="connsiteY6932" fmla="*/ 3411446 h 4661785"/>
                <a:gd name="connsiteX6933" fmla="*/ 5734604 w 8370445"/>
                <a:gd name="connsiteY6933" fmla="*/ 3407162 h 4661785"/>
                <a:gd name="connsiteX6934" fmla="*/ 5738125 w 8370445"/>
                <a:gd name="connsiteY6934" fmla="*/ 3404592 h 4661785"/>
                <a:gd name="connsiteX6935" fmla="*/ 5748401 w 8370445"/>
                <a:gd name="connsiteY6935" fmla="*/ 3396785 h 4661785"/>
                <a:gd name="connsiteX6936" fmla="*/ 5752398 w 8370445"/>
                <a:gd name="connsiteY6936" fmla="*/ 3393834 h 4661785"/>
                <a:gd name="connsiteX6937" fmla="*/ 5749828 w 8370445"/>
                <a:gd name="connsiteY6937" fmla="*/ 3389645 h 4661785"/>
                <a:gd name="connsiteX6938" fmla="*/ 5742692 w 8370445"/>
                <a:gd name="connsiteY6938" fmla="*/ 3377746 h 4661785"/>
                <a:gd name="connsiteX6939" fmla="*/ 5742026 w 8370445"/>
                <a:gd name="connsiteY6939" fmla="*/ 3373461 h 4661785"/>
                <a:gd name="connsiteX6940" fmla="*/ 5743834 w 8370445"/>
                <a:gd name="connsiteY6940" fmla="*/ 3372414 h 4661785"/>
                <a:gd name="connsiteX6941" fmla="*/ 5746023 w 8370445"/>
                <a:gd name="connsiteY6941" fmla="*/ 3375270 h 4661785"/>
                <a:gd name="connsiteX6942" fmla="*/ 5747735 w 8370445"/>
                <a:gd name="connsiteY6942" fmla="*/ 3377269 h 4661785"/>
                <a:gd name="connsiteX6943" fmla="*/ 5760676 w 8370445"/>
                <a:gd name="connsiteY6943" fmla="*/ 3377269 h 4661785"/>
                <a:gd name="connsiteX6944" fmla="*/ 5761913 w 8370445"/>
                <a:gd name="connsiteY6944" fmla="*/ 3373557 h 4661785"/>
                <a:gd name="connsiteX6945" fmla="*/ 5763245 w 8370445"/>
                <a:gd name="connsiteY6945" fmla="*/ 3369654 h 4661785"/>
                <a:gd name="connsiteX6946" fmla="*/ 5764387 w 8370445"/>
                <a:gd name="connsiteY6946" fmla="*/ 3366131 h 4661785"/>
                <a:gd name="connsiteX6947" fmla="*/ 5761533 w 8370445"/>
                <a:gd name="connsiteY6947" fmla="*/ 3363751 h 4661785"/>
                <a:gd name="connsiteX6948" fmla="*/ 5756109 w 8370445"/>
                <a:gd name="connsiteY6948" fmla="*/ 3359277 h 4661785"/>
                <a:gd name="connsiteX6949" fmla="*/ 5772475 w 8370445"/>
                <a:gd name="connsiteY6949" fmla="*/ 3349757 h 4661785"/>
                <a:gd name="connsiteX6950" fmla="*/ 5775901 w 8370445"/>
                <a:gd name="connsiteY6950" fmla="*/ 3347663 h 4661785"/>
                <a:gd name="connsiteX6951" fmla="*/ 5774949 w 8370445"/>
                <a:gd name="connsiteY6951" fmla="*/ 3343759 h 4661785"/>
                <a:gd name="connsiteX6952" fmla="*/ 5773712 w 8370445"/>
                <a:gd name="connsiteY6952" fmla="*/ 3338619 h 4661785"/>
                <a:gd name="connsiteX6953" fmla="*/ 5771904 w 8370445"/>
                <a:gd name="connsiteY6953" fmla="*/ 3331574 h 4661785"/>
                <a:gd name="connsiteX6954" fmla="*/ 5765624 w 8370445"/>
                <a:gd name="connsiteY6954" fmla="*/ 3335287 h 4661785"/>
                <a:gd name="connsiteX6955" fmla="*/ 5761723 w 8370445"/>
                <a:gd name="connsiteY6955" fmla="*/ 3337572 h 4661785"/>
                <a:gd name="connsiteX6956" fmla="*/ 5758678 w 8370445"/>
                <a:gd name="connsiteY6956" fmla="*/ 3336144 h 4661785"/>
                <a:gd name="connsiteX6957" fmla="*/ 5756585 w 8370445"/>
                <a:gd name="connsiteY6957" fmla="*/ 3329004 h 4661785"/>
                <a:gd name="connsiteX6958" fmla="*/ 5759059 w 8370445"/>
                <a:gd name="connsiteY6958" fmla="*/ 3327004 h 4661785"/>
                <a:gd name="connsiteX6959" fmla="*/ 5773141 w 8370445"/>
                <a:gd name="connsiteY6959" fmla="*/ 3324720 h 4661785"/>
                <a:gd name="connsiteX6960" fmla="*/ 5774854 w 8370445"/>
                <a:gd name="connsiteY6960" fmla="*/ 3324720 h 4661785"/>
                <a:gd name="connsiteX6961" fmla="*/ 5776091 w 8370445"/>
                <a:gd name="connsiteY6961" fmla="*/ 3323482 h 4661785"/>
                <a:gd name="connsiteX6962" fmla="*/ 5779992 w 8370445"/>
                <a:gd name="connsiteY6962" fmla="*/ 3319579 h 4661785"/>
                <a:gd name="connsiteX6963" fmla="*/ 5781134 w 8370445"/>
                <a:gd name="connsiteY6963" fmla="*/ 3318437 h 4661785"/>
                <a:gd name="connsiteX6964" fmla="*/ 5781134 w 8370445"/>
                <a:gd name="connsiteY6964" fmla="*/ 3316818 h 4661785"/>
                <a:gd name="connsiteX6965" fmla="*/ 5782181 w 8370445"/>
                <a:gd name="connsiteY6965" fmla="*/ 3311963 h 4661785"/>
                <a:gd name="connsiteX6966" fmla="*/ 5783608 w 8370445"/>
                <a:gd name="connsiteY6966" fmla="*/ 3311106 h 4661785"/>
                <a:gd name="connsiteX6967" fmla="*/ 5784655 w 8370445"/>
                <a:gd name="connsiteY6967" fmla="*/ 3311773 h 4661785"/>
                <a:gd name="connsiteX6968" fmla="*/ 5787985 w 8370445"/>
                <a:gd name="connsiteY6968" fmla="*/ 3313962 h 4661785"/>
                <a:gd name="connsiteX6969" fmla="*/ 5791696 w 8370445"/>
                <a:gd name="connsiteY6969" fmla="*/ 3311963 h 4661785"/>
                <a:gd name="connsiteX6970" fmla="*/ 5798166 w 8370445"/>
                <a:gd name="connsiteY6970" fmla="*/ 3306822 h 4661785"/>
                <a:gd name="connsiteX6971" fmla="*/ 5802734 w 8370445"/>
                <a:gd name="connsiteY6971" fmla="*/ 3303205 h 4661785"/>
                <a:gd name="connsiteX6972" fmla="*/ 5798833 w 8370445"/>
                <a:gd name="connsiteY6972" fmla="*/ 3298921 h 4661785"/>
                <a:gd name="connsiteX6973" fmla="*/ 5791506 w 8370445"/>
                <a:gd name="connsiteY6973" fmla="*/ 3290829 h 4661785"/>
                <a:gd name="connsiteX6974" fmla="*/ 5797881 w 8370445"/>
                <a:gd name="connsiteY6974" fmla="*/ 3293399 h 4661785"/>
                <a:gd name="connsiteX6975" fmla="*/ 5801782 w 8370445"/>
                <a:gd name="connsiteY6975" fmla="*/ 3294923 h 4661785"/>
                <a:gd name="connsiteX6976" fmla="*/ 5804256 w 8370445"/>
                <a:gd name="connsiteY6976" fmla="*/ 3291590 h 4661785"/>
                <a:gd name="connsiteX6977" fmla="*/ 5808157 w 8370445"/>
                <a:gd name="connsiteY6977" fmla="*/ 3286450 h 4661785"/>
                <a:gd name="connsiteX6978" fmla="*/ 5811298 w 8370445"/>
                <a:gd name="connsiteY6978" fmla="*/ 3282261 h 4661785"/>
                <a:gd name="connsiteX6979" fmla="*/ 5807206 w 8370445"/>
                <a:gd name="connsiteY6979" fmla="*/ 3278929 h 4661785"/>
                <a:gd name="connsiteX6980" fmla="*/ 5794361 w 8370445"/>
                <a:gd name="connsiteY6980" fmla="*/ 3268457 h 4661785"/>
                <a:gd name="connsiteX6981" fmla="*/ 5793124 w 8370445"/>
                <a:gd name="connsiteY6981" fmla="*/ 3264078 h 4661785"/>
                <a:gd name="connsiteX6982" fmla="*/ 5797310 w 8370445"/>
                <a:gd name="connsiteY6982" fmla="*/ 3259889 h 4661785"/>
                <a:gd name="connsiteX6983" fmla="*/ 5798547 w 8370445"/>
                <a:gd name="connsiteY6983" fmla="*/ 3258652 h 4661785"/>
                <a:gd name="connsiteX6984" fmla="*/ 5798547 w 8370445"/>
                <a:gd name="connsiteY6984" fmla="*/ 3256938 h 4661785"/>
                <a:gd name="connsiteX6985" fmla="*/ 5800831 w 8370445"/>
                <a:gd name="connsiteY6985" fmla="*/ 3242373 h 4661785"/>
                <a:gd name="connsiteX6986" fmla="*/ 5811773 w 8370445"/>
                <a:gd name="connsiteY6986" fmla="*/ 3234662 h 4661785"/>
                <a:gd name="connsiteX6987" fmla="*/ 5815675 w 8370445"/>
                <a:gd name="connsiteY6987" fmla="*/ 3231996 h 4661785"/>
                <a:gd name="connsiteX6988" fmla="*/ 5813581 w 8370445"/>
                <a:gd name="connsiteY6988" fmla="*/ 3227808 h 4661785"/>
                <a:gd name="connsiteX6989" fmla="*/ 5809680 w 8370445"/>
                <a:gd name="connsiteY6989" fmla="*/ 3220096 h 4661785"/>
                <a:gd name="connsiteX6990" fmla="*/ 5809680 w 8370445"/>
                <a:gd name="connsiteY6990" fmla="*/ 3219049 h 4661785"/>
                <a:gd name="connsiteX6991" fmla="*/ 5808824 w 8370445"/>
                <a:gd name="connsiteY6991" fmla="*/ 3218383 h 4661785"/>
                <a:gd name="connsiteX6992" fmla="*/ 5800831 w 8370445"/>
                <a:gd name="connsiteY6992" fmla="*/ 3211529 h 4661785"/>
                <a:gd name="connsiteX6993" fmla="*/ 5806920 w 8370445"/>
                <a:gd name="connsiteY6993" fmla="*/ 3211529 h 4661785"/>
                <a:gd name="connsiteX6994" fmla="*/ 5808253 w 8370445"/>
                <a:gd name="connsiteY6994" fmla="*/ 3211529 h 4661785"/>
                <a:gd name="connsiteX6995" fmla="*/ 5809395 w 8370445"/>
                <a:gd name="connsiteY6995" fmla="*/ 3210862 h 4661785"/>
                <a:gd name="connsiteX6996" fmla="*/ 5815770 w 8370445"/>
                <a:gd name="connsiteY6996" fmla="*/ 3206959 h 4661785"/>
                <a:gd name="connsiteX6997" fmla="*/ 5817768 w 8370445"/>
                <a:gd name="connsiteY6997" fmla="*/ 3205817 h 4661785"/>
                <a:gd name="connsiteX6998" fmla="*/ 5818339 w 8370445"/>
                <a:gd name="connsiteY6998" fmla="*/ 3203627 h 4661785"/>
                <a:gd name="connsiteX6999" fmla="*/ 5819576 w 8370445"/>
                <a:gd name="connsiteY6999" fmla="*/ 3198486 h 4661785"/>
                <a:gd name="connsiteX7000" fmla="*/ 5820718 w 8370445"/>
                <a:gd name="connsiteY7000" fmla="*/ 3194202 h 4661785"/>
                <a:gd name="connsiteX7001" fmla="*/ 5816721 w 8370445"/>
                <a:gd name="connsiteY7001" fmla="*/ 3192298 h 4661785"/>
                <a:gd name="connsiteX7002" fmla="*/ 5808443 w 8370445"/>
                <a:gd name="connsiteY7002" fmla="*/ 3188110 h 4661785"/>
                <a:gd name="connsiteX7003" fmla="*/ 5808443 w 8370445"/>
                <a:gd name="connsiteY7003" fmla="*/ 3187634 h 4661785"/>
                <a:gd name="connsiteX7004" fmla="*/ 5813772 w 8370445"/>
                <a:gd name="connsiteY7004" fmla="*/ 3188395 h 4661785"/>
                <a:gd name="connsiteX7005" fmla="*/ 5817102 w 8370445"/>
                <a:gd name="connsiteY7005" fmla="*/ 3188871 h 4661785"/>
                <a:gd name="connsiteX7006" fmla="*/ 5819005 w 8370445"/>
                <a:gd name="connsiteY7006" fmla="*/ 3186015 h 4661785"/>
                <a:gd name="connsiteX7007" fmla="*/ 5821574 w 8370445"/>
                <a:gd name="connsiteY7007" fmla="*/ 3182112 h 4661785"/>
                <a:gd name="connsiteX7008" fmla="*/ 5822526 w 8370445"/>
                <a:gd name="connsiteY7008" fmla="*/ 3180779 h 4661785"/>
                <a:gd name="connsiteX7009" fmla="*/ 5822526 w 8370445"/>
                <a:gd name="connsiteY7009" fmla="*/ 3169165 h 4661785"/>
                <a:gd name="connsiteX7010" fmla="*/ 5821955 w 8370445"/>
                <a:gd name="connsiteY7010" fmla="*/ 3168023 h 4661785"/>
                <a:gd name="connsiteX7011" fmla="*/ 5818054 w 8370445"/>
                <a:gd name="connsiteY7011" fmla="*/ 3160312 h 4661785"/>
                <a:gd name="connsiteX7012" fmla="*/ 5818054 w 8370445"/>
                <a:gd name="connsiteY7012" fmla="*/ 3160312 h 4661785"/>
                <a:gd name="connsiteX7013" fmla="*/ 5819005 w 8370445"/>
                <a:gd name="connsiteY7013" fmla="*/ 3160978 h 4661785"/>
                <a:gd name="connsiteX7014" fmla="*/ 5822907 w 8370445"/>
                <a:gd name="connsiteY7014" fmla="*/ 3163548 h 4661785"/>
                <a:gd name="connsiteX7015" fmla="*/ 5827664 w 8370445"/>
                <a:gd name="connsiteY7015" fmla="*/ 3166785 h 4661785"/>
                <a:gd name="connsiteX7016" fmla="*/ 5830614 w 8370445"/>
                <a:gd name="connsiteY7016" fmla="*/ 3161835 h 4661785"/>
                <a:gd name="connsiteX7017" fmla="*/ 5838226 w 8370445"/>
                <a:gd name="connsiteY7017" fmla="*/ 3148792 h 4661785"/>
                <a:gd name="connsiteX7018" fmla="*/ 6083055 w 8370445"/>
                <a:gd name="connsiteY7018" fmla="*/ 3132228 h 4661785"/>
                <a:gd name="connsiteX7019" fmla="*/ 6088860 w 8370445"/>
                <a:gd name="connsiteY7019" fmla="*/ 3132228 h 4661785"/>
                <a:gd name="connsiteX7020" fmla="*/ 6088099 w 8370445"/>
                <a:gd name="connsiteY7020" fmla="*/ 3126421 h 4661785"/>
                <a:gd name="connsiteX7021" fmla="*/ 6085530 w 8370445"/>
                <a:gd name="connsiteY7021" fmla="*/ 3107381 h 4661785"/>
                <a:gd name="connsiteX7022" fmla="*/ 6085530 w 8370445"/>
                <a:gd name="connsiteY7022" fmla="*/ 3106524 h 4661785"/>
                <a:gd name="connsiteX7023" fmla="*/ 6081152 w 8370445"/>
                <a:gd name="connsiteY7023" fmla="*/ 3091578 h 4661785"/>
                <a:gd name="connsiteX7024" fmla="*/ 6108081 w 8370445"/>
                <a:gd name="connsiteY7024" fmla="*/ 3091578 h 4661785"/>
                <a:gd name="connsiteX7025" fmla="*/ 6108557 w 8370445"/>
                <a:gd name="connsiteY7025" fmla="*/ 3093673 h 4661785"/>
                <a:gd name="connsiteX7026" fmla="*/ 6109508 w 8370445"/>
                <a:gd name="connsiteY7026" fmla="*/ 3098528 h 4661785"/>
                <a:gd name="connsiteX7027" fmla="*/ 6114456 w 8370445"/>
                <a:gd name="connsiteY7027" fmla="*/ 3097956 h 4661785"/>
                <a:gd name="connsiteX7028" fmla="*/ 6339589 w 8370445"/>
                <a:gd name="connsiteY7028" fmla="*/ 3073681 h 4661785"/>
                <a:gd name="connsiteX7029" fmla="*/ 6341873 w 8370445"/>
                <a:gd name="connsiteY7029" fmla="*/ 3075204 h 4661785"/>
                <a:gd name="connsiteX7030" fmla="*/ 6344251 w 8370445"/>
                <a:gd name="connsiteY7030" fmla="*/ 3076727 h 4661785"/>
                <a:gd name="connsiteX7031" fmla="*/ 6346821 w 8370445"/>
                <a:gd name="connsiteY7031" fmla="*/ 3075680 h 4661785"/>
                <a:gd name="connsiteX7032" fmla="*/ 6359000 w 8370445"/>
                <a:gd name="connsiteY7032" fmla="*/ 3070825 h 4661785"/>
                <a:gd name="connsiteX7033" fmla="*/ 6539791 w 8370445"/>
                <a:gd name="connsiteY7033" fmla="*/ 3060543 h 4661785"/>
                <a:gd name="connsiteX7034" fmla="*/ 6540362 w 8370445"/>
                <a:gd name="connsiteY7034" fmla="*/ 3060543 h 4661785"/>
                <a:gd name="connsiteX7035" fmla="*/ 6571953 w 8370445"/>
                <a:gd name="connsiteY7035" fmla="*/ 3054927 h 4661785"/>
                <a:gd name="connsiteX7036" fmla="*/ 6682426 w 8370445"/>
                <a:gd name="connsiteY7036" fmla="*/ 3047216 h 4661785"/>
                <a:gd name="connsiteX7037" fmla="*/ 6858079 w 8370445"/>
                <a:gd name="connsiteY7037" fmla="*/ 3030461 h 4661785"/>
                <a:gd name="connsiteX7038" fmla="*/ 6859601 w 8370445"/>
                <a:gd name="connsiteY7038" fmla="*/ 3030461 h 4661785"/>
                <a:gd name="connsiteX7039" fmla="*/ 6860838 w 8370445"/>
                <a:gd name="connsiteY7039" fmla="*/ 3029508 h 4661785"/>
                <a:gd name="connsiteX7040" fmla="*/ 6864930 w 8370445"/>
                <a:gd name="connsiteY7040" fmla="*/ 3026462 h 4661785"/>
                <a:gd name="connsiteX7041" fmla="*/ 7074458 w 8370445"/>
                <a:gd name="connsiteY7041" fmla="*/ 2834732 h 4661785"/>
                <a:gd name="connsiteX7042" fmla="*/ 7038204 w 8370445"/>
                <a:gd name="connsiteY7042" fmla="*/ 2855009 h 4661785"/>
                <a:gd name="connsiteX7043" fmla="*/ 7037538 w 8370445"/>
                <a:gd name="connsiteY7043" fmla="*/ 2855009 h 4661785"/>
                <a:gd name="connsiteX7044" fmla="*/ 7037538 w 8370445"/>
                <a:gd name="connsiteY7044" fmla="*/ 2855485 h 4661785"/>
                <a:gd name="connsiteX7045" fmla="*/ 7012988 w 8370445"/>
                <a:gd name="connsiteY7045" fmla="*/ 2878714 h 4661785"/>
                <a:gd name="connsiteX7046" fmla="*/ 7009849 w 8370445"/>
                <a:gd name="connsiteY7046" fmla="*/ 2881760 h 4661785"/>
                <a:gd name="connsiteX7047" fmla="*/ 7012132 w 8370445"/>
                <a:gd name="connsiteY7047" fmla="*/ 2885473 h 4661785"/>
                <a:gd name="connsiteX7048" fmla="*/ 7014987 w 8370445"/>
                <a:gd name="connsiteY7048" fmla="*/ 2890328 h 4661785"/>
                <a:gd name="connsiteX7049" fmla="*/ 7014226 w 8370445"/>
                <a:gd name="connsiteY7049" fmla="*/ 2896326 h 4661785"/>
                <a:gd name="connsiteX7050" fmla="*/ 6991294 w 8370445"/>
                <a:gd name="connsiteY7050" fmla="*/ 2912129 h 4661785"/>
                <a:gd name="connsiteX7051" fmla="*/ 6988058 w 8370445"/>
                <a:gd name="connsiteY7051" fmla="*/ 2914318 h 4661785"/>
                <a:gd name="connsiteX7052" fmla="*/ 6989106 w 8370445"/>
                <a:gd name="connsiteY7052" fmla="*/ 2918126 h 4661785"/>
                <a:gd name="connsiteX7053" fmla="*/ 6991389 w 8370445"/>
                <a:gd name="connsiteY7053" fmla="*/ 2926028 h 4661785"/>
                <a:gd name="connsiteX7054" fmla="*/ 6990628 w 8370445"/>
                <a:gd name="connsiteY7054" fmla="*/ 2931168 h 4661785"/>
                <a:gd name="connsiteX7055" fmla="*/ 6980256 w 8370445"/>
                <a:gd name="connsiteY7055" fmla="*/ 2938499 h 4661785"/>
                <a:gd name="connsiteX7056" fmla="*/ 6961701 w 8370445"/>
                <a:gd name="connsiteY7056" fmla="*/ 2944687 h 4661785"/>
                <a:gd name="connsiteX7057" fmla="*/ 6959608 w 8370445"/>
                <a:gd name="connsiteY7057" fmla="*/ 2945353 h 4661785"/>
                <a:gd name="connsiteX7058" fmla="*/ 6958561 w 8370445"/>
                <a:gd name="connsiteY7058" fmla="*/ 2947257 h 4661785"/>
                <a:gd name="connsiteX7059" fmla="*/ 6949046 w 8370445"/>
                <a:gd name="connsiteY7059" fmla="*/ 2964012 h 4661785"/>
                <a:gd name="connsiteX7060" fmla="*/ 6948475 w 8370445"/>
                <a:gd name="connsiteY7060" fmla="*/ 2965249 h 4661785"/>
                <a:gd name="connsiteX7061" fmla="*/ 6948475 w 8370445"/>
                <a:gd name="connsiteY7061" fmla="*/ 2971818 h 4661785"/>
                <a:gd name="connsiteX7062" fmla="*/ 6919929 w 8370445"/>
                <a:gd name="connsiteY7062" fmla="*/ 2982100 h 4661785"/>
                <a:gd name="connsiteX7063" fmla="*/ 6919263 w 8370445"/>
                <a:gd name="connsiteY7063" fmla="*/ 2982100 h 4661785"/>
                <a:gd name="connsiteX7064" fmla="*/ 6918597 w 8370445"/>
                <a:gd name="connsiteY7064" fmla="*/ 2982576 h 4661785"/>
                <a:gd name="connsiteX7065" fmla="*/ 6905275 w 8370445"/>
                <a:gd name="connsiteY7065" fmla="*/ 2992095 h 4661785"/>
                <a:gd name="connsiteX7066" fmla="*/ 6884437 w 8370445"/>
                <a:gd name="connsiteY7066" fmla="*/ 2996951 h 4661785"/>
                <a:gd name="connsiteX7067" fmla="*/ 6883295 w 8370445"/>
                <a:gd name="connsiteY7067" fmla="*/ 2996951 h 4661785"/>
                <a:gd name="connsiteX7068" fmla="*/ 6882343 w 8370445"/>
                <a:gd name="connsiteY7068" fmla="*/ 2997712 h 4661785"/>
                <a:gd name="connsiteX7069" fmla="*/ 6859506 w 8370445"/>
                <a:gd name="connsiteY7069" fmla="*/ 3016847 h 4661785"/>
                <a:gd name="connsiteX7070" fmla="*/ 6859506 w 8370445"/>
                <a:gd name="connsiteY7070" fmla="*/ 3016847 h 4661785"/>
                <a:gd name="connsiteX7071" fmla="*/ 6855510 w 8370445"/>
                <a:gd name="connsiteY7071" fmla="*/ 3019798 h 4661785"/>
                <a:gd name="connsiteX7072" fmla="*/ 6851418 w 8370445"/>
                <a:gd name="connsiteY7072" fmla="*/ 3019798 h 4661785"/>
                <a:gd name="connsiteX7073" fmla="*/ 6847232 w 8370445"/>
                <a:gd name="connsiteY7073" fmla="*/ 3019798 h 4661785"/>
                <a:gd name="connsiteX7074" fmla="*/ 6829914 w 8370445"/>
                <a:gd name="connsiteY7074" fmla="*/ 3021512 h 4661785"/>
                <a:gd name="connsiteX7075" fmla="*/ 6828867 w 8370445"/>
                <a:gd name="connsiteY7075" fmla="*/ 3021512 h 4661785"/>
                <a:gd name="connsiteX7076" fmla="*/ 6681570 w 8370445"/>
                <a:gd name="connsiteY7076" fmla="*/ 3035887 h 4661785"/>
                <a:gd name="connsiteX7077" fmla="*/ 6593648 w 8370445"/>
                <a:gd name="connsiteY7077" fmla="*/ 3041980 h 4661785"/>
                <a:gd name="connsiteX7078" fmla="*/ 6590318 w 8370445"/>
                <a:gd name="connsiteY7078" fmla="*/ 3041980 h 4661785"/>
                <a:gd name="connsiteX7079" fmla="*/ 6576520 w 8370445"/>
                <a:gd name="connsiteY7079" fmla="*/ 3042932 h 4661785"/>
                <a:gd name="connsiteX7080" fmla="*/ 6571382 w 8370445"/>
                <a:gd name="connsiteY7080" fmla="*/ 3042932 h 4661785"/>
                <a:gd name="connsiteX7081" fmla="*/ 6570716 w 8370445"/>
                <a:gd name="connsiteY7081" fmla="*/ 3042932 h 4661785"/>
                <a:gd name="connsiteX7082" fmla="*/ 6538269 w 8370445"/>
                <a:gd name="connsiteY7082" fmla="*/ 3048072 h 4661785"/>
                <a:gd name="connsiteX7083" fmla="*/ 6356621 w 8370445"/>
                <a:gd name="connsiteY7083" fmla="*/ 3058449 h 4661785"/>
                <a:gd name="connsiteX7084" fmla="*/ 6355670 w 8370445"/>
                <a:gd name="connsiteY7084" fmla="*/ 3058449 h 4661785"/>
                <a:gd name="connsiteX7085" fmla="*/ 6354909 w 8370445"/>
                <a:gd name="connsiteY7085" fmla="*/ 3058449 h 4661785"/>
                <a:gd name="connsiteX7086" fmla="*/ 6344632 w 8370445"/>
                <a:gd name="connsiteY7086" fmla="*/ 3062542 h 4661785"/>
                <a:gd name="connsiteX7087" fmla="*/ 6343110 w 8370445"/>
                <a:gd name="connsiteY7087" fmla="*/ 3061495 h 4661785"/>
                <a:gd name="connsiteX7088" fmla="*/ 6341492 w 8370445"/>
                <a:gd name="connsiteY7088" fmla="*/ 3060448 h 4661785"/>
                <a:gd name="connsiteX7089" fmla="*/ 6339589 w 8370445"/>
                <a:gd name="connsiteY7089" fmla="*/ 3060448 h 4661785"/>
                <a:gd name="connsiteX7090" fmla="*/ 6117406 w 8370445"/>
                <a:gd name="connsiteY7090" fmla="*/ 3084438 h 4661785"/>
                <a:gd name="connsiteX7091" fmla="*/ 6117406 w 8370445"/>
                <a:gd name="connsiteY7091" fmla="*/ 3082915 h 4661785"/>
                <a:gd name="connsiteX7092" fmla="*/ 6116550 w 8370445"/>
                <a:gd name="connsiteY7092" fmla="*/ 3078536 h 4661785"/>
                <a:gd name="connsiteX7093" fmla="*/ 6066119 w 8370445"/>
                <a:gd name="connsiteY7093" fmla="*/ 3078536 h 4661785"/>
                <a:gd name="connsiteX7094" fmla="*/ 6068116 w 8370445"/>
                <a:gd name="connsiteY7094" fmla="*/ 3085485 h 4661785"/>
                <a:gd name="connsiteX7095" fmla="*/ 6074491 w 8370445"/>
                <a:gd name="connsiteY7095" fmla="*/ 3107000 h 4661785"/>
                <a:gd name="connsiteX7096" fmla="*/ 6076205 w 8370445"/>
                <a:gd name="connsiteY7096" fmla="*/ 3120233 h 4661785"/>
                <a:gd name="connsiteX7097" fmla="*/ 5842032 w 8370445"/>
                <a:gd name="connsiteY7097" fmla="*/ 3136131 h 4661785"/>
                <a:gd name="connsiteX7098" fmla="*/ 5846505 w 8370445"/>
                <a:gd name="connsiteY7098" fmla="*/ 3120328 h 4661785"/>
                <a:gd name="connsiteX7099" fmla="*/ 5846505 w 8370445"/>
                <a:gd name="connsiteY7099" fmla="*/ 3120328 h 4661785"/>
                <a:gd name="connsiteX7100" fmla="*/ 5856020 w 8370445"/>
                <a:gd name="connsiteY7100" fmla="*/ 3130419 h 4661785"/>
                <a:gd name="connsiteX7101" fmla="*/ 5858399 w 8370445"/>
                <a:gd name="connsiteY7101" fmla="*/ 3132799 h 4661785"/>
                <a:gd name="connsiteX7102" fmla="*/ 5861634 w 8370445"/>
                <a:gd name="connsiteY7102" fmla="*/ 3131752 h 4661785"/>
                <a:gd name="connsiteX7103" fmla="*/ 5873243 w 8370445"/>
                <a:gd name="connsiteY7103" fmla="*/ 3127849 h 4661785"/>
                <a:gd name="connsiteX7104" fmla="*/ 5876573 w 8370445"/>
                <a:gd name="connsiteY7104" fmla="*/ 3126707 h 4661785"/>
                <a:gd name="connsiteX7105" fmla="*/ 5876573 w 8370445"/>
                <a:gd name="connsiteY7105" fmla="*/ 3123279 h 4661785"/>
                <a:gd name="connsiteX7106" fmla="*/ 5877715 w 8370445"/>
                <a:gd name="connsiteY7106" fmla="*/ 3112617 h 4661785"/>
                <a:gd name="connsiteX7107" fmla="*/ 5881140 w 8370445"/>
                <a:gd name="connsiteY7107" fmla="*/ 3105763 h 4661785"/>
                <a:gd name="connsiteX7108" fmla="*/ 5882378 w 8370445"/>
                <a:gd name="connsiteY7108" fmla="*/ 3103287 h 4661785"/>
                <a:gd name="connsiteX7109" fmla="*/ 5881140 w 8370445"/>
                <a:gd name="connsiteY7109" fmla="*/ 3100907 h 4661785"/>
                <a:gd name="connsiteX7110" fmla="*/ 5875812 w 8370445"/>
                <a:gd name="connsiteY7110" fmla="*/ 3090245 h 4661785"/>
                <a:gd name="connsiteX7111" fmla="*/ 5877334 w 8370445"/>
                <a:gd name="connsiteY7111" fmla="*/ 3086818 h 4661785"/>
                <a:gd name="connsiteX7112" fmla="*/ 5883043 w 8370445"/>
                <a:gd name="connsiteY7112" fmla="*/ 3086818 h 4661785"/>
                <a:gd name="connsiteX7113" fmla="*/ 5884756 w 8370445"/>
                <a:gd name="connsiteY7113" fmla="*/ 3084343 h 4661785"/>
                <a:gd name="connsiteX7114" fmla="*/ 5887325 w 8370445"/>
                <a:gd name="connsiteY7114" fmla="*/ 3080535 h 4661785"/>
                <a:gd name="connsiteX7115" fmla="*/ 5889894 w 8370445"/>
                <a:gd name="connsiteY7115" fmla="*/ 3076537 h 4661785"/>
                <a:gd name="connsiteX7116" fmla="*/ 5886374 w 8370445"/>
                <a:gd name="connsiteY7116" fmla="*/ 3073395 h 4661785"/>
                <a:gd name="connsiteX7117" fmla="*/ 5879808 w 8370445"/>
                <a:gd name="connsiteY7117" fmla="*/ 3067683 h 4661785"/>
                <a:gd name="connsiteX7118" fmla="*/ 5884566 w 8370445"/>
                <a:gd name="connsiteY7118" fmla="*/ 3061400 h 4661785"/>
                <a:gd name="connsiteX7119" fmla="*/ 5885327 w 8370445"/>
                <a:gd name="connsiteY7119" fmla="*/ 3060353 h 4661785"/>
                <a:gd name="connsiteX7120" fmla="*/ 5885327 w 8370445"/>
                <a:gd name="connsiteY7120" fmla="*/ 3059115 h 4661785"/>
                <a:gd name="connsiteX7121" fmla="*/ 5889228 w 8370445"/>
                <a:gd name="connsiteY7121" fmla="*/ 3038457 h 4661785"/>
                <a:gd name="connsiteX7122" fmla="*/ 5889228 w 8370445"/>
                <a:gd name="connsiteY7122" fmla="*/ 3037315 h 4661785"/>
                <a:gd name="connsiteX7123" fmla="*/ 5889228 w 8370445"/>
                <a:gd name="connsiteY7123" fmla="*/ 3036172 h 4661785"/>
                <a:gd name="connsiteX7124" fmla="*/ 5888657 w 8370445"/>
                <a:gd name="connsiteY7124" fmla="*/ 3033888 h 4661785"/>
                <a:gd name="connsiteX7125" fmla="*/ 5889228 w 8370445"/>
                <a:gd name="connsiteY7125" fmla="*/ 3033888 h 4661785"/>
                <a:gd name="connsiteX7126" fmla="*/ 5888467 w 8370445"/>
                <a:gd name="connsiteY7126" fmla="*/ 3033031 h 4661785"/>
                <a:gd name="connsiteX7127" fmla="*/ 5888467 w 8370445"/>
                <a:gd name="connsiteY7127" fmla="*/ 3031032 h 4661785"/>
                <a:gd name="connsiteX7128" fmla="*/ 5887801 w 8370445"/>
                <a:gd name="connsiteY7128" fmla="*/ 3028652 h 4661785"/>
                <a:gd name="connsiteX7129" fmla="*/ 5885517 w 8370445"/>
                <a:gd name="connsiteY7129" fmla="*/ 3027509 h 4661785"/>
                <a:gd name="connsiteX7130" fmla="*/ 5881235 w 8370445"/>
                <a:gd name="connsiteY7130" fmla="*/ 3025320 h 4661785"/>
                <a:gd name="connsiteX7131" fmla="*/ 5874670 w 8370445"/>
                <a:gd name="connsiteY7131" fmla="*/ 3018846 h 4661785"/>
                <a:gd name="connsiteX7132" fmla="*/ 5875431 w 8370445"/>
                <a:gd name="connsiteY7132" fmla="*/ 3013610 h 4661785"/>
                <a:gd name="connsiteX7133" fmla="*/ 5891036 w 8370445"/>
                <a:gd name="connsiteY7133" fmla="*/ 2988478 h 4661785"/>
                <a:gd name="connsiteX7134" fmla="*/ 5901313 w 8370445"/>
                <a:gd name="connsiteY7134" fmla="*/ 2981243 h 4661785"/>
                <a:gd name="connsiteX7135" fmla="*/ 5920344 w 8370445"/>
                <a:gd name="connsiteY7135" fmla="*/ 2983528 h 4661785"/>
                <a:gd name="connsiteX7136" fmla="*/ 5942704 w 8370445"/>
                <a:gd name="connsiteY7136" fmla="*/ 2994666 h 4661785"/>
                <a:gd name="connsiteX7137" fmla="*/ 5943275 w 8370445"/>
                <a:gd name="connsiteY7137" fmla="*/ 2994666 h 4661785"/>
                <a:gd name="connsiteX7138" fmla="*/ 5943275 w 8370445"/>
                <a:gd name="connsiteY7138" fmla="*/ 2994666 h 4661785"/>
                <a:gd name="connsiteX7139" fmla="*/ 5967064 w 8370445"/>
                <a:gd name="connsiteY7139" fmla="*/ 3000949 h 4661785"/>
                <a:gd name="connsiteX7140" fmla="*/ 5979338 w 8370445"/>
                <a:gd name="connsiteY7140" fmla="*/ 3008279 h 4661785"/>
                <a:gd name="connsiteX7141" fmla="*/ 5980956 w 8370445"/>
                <a:gd name="connsiteY7141" fmla="*/ 3009231 h 4661785"/>
                <a:gd name="connsiteX7142" fmla="*/ 5982859 w 8370445"/>
                <a:gd name="connsiteY7142" fmla="*/ 3009231 h 4661785"/>
                <a:gd name="connsiteX7143" fmla="*/ 5992375 w 8370445"/>
                <a:gd name="connsiteY7143" fmla="*/ 3007898 h 4661785"/>
                <a:gd name="connsiteX7144" fmla="*/ 5994183 w 8370445"/>
                <a:gd name="connsiteY7144" fmla="*/ 3007898 h 4661785"/>
                <a:gd name="connsiteX7145" fmla="*/ 5995419 w 8370445"/>
                <a:gd name="connsiteY7145" fmla="*/ 3006661 h 4661785"/>
                <a:gd name="connsiteX7146" fmla="*/ 5999321 w 8370445"/>
                <a:gd name="connsiteY7146" fmla="*/ 3002758 h 4661785"/>
                <a:gd name="connsiteX7147" fmla="*/ 6000177 w 8370445"/>
                <a:gd name="connsiteY7147" fmla="*/ 3001996 h 4661785"/>
                <a:gd name="connsiteX7148" fmla="*/ 6000177 w 8370445"/>
                <a:gd name="connsiteY7148" fmla="*/ 3000854 h 4661785"/>
                <a:gd name="connsiteX7149" fmla="*/ 6006648 w 8370445"/>
                <a:gd name="connsiteY7149" fmla="*/ 2984099 h 4661785"/>
                <a:gd name="connsiteX7150" fmla="*/ 6007694 w 8370445"/>
                <a:gd name="connsiteY7150" fmla="*/ 2981433 h 4661785"/>
                <a:gd name="connsiteX7151" fmla="*/ 6006077 w 8370445"/>
                <a:gd name="connsiteY7151" fmla="*/ 2979149 h 4661785"/>
                <a:gd name="connsiteX7152" fmla="*/ 5989330 w 8370445"/>
                <a:gd name="connsiteY7152" fmla="*/ 2953921 h 4661785"/>
                <a:gd name="connsiteX7153" fmla="*/ 5993611 w 8370445"/>
                <a:gd name="connsiteY7153" fmla="*/ 2932215 h 4661785"/>
                <a:gd name="connsiteX7154" fmla="*/ 5998084 w 8370445"/>
                <a:gd name="connsiteY7154" fmla="*/ 2928407 h 4661785"/>
                <a:gd name="connsiteX7155" fmla="*/ 6007599 w 8370445"/>
                <a:gd name="connsiteY7155" fmla="*/ 2929455 h 4661785"/>
                <a:gd name="connsiteX7156" fmla="*/ 6010168 w 8370445"/>
                <a:gd name="connsiteY7156" fmla="*/ 2929455 h 4661785"/>
                <a:gd name="connsiteX7157" fmla="*/ 6012071 w 8370445"/>
                <a:gd name="connsiteY7157" fmla="*/ 2927646 h 4661785"/>
                <a:gd name="connsiteX7158" fmla="*/ 6018922 w 8370445"/>
                <a:gd name="connsiteY7158" fmla="*/ 2920792 h 4661785"/>
                <a:gd name="connsiteX7159" fmla="*/ 6058982 w 8370445"/>
                <a:gd name="connsiteY7159" fmla="*/ 2906988 h 4661785"/>
                <a:gd name="connsiteX7160" fmla="*/ 6062693 w 8370445"/>
                <a:gd name="connsiteY7160" fmla="*/ 2905655 h 4661785"/>
                <a:gd name="connsiteX7161" fmla="*/ 6062693 w 8370445"/>
                <a:gd name="connsiteY7161" fmla="*/ 2891947 h 4661785"/>
                <a:gd name="connsiteX7162" fmla="*/ 6061266 w 8370445"/>
                <a:gd name="connsiteY7162" fmla="*/ 2890423 h 4661785"/>
                <a:gd name="connsiteX7163" fmla="*/ 6050323 w 8370445"/>
                <a:gd name="connsiteY7163" fmla="*/ 2878238 h 4661785"/>
                <a:gd name="connsiteX7164" fmla="*/ 6044994 w 8370445"/>
                <a:gd name="connsiteY7164" fmla="*/ 2865481 h 4661785"/>
                <a:gd name="connsiteX7165" fmla="*/ 6047753 w 8370445"/>
                <a:gd name="connsiteY7165" fmla="*/ 2857199 h 4661785"/>
                <a:gd name="connsiteX7166" fmla="*/ 6057269 w 8370445"/>
                <a:gd name="connsiteY7166" fmla="*/ 2849107 h 4661785"/>
                <a:gd name="connsiteX7167" fmla="*/ 6058411 w 8370445"/>
                <a:gd name="connsiteY7167" fmla="*/ 2848060 h 4661785"/>
                <a:gd name="connsiteX7168" fmla="*/ 6058887 w 8370445"/>
                <a:gd name="connsiteY7168" fmla="*/ 2846632 h 4661785"/>
                <a:gd name="connsiteX7169" fmla="*/ 6062312 w 8370445"/>
                <a:gd name="connsiteY7169" fmla="*/ 2835303 h 4661785"/>
                <a:gd name="connsiteX7170" fmla="*/ 6071161 w 8370445"/>
                <a:gd name="connsiteY7170" fmla="*/ 2838540 h 4661785"/>
                <a:gd name="connsiteX7171" fmla="*/ 6074777 w 8370445"/>
                <a:gd name="connsiteY7171" fmla="*/ 2839778 h 4661785"/>
                <a:gd name="connsiteX7172" fmla="*/ 6077156 w 8370445"/>
                <a:gd name="connsiteY7172" fmla="*/ 2836922 h 4661785"/>
                <a:gd name="connsiteX7173" fmla="*/ 6083626 w 8370445"/>
                <a:gd name="connsiteY7173" fmla="*/ 2829115 h 4661785"/>
                <a:gd name="connsiteX7174" fmla="*/ 6084959 w 8370445"/>
                <a:gd name="connsiteY7174" fmla="*/ 2827592 h 4661785"/>
                <a:gd name="connsiteX7175" fmla="*/ 6084959 w 8370445"/>
                <a:gd name="connsiteY7175" fmla="*/ 2818072 h 4661785"/>
                <a:gd name="connsiteX7176" fmla="*/ 6084388 w 8370445"/>
                <a:gd name="connsiteY7176" fmla="*/ 2816930 h 4661785"/>
                <a:gd name="connsiteX7177" fmla="*/ 6080486 w 8370445"/>
                <a:gd name="connsiteY7177" fmla="*/ 2808076 h 4661785"/>
                <a:gd name="connsiteX7178" fmla="*/ 6081057 w 8370445"/>
                <a:gd name="connsiteY7178" fmla="*/ 2807315 h 4661785"/>
                <a:gd name="connsiteX7179" fmla="*/ 6090572 w 8370445"/>
                <a:gd name="connsiteY7179" fmla="*/ 2813408 h 4661785"/>
                <a:gd name="connsiteX7180" fmla="*/ 6092571 w 8370445"/>
                <a:gd name="connsiteY7180" fmla="*/ 2814740 h 4661785"/>
                <a:gd name="connsiteX7181" fmla="*/ 6094854 w 8370445"/>
                <a:gd name="connsiteY7181" fmla="*/ 2814169 h 4661785"/>
                <a:gd name="connsiteX7182" fmla="*/ 6113124 w 8370445"/>
                <a:gd name="connsiteY7182" fmla="*/ 2809314 h 4661785"/>
                <a:gd name="connsiteX7183" fmla="*/ 6113885 w 8370445"/>
                <a:gd name="connsiteY7183" fmla="*/ 2817120 h 4661785"/>
                <a:gd name="connsiteX7184" fmla="*/ 6113885 w 8370445"/>
                <a:gd name="connsiteY7184" fmla="*/ 2822071 h 4661785"/>
                <a:gd name="connsiteX7185" fmla="*/ 6130632 w 8370445"/>
                <a:gd name="connsiteY7185" fmla="*/ 2822071 h 4661785"/>
                <a:gd name="connsiteX7186" fmla="*/ 6132250 w 8370445"/>
                <a:gd name="connsiteY7186" fmla="*/ 2819786 h 4661785"/>
                <a:gd name="connsiteX7187" fmla="*/ 6138720 w 8370445"/>
                <a:gd name="connsiteY7187" fmla="*/ 2810266 h 4661785"/>
                <a:gd name="connsiteX7188" fmla="*/ 6140718 w 8370445"/>
                <a:gd name="connsiteY7188" fmla="*/ 2807505 h 4661785"/>
                <a:gd name="connsiteX7189" fmla="*/ 6139101 w 8370445"/>
                <a:gd name="connsiteY7189" fmla="*/ 2804459 h 4661785"/>
                <a:gd name="connsiteX7190" fmla="*/ 6133582 w 8370445"/>
                <a:gd name="connsiteY7190" fmla="*/ 2794939 h 4661785"/>
                <a:gd name="connsiteX7191" fmla="*/ 6133582 w 8370445"/>
                <a:gd name="connsiteY7191" fmla="*/ 2792940 h 4661785"/>
                <a:gd name="connsiteX7192" fmla="*/ 6145096 w 8370445"/>
                <a:gd name="connsiteY7192" fmla="*/ 2800365 h 4661785"/>
                <a:gd name="connsiteX7193" fmla="*/ 6147379 w 8370445"/>
                <a:gd name="connsiteY7193" fmla="*/ 2801793 h 4661785"/>
                <a:gd name="connsiteX7194" fmla="*/ 6149949 w 8370445"/>
                <a:gd name="connsiteY7194" fmla="*/ 2800841 h 4661785"/>
                <a:gd name="connsiteX7195" fmla="*/ 6164697 w 8370445"/>
                <a:gd name="connsiteY7195" fmla="*/ 2795129 h 4661785"/>
                <a:gd name="connsiteX7196" fmla="*/ 6186202 w 8370445"/>
                <a:gd name="connsiteY7196" fmla="*/ 2803792 h 4661785"/>
                <a:gd name="connsiteX7197" fmla="*/ 6186202 w 8370445"/>
                <a:gd name="connsiteY7197" fmla="*/ 2805220 h 4661785"/>
                <a:gd name="connsiteX7198" fmla="*/ 6187153 w 8370445"/>
                <a:gd name="connsiteY7198" fmla="*/ 2807886 h 4661785"/>
                <a:gd name="connsiteX7199" fmla="*/ 6189818 w 8370445"/>
                <a:gd name="connsiteY7199" fmla="*/ 2808743 h 4661785"/>
                <a:gd name="connsiteX7200" fmla="*/ 6205327 w 8370445"/>
                <a:gd name="connsiteY7200" fmla="*/ 2813503 h 4661785"/>
                <a:gd name="connsiteX7201" fmla="*/ 6213416 w 8370445"/>
                <a:gd name="connsiteY7201" fmla="*/ 2821595 h 4661785"/>
                <a:gd name="connsiteX7202" fmla="*/ 6214367 w 8370445"/>
                <a:gd name="connsiteY7202" fmla="*/ 2822642 h 4661785"/>
                <a:gd name="connsiteX7203" fmla="*/ 6215890 w 8370445"/>
                <a:gd name="connsiteY7203" fmla="*/ 2822642 h 4661785"/>
                <a:gd name="connsiteX7204" fmla="*/ 6221028 w 8370445"/>
                <a:gd name="connsiteY7204" fmla="*/ 2823879 h 4661785"/>
                <a:gd name="connsiteX7205" fmla="*/ 6224453 w 8370445"/>
                <a:gd name="connsiteY7205" fmla="*/ 2824736 h 4661785"/>
                <a:gd name="connsiteX7206" fmla="*/ 6226642 w 8370445"/>
                <a:gd name="connsiteY7206" fmla="*/ 2821975 h 4661785"/>
                <a:gd name="connsiteX7207" fmla="*/ 6231780 w 8370445"/>
                <a:gd name="connsiteY7207" fmla="*/ 2815597 h 4661785"/>
                <a:gd name="connsiteX7208" fmla="*/ 6232637 w 8370445"/>
                <a:gd name="connsiteY7208" fmla="*/ 2814455 h 4661785"/>
                <a:gd name="connsiteX7209" fmla="*/ 6232637 w 8370445"/>
                <a:gd name="connsiteY7209" fmla="*/ 2813027 h 4661785"/>
                <a:gd name="connsiteX7210" fmla="*/ 6235967 w 8370445"/>
                <a:gd name="connsiteY7210" fmla="*/ 2791512 h 4661785"/>
                <a:gd name="connsiteX7211" fmla="*/ 6252523 w 8370445"/>
                <a:gd name="connsiteY7211" fmla="*/ 2784943 h 4661785"/>
                <a:gd name="connsiteX7212" fmla="*/ 6253380 w 8370445"/>
                <a:gd name="connsiteY7212" fmla="*/ 2784943 h 4661785"/>
                <a:gd name="connsiteX7213" fmla="*/ 6254141 w 8370445"/>
                <a:gd name="connsiteY7213" fmla="*/ 2784277 h 4661785"/>
                <a:gd name="connsiteX7214" fmla="*/ 6265559 w 8370445"/>
                <a:gd name="connsiteY7214" fmla="*/ 2773900 h 4661785"/>
                <a:gd name="connsiteX7215" fmla="*/ 6265559 w 8370445"/>
                <a:gd name="connsiteY7215" fmla="*/ 2773900 h 4661785"/>
                <a:gd name="connsiteX7216" fmla="*/ 6275075 w 8370445"/>
                <a:gd name="connsiteY7216" fmla="*/ 2789417 h 4661785"/>
                <a:gd name="connsiteX7217" fmla="*/ 6277168 w 8370445"/>
                <a:gd name="connsiteY7217" fmla="*/ 2792749 h 4661785"/>
                <a:gd name="connsiteX7218" fmla="*/ 6280974 w 8370445"/>
                <a:gd name="connsiteY7218" fmla="*/ 2791893 h 4661785"/>
                <a:gd name="connsiteX7219" fmla="*/ 6291060 w 8370445"/>
                <a:gd name="connsiteY7219" fmla="*/ 2789513 h 4661785"/>
                <a:gd name="connsiteX7220" fmla="*/ 6291060 w 8370445"/>
                <a:gd name="connsiteY7220" fmla="*/ 2799794 h 4661785"/>
                <a:gd name="connsiteX7221" fmla="*/ 6295247 w 8370445"/>
                <a:gd name="connsiteY7221" fmla="*/ 2800841 h 4661785"/>
                <a:gd name="connsiteX7222" fmla="*/ 6300386 w 8370445"/>
                <a:gd name="connsiteY7222" fmla="*/ 2802174 h 4661785"/>
                <a:gd name="connsiteX7223" fmla="*/ 6303336 w 8370445"/>
                <a:gd name="connsiteY7223" fmla="*/ 2802936 h 4661785"/>
                <a:gd name="connsiteX7224" fmla="*/ 6305524 w 8370445"/>
                <a:gd name="connsiteY7224" fmla="*/ 2800746 h 4661785"/>
                <a:gd name="connsiteX7225" fmla="*/ 6309425 w 8370445"/>
                <a:gd name="connsiteY7225" fmla="*/ 2796843 h 4661785"/>
                <a:gd name="connsiteX7226" fmla="*/ 6310662 w 8370445"/>
                <a:gd name="connsiteY7226" fmla="*/ 2795700 h 4661785"/>
                <a:gd name="connsiteX7227" fmla="*/ 6310662 w 8370445"/>
                <a:gd name="connsiteY7227" fmla="*/ 2793987 h 4661785"/>
                <a:gd name="connsiteX7228" fmla="*/ 6312565 w 8370445"/>
                <a:gd name="connsiteY7228" fmla="*/ 2783325 h 4661785"/>
                <a:gd name="connsiteX7229" fmla="*/ 6320654 w 8370445"/>
                <a:gd name="connsiteY7229" fmla="*/ 2781516 h 4661785"/>
                <a:gd name="connsiteX7230" fmla="*/ 6325126 w 8370445"/>
                <a:gd name="connsiteY7230" fmla="*/ 2780469 h 4661785"/>
                <a:gd name="connsiteX7231" fmla="*/ 6325126 w 8370445"/>
                <a:gd name="connsiteY7231" fmla="*/ 2775995 h 4661785"/>
                <a:gd name="connsiteX7232" fmla="*/ 6323984 w 8370445"/>
                <a:gd name="connsiteY7232" fmla="*/ 2752766 h 4661785"/>
                <a:gd name="connsiteX7233" fmla="*/ 6330645 w 8370445"/>
                <a:gd name="connsiteY7233" fmla="*/ 2750291 h 4661785"/>
                <a:gd name="connsiteX7234" fmla="*/ 6332262 w 8370445"/>
                <a:gd name="connsiteY7234" fmla="*/ 2749720 h 4661785"/>
                <a:gd name="connsiteX7235" fmla="*/ 6333213 w 8370445"/>
                <a:gd name="connsiteY7235" fmla="*/ 2748196 h 4661785"/>
                <a:gd name="connsiteX7236" fmla="*/ 6335783 w 8370445"/>
                <a:gd name="connsiteY7236" fmla="*/ 2744389 h 4661785"/>
                <a:gd name="connsiteX7237" fmla="*/ 6338066 w 8370445"/>
                <a:gd name="connsiteY7237" fmla="*/ 2740961 h 4661785"/>
                <a:gd name="connsiteX7238" fmla="*/ 6336924 w 8370445"/>
                <a:gd name="connsiteY7238" fmla="*/ 2739629 h 4661785"/>
                <a:gd name="connsiteX7239" fmla="*/ 6336924 w 8370445"/>
                <a:gd name="connsiteY7239" fmla="*/ 2739629 h 4661785"/>
                <a:gd name="connsiteX7240" fmla="*/ 6339303 w 8370445"/>
                <a:gd name="connsiteY7240" fmla="*/ 2738010 h 4661785"/>
                <a:gd name="connsiteX7241" fmla="*/ 6350627 w 8370445"/>
                <a:gd name="connsiteY7241" fmla="*/ 2730490 h 4661785"/>
                <a:gd name="connsiteX7242" fmla="*/ 6352815 w 8370445"/>
                <a:gd name="connsiteY7242" fmla="*/ 2741056 h 4661785"/>
                <a:gd name="connsiteX7243" fmla="*/ 6352815 w 8370445"/>
                <a:gd name="connsiteY7243" fmla="*/ 2743151 h 4661785"/>
                <a:gd name="connsiteX7244" fmla="*/ 6354528 w 8370445"/>
                <a:gd name="connsiteY7244" fmla="*/ 2744389 h 4661785"/>
                <a:gd name="connsiteX7245" fmla="*/ 6363567 w 8370445"/>
                <a:gd name="connsiteY7245" fmla="*/ 2750862 h 4661785"/>
                <a:gd name="connsiteX7246" fmla="*/ 6364614 w 8370445"/>
                <a:gd name="connsiteY7246" fmla="*/ 2751624 h 4661785"/>
                <a:gd name="connsiteX7247" fmla="*/ 6365946 w 8370445"/>
                <a:gd name="connsiteY7247" fmla="*/ 2751624 h 4661785"/>
                <a:gd name="connsiteX7248" fmla="*/ 6388878 w 8370445"/>
                <a:gd name="connsiteY7248" fmla="*/ 2755241 h 4661785"/>
                <a:gd name="connsiteX7249" fmla="*/ 6396776 w 8370445"/>
                <a:gd name="connsiteY7249" fmla="*/ 2762000 h 4661785"/>
                <a:gd name="connsiteX7250" fmla="*/ 6401153 w 8370445"/>
                <a:gd name="connsiteY7250" fmla="*/ 2765808 h 4661785"/>
                <a:gd name="connsiteX7251" fmla="*/ 6404674 w 8370445"/>
                <a:gd name="connsiteY7251" fmla="*/ 2761144 h 4661785"/>
                <a:gd name="connsiteX7252" fmla="*/ 6407718 w 8370445"/>
                <a:gd name="connsiteY7252" fmla="*/ 2757050 h 4661785"/>
                <a:gd name="connsiteX7253" fmla="*/ 6420659 w 8370445"/>
                <a:gd name="connsiteY7253" fmla="*/ 2751243 h 4661785"/>
                <a:gd name="connsiteX7254" fmla="*/ 6422753 w 8370445"/>
                <a:gd name="connsiteY7254" fmla="*/ 2750195 h 4661785"/>
                <a:gd name="connsiteX7255" fmla="*/ 6423514 w 8370445"/>
                <a:gd name="connsiteY7255" fmla="*/ 2747911 h 4661785"/>
                <a:gd name="connsiteX7256" fmla="*/ 6428652 w 8370445"/>
                <a:gd name="connsiteY7256" fmla="*/ 2732489 h 4661785"/>
                <a:gd name="connsiteX7257" fmla="*/ 6428652 w 8370445"/>
                <a:gd name="connsiteY7257" fmla="*/ 2731346 h 4661785"/>
                <a:gd name="connsiteX7258" fmla="*/ 6428652 w 8370445"/>
                <a:gd name="connsiteY7258" fmla="*/ 2730109 h 4661785"/>
                <a:gd name="connsiteX7259" fmla="*/ 6426274 w 8370445"/>
                <a:gd name="connsiteY7259" fmla="*/ 2707642 h 4661785"/>
                <a:gd name="connsiteX7260" fmla="*/ 6434171 w 8370445"/>
                <a:gd name="connsiteY7260" fmla="*/ 2696408 h 4661785"/>
                <a:gd name="connsiteX7261" fmla="*/ 6434838 w 8370445"/>
                <a:gd name="connsiteY7261" fmla="*/ 2695456 h 4661785"/>
                <a:gd name="connsiteX7262" fmla="*/ 6434838 w 8370445"/>
                <a:gd name="connsiteY7262" fmla="*/ 2694219 h 4661785"/>
                <a:gd name="connsiteX7263" fmla="*/ 6435789 w 8370445"/>
                <a:gd name="connsiteY7263" fmla="*/ 2688983 h 4661785"/>
                <a:gd name="connsiteX7264" fmla="*/ 6439785 w 8370445"/>
                <a:gd name="connsiteY7264" fmla="*/ 2686698 h 4661785"/>
                <a:gd name="connsiteX7265" fmla="*/ 6443496 w 8370445"/>
                <a:gd name="connsiteY7265" fmla="*/ 2688888 h 4661785"/>
                <a:gd name="connsiteX7266" fmla="*/ 6446636 w 8370445"/>
                <a:gd name="connsiteY7266" fmla="*/ 2690887 h 4661785"/>
                <a:gd name="connsiteX7267" fmla="*/ 6449586 w 8370445"/>
                <a:gd name="connsiteY7267" fmla="*/ 2688602 h 4661785"/>
                <a:gd name="connsiteX7268" fmla="*/ 6461290 w 8370445"/>
                <a:gd name="connsiteY7268" fmla="*/ 2679558 h 4661785"/>
                <a:gd name="connsiteX7269" fmla="*/ 6462717 w 8370445"/>
                <a:gd name="connsiteY7269" fmla="*/ 2678416 h 4661785"/>
                <a:gd name="connsiteX7270" fmla="*/ 6463193 w 8370445"/>
                <a:gd name="connsiteY7270" fmla="*/ 2676607 h 4661785"/>
                <a:gd name="connsiteX7271" fmla="*/ 6471567 w 8370445"/>
                <a:gd name="connsiteY7271" fmla="*/ 2645572 h 4661785"/>
                <a:gd name="connsiteX7272" fmla="*/ 6485935 w 8370445"/>
                <a:gd name="connsiteY7272" fmla="*/ 2638908 h 4661785"/>
                <a:gd name="connsiteX7273" fmla="*/ 6487362 w 8370445"/>
                <a:gd name="connsiteY7273" fmla="*/ 2638242 h 4661785"/>
                <a:gd name="connsiteX7274" fmla="*/ 6488218 w 8370445"/>
                <a:gd name="connsiteY7274" fmla="*/ 2637004 h 4661785"/>
                <a:gd name="connsiteX7275" fmla="*/ 6502396 w 8370445"/>
                <a:gd name="connsiteY7275" fmla="*/ 2616346 h 4661785"/>
                <a:gd name="connsiteX7276" fmla="*/ 6503918 w 8370445"/>
                <a:gd name="connsiteY7276" fmla="*/ 2614157 h 4661785"/>
                <a:gd name="connsiteX7277" fmla="*/ 6503062 w 8370445"/>
                <a:gd name="connsiteY7277" fmla="*/ 2611491 h 4661785"/>
                <a:gd name="connsiteX7278" fmla="*/ 6493547 w 8370445"/>
                <a:gd name="connsiteY7278" fmla="*/ 2582170 h 4661785"/>
                <a:gd name="connsiteX7279" fmla="*/ 6494784 w 8370445"/>
                <a:gd name="connsiteY7279" fmla="*/ 2577791 h 4661785"/>
                <a:gd name="connsiteX7280" fmla="*/ 6516289 w 8370445"/>
                <a:gd name="connsiteY7280" fmla="*/ 2572650 h 4661785"/>
                <a:gd name="connsiteX7281" fmla="*/ 6529800 w 8370445"/>
                <a:gd name="connsiteY7281" fmla="*/ 2582741 h 4661785"/>
                <a:gd name="connsiteX7282" fmla="*/ 6531799 w 8370445"/>
                <a:gd name="connsiteY7282" fmla="*/ 2584264 h 4661785"/>
                <a:gd name="connsiteX7283" fmla="*/ 6534368 w 8370445"/>
                <a:gd name="connsiteY7283" fmla="*/ 2583693 h 4661785"/>
                <a:gd name="connsiteX7284" fmla="*/ 6539506 w 8370445"/>
                <a:gd name="connsiteY7284" fmla="*/ 2582360 h 4661785"/>
                <a:gd name="connsiteX7285" fmla="*/ 6540553 w 8370445"/>
                <a:gd name="connsiteY7285" fmla="*/ 2582360 h 4661785"/>
                <a:gd name="connsiteX7286" fmla="*/ 6541504 w 8370445"/>
                <a:gd name="connsiteY7286" fmla="*/ 2581694 h 4661785"/>
                <a:gd name="connsiteX7287" fmla="*/ 6569003 w 8370445"/>
                <a:gd name="connsiteY7287" fmla="*/ 2560465 h 4661785"/>
                <a:gd name="connsiteX7288" fmla="*/ 6597549 w 8370445"/>
                <a:gd name="connsiteY7288" fmla="*/ 2552944 h 4661785"/>
                <a:gd name="connsiteX7289" fmla="*/ 6602688 w 8370445"/>
                <a:gd name="connsiteY7289" fmla="*/ 2551611 h 4661785"/>
                <a:gd name="connsiteX7290" fmla="*/ 6601450 w 8370445"/>
                <a:gd name="connsiteY7290" fmla="*/ 2546375 h 4661785"/>
                <a:gd name="connsiteX7291" fmla="*/ 6599453 w 8370445"/>
                <a:gd name="connsiteY7291" fmla="*/ 2538474 h 4661785"/>
                <a:gd name="connsiteX7292" fmla="*/ 6604495 w 8370445"/>
                <a:gd name="connsiteY7292" fmla="*/ 2531524 h 4661785"/>
                <a:gd name="connsiteX7293" fmla="*/ 6607160 w 8370445"/>
                <a:gd name="connsiteY7293" fmla="*/ 2527716 h 4661785"/>
                <a:gd name="connsiteX7294" fmla="*/ 6603925 w 8370445"/>
                <a:gd name="connsiteY7294" fmla="*/ 2524479 h 4661785"/>
                <a:gd name="connsiteX7295" fmla="*/ 6598691 w 8370445"/>
                <a:gd name="connsiteY7295" fmla="*/ 2519339 h 4661785"/>
                <a:gd name="connsiteX7296" fmla="*/ 6597169 w 8370445"/>
                <a:gd name="connsiteY7296" fmla="*/ 2517720 h 4661785"/>
                <a:gd name="connsiteX7297" fmla="*/ 6590508 w 8370445"/>
                <a:gd name="connsiteY7297" fmla="*/ 2517720 h 4661785"/>
                <a:gd name="connsiteX7298" fmla="*/ 6593648 w 8370445"/>
                <a:gd name="connsiteY7298" fmla="*/ 2506582 h 4661785"/>
                <a:gd name="connsiteX7299" fmla="*/ 6594409 w 8370445"/>
                <a:gd name="connsiteY7299" fmla="*/ 2504012 h 4661785"/>
                <a:gd name="connsiteX7300" fmla="*/ 6592792 w 8370445"/>
                <a:gd name="connsiteY7300" fmla="*/ 2501822 h 4661785"/>
                <a:gd name="connsiteX7301" fmla="*/ 6583276 w 8370445"/>
                <a:gd name="connsiteY7301" fmla="*/ 2489446 h 4661785"/>
                <a:gd name="connsiteX7302" fmla="*/ 6585846 w 8370445"/>
                <a:gd name="connsiteY7302" fmla="*/ 2485829 h 4661785"/>
                <a:gd name="connsiteX7303" fmla="*/ 6586417 w 8370445"/>
                <a:gd name="connsiteY7303" fmla="*/ 2488018 h 4661785"/>
                <a:gd name="connsiteX7304" fmla="*/ 6593077 w 8370445"/>
                <a:gd name="connsiteY7304" fmla="*/ 2482021 h 4661785"/>
                <a:gd name="connsiteX7305" fmla="*/ 6601356 w 8370445"/>
                <a:gd name="connsiteY7305" fmla="*/ 2474786 h 4661785"/>
                <a:gd name="connsiteX7306" fmla="*/ 6610871 w 8370445"/>
                <a:gd name="connsiteY7306" fmla="*/ 2482211 h 4661785"/>
                <a:gd name="connsiteX7307" fmla="*/ 6611822 w 8370445"/>
                <a:gd name="connsiteY7307" fmla="*/ 2483068 h 4661785"/>
                <a:gd name="connsiteX7308" fmla="*/ 6613059 w 8370445"/>
                <a:gd name="connsiteY7308" fmla="*/ 2483068 h 4661785"/>
                <a:gd name="connsiteX7309" fmla="*/ 6624668 w 8370445"/>
                <a:gd name="connsiteY7309" fmla="*/ 2485733 h 4661785"/>
                <a:gd name="connsiteX7310" fmla="*/ 6626571 w 8370445"/>
                <a:gd name="connsiteY7310" fmla="*/ 2485733 h 4661785"/>
                <a:gd name="connsiteX7311" fmla="*/ 6628284 w 8370445"/>
                <a:gd name="connsiteY7311" fmla="*/ 2484877 h 4661785"/>
                <a:gd name="connsiteX7312" fmla="*/ 6649027 w 8370445"/>
                <a:gd name="connsiteY7312" fmla="*/ 2474500 h 4661785"/>
                <a:gd name="connsiteX7313" fmla="*/ 6653119 w 8370445"/>
                <a:gd name="connsiteY7313" fmla="*/ 2483544 h 4661785"/>
                <a:gd name="connsiteX7314" fmla="*/ 6654641 w 8370445"/>
                <a:gd name="connsiteY7314" fmla="*/ 2486781 h 4661785"/>
                <a:gd name="connsiteX7315" fmla="*/ 6669105 w 8370445"/>
                <a:gd name="connsiteY7315" fmla="*/ 2486781 h 4661785"/>
                <a:gd name="connsiteX7316" fmla="*/ 6672911 w 8370445"/>
                <a:gd name="connsiteY7316" fmla="*/ 2489827 h 4661785"/>
                <a:gd name="connsiteX7317" fmla="*/ 6678905 w 8370445"/>
                <a:gd name="connsiteY7317" fmla="*/ 2504012 h 4661785"/>
                <a:gd name="connsiteX7318" fmla="*/ 6678905 w 8370445"/>
                <a:gd name="connsiteY7318" fmla="*/ 2504773 h 4661785"/>
                <a:gd name="connsiteX7319" fmla="*/ 6678905 w 8370445"/>
                <a:gd name="connsiteY7319" fmla="*/ 2505440 h 4661785"/>
                <a:gd name="connsiteX7320" fmla="*/ 6689753 w 8370445"/>
                <a:gd name="connsiteY7320" fmla="*/ 2518672 h 4661785"/>
                <a:gd name="connsiteX7321" fmla="*/ 6693369 w 8370445"/>
                <a:gd name="connsiteY7321" fmla="*/ 2532952 h 4661785"/>
                <a:gd name="connsiteX7322" fmla="*/ 6694130 w 8370445"/>
                <a:gd name="connsiteY7322" fmla="*/ 2536094 h 4661785"/>
                <a:gd name="connsiteX7323" fmla="*/ 6697270 w 8370445"/>
                <a:gd name="connsiteY7323" fmla="*/ 2536855 h 4661785"/>
                <a:gd name="connsiteX7324" fmla="*/ 6721820 w 8370445"/>
                <a:gd name="connsiteY7324" fmla="*/ 2543329 h 4661785"/>
                <a:gd name="connsiteX7325" fmla="*/ 6723152 w 8370445"/>
                <a:gd name="connsiteY7325" fmla="*/ 2543329 h 4661785"/>
                <a:gd name="connsiteX7326" fmla="*/ 6724484 w 8370445"/>
                <a:gd name="connsiteY7326" fmla="*/ 2543329 h 4661785"/>
                <a:gd name="connsiteX7327" fmla="*/ 6743515 w 8370445"/>
                <a:gd name="connsiteY7327" fmla="*/ 2538569 h 4661785"/>
                <a:gd name="connsiteX7328" fmla="*/ 6757502 w 8370445"/>
                <a:gd name="connsiteY7328" fmla="*/ 2541710 h 4661785"/>
                <a:gd name="connsiteX7329" fmla="*/ 6764163 w 8370445"/>
                <a:gd name="connsiteY7329" fmla="*/ 2548374 h 4661785"/>
                <a:gd name="connsiteX7330" fmla="*/ 6765114 w 8370445"/>
                <a:gd name="connsiteY7330" fmla="*/ 2549326 h 4661785"/>
                <a:gd name="connsiteX7331" fmla="*/ 6766351 w 8370445"/>
                <a:gd name="connsiteY7331" fmla="*/ 2549326 h 4661785"/>
                <a:gd name="connsiteX7332" fmla="*/ 6772061 w 8370445"/>
                <a:gd name="connsiteY7332" fmla="*/ 2551230 h 4661785"/>
                <a:gd name="connsiteX7333" fmla="*/ 6776247 w 8370445"/>
                <a:gd name="connsiteY7333" fmla="*/ 2558465 h 4661785"/>
                <a:gd name="connsiteX7334" fmla="*/ 6777294 w 8370445"/>
                <a:gd name="connsiteY7334" fmla="*/ 2560369 h 4661785"/>
                <a:gd name="connsiteX7335" fmla="*/ 6779292 w 8370445"/>
                <a:gd name="connsiteY7335" fmla="*/ 2561036 h 4661785"/>
                <a:gd name="connsiteX7336" fmla="*/ 6800321 w 8370445"/>
                <a:gd name="connsiteY7336" fmla="*/ 2569413 h 4661785"/>
                <a:gd name="connsiteX7337" fmla="*/ 6802320 w 8370445"/>
                <a:gd name="connsiteY7337" fmla="*/ 2569984 h 4661785"/>
                <a:gd name="connsiteX7338" fmla="*/ 6804317 w 8370445"/>
                <a:gd name="connsiteY7338" fmla="*/ 2569032 h 4661785"/>
                <a:gd name="connsiteX7339" fmla="*/ 6809456 w 8370445"/>
                <a:gd name="connsiteY7339" fmla="*/ 2566462 h 4661785"/>
                <a:gd name="connsiteX7340" fmla="*/ 6811549 w 8370445"/>
                <a:gd name="connsiteY7340" fmla="*/ 2565510 h 4661785"/>
                <a:gd name="connsiteX7341" fmla="*/ 6812215 w 8370445"/>
                <a:gd name="connsiteY7341" fmla="*/ 2563320 h 4661785"/>
                <a:gd name="connsiteX7342" fmla="*/ 6815355 w 8370445"/>
                <a:gd name="connsiteY7342" fmla="*/ 2553801 h 4661785"/>
                <a:gd name="connsiteX7343" fmla="*/ 6826203 w 8370445"/>
                <a:gd name="connsiteY7343" fmla="*/ 2549231 h 4661785"/>
                <a:gd name="connsiteX7344" fmla="*/ 6836860 w 8370445"/>
                <a:gd name="connsiteY7344" fmla="*/ 2554562 h 4661785"/>
                <a:gd name="connsiteX7345" fmla="*/ 6838002 w 8370445"/>
                <a:gd name="connsiteY7345" fmla="*/ 2555133 h 4661785"/>
                <a:gd name="connsiteX7346" fmla="*/ 6853512 w 8370445"/>
                <a:gd name="connsiteY7346" fmla="*/ 2555133 h 4661785"/>
                <a:gd name="connsiteX7347" fmla="*/ 6858841 w 8370445"/>
                <a:gd name="connsiteY7347" fmla="*/ 2557799 h 4661785"/>
                <a:gd name="connsiteX7348" fmla="*/ 6863122 w 8370445"/>
                <a:gd name="connsiteY7348" fmla="*/ 2564368 h 4661785"/>
                <a:gd name="connsiteX7349" fmla="*/ 6866548 w 8370445"/>
                <a:gd name="connsiteY7349" fmla="*/ 2569509 h 4661785"/>
                <a:gd name="connsiteX7350" fmla="*/ 6871210 w 8370445"/>
                <a:gd name="connsiteY7350" fmla="*/ 2565415 h 4661785"/>
                <a:gd name="connsiteX7351" fmla="*/ 6878442 w 8370445"/>
                <a:gd name="connsiteY7351" fmla="*/ 2559227 h 4661785"/>
                <a:gd name="connsiteX7352" fmla="*/ 6887958 w 8370445"/>
                <a:gd name="connsiteY7352" fmla="*/ 2560274 h 4661785"/>
                <a:gd name="connsiteX7353" fmla="*/ 6889289 w 8370445"/>
                <a:gd name="connsiteY7353" fmla="*/ 2560274 h 4661785"/>
                <a:gd name="connsiteX7354" fmla="*/ 6890621 w 8370445"/>
                <a:gd name="connsiteY7354" fmla="*/ 2559703 h 4661785"/>
                <a:gd name="connsiteX7355" fmla="*/ 6896997 w 8370445"/>
                <a:gd name="connsiteY7355" fmla="*/ 2557133 h 4661785"/>
                <a:gd name="connsiteX7356" fmla="*/ 6899375 w 8370445"/>
                <a:gd name="connsiteY7356" fmla="*/ 2556180 h 4661785"/>
                <a:gd name="connsiteX7357" fmla="*/ 6900137 w 8370445"/>
                <a:gd name="connsiteY7357" fmla="*/ 2553801 h 4661785"/>
                <a:gd name="connsiteX7358" fmla="*/ 6903562 w 8370445"/>
                <a:gd name="connsiteY7358" fmla="*/ 2543424 h 4661785"/>
                <a:gd name="connsiteX7359" fmla="*/ 6915647 w 8370445"/>
                <a:gd name="connsiteY7359" fmla="*/ 2531429 h 4661785"/>
                <a:gd name="connsiteX7360" fmla="*/ 6922879 w 8370445"/>
                <a:gd name="connsiteY7360" fmla="*/ 2530382 h 4661785"/>
                <a:gd name="connsiteX7361" fmla="*/ 6924401 w 8370445"/>
                <a:gd name="connsiteY7361" fmla="*/ 2530382 h 4661785"/>
                <a:gd name="connsiteX7362" fmla="*/ 6925638 w 8370445"/>
                <a:gd name="connsiteY7362" fmla="*/ 2529430 h 4661785"/>
                <a:gd name="connsiteX7363" fmla="*/ 6931918 w 8370445"/>
                <a:gd name="connsiteY7363" fmla="*/ 2524004 h 4661785"/>
                <a:gd name="connsiteX7364" fmla="*/ 6934202 w 8370445"/>
                <a:gd name="connsiteY7364" fmla="*/ 2525146 h 4661785"/>
                <a:gd name="connsiteX7365" fmla="*/ 6940006 w 8370445"/>
                <a:gd name="connsiteY7365" fmla="*/ 2547327 h 4661785"/>
                <a:gd name="connsiteX7366" fmla="*/ 6940006 w 8370445"/>
                <a:gd name="connsiteY7366" fmla="*/ 2548279 h 4661785"/>
                <a:gd name="connsiteX7367" fmla="*/ 6940577 w 8370445"/>
                <a:gd name="connsiteY7367" fmla="*/ 2549041 h 4661785"/>
                <a:gd name="connsiteX7368" fmla="*/ 6947047 w 8370445"/>
                <a:gd name="connsiteY7368" fmla="*/ 2558085 h 4661785"/>
                <a:gd name="connsiteX7369" fmla="*/ 6948380 w 8370445"/>
                <a:gd name="connsiteY7369" fmla="*/ 2559989 h 4661785"/>
                <a:gd name="connsiteX7370" fmla="*/ 6950568 w 8370445"/>
                <a:gd name="connsiteY7370" fmla="*/ 2559989 h 4661785"/>
                <a:gd name="connsiteX7371" fmla="*/ 6971597 w 8370445"/>
                <a:gd name="connsiteY7371" fmla="*/ 2563416 h 4661785"/>
                <a:gd name="connsiteX7372" fmla="*/ 6976735 w 8370445"/>
                <a:gd name="connsiteY7372" fmla="*/ 2570651 h 4661785"/>
                <a:gd name="connsiteX7373" fmla="*/ 6977687 w 8370445"/>
                <a:gd name="connsiteY7373" fmla="*/ 2571983 h 4661785"/>
                <a:gd name="connsiteX7374" fmla="*/ 6979304 w 8370445"/>
                <a:gd name="connsiteY7374" fmla="*/ 2572555 h 4661785"/>
                <a:gd name="connsiteX7375" fmla="*/ 6987583 w 8370445"/>
                <a:gd name="connsiteY7375" fmla="*/ 2575696 h 4661785"/>
                <a:gd name="connsiteX7376" fmla="*/ 6992531 w 8370445"/>
                <a:gd name="connsiteY7376" fmla="*/ 2585216 h 4661785"/>
                <a:gd name="connsiteX7377" fmla="*/ 6992531 w 8370445"/>
                <a:gd name="connsiteY7377" fmla="*/ 2595498 h 4661785"/>
                <a:gd name="connsiteX7378" fmla="*/ 6993102 w 8370445"/>
                <a:gd name="connsiteY7378" fmla="*/ 2596640 h 4661785"/>
                <a:gd name="connsiteX7379" fmla="*/ 6999096 w 8370445"/>
                <a:gd name="connsiteY7379" fmla="*/ 2608730 h 4661785"/>
                <a:gd name="connsiteX7380" fmla="*/ 6999857 w 8370445"/>
                <a:gd name="connsiteY7380" fmla="*/ 2617108 h 4661785"/>
                <a:gd name="connsiteX7381" fmla="*/ 6996432 w 8370445"/>
                <a:gd name="connsiteY7381" fmla="*/ 2619297 h 4661785"/>
                <a:gd name="connsiteX7382" fmla="*/ 6993007 w 8370445"/>
                <a:gd name="connsiteY7382" fmla="*/ 2621297 h 4661785"/>
                <a:gd name="connsiteX7383" fmla="*/ 6993958 w 8370445"/>
                <a:gd name="connsiteY7383" fmla="*/ 2625200 h 4661785"/>
                <a:gd name="connsiteX7384" fmla="*/ 6996147 w 8370445"/>
                <a:gd name="connsiteY7384" fmla="*/ 2634053 h 4661785"/>
                <a:gd name="connsiteX7385" fmla="*/ 6996147 w 8370445"/>
                <a:gd name="connsiteY7385" fmla="*/ 2634053 h 4661785"/>
                <a:gd name="connsiteX7386" fmla="*/ 6993007 w 8370445"/>
                <a:gd name="connsiteY7386" fmla="*/ 2635671 h 4661785"/>
                <a:gd name="connsiteX7387" fmla="*/ 6989106 w 8370445"/>
                <a:gd name="connsiteY7387" fmla="*/ 2637576 h 4661785"/>
                <a:gd name="connsiteX7388" fmla="*/ 6990152 w 8370445"/>
                <a:gd name="connsiteY7388" fmla="*/ 2641859 h 4661785"/>
                <a:gd name="connsiteX7389" fmla="*/ 6991484 w 8370445"/>
                <a:gd name="connsiteY7389" fmla="*/ 2647000 h 4661785"/>
                <a:gd name="connsiteX7390" fmla="*/ 6991484 w 8370445"/>
                <a:gd name="connsiteY7390" fmla="*/ 2649095 h 4661785"/>
                <a:gd name="connsiteX7391" fmla="*/ 6993387 w 8370445"/>
                <a:gd name="connsiteY7391" fmla="*/ 2650237 h 4661785"/>
                <a:gd name="connsiteX7392" fmla="*/ 7002902 w 8370445"/>
                <a:gd name="connsiteY7392" fmla="*/ 2656139 h 4661785"/>
                <a:gd name="connsiteX7393" fmla="*/ 7016509 w 8370445"/>
                <a:gd name="connsiteY7393" fmla="*/ 2675845 h 4661785"/>
                <a:gd name="connsiteX7394" fmla="*/ 7016985 w 8370445"/>
                <a:gd name="connsiteY7394" fmla="*/ 2676607 h 4661785"/>
                <a:gd name="connsiteX7395" fmla="*/ 7017651 w 8370445"/>
                <a:gd name="connsiteY7395" fmla="*/ 2677178 h 4661785"/>
                <a:gd name="connsiteX7396" fmla="*/ 7025264 w 8370445"/>
                <a:gd name="connsiteY7396" fmla="*/ 2682795 h 4661785"/>
                <a:gd name="connsiteX7397" fmla="*/ 7023456 w 8370445"/>
                <a:gd name="connsiteY7397" fmla="*/ 2690982 h 4661785"/>
                <a:gd name="connsiteX7398" fmla="*/ 7022504 w 8370445"/>
                <a:gd name="connsiteY7398" fmla="*/ 2695076 h 4661785"/>
                <a:gd name="connsiteX7399" fmla="*/ 7026310 w 8370445"/>
                <a:gd name="connsiteY7399" fmla="*/ 2696979 h 4661785"/>
                <a:gd name="connsiteX7400" fmla="*/ 7037443 w 8370445"/>
                <a:gd name="connsiteY7400" fmla="*/ 2702596 h 4661785"/>
                <a:gd name="connsiteX7401" fmla="*/ 7044390 w 8370445"/>
                <a:gd name="connsiteY7401" fmla="*/ 2717638 h 4661785"/>
                <a:gd name="connsiteX7402" fmla="*/ 7045246 w 8370445"/>
                <a:gd name="connsiteY7402" fmla="*/ 2719446 h 4661785"/>
                <a:gd name="connsiteX7403" fmla="*/ 7046958 w 8370445"/>
                <a:gd name="connsiteY7403" fmla="*/ 2720208 h 4661785"/>
                <a:gd name="connsiteX7404" fmla="*/ 7059423 w 8370445"/>
                <a:gd name="connsiteY7404" fmla="*/ 2726491 h 4661785"/>
                <a:gd name="connsiteX7405" fmla="*/ 7059423 w 8370445"/>
                <a:gd name="connsiteY7405" fmla="*/ 2732298 h 4661785"/>
                <a:gd name="connsiteX7406" fmla="*/ 7060089 w 8370445"/>
                <a:gd name="connsiteY7406" fmla="*/ 2733441 h 4661785"/>
                <a:gd name="connsiteX7407" fmla="*/ 7067797 w 8370445"/>
                <a:gd name="connsiteY7407" fmla="*/ 2747721 h 4661785"/>
                <a:gd name="connsiteX7408" fmla="*/ 7069129 w 8370445"/>
                <a:gd name="connsiteY7408" fmla="*/ 2750100 h 4661785"/>
                <a:gd name="connsiteX7409" fmla="*/ 7071888 w 8370445"/>
                <a:gd name="connsiteY7409" fmla="*/ 2750100 h 4661785"/>
                <a:gd name="connsiteX7410" fmla="*/ 7080357 w 8370445"/>
                <a:gd name="connsiteY7410" fmla="*/ 2751148 h 4661785"/>
                <a:gd name="connsiteX7411" fmla="*/ 7085495 w 8370445"/>
                <a:gd name="connsiteY7411" fmla="*/ 2756288 h 4661785"/>
                <a:gd name="connsiteX7412" fmla="*/ 7088826 w 8370445"/>
                <a:gd name="connsiteY7412" fmla="*/ 2759620 h 4661785"/>
                <a:gd name="connsiteX7413" fmla="*/ 7092632 w 8370445"/>
                <a:gd name="connsiteY7413" fmla="*/ 2756764 h 4661785"/>
                <a:gd name="connsiteX7414" fmla="*/ 7092632 w 8370445"/>
                <a:gd name="connsiteY7414" fmla="*/ 2756764 h 4661785"/>
                <a:gd name="connsiteX7415" fmla="*/ 7094821 w 8370445"/>
                <a:gd name="connsiteY7415" fmla="*/ 2760382 h 4661785"/>
                <a:gd name="connsiteX7416" fmla="*/ 7096343 w 8370445"/>
                <a:gd name="connsiteY7416" fmla="*/ 2763143 h 4661785"/>
                <a:gd name="connsiteX7417" fmla="*/ 7098246 w 8370445"/>
                <a:gd name="connsiteY7417" fmla="*/ 2763143 h 4661785"/>
                <a:gd name="connsiteX7418" fmla="*/ 7098246 w 8370445"/>
                <a:gd name="connsiteY7418" fmla="*/ 2764571 h 4661785"/>
                <a:gd name="connsiteX7419" fmla="*/ 7097389 w 8370445"/>
                <a:gd name="connsiteY7419" fmla="*/ 2770187 h 4661785"/>
                <a:gd name="connsiteX7420" fmla="*/ 7103004 w 8370445"/>
                <a:gd name="connsiteY7420" fmla="*/ 2770854 h 4661785"/>
                <a:gd name="connsiteX7421" fmla="*/ 7112519 w 8370445"/>
                <a:gd name="connsiteY7421" fmla="*/ 2771996 h 4661785"/>
                <a:gd name="connsiteX7422" fmla="*/ 7118038 w 8370445"/>
                <a:gd name="connsiteY7422" fmla="*/ 2775233 h 4661785"/>
                <a:gd name="connsiteX7423" fmla="*/ 7121559 w 8370445"/>
                <a:gd name="connsiteY7423" fmla="*/ 2777422 h 4661785"/>
                <a:gd name="connsiteX7424" fmla="*/ 7676302 w 8370445"/>
                <a:gd name="connsiteY7424" fmla="*/ 2308664 h 4661785"/>
                <a:gd name="connsiteX7425" fmla="*/ 7675731 w 8370445"/>
                <a:gd name="connsiteY7425" fmla="*/ 2309711 h 4661785"/>
                <a:gd name="connsiteX7426" fmla="*/ 7665455 w 8370445"/>
                <a:gd name="connsiteY7426" fmla="*/ 2328751 h 4661785"/>
                <a:gd name="connsiteX7427" fmla="*/ 7663933 w 8370445"/>
                <a:gd name="connsiteY7427" fmla="*/ 2331702 h 4661785"/>
                <a:gd name="connsiteX7428" fmla="*/ 7665740 w 8370445"/>
                <a:gd name="connsiteY7428" fmla="*/ 2334368 h 4661785"/>
                <a:gd name="connsiteX7429" fmla="*/ 7666597 w 8370445"/>
                <a:gd name="connsiteY7429" fmla="*/ 2335701 h 4661785"/>
                <a:gd name="connsiteX7430" fmla="*/ 7664503 w 8370445"/>
                <a:gd name="connsiteY7430" fmla="*/ 2340651 h 4661785"/>
                <a:gd name="connsiteX7431" fmla="*/ 7662220 w 8370445"/>
                <a:gd name="connsiteY7431" fmla="*/ 2340175 h 4661785"/>
                <a:gd name="connsiteX7432" fmla="*/ 7657652 w 8370445"/>
                <a:gd name="connsiteY7432" fmla="*/ 2339223 h 4661785"/>
                <a:gd name="connsiteX7433" fmla="*/ 7656130 w 8370445"/>
                <a:gd name="connsiteY7433" fmla="*/ 2343602 h 4661785"/>
                <a:gd name="connsiteX7434" fmla="*/ 7652609 w 8370445"/>
                <a:gd name="connsiteY7434" fmla="*/ 2353122 h 4661785"/>
                <a:gd name="connsiteX7435" fmla="*/ 7650801 w 8370445"/>
                <a:gd name="connsiteY7435" fmla="*/ 2355216 h 4661785"/>
                <a:gd name="connsiteX7436" fmla="*/ 7649469 w 8370445"/>
                <a:gd name="connsiteY7436" fmla="*/ 2352551 h 4661785"/>
                <a:gd name="connsiteX7437" fmla="*/ 7644521 w 8370445"/>
                <a:gd name="connsiteY7437" fmla="*/ 2354931 h 4661785"/>
                <a:gd name="connsiteX7438" fmla="*/ 7641952 w 8370445"/>
                <a:gd name="connsiteY7438" fmla="*/ 2356263 h 4661785"/>
                <a:gd name="connsiteX7439" fmla="*/ 7640715 w 8370445"/>
                <a:gd name="connsiteY7439" fmla="*/ 2356930 h 4661785"/>
                <a:gd name="connsiteX7440" fmla="*/ 7639858 w 8370445"/>
                <a:gd name="connsiteY7440" fmla="*/ 2358072 h 4661785"/>
                <a:gd name="connsiteX7441" fmla="*/ 7632151 w 8370445"/>
                <a:gd name="connsiteY7441" fmla="*/ 2369686 h 4661785"/>
                <a:gd name="connsiteX7442" fmla="*/ 7631675 w 8370445"/>
                <a:gd name="connsiteY7442" fmla="*/ 2370448 h 4661785"/>
                <a:gd name="connsiteX7443" fmla="*/ 7631675 w 8370445"/>
                <a:gd name="connsiteY7443" fmla="*/ 2371305 h 4661785"/>
                <a:gd name="connsiteX7444" fmla="*/ 7625681 w 8370445"/>
                <a:gd name="connsiteY7444" fmla="*/ 2392915 h 4661785"/>
                <a:gd name="connsiteX7445" fmla="*/ 7607316 w 8370445"/>
                <a:gd name="connsiteY7445" fmla="*/ 2382253 h 4661785"/>
                <a:gd name="connsiteX7446" fmla="*/ 7602844 w 8370445"/>
                <a:gd name="connsiteY7446" fmla="*/ 2379587 h 4661785"/>
                <a:gd name="connsiteX7447" fmla="*/ 7599989 w 8370445"/>
                <a:gd name="connsiteY7447" fmla="*/ 2383966 h 4661785"/>
                <a:gd name="connsiteX7448" fmla="*/ 7590950 w 8370445"/>
                <a:gd name="connsiteY7448" fmla="*/ 2398246 h 4661785"/>
                <a:gd name="connsiteX7449" fmla="*/ 7590093 w 8370445"/>
                <a:gd name="connsiteY7449" fmla="*/ 2399579 h 4661785"/>
                <a:gd name="connsiteX7450" fmla="*/ 7590093 w 8370445"/>
                <a:gd name="connsiteY7450" fmla="*/ 2427662 h 4661785"/>
                <a:gd name="connsiteX7451" fmla="*/ 7588095 w 8370445"/>
                <a:gd name="connsiteY7451" fmla="*/ 2427662 h 4661785"/>
                <a:gd name="connsiteX7452" fmla="*/ 7584574 w 8370445"/>
                <a:gd name="connsiteY7452" fmla="*/ 2428424 h 4661785"/>
                <a:gd name="connsiteX7453" fmla="*/ 7583814 w 8370445"/>
                <a:gd name="connsiteY7453" fmla="*/ 2431851 h 4661785"/>
                <a:gd name="connsiteX7454" fmla="*/ 7574964 w 8370445"/>
                <a:gd name="connsiteY7454" fmla="*/ 2471168 h 4661785"/>
                <a:gd name="connsiteX7455" fmla="*/ 7566876 w 8370445"/>
                <a:gd name="connsiteY7455" fmla="*/ 2486210 h 4661785"/>
                <a:gd name="connsiteX7456" fmla="*/ 7564497 w 8370445"/>
                <a:gd name="connsiteY7456" fmla="*/ 2487923 h 4661785"/>
                <a:gd name="connsiteX7457" fmla="*/ 7538140 w 8370445"/>
                <a:gd name="connsiteY7457" fmla="*/ 2483544 h 4661785"/>
                <a:gd name="connsiteX7458" fmla="*/ 7526626 w 8370445"/>
                <a:gd name="connsiteY7458" fmla="*/ 2466123 h 4661785"/>
                <a:gd name="connsiteX7459" fmla="*/ 7525389 w 8370445"/>
                <a:gd name="connsiteY7459" fmla="*/ 2464409 h 4661785"/>
                <a:gd name="connsiteX7460" fmla="*/ 7523391 w 8370445"/>
                <a:gd name="connsiteY7460" fmla="*/ 2464409 h 4661785"/>
                <a:gd name="connsiteX7461" fmla="*/ 7504360 w 8370445"/>
                <a:gd name="connsiteY7461" fmla="*/ 2459268 h 4661785"/>
                <a:gd name="connsiteX7462" fmla="*/ 7499032 w 8370445"/>
                <a:gd name="connsiteY7462" fmla="*/ 2457840 h 4661785"/>
                <a:gd name="connsiteX7463" fmla="*/ 7497699 w 8370445"/>
                <a:gd name="connsiteY7463" fmla="*/ 2463171 h 4661785"/>
                <a:gd name="connsiteX7464" fmla="*/ 7495131 w 8370445"/>
                <a:gd name="connsiteY7464" fmla="*/ 2473453 h 4661785"/>
                <a:gd name="connsiteX7465" fmla="*/ 7495131 w 8370445"/>
                <a:gd name="connsiteY7465" fmla="*/ 2474690 h 4661785"/>
                <a:gd name="connsiteX7466" fmla="*/ 7495131 w 8370445"/>
                <a:gd name="connsiteY7466" fmla="*/ 2475928 h 4661785"/>
                <a:gd name="connsiteX7467" fmla="*/ 7495987 w 8370445"/>
                <a:gd name="connsiteY7467" fmla="*/ 2479927 h 4661785"/>
                <a:gd name="connsiteX7468" fmla="*/ 7493513 w 8370445"/>
                <a:gd name="connsiteY7468" fmla="*/ 2483163 h 4661785"/>
                <a:gd name="connsiteX7469" fmla="*/ 7491990 w 8370445"/>
                <a:gd name="connsiteY7469" fmla="*/ 2485258 h 4661785"/>
                <a:gd name="connsiteX7470" fmla="*/ 7492561 w 8370445"/>
                <a:gd name="connsiteY7470" fmla="*/ 2487733 h 4661785"/>
                <a:gd name="connsiteX7471" fmla="*/ 7495987 w 8370445"/>
                <a:gd name="connsiteY7471" fmla="*/ 2501156 h 4661785"/>
                <a:gd name="connsiteX7472" fmla="*/ 7491895 w 8370445"/>
                <a:gd name="connsiteY7472" fmla="*/ 2508296 h 4661785"/>
                <a:gd name="connsiteX7473" fmla="*/ 7491134 w 8370445"/>
                <a:gd name="connsiteY7473" fmla="*/ 2509533 h 4661785"/>
                <a:gd name="connsiteX7474" fmla="*/ 7491134 w 8370445"/>
                <a:gd name="connsiteY7474" fmla="*/ 2515816 h 4661785"/>
                <a:gd name="connsiteX7475" fmla="*/ 7487899 w 8370445"/>
                <a:gd name="connsiteY7475" fmla="*/ 2515816 h 4661785"/>
                <a:gd name="connsiteX7476" fmla="*/ 7486471 w 8370445"/>
                <a:gd name="connsiteY7476" fmla="*/ 2519053 h 4661785"/>
                <a:gd name="connsiteX7477" fmla="*/ 7481333 w 8370445"/>
                <a:gd name="connsiteY7477" fmla="*/ 2530667 h 4661785"/>
                <a:gd name="connsiteX7478" fmla="*/ 7480287 w 8370445"/>
                <a:gd name="connsiteY7478" fmla="*/ 2533047 h 4661785"/>
                <a:gd name="connsiteX7479" fmla="*/ 7481429 w 8370445"/>
                <a:gd name="connsiteY7479" fmla="*/ 2535332 h 4661785"/>
                <a:gd name="connsiteX7480" fmla="*/ 7483712 w 8370445"/>
                <a:gd name="connsiteY7480" fmla="*/ 2539997 h 4661785"/>
                <a:gd name="connsiteX7481" fmla="*/ 7466394 w 8370445"/>
                <a:gd name="connsiteY7481" fmla="*/ 2561892 h 4661785"/>
                <a:gd name="connsiteX7482" fmla="*/ 7465157 w 8370445"/>
                <a:gd name="connsiteY7482" fmla="*/ 2563606 h 4661785"/>
                <a:gd name="connsiteX7483" fmla="*/ 7465157 w 8370445"/>
                <a:gd name="connsiteY7483" fmla="*/ 2565700 h 4661785"/>
                <a:gd name="connsiteX7484" fmla="*/ 7466394 w 8370445"/>
                <a:gd name="connsiteY7484" fmla="*/ 2581503 h 4661785"/>
                <a:gd name="connsiteX7485" fmla="*/ 7459258 w 8370445"/>
                <a:gd name="connsiteY7485" fmla="*/ 2607778 h 4661785"/>
                <a:gd name="connsiteX7486" fmla="*/ 7449742 w 8370445"/>
                <a:gd name="connsiteY7486" fmla="*/ 2618441 h 4661785"/>
                <a:gd name="connsiteX7487" fmla="*/ 7449171 w 8370445"/>
                <a:gd name="connsiteY7487" fmla="*/ 2619107 h 4661785"/>
                <a:gd name="connsiteX7488" fmla="*/ 7449171 w 8370445"/>
                <a:gd name="connsiteY7488" fmla="*/ 2619868 h 4661785"/>
                <a:gd name="connsiteX7489" fmla="*/ 7443463 w 8370445"/>
                <a:gd name="connsiteY7489" fmla="*/ 2632244 h 4661785"/>
                <a:gd name="connsiteX7490" fmla="*/ 7437468 w 8370445"/>
                <a:gd name="connsiteY7490" fmla="*/ 2635291 h 4661785"/>
                <a:gd name="connsiteX7491" fmla="*/ 7434423 w 8370445"/>
                <a:gd name="connsiteY7491" fmla="*/ 2636814 h 4661785"/>
                <a:gd name="connsiteX7492" fmla="*/ 7434423 w 8370445"/>
                <a:gd name="connsiteY7492" fmla="*/ 2646334 h 4661785"/>
                <a:gd name="connsiteX7493" fmla="*/ 7427857 w 8370445"/>
                <a:gd name="connsiteY7493" fmla="*/ 2655187 h 4661785"/>
                <a:gd name="connsiteX7494" fmla="*/ 7426240 w 8370445"/>
                <a:gd name="connsiteY7494" fmla="*/ 2657186 h 4661785"/>
                <a:gd name="connsiteX7495" fmla="*/ 7426905 w 8370445"/>
                <a:gd name="connsiteY7495" fmla="*/ 2659757 h 4661785"/>
                <a:gd name="connsiteX7496" fmla="*/ 7427571 w 8370445"/>
                <a:gd name="connsiteY7496" fmla="*/ 2662327 h 4661785"/>
                <a:gd name="connsiteX7497" fmla="*/ 7424051 w 8370445"/>
                <a:gd name="connsiteY7497" fmla="*/ 2666611 h 4661785"/>
                <a:gd name="connsiteX7498" fmla="*/ 7422053 w 8370445"/>
                <a:gd name="connsiteY7498" fmla="*/ 2669086 h 4661785"/>
                <a:gd name="connsiteX7499" fmla="*/ 7423289 w 8370445"/>
                <a:gd name="connsiteY7499" fmla="*/ 2672037 h 4661785"/>
                <a:gd name="connsiteX7500" fmla="*/ 7424812 w 8370445"/>
                <a:gd name="connsiteY7500" fmla="*/ 2675845 h 4661785"/>
                <a:gd name="connsiteX7501" fmla="*/ 7418627 w 8370445"/>
                <a:gd name="connsiteY7501" fmla="*/ 2685365 h 4661785"/>
                <a:gd name="connsiteX7502" fmla="*/ 7417485 w 8370445"/>
                <a:gd name="connsiteY7502" fmla="*/ 2687079 h 4661785"/>
                <a:gd name="connsiteX7503" fmla="*/ 7417485 w 8370445"/>
                <a:gd name="connsiteY7503" fmla="*/ 2689173 h 4661785"/>
                <a:gd name="connsiteX7504" fmla="*/ 7418722 w 8370445"/>
                <a:gd name="connsiteY7504" fmla="*/ 2698693 h 4661785"/>
                <a:gd name="connsiteX7505" fmla="*/ 7419484 w 8370445"/>
                <a:gd name="connsiteY7505" fmla="*/ 2704119 h 4661785"/>
                <a:gd name="connsiteX7506" fmla="*/ 7424908 w 8370445"/>
                <a:gd name="connsiteY7506" fmla="*/ 2703358 h 4661785"/>
                <a:gd name="connsiteX7507" fmla="*/ 7431949 w 8370445"/>
                <a:gd name="connsiteY7507" fmla="*/ 2702311 h 4661785"/>
                <a:gd name="connsiteX7508" fmla="*/ 7431378 w 8370445"/>
                <a:gd name="connsiteY7508" fmla="*/ 2703453 h 4661785"/>
                <a:gd name="connsiteX7509" fmla="*/ 7420816 w 8370445"/>
                <a:gd name="connsiteY7509" fmla="*/ 2711735 h 4661785"/>
                <a:gd name="connsiteX7510" fmla="*/ 7418818 w 8370445"/>
                <a:gd name="connsiteY7510" fmla="*/ 2712211 h 4661785"/>
                <a:gd name="connsiteX7511" fmla="*/ 7418818 w 8370445"/>
                <a:gd name="connsiteY7511" fmla="*/ 2726967 h 4661785"/>
                <a:gd name="connsiteX7512" fmla="*/ 7418056 w 8370445"/>
                <a:gd name="connsiteY7512" fmla="*/ 2726967 h 4661785"/>
                <a:gd name="connsiteX7513" fmla="*/ 7417295 w 8370445"/>
                <a:gd name="connsiteY7513" fmla="*/ 2728014 h 4661785"/>
                <a:gd name="connsiteX7514" fmla="*/ 7406448 w 8370445"/>
                <a:gd name="connsiteY7514" fmla="*/ 2742484 h 4661785"/>
                <a:gd name="connsiteX7515" fmla="*/ 7404449 w 8370445"/>
                <a:gd name="connsiteY7515" fmla="*/ 2743436 h 4661785"/>
                <a:gd name="connsiteX7516" fmla="*/ 7401880 w 8370445"/>
                <a:gd name="connsiteY7516" fmla="*/ 2738867 h 4661785"/>
                <a:gd name="connsiteX7517" fmla="*/ 7400358 w 8370445"/>
                <a:gd name="connsiteY7517" fmla="*/ 2736201 h 4661785"/>
                <a:gd name="connsiteX7518" fmla="*/ 7388844 w 8370445"/>
                <a:gd name="connsiteY7518" fmla="*/ 2736201 h 4661785"/>
                <a:gd name="connsiteX7519" fmla="*/ 7387322 w 8370445"/>
                <a:gd name="connsiteY7519" fmla="*/ 2737344 h 4661785"/>
                <a:gd name="connsiteX7520" fmla="*/ 7352876 w 8370445"/>
                <a:gd name="connsiteY7520" fmla="*/ 2764666 h 4661785"/>
                <a:gd name="connsiteX7521" fmla="*/ 7351544 w 8370445"/>
                <a:gd name="connsiteY7521" fmla="*/ 2763904 h 4661785"/>
                <a:gd name="connsiteX7522" fmla="*/ 7350878 w 8370445"/>
                <a:gd name="connsiteY7522" fmla="*/ 2760953 h 4661785"/>
                <a:gd name="connsiteX7523" fmla="*/ 7349927 w 8370445"/>
                <a:gd name="connsiteY7523" fmla="*/ 2757240 h 4661785"/>
                <a:gd name="connsiteX7524" fmla="*/ 7346216 w 8370445"/>
                <a:gd name="connsiteY7524" fmla="*/ 2757240 h 4661785"/>
                <a:gd name="connsiteX7525" fmla="*/ 7335844 w 8370445"/>
                <a:gd name="connsiteY7525" fmla="*/ 2755907 h 4661785"/>
                <a:gd name="connsiteX7526" fmla="*/ 7331276 w 8370445"/>
                <a:gd name="connsiteY7526" fmla="*/ 2755336 h 4661785"/>
                <a:gd name="connsiteX7527" fmla="*/ 7329944 w 8370445"/>
                <a:gd name="connsiteY7527" fmla="*/ 2759811 h 4661785"/>
                <a:gd name="connsiteX7528" fmla="*/ 7327375 w 8370445"/>
                <a:gd name="connsiteY7528" fmla="*/ 2769331 h 4661785"/>
                <a:gd name="connsiteX7529" fmla="*/ 7326709 w 8370445"/>
                <a:gd name="connsiteY7529" fmla="*/ 2771901 h 4661785"/>
                <a:gd name="connsiteX7530" fmla="*/ 7328231 w 8370445"/>
                <a:gd name="connsiteY7530" fmla="*/ 2773995 h 4661785"/>
                <a:gd name="connsiteX7531" fmla="*/ 7331847 w 8370445"/>
                <a:gd name="connsiteY7531" fmla="*/ 2779136 h 4661785"/>
                <a:gd name="connsiteX7532" fmla="*/ 7321095 w 8370445"/>
                <a:gd name="connsiteY7532" fmla="*/ 2788656 h 4661785"/>
                <a:gd name="connsiteX7533" fmla="*/ 7321095 w 8370445"/>
                <a:gd name="connsiteY7533" fmla="*/ 2788656 h 4661785"/>
                <a:gd name="connsiteX7534" fmla="*/ 7317574 w 8370445"/>
                <a:gd name="connsiteY7534" fmla="*/ 2785229 h 4661785"/>
                <a:gd name="connsiteX7535" fmla="*/ 7313769 w 8370445"/>
                <a:gd name="connsiteY7535" fmla="*/ 2788275 h 4661785"/>
                <a:gd name="connsiteX7536" fmla="*/ 7308154 w 8370445"/>
                <a:gd name="connsiteY7536" fmla="*/ 2792749 h 4661785"/>
                <a:gd name="connsiteX7537" fmla="*/ 7288553 w 8370445"/>
                <a:gd name="connsiteY7537" fmla="*/ 2798937 h 4661785"/>
                <a:gd name="connsiteX7538" fmla="*/ 7287696 w 8370445"/>
                <a:gd name="connsiteY7538" fmla="*/ 2798937 h 4661785"/>
                <a:gd name="connsiteX7539" fmla="*/ 7287030 w 8370445"/>
                <a:gd name="connsiteY7539" fmla="*/ 2799413 h 4661785"/>
                <a:gd name="connsiteX7540" fmla="*/ 7277515 w 8370445"/>
                <a:gd name="connsiteY7540" fmla="*/ 2806268 h 4661785"/>
                <a:gd name="connsiteX7541" fmla="*/ 7253536 w 8370445"/>
                <a:gd name="connsiteY7541" fmla="*/ 2790274 h 4661785"/>
                <a:gd name="connsiteX7542" fmla="*/ 7248208 w 8370445"/>
                <a:gd name="connsiteY7542" fmla="*/ 2786752 h 4661785"/>
                <a:gd name="connsiteX7543" fmla="*/ 7245543 w 8370445"/>
                <a:gd name="connsiteY7543" fmla="*/ 2792559 h 4661785"/>
                <a:gd name="connsiteX7544" fmla="*/ 7239834 w 8370445"/>
                <a:gd name="connsiteY7544" fmla="*/ 2805220 h 4661785"/>
                <a:gd name="connsiteX7545" fmla="*/ 7225846 w 8370445"/>
                <a:gd name="connsiteY7545" fmla="*/ 2813312 h 4661785"/>
                <a:gd name="connsiteX7546" fmla="*/ 7224705 w 8370445"/>
                <a:gd name="connsiteY7546" fmla="*/ 2813979 h 4661785"/>
                <a:gd name="connsiteX7547" fmla="*/ 7224039 w 8370445"/>
                <a:gd name="connsiteY7547" fmla="*/ 2815026 h 4661785"/>
                <a:gd name="connsiteX7548" fmla="*/ 7217568 w 8370445"/>
                <a:gd name="connsiteY7548" fmla="*/ 2824546 h 4661785"/>
                <a:gd name="connsiteX7549" fmla="*/ 7201582 w 8370445"/>
                <a:gd name="connsiteY7549" fmla="*/ 2827497 h 4661785"/>
                <a:gd name="connsiteX7550" fmla="*/ 7186739 w 8370445"/>
                <a:gd name="connsiteY7550" fmla="*/ 2816073 h 4661785"/>
                <a:gd name="connsiteX7551" fmla="*/ 7185501 w 8370445"/>
                <a:gd name="connsiteY7551" fmla="*/ 2815121 h 4661785"/>
                <a:gd name="connsiteX7552" fmla="*/ 7183884 w 8370445"/>
                <a:gd name="connsiteY7552" fmla="*/ 2815121 h 4661785"/>
                <a:gd name="connsiteX7553" fmla="*/ 7170658 w 8370445"/>
                <a:gd name="connsiteY7553" fmla="*/ 2813979 h 4661785"/>
                <a:gd name="connsiteX7554" fmla="*/ 7165710 w 8370445"/>
                <a:gd name="connsiteY7554" fmla="*/ 2807981 h 4661785"/>
                <a:gd name="connsiteX7555" fmla="*/ 7165234 w 8370445"/>
                <a:gd name="connsiteY7555" fmla="*/ 2807410 h 4661785"/>
                <a:gd name="connsiteX7556" fmla="*/ 7164568 w 8370445"/>
                <a:gd name="connsiteY7556" fmla="*/ 2807410 h 4661785"/>
                <a:gd name="connsiteX7557" fmla="*/ 7154006 w 8370445"/>
                <a:gd name="connsiteY7557" fmla="*/ 2799985 h 4661785"/>
                <a:gd name="connsiteX7558" fmla="*/ 7154006 w 8370445"/>
                <a:gd name="connsiteY7558" fmla="*/ 2789513 h 4661785"/>
                <a:gd name="connsiteX7559" fmla="*/ 7151532 w 8370445"/>
                <a:gd name="connsiteY7559" fmla="*/ 2787894 h 4661785"/>
                <a:gd name="connsiteX7560" fmla="*/ 7142682 w 8370445"/>
                <a:gd name="connsiteY7560" fmla="*/ 2782277 h 4661785"/>
                <a:gd name="connsiteX7561" fmla="*/ 7147535 w 8370445"/>
                <a:gd name="connsiteY7561" fmla="*/ 2776756 h 4661785"/>
                <a:gd name="connsiteX7562" fmla="*/ 7150866 w 8370445"/>
                <a:gd name="connsiteY7562" fmla="*/ 2772853 h 4661785"/>
                <a:gd name="connsiteX7563" fmla="*/ 7147250 w 8370445"/>
                <a:gd name="connsiteY7563" fmla="*/ 2769331 h 4661785"/>
                <a:gd name="connsiteX7564" fmla="*/ 7145632 w 8370445"/>
                <a:gd name="connsiteY7564" fmla="*/ 2767617 h 4661785"/>
                <a:gd name="connsiteX7565" fmla="*/ 7146298 w 8370445"/>
                <a:gd name="connsiteY7565" fmla="*/ 2766760 h 4661785"/>
                <a:gd name="connsiteX7566" fmla="*/ 7141731 w 8370445"/>
                <a:gd name="connsiteY7566" fmla="*/ 2763714 h 4661785"/>
                <a:gd name="connsiteX7567" fmla="*/ 7141731 w 8370445"/>
                <a:gd name="connsiteY7567" fmla="*/ 2763714 h 4661785"/>
                <a:gd name="connsiteX7568" fmla="*/ 7137830 w 8370445"/>
                <a:gd name="connsiteY7568" fmla="*/ 2759906 h 4661785"/>
                <a:gd name="connsiteX7569" fmla="*/ 7137164 w 8370445"/>
                <a:gd name="connsiteY7569" fmla="*/ 2760763 h 4661785"/>
                <a:gd name="connsiteX7570" fmla="*/ 7134785 w 8370445"/>
                <a:gd name="connsiteY7570" fmla="*/ 2759144 h 4661785"/>
                <a:gd name="connsiteX7571" fmla="*/ 7131930 w 8370445"/>
                <a:gd name="connsiteY7571" fmla="*/ 2760572 h 4661785"/>
                <a:gd name="connsiteX7572" fmla="*/ 7127172 w 8370445"/>
                <a:gd name="connsiteY7572" fmla="*/ 2762857 h 4661785"/>
                <a:gd name="connsiteX7573" fmla="*/ 7124699 w 8370445"/>
                <a:gd name="connsiteY7573" fmla="*/ 2761048 h 4661785"/>
                <a:gd name="connsiteX7574" fmla="*/ 7116040 w 8370445"/>
                <a:gd name="connsiteY7574" fmla="*/ 2754480 h 4661785"/>
                <a:gd name="connsiteX7575" fmla="*/ 7116040 w 8370445"/>
                <a:gd name="connsiteY7575" fmla="*/ 2762571 h 4661785"/>
                <a:gd name="connsiteX7576" fmla="*/ 7116040 w 8370445"/>
                <a:gd name="connsiteY7576" fmla="*/ 2762571 h 4661785"/>
                <a:gd name="connsiteX7577" fmla="*/ 7111377 w 8370445"/>
                <a:gd name="connsiteY7577" fmla="*/ 2762000 h 4661785"/>
                <a:gd name="connsiteX7578" fmla="*/ 7111377 w 8370445"/>
                <a:gd name="connsiteY7578" fmla="*/ 2759811 h 4661785"/>
                <a:gd name="connsiteX7579" fmla="*/ 7112424 w 8370445"/>
                <a:gd name="connsiteY7579" fmla="*/ 2753528 h 4661785"/>
                <a:gd name="connsiteX7580" fmla="*/ 7103955 w 8370445"/>
                <a:gd name="connsiteY7580" fmla="*/ 2753528 h 4661785"/>
                <a:gd name="connsiteX7581" fmla="*/ 7100340 w 8370445"/>
                <a:gd name="connsiteY7581" fmla="*/ 2747149 h 4661785"/>
                <a:gd name="connsiteX7582" fmla="*/ 7097295 w 8370445"/>
                <a:gd name="connsiteY7582" fmla="*/ 2741818 h 4661785"/>
                <a:gd name="connsiteX7583" fmla="*/ 7092347 w 8370445"/>
                <a:gd name="connsiteY7583" fmla="*/ 2745531 h 4661785"/>
                <a:gd name="connsiteX7584" fmla="*/ 7091014 w 8370445"/>
                <a:gd name="connsiteY7584" fmla="*/ 2746578 h 4661785"/>
                <a:gd name="connsiteX7585" fmla="*/ 7087874 w 8370445"/>
                <a:gd name="connsiteY7585" fmla="*/ 2743436 h 4661785"/>
                <a:gd name="connsiteX7586" fmla="*/ 7086542 w 8370445"/>
                <a:gd name="connsiteY7586" fmla="*/ 2742104 h 4661785"/>
                <a:gd name="connsiteX7587" fmla="*/ 7084734 w 8370445"/>
                <a:gd name="connsiteY7587" fmla="*/ 2742104 h 4661785"/>
                <a:gd name="connsiteX7588" fmla="*/ 7076266 w 8370445"/>
                <a:gd name="connsiteY7588" fmla="*/ 2740771 h 4661785"/>
                <a:gd name="connsiteX7589" fmla="*/ 7070461 w 8370445"/>
                <a:gd name="connsiteY7589" fmla="*/ 2730204 h 4661785"/>
                <a:gd name="connsiteX7590" fmla="*/ 7070461 w 8370445"/>
                <a:gd name="connsiteY7590" fmla="*/ 2720684 h 4661785"/>
                <a:gd name="connsiteX7591" fmla="*/ 7067512 w 8370445"/>
                <a:gd name="connsiteY7591" fmla="*/ 2719256 h 4661785"/>
                <a:gd name="connsiteX7592" fmla="*/ 7053714 w 8370445"/>
                <a:gd name="connsiteY7592" fmla="*/ 2712307 h 4661785"/>
                <a:gd name="connsiteX7593" fmla="*/ 7046768 w 8370445"/>
                <a:gd name="connsiteY7593" fmla="*/ 2697265 h 4661785"/>
                <a:gd name="connsiteX7594" fmla="*/ 7046007 w 8370445"/>
                <a:gd name="connsiteY7594" fmla="*/ 2695552 h 4661785"/>
                <a:gd name="connsiteX7595" fmla="*/ 7044294 w 8370445"/>
                <a:gd name="connsiteY7595" fmla="*/ 2694695 h 4661785"/>
                <a:gd name="connsiteX7596" fmla="*/ 7034779 w 8370445"/>
                <a:gd name="connsiteY7596" fmla="*/ 2690125 h 4661785"/>
                <a:gd name="connsiteX7597" fmla="*/ 7036396 w 8370445"/>
                <a:gd name="connsiteY7597" fmla="*/ 2682700 h 4661785"/>
                <a:gd name="connsiteX7598" fmla="*/ 7037158 w 8370445"/>
                <a:gd name="connsiteY7598" fmla="*/ 2679177 h 4661785"/>
                <a:gd name="connsiteX7599" fmla="*/ 7034398 w 8370445"/>
                <a:gd name="connsiteY7599" fmla="*/ 2677083 h 4661785"/>
                <a:gd name="connsiteX7600" fmla="*/ 7024883 w 8370445"/>
                <a:gd name="connsiteY7600" fmla="*/ 2669943 h 4661785"/>
                <a:gd name="connsiteX7601" fmla="*/ 7011181 w 8370445"/>
                <a:gd name="connsiteY7601" fmla="*/ 2649951 h 4661785"/>
                <a:gd name="connsiteX7602" fmla="*/ 7010515 w 8370445"/>
                <a:gd name="connsiteY7602" fmla="*/ 2649095 h 4661785"/>
                <a:gd name="connsiteX7603" fmla="*/ 7009563 w 8370445"/>
                <a:gd name="connsiteY7603" fmla="*/ 2648428 h 4661785"/>
                <a:gd name="connsiteX7604" fmla="*/ 7002331 w 8370445"/>
                <a:gd name="connsiteY7604" fmla="*/ 2643954 h 4661785"/>
                <a:gd name="connsiteX7605" fmla="*/ 7002331 w 8370445"/>
                <a:gd name="connsiteY7605" fmla="*/ 2643954 h 4661785"/>
                <a:gd name="connsiteX7606" fmla="*/ 7004330 w 8370445"/>
                <a:gd name="connsiteY7606" fmla="*/ 2642907 h 4661785"/>
                <a:gd name="connsiteX7607" fmla="*/ 7004996 w 8370445"/>
                <a:gd name="connsiteY7607" fmla="*/ 2640812 h 4661785"/>
                <a:gd name="connsiteX7608" fmla="*/ 7006328 w 8370445"/>
                <a:gd name="connsiteY7608" fmla="*/ 2636909 h 4661785"/>
                <a:gd name="connsiteX7609" fmla="*/ 7006328 w 8370445"/>
                <a:gd name="connsiteY7609" fmla="*/ 2635386 h 4661785"/>
                <a:gd name="connsiteX7610" fmla="*/ 7006328 w 8370445"/>
                <a:gd name="connsiteY7610" fmla="*/ 2633863 h 4661785"/>
                <a:gd name="connsiteX7611" fmla="*/ 7004710 w 8370445"/>
                <a:gd name="connsiteY7611" fmla="*/ 2627485 h 4661785"/>
                <a:gd name="connsiteX7612" fmla="*/ 7007755 w 8370445"/>
                <a:gd name="connsiteY7612" fmla="*/ 2625676 h 4661785"/>
                <a:gd name="connsiteX7613" fmla="*/ 7010705 w 8370445"/>
                <a:gd name="connsiteY7613" fmla="*/ 2623867 h 4661785"/>
                <a:gd name="connsiteX7614" fmla="*/ 7010705 w 8370445"/>
                <a:gd name="connsiteY7614" fmla="*/ 2620440 h 4661785"/>
                <a:gd name="connsiteX7615" fmla="*/ 7009658 w 8370445"/>
                <a:gd name="connsiteY7615" fmla="*/ 2607493 h 4661785"/>
                <a:gd name="connsiteX7616" fmla="*/ 7009658 w 8370445"/>
                <a:gd name="connsiteY7616" fmla="*/ 2606541 h 4661785"/>
                <a:gd name="connsiteX7617" fmla="*/ 7009658 w 8370445"/>
                <a:gd name="connsiteY7617" fmla="*/ 2605684 h 4661785"/>
                <a:gd name="connsiteX7618" fmla="*/ 7003759 w 8370445"/>
                <a:gd name="connsiteY7618" fmla="*/ 2593879 h 4661785"/>
                <a:gd name="connsiteX7619" fmla="*/ 7003759 w 8370445"/>
                <a:gd name="connsiteY7619" fmla="*/ 2590833 h 4661785"/>
                <a:gd name="connsiteX7620" fmla="*/ 7012037 w 8370445"/>
                <a:gd name="connsiteY7620" fmla="*/ 2591594 h 4661785"/>
                <a:gd name="connsiteX7621" fmla="*/ 7013465 w 8370445"/>
                <a:gd name="connsiteY7621" fmla="*/ 2591594 h 4661785"/>
                <a:gd name="connsiteX7622" fmla="*/ 7014892 w 8370445"/>
                <a:gd name="connsiteY7622" fmla="*/ 2590928 h 4661785"/>
                <a:gd name="connsiteX7623" fmla="*/ 7044579 w 8370445"/>
                <a:gd name="connsiteY7623" fmla="*/ 2576743 h 4661785"/>
                <a:gd name="connsiteX7624" fmla="*/ 7047339 w 8370445"/>
                <a:gd name="connsiteY7624" fmla="*/ 2575411 h 4661785"/>
                <a:gd name="connsiteX7625" fmla="*/ 7047339 w 8370445"/>
                <a:gd name="connsiteY7625" fmla="*/ 2572269 h 4661785"/>
                <a:gd name="connsiteX7626" fmla="*/ 7049813 w 8370445"/>
                <a:gd name="connsiteY7626" fmla="*/ 2541520 h 4661785"/>
                <a:gd name="connsiteX7627" fmla="*/ 7058092 w 8370445"/>
                <a:gd name="connsiteY7627" fmla="*/ 2542377 h 4661785"/>
                <a:gd name="connsiteX7628" fmla="*/ 7061041 w 8370445"/>
                <a:gd name="connsiteY7628" fmla="*/ 2542377 h 4661785"/>
                <a:gd name="connsiteX7629" fmla="*/ 7062944 w 8370445"/>
                <a:gd name="connsiteY7629" fmla="*/ 2539997 h 4661785"/>
                <a:gd name="connsiteX7630" fmla="*/ 7068083 w 8370445"/>
                <a:gd name="connsiteY7630" fmla="*/ 2533523 h 4661785"/>
                <a:gd name="connsiteX7631" fmla="*/ 7069700 w 8370445"/>
                <a:gd name="connsiteY7631" fmla="*/ 2531429 h 4661785"/>
                <a:gd name="connsiteX7632" fmla="*/ 7069129 w 8370445"/>
                <a:gd name="connsiteY7632" fmla="*/ 2528858 h 4661785"/>
                <a:gd name="connsiteX7633" fmla="*/ 7063991 w 8370445"/>
                <a:gd name="connsiteY7633" fmla="*/ 2506963 h 4661785"/>
                <a:gd name="connsiteX7634" fmla="*/ 7063991 w 8370445"/>
                <a:gd name="connsiteY7634" fmla="*/ 2506296 h 4661785"/>
                <a:gd name="connsiteX7635" fmla="*/ 7063991 w 8370445"/>
                <a:gd name="connsiteY7635" fmla="*/ 2505725 h 4661785"/>
                <a:gd name="connsiteX7636" fmla="*/ 7057235 w 8370445"/>
                <a:gd name="connsiteY7636" fmla="*/ 2493254 h 4661785"/>
                <a:gd name="connsiteX7637" fmla="*/ 7065799 w 8370445"/>
                <a:gd name="connsiteY7637" fmla="*/ 2480402 h 4661785"/>
                <a:gd name="connsiteX7638" fmla="*/ 7066846 w 8370445"/>
                <a:gd name="connsiteY7638" fmla="*/ 2478784 h 4661785"/>
                <a:gd name="connsiteX7639" fmla="*/ 7066846 w 8370445"/>
                <a:gd name="connsiteY7639" fmla="*/ 2476880 h 4661785"/>
                <a:gd name="connsiteX7640" fmla="*/ 7065704 w 8370445"/>
                <a:gd name="connsiteY7640" fmla="*/ 2465076 h 4661785"/>
                <a:gd name="connsiteX7641" fmla="*/ 7071413 w 8370445"/>
                <a:gd name="connsiteY7641" fmla="*/ 2447940 h 4661785"/>
                <a:gd name="connsiteX7642" fmla="*/ 7077598 w 8370445"/>
                <a:gd name="connsiteY7642" fmla="*/ 2440800 h 4661785"/>
                <a:gd name="connsiteX7643" fmla="*/ 7089111 w 8370445"/>
                <a:gd name="connsiteY7643" fmla="*/ 2443465 h 4661785"/>
                <a:gd name="connsiteX7644" fmla="*/ 7094059 w 8370445"/>
                <a:gd name="connsiteY7644" fmla="*/ 2450986 h 4661785"/>
                <a:gd name="connsiteX7645" fmla="*/ 7091205 w 8370445"/>
                <a:gd name="connsiteY7645" fmla="*/ 2458697 h 4661785"/>
                <a:gd name="connsiteX7646" fmla="*/ 7089206 w 8370445"/>
                <a:gd name="connsiteY7646" fmla="*/ 2464028 h 4661785"/>
                <a:gd name="connsiteX7647" fmla="*/ 7094535 w 8370445"/>
                <a:gd name="connsiteY7647" fmla="*/ 2465742 h 4661785"/>
                <a:gd name="connsiteX7648" fmla="*/ 7102338 w 8370445"/>
                <a:gd name="connsiteY7648" fmla="*/ 2468408 h 4661785"/>
                <a:gd name="connsiteX7649" fmla="*/ 7106810 w 8370445"/>
                <a:gd name="connsiteY7649" fmla="*/ 2469835 h 4661785"/>
                <a:gd name="connsiteX7650" fmla="*/ 7108903 w 8370445"/>
                <a:gd name="connsiteY7650" fmla="*/ 2465647 h 4661785"/>
                <a:gd name="connsiteX7651" fmla="*/ 7115469 w 8370445"/>
                <a:gd name="connsiteY7651" fmla="*/ 2452414 h 4661785"/>
                <a:gd name="connsiteX7652" fmla="*/ 7118323 w 8370445"/>
                <a:gd name="connsiteY7652" fmla="*/ 2453842 h 4661785"/>
                <a:gd name="connsiteX7653" fmla="*/ 7120417 w 8370445"/>
                <a:gd name="connsiteY7653" fmla="*/ 2454889 h 4661785"/>
                <a:gd name="connsiteX7654" fmla="*/ 7122510 w 8370445"/>
                <a:gd name="connsiteY7654" fmla="*/ 2454223 h 4661785"/>
                <a:gd name="connsiteX7655" fmla="*/ 7126412 w 8370445"/>
                <a:gd name="connsiteY7655" fmla="*/ 2452890 h 4661785"/>
                <a:gd name="connsiteX7656" fmla="*/ 7133167 w 8370445"/>
                <a:gd name="connsiteY7656" fmla="*/ 2450605 h 4661785"/>
                <a:gd name="connsiteX7657" fmla="*/ 7129171 w 8370445"/>
                <a:gd name="connsiteY7657" fmla="*/ 2444703 h 4661785"/>
                <a:gd name="connsiteX7658" fmla="*/ 7124984 w 8370445"/>
                <a:gd name="connsiteY7658" fmla="*/ 2438325 h 4661785"/>
                <a:gd name="connsiteX7659" fmla="*/ 7124984 w 8370445"/>
                <a:gd name="connsiteY7659" fmla="*/ 2426615 h 4661785"/>
                <a:gd name="connsiteX7660" fmla="*/ 7123367 w 8370445"/>
                <a:gd name="connsiteY7660" fmla="*/ 2425092 h 4661785"/>
                <a:gd name="connsiteX7661" fmla="*/ 7117467 w 8370445"/>
                <a:gd name="connsiteY7661" fmla="*/ 2419190 h 4661785"/>
                <a:gd name="connsiteX7662" fmla="*/ 7122796 w 8370445"/>
                <a:gd name="connsiteY7662" fmla="*/ 2415191 h 4661785"/>
                <a:gd name="connsiteX7663" fmla="*/ 7124318 w 8370445"/>
                <a:gd name="connsiteY7663" fmla="*/ 2414049 h 4661785"/>
                <a:gd name="connsiteX7664" fmla="*/ 7124794 w 8370445"/>
                <a:gd name="connsiteY7664" fmla="*/ 2412145 h 4661785"/>
                <a:gd name="connsiteX7665" fmla="*/ 7126126 w 8370445"/>
                <a:gd name="connsiteY7665" fmla="*/ 2407004 h 4661785"/>
                <a:gd name="connsiteX7666" fmla="*/ 7126126 w 8370445"/>
                <a:gd name="connsiteY7666" fmla="*/ 2405576 h 4661785"/>
                <a:gd name="connsiteX7667" fmla="*/ 7126126 w 8370445"/>
                <a:gd name="connsiteY7667" fmla="*/ 2404148 h 4661785"/>
                <a:gd name="connsiteX7668" fmla="*/ 7122796 w 8370445"/>
                <a:gd name="connsiteY7668" fmla="*/ 2393105 h 4661785"/>
                <a:gd name="connsiteX7669" fmla="*/ 7125079 w 8370445"/>
                <a:gd name="connsiteY7669" fmla="*/ 2387774 h 4661785"/>
                <a:gd name="connsiteX7670" fmla="*/ 7128505 w 8370445"/>
                <a:gd name="connsiteY7670" fmla="*/ 2385965 h 4661785"/>
                <a:gd name="connsiteX7671" fmla="*/ 7131550 w 8370445"/>
                <a:gd name="connsiteY7671" fmla="*/ 2384537 h 4661785"/>
                <a:gd name="connsiteX7672" fmla="*/ 7131550 w 8370445"/>
                <a:gd name="connsiteY7672" fmla="*/ 2375017 h 4661785"/>
                <a:gd name="connsiteX7673" fmla="*/ 7133262 w 8370445"/>
                <a:gd name="connsiteY7673" fmla="*/ 2373685 h 4661785"/>
                <a:gd name="connsiteX7674" fmla="*/ 7145918 w 8370445"/>
                <a:gd name="connsiteY7674" fmla="*/ 2372542 h 4661785"/>
                <a:gd name="connsiteX7675" fmla="*/ 7150866 w 8370445"/>
                <a:gd name="connsiteY7675" fmla="*/ 2372066 h 4661785"/>
                <a:gd name="connsiteX7676" fmla="*/ 7150866 w 8370445"/>
                <a:gd name="connsiteY7676" fmla="*/ 2353503 h 4661785"/>
                <a:gd name="connsiteX7677" fmla="*/ 7162760 w 8370445"/>
                <a:gd name="connsiteY7677" fmla="*/ 2338461 h 4661785"/>
                <a:gd name="connsiteX7678" fmla="*/ 7162760 w 8370445"/>
                <a:gd name="connsiteY7678" fmla="*/ 2338461 h 4661785"/>
                <a:gd name="connsiteX7679" fmla="*/ 7172276 w 8370445"/>
                <a:gd name="connsiteY7679" fmla="*/ 2347981 h 4661785"/>
                <a:gd name="connsiteX7680" fmla="*/ 7175701 w 8370445"/>
                <a:gd name="connsiteY7680" fmla="*/ 2351408 h 4661785"/>
                <a:gd name="connsiteX7681" fmla="*/ 7179507 w 8370445"/>
                <a:gd name="connsiteY7681" fmla="*/ 2348267 h 4661785"/>
                <a:gd name="connsiteX7682" fmla="*/ 7192638 w 8370445"/>
                <a:gd name="connsiteY7682" fmla="*/ 2337604 h 4661785"/>
                <a:gd name="connsiteX7683" fmla="*/ 7198918 w 8370445"/>
                <a:gd name="connsiteY7683" fmla="*/ 2336557 h 4661785"/>
                <a:gd name="connsiteX7684" fmla="*/ 7201392 w 8370445"/>
                <a:gd name="connsiteY7684" fmla="*/ 2336557 h 4661785"/>
                <a:gd name="connsiteX7685" fmla="*/ 7202724 w 8370445"/>
                <a:gd name="connsiteY7685" fmla="*/ 2334368 h 4661785"/>
                <a:gd name="connsiteX7686" fmla="*/ 7209956 w 8370445"/>
                <a:gd name="connsiteY7686" fmla="*/ 2322372 h 4661785"/>
                <a:gd name="connsiteX7687" fmla="*/ 7219471 w 8370445"/>
                <a:gd name="connsiteY7687" fmla="*/ 2315233 h 4661785"/>
                <a:gd name="connsiteX7688" fmla="*/ 7220233 w 8370445"/>
                <a:gd name="connsiteY7688" fmla="*/ 2314661 h 4661785"/>
                <a:gd name="connsiteX7689" fmla="*/ 7220804 w 8370445"/>
                <a:gd name="connsiteY7689" fmla="*/ 2313900 h 4661785"/>
                <a:gd name="connsiteX7690" fmla="*/ 7239834 w 8370445"/>
                <a:gd name="connsiteY7690" fmla="*/ 2285340 h 4661785"/>
                <a:gd name="connsiteX7691" fmla="*/ 7254583 w 8370445"/>
                <a:gd name="connsiteY7691" fmla="*/ 2274297 h 4661785"/>
                <a:gd name="connsiteX7692" fmla="*/ 7256581 w 8370445"/>
                <a:gd name="connsiteY7692" fmla="*/ 2272869 h 4661785"/>
                <a:gd name="connsiteX7693" fmla="*/ 7256581 w 8370445"/>
                <a:gd name="connsiteY7693" fmla="*/ 2270489 h 4661785"/>
                <a:gd name="connsiteX7694" fmla="*/ 7257723 w 8370445"/>
                <a:gd name="connsiteY7694" fmla="*/ 2257257 h 4661785"/>
                <a:gd name="connsiteX7695" fmla="*/ 7261148 w 8370445"/>
                <a:gd name="connsiteY7695" fmla="*/ 2250498 h 4661785"/>
                <a:gd name="connsiteX7696" fmla="*/ 7262766 w 8370445"/>
                <a:gd name="connsiteY7696" fmla="*/ 2247261 h 4661785"/>
                <a:gd name="connsiteX7697" fmla="*/ 7260387 w 8370445"/>
                <a:gd name="connsiteY7697" fmla="*/ 2244500 h 4661785"/>
                <a:gd name="connsiteX7698" fmla="*/ 7255059 w 8370445"/>
                <a:gd name="connsiteY7698" fmla="*/ 2238217 h 4661785"/>
                <a:gd name="connsiteX7699" fmla="*/ 7259911 w 8370445"/>
                <a:gd name="connsiteY7699" fmla="*/ 2228697 h 4661785"/>
                <a:gd name="connsiteX7700" fmla="*/ 7260958 w 8370445"/>
                <a:gd name="connsiteY7700" fmla="*/ 2226507 h 4661785"/>
                <a:gd name="connsiteX7701" fmla="*/ 7260102 w 8370445"/>
                <a:gd name="connsiteY7701" fmla="*/ 2224223 h 4661785"/>
                <a:gd name="connsiteX7702" fmla="*/ 7258484 w 8370445"/>
                <a:gd name="connsiteY7702" fmla="*/ 2220224 h 4661785"/>
                <a:gd name="connsiteX7703" fmla="*/ 7262290 w 8370445"/>
                <a:gd name="connsiteY7703" fmla="*/ 2213465 h 4661785"/>
                <a:gd name="connsiteX7704" fmla="*/ 7264003 w 8370445"/>
                <a:gd name="connsiteY7704" fmla="*/ 2210514 h 4661785"/>
                <a:gd name="connsiteX7705" fmla="*/ 7262100 w 8370445"/>
                <a:gd name="connsiteY7705" fmla="*/ 2207753 h 4661785"/>
                <a:gd name="connsiteX7706" fmla="*/ 7260578 w 8370445"/>
                <a:gd name="connsiteY7706" fmla="*/ 2205469 h 4661785"/>
                <a:gd name="connsiteX7707" fmla="*/ 7263623 w 8370445"/>
                <a:gd name="connsiteY7707" fmla="*/ 2204136 h 4661785"/>
                <a:gd name="connsiteX7708" fmla="*/ 7266953 w 8370445"/>
                <a:gd name="connsiteY7708" fmla="*/ 2202803 h 4661785"/>
                <a:gd name="connsiteX7709" fmla="*/ 7266953 w 8370445"/>
                <a:gd name="connsiteY7709" fmla="*/ 2141019 h 4661785"/>
                <a:gd name="connsiteX7710" fmla="*/ 7278181 w 8370445"/>
                <a:gd name="connsiteY7710" fmla="*/ 2108366 h 4661785"/>
                <a:gd name="connsiteX7711" fmla="*/ 7278181 w 8370445"/>
                <a:gd name="connsiteY7711" fmla="*/ 2107033 h 4661785"/>
                <a:gd name="connsiteX7712" fmla="*/ 7278181 w 8370445"/>
                <a:gd name="connsiteY7712" fmla="*/ 2105700 h 4661785"/>
                <a:gd name="connsiteX7713" fmla="*/ 7276088 w 8370445"/>
                <a:gd name="connsiteY7713" fmla="*/ 2090564 h 4661785"/>
                <a:gd name="connsiteX7714" fmla="*/ 7276088 w 8370445"/>
                <a:gd name="connsiteY7714" fmla="*/ 2088279 h 4661785"/>
                <a:gd name="connsiteX7715" fmla="*/ 7274089 w 8370445"/>
                <a:gd name="connsiteY7715" fmla="*/ 2086946 h 4661785"/>
                <a:gd name="connsiteX7716" fmla="*/ 7272852 w 8370445"/>
                <a:gd name="connsiteY7716" fmla="*/ 2086089 h 4661785"/>
                <a:gd name="connsiteX7717" fmla="*/ 7273899 w 8370445"/>
                <a:gd name="connsiteY7717" fmla="*/ 2067050 h 4661785"/>
                <a:gd name="connsiteX7718" fmla="*/ 7273899 w 8370445"/>
                <a:gd name="connsiteY7718" fmla="*/ 2065050 h 4661785"/>
                <a:gd name="connsiteX7719" fmla="*/ 7272662 w 8370445"/>
                <a:gd name="connsiteY7719" fmla="*/ 2063527 h 4661785"/>
                <a:gd name="connsiteX7720" fmla="*/ 7258770 w 8370445"/>
                <a:gd name="connsiteY7720" fmla="*/ 2045820 h 4661785"/>
                <a:gd name="connsiteX7721" fmla="*/ 7260007 w 8370445"/>
                <a:gd name="connsiteY7721" fmla="*/ 2043345 h 4661785"/>
                <a:gd name="connsiteX7722" fmla="*/ 7267905 w 8370445"/>
                <a:gd name="connsiteY7722" fmla="*/ 2041346 h 4661785"/>
                <a:gd name="connsiteX7723" fmla="*/ 7268951 w 8370445"/>
                <a:gd name="connsiteY7723" fmla="*/ 2041346 h 4661785"/>
                <a:gd name="connsiteX7724" fmla="*/ 7269808 w 8370445"/>
                <a:gd name="connsiteY7724" fmla="*/ 2040775 h 4661785"/>
                <a:gd name="connsiteX7725" fmla="*/ 7271616 w 8370445"/>
                <a:gd name="connsiteY7725" fmla="*/ 2039442 h 4661785"/>
                <a:gd name="connsiteX7726" fmla="*/ 7293596 w 8370445"/>
                <a:gd name="connsiteY7726" fmla="*/ 2179955 h 4661785"/>
                <a:gd name="connsiteX7727" fmla="*/ 7293596 w 8370445"/>
                <a:gd name="connsiteY7727" fmla="*/ 2182145 h 4661785"/>
                <a:gd name="connsiteX7728" fmla="*/ 7296926 w 8370445"/>
                <a:gd name="connsiteY7728" fmla="*/ 2202993 h 4661785"/>
                <a:gd name="connsiteX7729" fmla="*/ 7296926 w 8370445"/>
                <a:gd name="connsiteY7729" fmla="*/ 2205754 h 4661785"/>
                <a:gd name="connsiteX7730" fmla="*/ 7298829 w 8370445"/>
                <a:gd name="connsiteY7730" fmla="*/ 2217749 h 4661785"/>
                <a:gd name="connsiteX7731" fmla="*/ 7298829 w 8370445"/>
                <a:gd name="connsiteY7731" fmla="*/ 2219272 h 4661785"/>
                <a:gd name="connsiteX7732" fmla="*/ 7301303 w 8370445"/>
                <a:gd name="connsiteY7732" fmla="*/ 2234980 h 4661785"/>
                <a:gd name="connsiteX7733" fmla="*/ 7301303 w 8370445"/>
                <a:gd name="connsiteY7733" fmla="*/ 2237265 h 4661785"/>
                <a:gd name="connsiteX7734" fmla="*/ 7302160 w 8370445"/>
                <a:gd name="connsiteY7734" fmla="*/ 2242786 h 4661785"/>
                <a:gd name="connsiteX7735" fmla="*/ 7307583 w 8370445"/>
                <a:gd name="connsiteY7735" fmla="*/ 2241834 h 4661785"/>
                <a:gd name="connsiteX7736" fmla="*/ 7480287 w 8370445"/>
                <a:gd name="connsiteY7736" fmla="*/ 2213275 h 4661785"/>
                <a:gd name="connsiteX7737" fmla="*/ 7498747 w 8370445"/>
                <a:gd name="connsiteY7737" fmla="*/ 2325324 h 4661785"/>
                <a:gd name="connsiteX7738" fmla="*/ 7500269 w 8370445"/>
                <a:gd name="connsiteY7738" fmla="*/ 2334843 h 4661785"/>
                <a:gd name="connsiteX7739" fmla="*/ 7507500 w 8370445"/>
                <a:gd name="connsiteY7739" fmla="*/ 2329037 h 4661785"/>
                <a:gd name="connsiteX7740" fmla="*/ 7513971 w 8370445"/>
                <a:gd name="connsiteY7740" fmla="*/ 2323896 h 4661785"/>
                <a:gd name="connsiteX7741" fmla="*/ 7514637 w 8370445"/>
                <a:gd name="connsiteY7741" fmla="*/ 2323420 h 4661785"/>
                <a:gd name="connsiteX7742" fmla="*/ 7514637 w 8370445"/>
                <a:gd name="connsiteY7742" fmla="*/ 2322753 h 4661785"/>
                <a:gd name="connsiteX7743" fmla="*/ 7528053 w 8370445"/>
                <a:gd name="connsiteY7743" fmla="*/ 2303238 h 4661785"/>
                <a:gd name="connsiteX7744" fmla="*/ 7534524 w 8370445"/>
                <a:gd name="connsiteY7744" fmla="*/ 2300001 h 4661785"/>
                <a:gd name="connsiteX7745" fmla="*/ 7536427 w 8370445"/>
                <a:gd name="connsiteY7745" fmla="*/ 2299049 h 4661785"/>
                <a:gd name="connsiteX7746" fmla="*/ 7537188 w 8370445"/>
                <a:gd name="connsiteY7746" fmla="*/ 2297050 h 4661785"/>
                <a:gd name="connsiteX7747" fmla="*/ 7540614 w 8370445"/>
                <a:gd name="connsiteY7747" fmla="*/ 2287530 h 4661785"/>
                <a:gd name="connsiteX7748" fmla="*/ 7555172 w 8370445"/>
                <a:gd name="connsiteY7748" fmla="*/ 2274202 h 4661785"/>
                <a:gd name="connsiteX7749" fmla="*/ 7556885 w 8370445"/>
                <a:gd name="connsiteY7749" fmla="*/ 2272584 h 4661785"/>
                <a:gd name="connsiteX7750" fmla="*/ 7556885 w 8370445"/>
                <a:gd name="connsiteY7750" fmla="*/ 2270489 h 4661785"/>
                <a:gd name="connsiteX7751" fmla="*/ 7558883 w 8370445"/>
                <a:gd name="connsiteY7751" fmla="*/ 2270489 h 4661785"/>
                <a:gd name="connsiteX7752" fmla="*/ 7560406 w 8370445"/>
                <a:gd name="connsiteY7752" fmla="*/ 2267157 h 4661785"/>
                <a:gd name="connsiteX7753" fmla="*/ 7564212 w 8370445"/>
                <a:gd name="connsiteY7753" fmla="*/ 2258209 h 4661785"/>
                <a:gd name="connsiteX7754" fmla="*/ 7564973 w 8370445"/>
                <a:gd name="connsiteY7754" fmla="*/ 2256495 h 4661785"/>
                <a:gd name="connsiteX7755" fmla="*/ 7564973 w 8370445"/>
                <a:gd name="connsiteY7755" fmla="*/ 2254686 h 4661785"/>
                <a:gd name="connsiteX7756" fmla="*/ 7564973 w 8370445"/>
                <a:gd name="connsiteY7756" fmla="*/ 2254020 h 4661785"/>
                <a:gd name="connsiteX7757" fmla="*/ 7567733 w 8370445"/>
                <a:gd name="connsiteY7757" fmla="*/ 2252878 h 4661785"/>
                <a:gd name="connsiteX7758" fmla="*/ 7582481 w 8370445"/>
                <a:gd name="connsiteY7758" fmla="*/ 2258494 h 4661785"/>
                <a:gd name="connsiteX7759" fmla="*/ 7586953 w 8370445"/>
                <a:gd name="connsiteY7759" fmla="*/ 2260208 h 4661785"/>
                <a:gd name="connsiteX7760" fmla="*/ 7590093 w 8370445"/>
                <a:gd name="connsiteY7760" fmla="*/ 2255258 h 4661785"/>
                <a:gd name="connsiteX7761" fmla="*/ 7606079 w 8370445"/>
                <a:gd name="connsiteY7761" fmla="*/ 2225746 h 4661785"/>
                <a:gd name="connsiteX7762" fmla="*/ 7609695 w 8370445"/>
                <a:gd name="connsiteY7762" fmla="*/ 2223937 h 4661785"/>
                <a:gd name="connsiteX7763" fmla="*/ 7614833 w 8370445"/>
                <a:gd name="connsiteY7763" fmla="*/ 2221367 h 4661785"/>
                <a:gd name="connsiteX7764" fmla="*/ 7629963 w 8370445"/>
                <a:gd name="connsiteY7764" fmla="*/ 2226793 h 4661785"/>
                <a:gd name="connsiteX7765" fmla="*/ 7631009 w 8370445"/>
                <a:gd name="connsiteY7765" fmla="*/ 2226793 h 4661785"/>
                <a:gd name="connsiteX7766" fmla="*/ 7632056 w 8370445"/>
                <a:gd name="connsiteY7766" fmla="*/ 2226793 h 4661785"/>
                <a:gd name="connsiteX7767" fmla="*/ 7664313 w 8370445"/>
                <a:gd name="connsiteY7767" fmla="*/ 2225460 h 4661785"/>
                <a:gd name="connsiteX7768" fmla="*/ 7667073 w 8370445"/>
                <a:gd name="connsiteY7768" fmla="*/ 2225460 h 4661785"/>
                <a:gd name="connsiteX7769" fmla="*/ 7668595 w 8370445"/>
                <a:gd name="connsiteY7769" fmla="*/ 2223176 h 4661785"/>
                <a:gd name="connsiteX7770" fmla="*/ 7672686 w 8370445"/>
                <a:gd name="connsiteY7770" fmla="*/ 2216988 h 4661785"/>
                <a:gd name="connsiteX7771" fmla="*/ 7674780 w 8370445"/>
                <a:gd name="connsiteY7771" fmla="*/ 2216226 h 4661785"/>
                <a:gd name="connsiteX7772" fmla="*/ 7685437 w 8370445"/>
                <a:gd name="connsiteY7772" fmla="*/ 2212704 h 4661785"/>
                <a:gd name="connsiteX7773" fmla="*/ 7677539 w 8370445"/>
                <a:gd name="connsiteY7773" fmla="*/ 2207468 h 4661785"/>
                <a:gd name="connsiteX7774" fmla="*/ 7687055 w 8370445"/>
                <a:gd name="connsiteY7774" fmla="*/ 2207468 h 4661785"/>
                <a:gd name="connsiteX7775" fmla="*/ 7679918 w 8370445"/>
                <a:gd name="connsiteY7775" fmla="*/ 2200328 h 4661785"/>
                <a:gd name="connsiteX7776" fmla="*/ 7681060 w 8370445"/>
                <a:gd name="connsiteY7776" fmla="*/ 2198614 h 4661785"/>
                <a:gd name="connsiteX7777" fmla="*/ 7684200 w 8370445"/>
                <a:gd name="connsiteY7777" fmla="*/ 2193854 h 4661785"/>
                <a:gd name="connsiteX7778" fmla="*/ 7693716 w 8370445"/>
                <a:gd name="connsiteY7778" fmla="*/ 2195758 h 4661785"/>
                <a:gd name="connsiteX7779" fmla="*/ 7697712 w 8370445"/>
                <a:gd name="connsiteY7779" fmla="*/ 2196520 h 4661785"/>
                <a:gd name="connsiteX7780" fmla="*/ 7699615 w 8370445"/>
                <a:gd name="connsiteY7780" fmla="*/ 2192807 h 4661785"/>
                <a:gd name="connsiteX7781" fmla="*/ 7705800 w 8370445"/>
                <a:gd name="connsiteY7781" fmla="*/ 2180431 h 4661785"/>
                <a:gd name="connsiteX7782" fmla="*/ 7708940 w 8370445"/>
                <a:gd name="connsiteY7782" fmla="*/ 2176528 h 4661785"/>
                <a:gd name="connsiteX7783" fmla="*/ 7717599 w 8370445"/>
                <a:gd name="connsiteY7783" fmla="*/ 2176528 h 4661785"/>
                <a:gd name="connsiteX7784" fmla="*/ 7739484 w 8370445"/>
                <a:gd name="connsiteY7784" fmla="*/ 2191094 h 4661785"/>
                <a:gd name="connsiteX7785" fmla="*/ 7742719 w 8370445"/>
                <a:gd name="connsiteY7785" fmla="*/ 2193188 h 4661785"/>
                <a:gd name="connsiteX7786" fmla="*/ 7745764 w 8370445"/>
                <a:gd name="connsiteY7786" fmla="*/ 2190903 h 4661785"/>
                <a:gd name="connsiteX7787" fmla="*/ 7747096 w 8370445"/>
                <a:gd name="connsiteY7787" fmla="*/ 2189856 h 4661785"/>
                <a:gd name="connsiteX7788" fmla="*/ 7749000 w 8370445"/>
                <a:gd name="connsiteY7788" fmla="*/ 2191665 h 4661785"/>
                <a:gd name="connsiteX7789" fmla="*/ 7760989 w 8370445"/>
                <a:gd name="connsiteY7789" fmla="*/ 2203660 h 4661785"/>
                <a:gd name="connsiteX7790" fmla="*/ 7759752 w 8370445"/>
                <a:gd name="connsiteY7790" fmla="*/ 2195949 h 4661785"/>
                <a:gd name="connsiteX7791" fmla="*/ 7759752 w 8370445"/>
                <a:gd name="connsiteY7791" fmla="*/ 2195949 h 4661785"/>
                <a:gd name="connsiteX7792" fmla="*/ 7762226 w 8370445"/>
                <a:gd name="connsiteY7792" fmla="*/ 2197567 h 4661785"/>
                <a:gd name="connsiteX7793" fmla="*/ 7764129 w 8370445"/>
                <a:gd name="connsiteY7793" fmla="*/ 2202517 h 4661785"/>
                <a:gd name="connsiteX7794" fmla="*/ 7766793 w 8370445"/>
                <a:gd name="connsiteY7794" fmla="*/ 2209086 h 4661785"/>
                <a:gd name="connsiteX7795" fmla="*/ 7766793 w 8370445"/>
                <a:gd name="connsiteY7795" fmla="*/ 2211371 h 4661785"/>
                <a:gd name="connsiteX7796" fmla="*/ 7768030 w 8370445"/>
                <a:gd name="connsiteY7796" fmla="*/ 2211371 h 4661785"/>
                <a:gd name="connsiteX7797" fmla="*/ 7768030 w 8370445"/>
                <a:gd name="connsiteY7797" fmla="*/ 2212323 h 4661785"/>
                <a:gd name="connsiteX7798" fmla="*/ 7768886 w 8370445"/>
                <a:gd name="connsiteY7798" fmla="*/ 2211085 h 4661785"/>
                <a:gd name="connsiteX7799" fmla="*/ 7774310 w 8370445"/>
                <a:gd name="connsiteY7799" fmla="*/ 2209848 h 4661785"/>
                <a:gd name="connsiteX7800" fmla="*/ 7774881 w 8370445"/>
                <a:gd name="connsiteY7800" fmla="*/ 2209848 h 4661785"/>
                <a:gd name="connsiteX7801" fmla="*/ 7775547 w 8370445"/>
                <a:gd name="connsiteY7801" fmla="*/ 2212418 h 4661785"/>
                <a:gd name="connsiteX7802" fmla="*/ 7776879 w 8370445"/>
                <a:gd name="connsiteY7802" fmla="*/ 2217559 h 4661785"/>
                <a:gd name="connsiteX7803" fmla="*/ 7777736 w 8370445"/>
                <a:gd name="connsiteY7803" fmla="*/ 2221081 h 4661785"/>
                <a:gd name="connsiteX7804" fmla="*/ 7781351 w 8370445"/>
                <a:gd name="connsiteY7804" fmla="*/ 2221652 h 4661785"/>
                <a:gd name="connsiteX7805" fmla="*/ 7788583 w 8370445"/>
                <a:gd name="connsiteY7805" fmla="*/ 2222700 h 4661785"/>
                <a:gd name="connsiteX7806" fmla="*/ 7789535 w 8370445"/>
                <a:gd name="connsiteY7806" fmla="*/ 2223651 h 4661785"/>
                <a:gd name="connsiteX7807" fmla="*/ 7789535 w 8370445"/>
                <a:gd name="connsiteY7807" fmla="*/ 2239645 h 4661785"/>
                <a:gd name="connsiteX7808" fmla="*/ 7791723 w 8370445"/>
                <a:gd name="connsiteY7808" fmla="*/ 2241263 h 4661785"/>
                <a:gd name="connsiteX7809" fmla="*/ 7793246 w 8370445"/>
                <a:gd name="connsiteY7809" fmla="*/ 2242406 h 4661785"/>
                <a:gd name="connsiteX7810" fmla="*/ 7791438 w 8370445"/>
                <a:gd name="connsiteY7810" fmla="*/ 2246119 h 4661785"/>
                <a:gd name="connsiteX7811" fmla="*/ 7791438 w 8370445"/>
                <a:gd name="connsiteY7811" fmla="*/ 2246880 h 4661785"/>
                <a:gd name="connsiteX7812" fmla="*/ 7791438 w 8370445"/>
                <a:gd name="connsiteY7812" fmla="*/ 2247737 h 4661785"/>
                <a:gd name="connsiteX7813" fmla="*/ 7787441 w 8370445"/>
                <a:gd name="connsiteY7813" fmla="*/ 2277344 h 4661785"/>
                <a:gd name="connsiteX7814" fmla="*/ 7692288 w 8370445"/>
                <a:gd name="connsiteY7814" fmla="*/ 2224413 h 4661785"/>
                <a:gd name="connsiteX7815" fmla="*/ 7683629 w 8370445"/>
                <a:gd name="connsiteY7815" fmla="*/ 2219558 h 4661785"/>
                <a:gd name="connsiteX7816" fmla="*/ 7684200 w 8370445"/>
                <a:gd name="connsiteY7816" fmla="*/ 2229078 h 4661785"/>
                <a:gd name="connsiteX7817" fmla="*/ 7685437 w 8370445"/>
                <a:gd name="connsiteY7817" fmla="*/ 2251069 h 4661785"/>
                <a:gd name="connsiteX7818" fmla="*/ 7685437 w 8370445"/>
                <a:gd name="connsiteY7818" fmla="*/ 2253068 h 4661785"/>
                <a:gd name="connsiteX7819" fmla="*/ 7686959 w 8370445"/>
                <a:gd name="connsiteY7819" fmla="*/ 2254591 h 4661785"/>
                <a:gd name="connsiteX7820" fmla="*/ 7688387 w 8370445"/>
                <a:gd name="connsiteY7820" fmla="*/ 2256019 h 4661785"/>
                <a:gd name="connsiteX7821" fmla="*/ 7681726 w 8370445"/>
                <a:gd name="connsiteY7821" fmla="*/ 2275059 h 4661785"/>
                <a:gd name="connsiteX7822" fmla="*/ 7680109 w 8370445"/>
                <a:gd name="connsiteY7822" fmla="*/ 2279628 h 4661785"/>
                <a:gd name="connsiteX7823" fmla="*/ 7683248 w 8370445"/>
                <a:gd name="connsiteY7823" fmla="*/ 2281247 h 4661785"/>
                <a:gd name="connsiteX7824" fmla="*/ 7681631 w 8370445"/>
                <a:gd name="connsiteY7824" fmla="*/ 2288672 h 4661785"/>
                <a:gd name="connsiteX7825" fmla="*/ 7680965 w 8370445"/>
                <a:gd name="connsiteY7825" fmla="*/ 2291528 h 4661785"/>
                <a:gd name="connsiteX7826" fmla="*/ 7683058 w 8370445"/>
                <a:gd name="connsiteY7826" fmla="*/ 2293623 h 4661785"/>
                <a:gd name="connsiteX7827" fmla="*/ 7685533 w 8370445"/>
                <a:gd name="connsiteY7827" fmla="*/ 2296193 h 4661785"/>
                <a:gd name="connsiteX7828" fmla="*/ 7682488 w 8370445"/>
                <a:gd name="connsiteY7828" fmla="*/ 2303238 h 4661785"/>
                <a:gd name="connsiteX7829" fmla="*/ 7677064 w 8370445"/>
                <a:gd name="connsiteY7829" fmla="*/ 2307522 h 4661785"/>
                <a:gd name="connsiteX7830" fmla="*/ 7696950 w 8370445"/>
                <a:gd name="connsiteY7830" fmla="*/ 2174624 h 4661785"/>
                <a:gd name="connsiteX7831" fmla="*/ 7696950 w 8370445"/>
                <a:gd name="connsiteY7831" fmla="*/ 2174624 h 4661785"/>
                <a:gd name="connsiteX7832" fmla="*/ 7696950 w 8370445"/>
                <a:gd name="connsiteY7832" fmla="*/ 2175195 h 4661785"/>
                <a:gd name="connsiteX7833" fmla="*/ 7692288 w 8370445"/>
                <a:gd name="connsiteY7833" fmla="*/ 2184715 h 4661785"/>
                <a:gd name="connsiteX7834" fmla="*/ 7683439 w 8370445"/>
                <a:gd name="connsiteY7834" fmla="*/ 2183002 h 4661785"/>
                <a:gd name="connsiteX7835" fmla="*/ 7679918 w 8370445"/>
                <a:gd name="connsiteY7835" fmla="*/ 2182240 h 4661785"/>
                <a:gd name="connsiteX7836" fmla="*/ 7677920 w 8370445"/>
                <a:gd name="connsiteY7836" fmla="*/ 2185286 h 4661785"/>
                <a:gd name="connsiteX7837" fmla="*/ 7674304 w 8370445"/>
                <a:gd name="connsiteY7837" fmla="*/ 2190618 h 4661785"/>
                <a:gd name="connsiteX7838" fmla="*/ 7655273 w 8370445"/>
                <a:gd name="connsiteY7838" fmla="*/ 2190618 h 4661785"/>
                <a:gd name="connsiteX7839" fmla="*/ 7662791 w 8370445"/>
                <a:gd name="connsiteY7839" fmla="*/ 2198138 h 4661785"/>
                <a:gd name="connsiteX7840" fmla="*/ 7661934 w 8370445"/>
                <a:gd name="connsiteY7840" fmla="*/ 2200804 h 4661785"/>
                <a:gd name="connsiteX7841" fmla="*/ 7660697 w 8370445"/>
                <a:gd name="connsiteY7841" fmla="*/ 2204612 h 4661785"/>
                <a:gd name="connsiteX7842" fmla="*/ 7659365 w 8370445"/>
                <a:gd name="connsiteY7842" fmla="*/ 2208610 h 4661785"/>
                <a:gd name="connsiteX7843" fmla="*/ 7662791 w 8370445"/>
                <a:gd name="connsiteY7843" fmla="*/ 2210895 h 4661785"/>
                <a:gd name="connsiteX7844" fmla="*/ 7663933 w 8370445"/>
                <a:gd name="connsiteY7844" fmla="*/ 2211656 h 4661785"/>
                <a:gd name="connsiteX7845" fmla="*/ 7661554 w 8370445"/>
                <a:gd name="connsiteY7845" fmla="*/ 2215274 h 4661785"/>
                <a:gd name="connsiteX7846" fmla="*/ 7633008 w 8370445"/>
                <a:gd name="connsiteY7846" fmla="*/ 2216416 h 4661785"/>
                <a:gd name="connsiteX7847" fmla="*/ 7623017 w 8370445"/>
                <a:gd name="connsiteY7847" fmla="*/ 2212799 h 4661785"/>
                <a:gd name="connsiteX7848" fmla="*/ 7623017 w 8370445"/>
                <a:gd name="connsiteY7848" fmla="*/ 2212799 h 4661785"/>
                <a:gd name="connsiteX7849" fmla="*/ 7623017 w 8370445"/>
                <a:gd name="connsiteY7849" fmla="*/ 2201089 h 4661785"/>
                <a:gd name="connsiteX7850" fmla="*/ 7618925 w 8370445"/>
                <a:gd name="connsiteY7850" fmla="*/ 2200042 h 4661785"/>
                <a:gd name="connsiteX7851" fmla="*/ 7609124 w 8370445"/>
                <a:gd name="connsiteY7851" fmla="*/ 2197186 h 4661785"/>
                <a:gd name="connsiteX7852" fmla="*/ 7603891 w 8370445"/>
                <a:gd name="connsiteY7852" fmla="*/ 2195949 h 4661785"/>
                <a:gd name="connsiteX7853" fmla="*/ 7602463 w 8370445"/>
                <a:gd name="connsiteY7853" fmla="*/ 2201089 h 4661785"/>
                <a:gd name="connsiteX7854" fmla="*/ 7598658 w 8370445"/>
                <a:gd name="connsiteY7854" fmla="*/ 2215274 h 4661785"/>
                <a:gd name="connsiteX7855" fmla="*/ 7597610 w 8370445"/>
                <a:gd name="connsiteY7855" fmla="*/ 2219082 h 4661785"/>
                <a:gd name="connsiteX7856" fmla="*/ 7597610 w 8370445"/>
                <a:gd name="connsiteY7856" fmla="*/ 2219082 h 4661785"/>
                <a:gd name="connsiteX7857" fmla="*/ 7582862 w 8370445"/>
                <a:gd name="connsiteY7857" fmla="*/ 2245738 h 4661785"/>
                <a:gd name="connsiteX7858" fmla="*/ 7570492 w 8370445"/>
                <a:gd name="connsiteY7858" fmla="*/ 2241073 h 4661785"/>
                <a:gd name="connsiteX7859" fmla="*/ 7568494 w 8370445"/>
                <a:gd name="connsiteY7859" fmla="*/ 2240216 h 4661785"/>
                <a:gd name="connsiteX7860" fmla="*/ 7566400 w 8370445"/>
                <a:gd name="connsiteY7860" fmla="*/ 2241073 h 4661785"/>
                <a:gd name="connsiteX7861" fmla="*/ 7556885 w 8370445"/>
                <a:gd name="connsiteY7861" fmla="*/ 2244976 h 4661785"/>
                <a:gd name="connsiteX7862" fmla="*/ 7552698 w 8370445"/>
                <a:gd name="connsiteY7862" fmla="*/ 2246785 h 4661785"/>
                <a:gd name="connsiteX7863" fmla="*/ 7553745 w 8370445"/>
                <a:gd name="connsiteY7863" fmla="*/ 2251354 h 4661785"/>
                <a:gd name="connsiteX7864" fmla="*/ 7554601 w 8370445"/>
                <a:gd name="connsiteY7864" fmla="*/ 2254686 h 4661785"/>
                <a:gd name="connsiteX7865" fmla="*/ 7552889 w 8370445"/>
                <a:gd name="connsiteY7865" fmla="*/ 2258780 h 4661785"/>
                <a:gd name="connsiteX7866" fmla="*/ 7547179 w 8370445"/>
                <a:gd name="connsiteY7866" fmla="*/ 2258780 h 4661785"/>
                <a:gd name="connsiteX7867" fmla="*/ 7547179 w 8370445"/>
                <a:gd name="connsiteY7867" fmla="*/ 2266967 h 4661785"/>
                <a:gd name="connsiteX7868" fmla="*/ 7533477 w 8370445"/>
                <a:gd name="connsiteY7868" fmla="*/ 2279533 h 4661785"/>
                <a:gd name="connsiteX7869" fmla="*/ 7532526 w 8370445"/>
                <a:gd name="connsiteY7869" fmla="*/ 2280390 h 4661785"/>
                <a:gd name="connsiteX7870" fmla="*/ 7532526 w 8370445"/>
                <a:gd name="connsiteY7870" fmla="*/ 2281627 h 4661785"/>
                <a:gd name="connsiteX7871" fmla="*/ 7529386 w 8370445"/>
                <a:gd name="connsiteY7871" fmla="*/ 2290005 h 4661785"/>
                <a:gd name="connsiteX7872" fmla="*/ 7523581 w 8370445"/>
                <a:gd name="connsiteY7872" fmla="*/ 2292861 h 4661785"/>
                <a:gd name="connsiteX7873" fmla="*/ 7522344 w 8370445"/>
                <a:gd name="connsiteY7873" fmla="*/ 2293527 h 4661785"/>
                <a:gd name="connsiteX7874" fmla="*/ 7521488 w 8370445"/>
                <a:gd name="connsiteY7874" fmla="*/ 2294670 h 4661785"/>
                <a:gd name="connsiteX7875" fmla="*/ 7509118 w 8370445"/>
                <a:gd name="connsiteY7875" fmla="*/ 2312758 h 4661785"/>
                <a:gd name="connsiteX7876" fmla="*/ 7492276 w 8370445"/>
                <a:gd name="connsiteY7876" fmla="*/ 2210514 h 4661785"/>
                <a:gd name="connsiteX7877" fmla="*/ 7699044 w 8370445"/>
                <a:gd name="connsiteY7877" fmla="*/ 2172435 h 466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  <a:cxn ang="0">
                  <a:pos x="connsiteX7551" y="connsiteY7551"/>
                </a:cxn>
                <a:cxn ang="0">
                  <a:pos x="connsiteX7552" y="connsiteY7552"/>
                </a:cxn>
                <a:cxn ang="0">
                  <a:pos x="connsiteX7553" y="connsiteY7553"/>
                </a:cxn>
                <a:cxn ang="0">
                  <a:pos x="connsiteX7554" y="connsiteY7554"/>
                </a:cxn>
                <a:cxn ang="0">
                  <a:pos x="connsiteX7555" y="connsiteY7555"/>
                </a:cxn>
                <a:cxn ang="0">
                  <a:pos x="connsiteX7556" y="connsiteY7556"/>
                </a:cxn>
                <a:cxn ang="0">
                  <a:pos x="connsiteX7557" y="connsiteY7557"/>
                </a:cxn>
                <a:cxn ang="0">
                  <a:pos x="connsiteX7558" y="connsiteY7558"/>
                </a:cxn>
                <a:cxn ang="0">
                  <a:pos x="connsiteX7559" y="connsiteY7559"/>
                </a:cxn>
                <a:cxn ang="0">
                  <a:pos x="connsiteX7560" y="connsiteY7560"/>
                </a:cxn>
                <a:cxn ang="0">
                  <a:pos x="connsiteX7561" y="connsiteY7561"/>
                </a:cxn>
                <a:cxn ang="0">
                  <a:pos x="connsiteX7562" y="connsiteY7562"/>
                </a:cxn>
                <a:cxn ang="0">
                  <a:pos x="connsiteX7563" y="connsiteY7563"/>
                </a:cxn>
                <a:cxn ang="0">
                  <a:pos x="connsiteX7564" y="connsiteY7564"/>
                </a:cxn>
                <a:cxn ang="0">
                  <a:pos x="connsiteX7565" y="connsiteY7565"/>
                </a:cxn>
                <a:cxn ang="0">
                  <a:pos x="connsiteX7566" y="connsiteY7566"/>
                </a:cxn>
                <a:cxn ang="0">
                  <a:pos x="connsiteX7567" y="connsiteY7567"/>
                </a:cxn>
                <a:cxn ang="0">
                  <a:pos x="connsiteX7568" y="connsiteY7568"/>
                </a:cxn>
                <a:cxn ang="0">
                  <a:pos x="connsiteX7569" y="connsiteY7569"/>
                </a:cxn>
                <a:cxn ang="0">
                  <a:pos x="connsiteX7570" y="connsiteY7570"/>
                </a:cxn>
                <a:cxn ang="0">
                  <a:pos x="connsiteX7571" y="connsiteY7571"/>
                </a:cxn>
                <a:cxn ang="0">
                  <a:pos x="connsiteX7572" y="connsiteY7572"/>
                </a:cxn>
                <a:cxn ang="0">
                  <a:pos x="connsiteX7573" y="connsiteY7573"/>
                </a:cxn>
                <a:cxn ang="0">
                  <a:pos x="connsiteX7574" y="connsiteY7574"/>
                </a:cxn>
                <a:cxn ang="0">
                  <a:pos x="connsiteX7575" y="connsiteY7575"/>
                </a:cxn>
                <a:cxn ang="0">
                  <a:pos x="connsiteX7576" y="connsiteY7576"/>
                </a:cxn>
                <a:cxn ang="0">
                  <a:pos x="connsiteX7577" y="connsiteY7577"/>
                </a:cxn>
                <a:cxn ang="0">
                  <a:pos x="connsiteX7578" y="connsiteY7578"/>
                </a:cxn>
                <a:cxn ang="0">
                  <a:pos x="connsiteX7579" y="connsiteY7579"/>
                </a:cxn>
                <a:cxn ang="0">
                  <a:pos x="connsiteX7580" y="connsiteY7580"/>
                </a:cxn>
                <a:cxn ang="0">
                  <a:pos x="connsiteX7581" y="connsiteY7581"/>
                </a:cxn>
                <a:cxn ang="0">
                  <a:pos x="connsiteX7582" y="connsiteY7582"/>
                </a:cxn>
                <a:cxn ang="0">
                  <a:pos x="connsiteX7583" y="connsiteY7583"/>
                </a:cxn>
                <a:cxn ang="0">
                  <a:pos x="connsiteX7584" y="connsiteY7584"/>
                </a:cxn>
                <a:cxn ang="0">
                  <a:pos x="connsiteX7585" y="connsiteY7585"/>
                </a:cxn>
                <a:cxn ang="0">
                  <a:pos x="connsiteX7586" y="connsiteY7586"/>
                </a:cxn>
                <a:cxn ang="0">
                  <a:pos x="connsiteX7587" y="connsiteY7587"/>
                </a:cxn>
                <a:cxn ang="0">
                  <a:pos x="connsiteX7588" y="connsiteY7588"/>
                </a:cxn>
                <a:cxn ang="0">
                  <a:pos x="connsiteX7589" y="connsiteY7589"/>
                </a:cxn>
                <a:cxn ang="0">
                  <a:pos x="connsiteX7590" y="connsiteY7590"/>
                </a:cxn>
                <a:cxn ang="0">
                  <a:pos x="connsiteX7591" y="connsiteY7591"/>
                </a:cxn>
                <a:cxn ang="0">
                  <a:pos x="connsiteX7592" y="connsiteY7592"/>
                </a:cxn>
                <a:cxn ang="0">
                  <a:pos x="connsiteX7593" y="connsiteY7593"/>
                </a:cxn>
                <a:cxn ang="0">
                  <a:pos x="connsiteX7594" y="connsiteY7594"/>
                </a:cxn>
                <a:cxn ang="0">
                  <a:pos x="connsiteX7595" y="connsiteY7595"/>
                </a:cxn>
                <a:cxn ang="0">
                  <a:pos x="connsiteX7596" y="connsiteY7596"/>
                </a:cxn>
                <a:cxn ang="0">
                  <a:pos x="connsiteX7597" y="connsiteY7597"/>
                </a:cxn>
                <a:cxn ang="0">
                  <a:pos x="connsiteX7598" y="connsiteY7598"/>
                </a:cxn>
                <a:cxn ang="0">
                  <a:pos x="connsiteX7599" y="connsiteY7599"/>
                </a:cxn>
                <a:cxn ang="0">
                  <a:pos x="connsiteX7600" y="connsiteY7600"/>
                </a:cxn>
                <a:cxn ang="0">
                  <a:pos x="connsiteX7601" y="connsiteY7601"/>
                </a:cxn>
                <a:cxn ang="0">
                  <a:pos x="connsiteX7602" y="connsiteY7602"/>
                </a:cxn>
                <a:cxn ang="0">
                  <a:pos x="connsiteX7603" y="connsiteY7603"/>
                </a:cxn>
                <a:cxn ang="0">
                  <a:pos x="connsiteX7604" y="connsiteY7604"/>
                </a:cxn>
                <a:cxn ang="0">
                  <a:pos x="connsiteX7605" y="connsiteY7605"/>
                </a:cxn>
                <a:cxn ang="0">
                  <a:pos x="connsiteX7606" y="connsiteY7606"/>
                </a:cxn>
                <a:cxn ang="0">
                  <a:pos x="connsiteX7607" y="connsiteY7607"/>
                </a:cxn>
                <a:cxn ang="0">
                  <a:pos x="connsiteX7608" y="connsiteY7608"/>
                </a:cxn>
                <a:cxn ang="0">
                  <a:pos x="connsiteX7609" y="connsiteY7609"/>
                </a:cxn>
                <a:cxn ang="0">
                  <a:pos x="connsiteX7610" y="connsiteY7610"/>
                </a:cxn>
                <a:cxn ang="0">
                  <a:pos x="connsiteX7611" y="connsiteY7611"/>
                </a:cxn>
                <a:cxn ang="0">
                  <a:pos x="connsiteX7612" y="connsiteY7612"/>
                </a:cxn>
                <a:cxn ang="0">
                  <a:pos x="connsiteX7613" y="connsiteY7613"/>
                </a:cxn>
                <a:cxn ang="0">
                  <a:pos x="connsiteX7614" y="connsiteY7614"/>
                </a:cxn>
                <a:cxn ang="0">
                  <a:pos x="connsiteX7615" y="connsiteY7615"/>
                </a:cxn>
                <a:cxn ang="0">
                  <a:pos x="connsiteX7616" y="connsiteY7616"/>
                </a:cxn>
                <a:cxn ang="0">
                  <a:pos x="connsiteX7617" y="connsiteY7617"/>
                </a:cxn>
                <a:cxn ang="0">
                  <a:pos x="connsiteX7618" y="connsiteY7618"/>
                </a:cxn>
                <a:cxn ang="0">
                  <a:pos x="connsiteX7619" y="connsiteY7619"/>
                </a:cxn>
                <a:cxn ang="0">
                  <a:pos x="connsiteX7620" y="connsiteY7620"/>
                </a:cxn>
                <a:cxn ang="0">
                  <a:pos x="connsiteX7621" y="connsiteY7621"/>
                </a:cxn>
                <a:cxn ang="0">
                  <a:pos x="connsiteX7622" y="connsiteY7622"/>
                </a:cxn>
                <a:cxn ang="0">
                  <a:pos x="connsiteX7623" y="connsiteY7623"/>
                </a:cxn>
                <a:cxn ang="0">
                  <a:pos x="connsiteX7624" y="connsiteY7624"/>
                </a:cxn>
                <a:cxn ang="0">
                  <a:pos x="connsiteX7625" y="connsiteY7625"/>
                </a:cxn>
                <a:cxn ang="0">
                  <a:pos x="connsiteX7626" y="connsiteY7626"/>
                </a:cxn>
                <a:cxn ang="0">
                  <a:pos x="connsiteX7627" y="connsiteY7627"/>
                </a:cxn>
                <a:cxn ang="0">
                  <a:pos x="connsiteX7628" y="connsiteY7628"/>
                </a:cxn>
                <a:cxn ang="0">
                  <a:pos x="connsiteX7629" y="connsiteY7629"/>
                </a:cxn>
                <a:cxn ang="0">
                  <a:pos x="connsiteX7630" y="connsiteY7630"/>
                </a:cxn>
                <a:cxn ang="0">
                  <a:pos x="connsiteX7631" y="connsiteY7631"/>
                </a:cxn>
                <a:cxn ang="0">
                  <a:pos x="connsiteX7632" y="connsiteY7632"/>
                </a:cxn>
                <a:cxn ang="0">
                  <a:pos x="connsiteX7633" y="connsiteY7633"/>
                </a:cxn>
                <a:cxn ang="0">
                  <a:pos x="connsiteX7634" y="connsiteY7634"/>
                </a:cxn>
                <a:cxn ang="0">
                  <a:pos x="connsiteX7635" y="connsiteY7635"/>
                </a:cxn>
                <a:cxn ang="0">
                  <a:pos x="connsiteX7636" y="connsiteY7636"/>
                </a:cxn>
                <a:cxn ang="0">
                  <a:pos x="connsiteX7637" y="connsiteY7637"/>
                </a:cxn>
                <a:cxn ang="0">
                  <a:pos x="connsiteX7638" y="connsiteY7638"/>
                </a:cxn>
                <a:cxn ang="0">
                  <a:pos x="connsiteX7639" y="connsiteY7639"/>
                </a:cxn>
                <a:cxn ang="0">
                  <a:pos x="connsiteX7640" y="connsiteY7640"/>
                </a:cxn>
                <a:cxn ang="0">
                  <a:pos x="connsiteX7641" y="connsiteY7641"/>
                </a:cxn>
                <a:cxn ang="0">
                  <a:pos x="connsiteX7642" y="connsiteY7642"/>
                </a:cxn>
                <a:cxn ang="0">
                  <a:pos x="connsiteX7643" y="connsiteY7643"/>
                </a:cxn>
                <a:cxn ang="0">
                  <a:pos x="connsiteX7644" y="connsiteY7644"/>
                </a:cxn>
                <a:cxn ang="0">
                  <a:pos x="connsiteX7645" y="connsiteY7645"/>
                </a:cxn>
                <a:cxn ang="0">
                  <a:pos x="connsiteX7646" y="connsiteY7646"/>
                </a:cxn>
                <a:cxn ang="0">
                  <a:pos x="connsiteX7647" y="connsiteY7647"/>
                </a:cxn>
                <a:cxn ang="0">
                  <a:pos x="connsiteX7648" y="connsiteY7648"/>
                </a:cxn>
                <a:cxn ang="0">
                  <a:pos x="connsiteX7649" y="connsiteY7649"/>
                </a:cxn>
                <a:cxn ang="0">
                  <a:pos x="connsiteX7650" y="connsiteY7650"/>
                </a:cxn>
                <a:cxn ang="0">
                  <a:pos x="connsiteX7651" y="connsiteY7651"/>
                </a:cxn>
                <a:cxn ang="0">
                  <a:pos x="connsiteX7652" y="connsiteY7652"/>
                </a:cxn>
                <a:cxn ang="0">
                  <a:pos x="connsiteX7653" y="connsiteY7653"/>
                </a:cxn>
                <a:cxn ang="0">
                  <a:pos x="connsiteX7654" y="connsiteY7654"/>
                </a:cxn>
                <a:cxn ang="0">
                  <a:pos x="connsiteX7655" y="connsiteY7655"/>
                </a:cxn>
                <a:cxn ang="0">
                  <a:pos x="connsiteX7656" y="connsiteY7656"/>
                </a:cxn>
                <a:cxn ang="0">
                  <a:pos x="connsiteX7657" y="connsiteY7657"/>
                </a:cxn>
                <a:cxn ang="0">
                  <a:pos x="connsiteX7658" y="connsiteY7658"/>
                </a:cxn>
                <a:cxn ang="0">
                  <a:pos x="connsiteX7659" y="connsiteY7659"/>
                </a:cxn>
                <a:cxn ang="0">
                  <a:pos x="connsiteX7660" y="connsiteY7660"/>
                </a:cxn>
                <a:cxn ang="0">
                  <a:pos x="connsiteX7661" y="connsiteY7661"/>
                </a:cxn>
                <a:cxn ang="0">
                  <a:pos x="connsiteX7662" y="connsiteY7662"/>
                </a:cxn>
                <a:cxn ang="0">
                  <a:pos x="connsiteX7663" y="connsiteY7663"/>
                </a:cxn>
                <a:cxn ang="0">
                  <a:pos x="connsiteX7664" y="connsiteY7664"/>
                </a:cxn>
                <a:cxn ang="0">
                  <a:pos x="connsiteX7665" y="connsiteY7665"/>
                </a:cxn>
                <a:cxn ang="0">
                  <a:pos x="connsiteX7666" y="connsiteY7666"/>
                </a:cxn>
                <a:cxn ang="0">
                  <a:pos x="connsiteX7667" y="connsiteY7667"/>
                </a:cxn>
                <a:cxn ang="0">
                  <a:pos x="connsiteX7668" y="connsiteY7668"/>
                </a:cxn>
                <a:cxn ang="0">
                  <a:pos x="connsiteX7669" y="connsiteY7669"/>
                </a:cxn>
                <a:cxn ang="0">
                  <a:pos x="connsiteX7670" y="connsiteY7670"/>
                </a:cxn>
                <a:cxn ang="0">
                  <a:pos x="connsiteX7671" y="connsiteY7671"/>
                </a:cxn>
                <a:cxn ang="0">
                  <a:pos x="connsiteX7672" y="connsiteY7672"/>
                </a:cxn>
                <a:cxn ang="0">
                  <a:pos x="connsiteX7673" y="connsiteY7673"/>
                </a:cxn>
                <a:cxn ang="0">
                  <a:pos x="connsiteX7674" y="connsiteY7674"/>
                </a:cxn>
                <a:cxn ang="0">
                  <a:pos x="connsiteX7675" y="connsiteY7675"/>
                </a:cxn>
                <a:cxn ang="0">
                  <a:pos x="connsiteX7676" y="connsiteY7676"/>
                </a:cxn>
                <a:cxn ang="0">
                  <a:pos x="connsiteX7677" y="connsiteY7677"/>
                </a:cxn>
                <a:cxn ang="0">
                  <a:pos x="connsiteX7678" y="connsiteY7678"/>
                </a:cxn>
                <a:cxn ang="0">
                  <a:pos x="connsiteX7679" y="connsiteY7679"/>
                </a:cxn>
                <a:cxn ang="0">
                  <a:pos x="connsiteX7680" y="connsiteY7680"/>
                </a:cxn>
                <a:cxn ang="0">
                  <a:pos x="connsiteX7681" y="connsiteY7681"/>
                </a:cxn>
                <a:cxn ang="0">
                  <a:pos x="connsiteX7682" y="connsiteY7682"/>
                </a:cxn>
                <a:cxn ang="0">
                  <a:pos x="connsiteX7683" y="connsiteY7683"/>
                </a:cxn>
                <a:cxn ang="0">
                  <a:pos x="connsiteX7684" y="connsiteY7684"/>
                </a:cxn>
                <a:cxn ang="0">
                  <a:pos x="connsiteX7685" y="connsiteY7685"/>
                </a:cxn>
                <a:cxn ang="0">
                  <a:pos x="connsiteX7686" y="connsiteY7686"/>
                </a:cxn>
                <a:cxn ang="0">
                  <a:pos x="connsiteX7687" y="connsiteY7687"/>
                </a:cxn>
                <a:cxn ang="0">
                  <a:pos x="connsiteX7688" y="connsiteY7688"/>
                </a:cxn>
                <a:cxn ang="0">
                  <a:pos x="connsiteX7689" y="connsiteY7689"/>
                </a:cxn>
                <a:cxn ang="0">
                  <a:pos x="connsiteX7690" y="connsiteY7690"/>
                </a:cxn>
                <a:cxn ang="0">
                  <a:pos x="connsiteX7691" y="connsiteY7691"/>
                </a:cxn>
                <a:cxn ang="0">
                  <a:pos x="connsiteX7692" y="connsiteY7692"/>
                </a:cxn>
                <a:cxn ang="0">
                  <a:pos x="connsiteX7693" y="connsiteY7693"/>
                </a:cxn>
                <a:cxn ang="0">
                  <a:pos x="connsiteX7694" y="connsiteY7694"/>
                </a:cxn>
                <a:cxn ang="0">
                  <a:pos x="connsiteX7695" y="connsiteY7695"/>
                </a:cxn>
                <a:cxn ang="0">
                  <a:pos x="connsiteX7696" y="connsiteY7696"/>
                </a:cxn>
                <a:cxn ang="0">
                  <a:pos x="connsiteX7697" y="connsiteY7697"/>
                </a:cxn>
                <a:cxn ang="0">
                  <a:pos x="connsiteX7698" y="connsiteY7698"/>
                </a:cxn>
                <a:cxn ang="0">
                  <a:pos x="connsiteX7699" y="connsiteY7699"/>
                </a:cxn>
                <a:cxn ang="0">
                  <a:pos x="connsiteX7700" y="connsiteY7700"/>
                </a:cxn>
                <a:cxn ang="0">
                  <a:pos x="connsiteX7701" y="connsiteY7701"/>
                </a:cxn>
                <a:cxn ang="0">
                  <a:pos x="connsiteX7702" y="connsiteY7702"/>
                </a:cxn>
                <a:cxn ang="0">
                  <a:pos x="connsiteX7703" y="connsiteY7703"/>
                </a:cxn>
                <a:cxn ang="0">
                  <a:pos x="connsiteX7704" y="connsiteY7704"/>
                </a:cxn>
                <a:cxn ang="0">
                  <a:pos x="connsiteX7705" y="connsiteY7705"/>
                </a:cxn>
                <a:cxn ang="0">
                  <a:pos x="connsiteX7706" y="connsiteY7706"/>
                </a:cxn>
                <a:cxn ang="0">
                  <a:pos x="connsiteX7707" y="connsiteY7707"/>
                </a:cxn>
                <a:cxn ang="0">
                  <a:pos x="connsiteX7708" y="connsiteY7708"/>
                </a:cxn>
                <a:cxn ang="0">
                  <a:pos x="connsiteX7709" y="connsiteY7709"/>
                </a:cxn>
                <a:cxn ang="0">
                  <a:pos x="connsiteX7710" y="connsiteY7710"/>
                </a:cxn>
                <a:cxn ang="0">
                  <a:pos x="connsiteX7711" y="connsiteY7711"/>
                </a:cxn>
                <a:cxn ang="0">
                  <a:pos x="connsiteX7712" y="connsiteY7712"/>
                </a:cxn>
                <a:cxn ang="0">
                  <a:pos x="connsiteX7713" y="connsiteY7713"/>
                </a:cxn>
                <a:cxn ang="0">
                  <a:pos x="connsiteX7714" y="connsiteY7714"/>
                </a:cxn>
                <a:cxn ang="0">
                  <a:pos x="connsiteX7715" y="connsiteY7715"/>
                </a:cxn>
                <a:cxn ang="0">
                  <a:pos x="connsiteX7716" y="connsiteY7716"/>
                </a:cxn>
                <a:cxn ang="0">
                  <a:pos x="connsiteX7717" y="connsiteY7717"/>
                </a:cxn>
                <a:cxn ang="0">
                  <a:pos x="connsiteX7718" y="connsiteY7718"/>
                </a:cxn>
                <a:cxn ang="0">
                  <a:pos x="connsiteX7719" y="connsiteY7719"/>
                </a:cxn>
                <a:cxn ang="0">
                  <a:pos x="connsiteX7720" y="connsiteY7720"/>
                </a:cxn>
                <a:cxn ang="0">
                  <a:pos x="connsiteX7721" y="connsiteY7721"/>
                </a:cxn>
                <a:cxn ang="0">
                  <a:pos x="connsiteX7722" y="connsiteY7722"/>
                </a:cxn>
                <a:cxn ang="0">
                  <a:pos x="connsiteX7723" y="connsiteY7723"/>
                </a:cxn>
                <a:cxn ang="0">
                  <a:pos x="connsiteX7724" y="connsiteY7724"/>
                </a:cxn>
                <a:cxn ang="0">
                  <a:pos x="connsiteX7725" y="connsiteY7725"/>
                </a:cxn>
                <a:cxn ang="0">
                  <a:pos x="connsiteX7726" y="connsiteY7726"/>
                </a:cxn>
                <a:cxn ang="0">
                  <a:pos x="connsiteX7727" y="connsiteY7727"/>
                </a:cxn>
                <a:cxn ang="0">
                  <a:pos x="connsiteX7728" y="connsiteY7728"/>
                </a:cxn>
                <a:cxn ang="0">
                  <a:pos x="connsiteX7729" y="connsiteY7729"/>
                </a:cxn>
                <a:cxn ang="0">
                  <a:pos x="connsiteX7730" y="connsiteY7730"/>
                </a:cxn>
                <a:cxn ang="0">
                  <a:pos x="connsiteX7731" y="connsiteY7731"/>
                </a:cxn>
                <a:cxn ang="0">
                  <a:pos x="connsiteX7732" y="connsiteY7732"/>
                </a:cxn>
                <a:cxn ang="0">
                  <a:pos x="connsiteX7733" y="connsiteY7733"/>
                </a:cxn>
                <a:cxn ang="0">
                  <a:pos x="connsiteX7734" y="connsiteY7734"/>
                </a:cxn>
                <a:cxn ang="0">
                  <a:pos x="connsiteX7735" y="connsiteY7735"/>
                </a:cxn>
                <a:cxn ang="0">
                  <a:pos x="connsiteX7736" y="connsiteY7736"/>
                </a:cxn>
                <a:cxn ang="0">
                  <a:pos x="connsiteX7737" y="connsiteY7737"/>
                </a:cxn>
                <a:cxn ang="0">
                  <a:pos x="connsiteX7738" y="connsiteY7738"/>
                </a:cxn>
                <a:cxn ang="0">
                  <a:pos x="connsiteX7739" y="connsiteY7739"/>
                </a:cxn>
                <a:cxn ang="0">
                  <a:pos x="connsiteX7740" y="connsiteY7740"/>
                </a:cxn>
                <a:cxn ang="0">
                  <a:pos x="connsiteX7741" y="connsiteY7741"/>
                </a:cxn>
                <a:cxn ang="0">
                  <a:pos x="connsiteX7742" y="connsiteY7742"/>
                </a:cxn>
                <a:cxn ang="0">
                  <a:pos x="connsiteX7743" y="connsiteY7743"/>
                </a:cxn>
                <a:cxn ang="0">
                  <a:pos x="connsiteX7744" y="connsiteY7744"/>
                </a:cxn>
                <a:cxn ang="0">
                  <a:pos x="connsiteX7745" y="connsiteY7745"/>
                </a:cxn>
                <a:cxn ang="0">
                  <a:pos x="connsiteX7746" y="connsiteY7746"/>
                </a:cxn>
                <a:cxn ang="0">
                  <a:pos x="connsiteX7747" y="connsiteY7747"/>
                </a:cxn>
                <a:cxn ang="0">
                  <a:pos x="connsiteX7748" y="connsiteY7748"/>
                </a:cxn>
                <a:cxn ang="0">
                  <a:pos x="connsiteX7749" y="connsiteY7749"/>
                </a:cxn>
                <a:cxn ang="0">
                  <a:pos x="connsiteX7750" y="connsiteY7750"/>
                </a:cxn>
                <a:cxn ang="0">
                  <a:pos x="connsiteX7751" y="connsiteY7751"/>
                </a:cxn>
                <a:cxn ang="0">
                  <a:pos x="connsiteX7752" y="connsiteY7752"/>
                </a:cxn>
                <a:cxn ang="0">
                  <a:pos x="connsiteX7753" y="connsiteY7753"/>
                </a:cxn>
                <a:cxn ang="0">
                  <a:pos x="connsiteX7754" y="connsiteY7754"/>
                </a:cxn>
                <a:cxn ang="0">
                  <a:pos x="connsiteX7755" y="connsiteY7755"/>
                </a:cxn>
                <a:cxn ang="0">
                  <a:pos x="connsiteX7756" y="connsiteY7756"/>
                </a:cxn>
                <a:cxn ang="0">
                  <a:pos x="connsiteX7757" y="connsiteY7757"/>
                </a:cxn>
                <a:cxn ang="0">
                  <a:pos x="connsiteX7758" y="connsiteY7758"/>
                </a:cxn>
                <a:cxn ang="0">
                  <a:pos x="connsiteX7759" y="connsiteY7759"/>
                </a:cxn>
                <a:cxn ang="0">
                  <a:pos x="connsiteX7760" y="connsiteY7760"/>
                </a:cxn>
                <a:cxn ang="0">
                  <a:pos x="connsiteX7761" y="connsiteY7761"/>
                </a:cxn>
                <a:cxn ang="0">
                  <a:pos x="connsiteX7762" y="connsiteY7762"/>
                </a:cxn>
                <a:cxn ang="0">
                  <a:pos x="connsiteX7763" y="connsiteY7763"/>
                </a:cxn>
                <a:cxn ang="0">
                  <a:pos x="connsiteX7764" y="connsiteY7764"/>
                </a:cxn>
                <a:cxn ang="0">
                  <a:pos x="connsiteX7765" y="connsiteY7765"/>
                </a:cxn>
                <a:cxn ang="0">
                  <a:pos x="connsiteX7766" y="connsiteY7766"/>
                </a:cxn>
                <a:cxn ang="0">
                  <a:pos x="connsiteX7767" y="connsiteY7767"/>
                </a:cxn>
                <a:cxn ang="0">
                  <a:pos x="connsiteX7768" y="connsiteY7768"/>
                </a:cxn>
                <a:cxn ang="0">
                  <a:pos x="connsiteX7769" y="connsiteY7769"/>
                </a:cxn>
                <a:cxn ang="0">
                  <a:pos x="connsiteX7770" y="connsiteY7770"/>
                </a:cxn>
                <a:cxn ang="0">
                  <a:pos x="connsiteX7771" y="connsiteY7771"/>
                </a:cxn>
                <a:cxn ang="0">
                  <a:pos x="connsiteX7772" y="connsiteY7772"/>
                </a:cxn>
                <a:cxn ang="0">
                  <a:pos x="connsiteX7773" y="connsiteY7773"/>
                </a:cxn>
                <a:cxn ang="0">
                  <a:pos x="connsiteX7774" y="connsiteY7774"/>
                </a:cxn>
                <a:cxn ang="0">
                  <a:pos x="connsiteX7775" y="connsiteY7775"/>
                </a:cxn>
                <a:cxn ang="0">
                  <a:pos x="connsiteX7776" y="connsiteY7776"/>
                </a:cxn>
                <a:cxn ang="0">
                  <a:pos x="connsiteX7777" y="connsiteY7777"/>
                </a:cxn>
                <a:cxn ang="0">
                  <a:pos x="connsiteX7778" y="connsiteY7778"/>
                </a:cxn>
                <a:cxn ang="0">
                  <a:pos x="connsiteX7779" y="connsiteY7779"/>
                </a:cxn>
                <a:cxn ang="0">
                  <a:pos x="connsiteX7780" y="connsiteY7780"/>
                </a:cxn>
                <a:cxn ang="0">
                  <a:pos x="connsiteX7781" y="connsiteY7781"/>
                </a:cxn>
                <a:cxn ang="0">
                  <a:pos x="connsiteX7782" y="connsiteY7782"/>
                </a:cxn>
                <a:cxn ang="0">
                  <a:pos x="connsiteX7783" y="connsiteY7783"/>
                </a:cxn>
                <a:cxn ang="0">
                  <a:pos x="connsiteX7784" y="connsiteY7784"/>
                </a:cxn>
                <a:cxn ang="0">
                  <a:pos x="connsiteX7785" y="connsiteY7785"/>
                </a:cxn>
                <a:cxn ang="0">
                  <a:pos x="connsiteX7786" y="connsiteY7786"/>
                </a:cxn>
                <a:cxn ang="0">
                  <a:pos x="connsiteX7787" y="connsiteY7787"/>
                </a:cxn>
                <a:cxn ang="0">
                  <a:pos x="connsiteX7788" y="connsiteY7788"/>
                </a:cxn>
                <a:cxn ang="0">
                  <a:pos x="connsiteX7789" y="connsiteY7789"/>
                </a:cxn>
                <a:cxn ang="0">
                  <a:pos x="connsiteX7790" y="connsiteY7790"/>
                </a:cxn>
                <a:cxn ang="0">
                  <a:pos x="connsiteX7791" y="connsiteY7791"/>
                </a:cxn>
                <a:cxn ang="0">
                  <a:pos x="connsiteX7792" y="connsiteY7792"/>
                </a:cxn>
                <a:cxn ang="0">
                  <a:pos x="connsiteX7793" y="connsiteY7793"/>
                </a:cxn>
                <a:cxn ang="0">
                  <a:pos x="connsiteX7794" y="connsiteY7794"/>
                </a:cxn>
                <a:cxn ang="0">
                  <a:pos x="connsiteX7795" y="connsiteY7795"/>
                </a:cxn>
                <a:cxn ang="0">
                  <a:pos x="connsiteX7796" y="connsiteY7796"/>
                </a:cxn>
                <a:cxn ang="0">
                  <a:pos x="connsiteX7797" y="connsiteY7797"/>
                </a:cxn>
                <a:cxn ang="0">
                  <a:pos x="connsiteX7798" y="connsiteY7798"/>
                </a:cxn>
                <a:cxn ang="0">
                  <a:pos x="connsiteX7799" y="connsiteY7799"/>
                </a:cxn>
                <a:cxn ang="0">
                  <a:pos x="connsiteX7800" y="connsiteY7800"/>
                </a:cxn>
                <a:cxn ang="0">
                  <a:pos x="connsiteX7801" y="connsiteY7801"/>
                </a:cxn>
                <a:cxn ang="0">
                  <a:pos x="connsiteX7802" y="connsiteY7802"/>
                </a:cxn>
                <a:cxn ang="0">
                  <a:pos x="connsiteX7803" y="connsiteY7803"/>
                </a:cxn>
                <a:cxn ang="0">
                  <a:pos x="connsiteX7804" y="connsiteY7804"/>
                </a:cxn>
                <a:cxn ang="0">
                  <a:pos x="connsiteX7805" y="connsiteY7805"/>
                </a:cxn>
                <a:cxn ang="0">
                  <a:pos x="connsiteX7806" y="connsiteY7806"/>
                </a:cxn>
                <a:cxn ang="0">
                  <a:pos x="connsiteX7807" y="connsiteY7807"/>
                </a:cxn>
                <a:cxn ang="0">
                  <a:pos x="connsiteX7808" y="connsiteY7808"/>
                </a:cxn>
                <a:cxn ang="0">
                  <a:pos x="connsiteX7809" y="connsiteY7809"/>
                </a:cxn>
                <a:cxn ang="0">
                  <a:pos x="connsiteX7810" y="connsiteY7810"/>
                </a:cxn>
                <a:cxn ang="0">
                  <a:pos x="connsiteX7811" y="connsiteY7811"/>
                </a:cxn>
                <a:cxn ang="0">
                  <a:pos x="connsiteX7812" y="connsiteY7812"/>
                </a:cxn>
                <a:cxn ang="0">
                  <a:pos x="connsiteX7813" y="connsiteY7813"/>
                </a:cxn>
                <a:cxn ang="0">
                  <a:pos x="connsiteX7814" y="connsiteY7814"/>
                </a:cxn>
                <a:cxn ang="0">
                  <a:pos x="connsiteX7815" y="connsiteY7815"/>
                </a:cxn>
                <a:cxn ang="0">
                  <a:pos x="connsiteX7816" y="connsiteY7816"/>
                </a:cxn>
                <a:cxn ang="0">
                  <a:pos x="connsiteX7817" y="connsiteY7817"/>
                </a:cxn>
                <a:cxn ang="0">
                  <a:pos x="connsiteX7818" y="connsiteY7818"/>
                </a:cxn>
                <a:cxn ang="0">
                  <a:pos x="connsiteX7819" y="connsiteY7819"/>
                </a:cxn>
                <a:cxn ang="0">
                  <a:pos x="connsiteX7820" y="connsiteY7820"/>
                </a:cxn>
                <a:cxn ang="0">
                  <a:pos x="connsiteX7821" y="connsiteY7821"/>
                </a:cxn>
                <a:cxn ang="0">
                  <a:pos x="connsiteX7822" y="connsiteY7822"/>
                </a:cxn>
                <a:cxn ang="0">
                  <a:pos x="connsiteX7823" y="connsiteY7823"/>
                </a:cxn>
                <a:cxn ang="0">
                  <a:pos x="connsiteX7824" y="connsiteY7824"/>
                </a:cxn>
                <a:cxn ang="0">
                  <a:pos x="connsiteX7825" y="connsiteY7825"/>
                </a:cxn>
                <a:cxn ang="0">
                  <a:pos x="connsiteX7826" y="connsiteY7826"/>
                </a:cxn>
                <a:cxn ang="0">
                  <a:pos x="connsiteX7827" y="connsiteY7827"/>
                </a:cxn>
                <a:cxn ang="0">
                  <a:pos x="connsiteX7828" y="connsiteY7828"/>
                </a:cxn>
                <a:cxn ang="0">
                  <a:pos x="connsiteX7829" y="connsiteY7829"/>
                </a:cxn>
                <a:cxn ang="0">
                  <a:pos x="connsiteX7830" y="connsiteY7830"/>
                </a:cxn>
                <a:cxn ang="0">
                  <a:pos x="connsiteX7831" y="connsiteY7831"/>
                </a:cxn>
                <a:cxn ang="0">
                  <a:pos x="connsiteX7832" y="connsiteY7832"/>
                </a:cxn>
                <a:cxn ang="0">
                  <a:pos x="connsiteX7833" y="connsiteY7833"/>
                </a:cxn>
                <a:cxn ang="0">
                  <a:pos x="connsiteX7834" y="connsiteY7834"/>
                </a:cxn>
                <a:cxn ang="0">
                  <a:pos x="connsiteX7835" y="connsiteY7835"/>
                </a:cxn>
                <a:cxn ang="0">
                  <a:pos x="connsiteX7836" y="connsiteY7836"/>
                </a:cxn>
                <a:cxn ang="0">
                  <a:pos x="connsiteX7837" y="connsiteY7837"/>
                </a:cxn>
                <a:cxn ang="0">
                  <a:pos x="connsiteX7838" y="connsiteY7838"/>
                </a:cxn>
                <a:cxn ang="0">
                  <a:pos x="connsiteX7839" y="connsiteY7839"/>
                </a:cxn>
                <a:cxn ang="0">
                  <a:pos x="connsiteX7840" y="connsiteY7840"/>
                </a:cxn>
                <a:cxn ang="0">
                  <a:pos x="connsiteX7841" y="connsiteY7841"/>
                </a:cxn>
                <a:cxn ang="0">
                  <a:pos x="connsiteX7842" y="connsiteY7842"/>
                </a:cxn>
                <a:cxn ang="0">
                  <a:pos x="connsiteX7843" y="connsiteY7843"/>
                </a:cxn>
                <a:cxn ang="0">
                  <a:pos x="connsiteX7844" y="connsiteY7844"/>
                </a:cxn>
                <a:cxn ang="0">
                  <a:pos x="connsiteX7845" y="connsiteY7845"/>
                </a:cxn>
                <a:cxn ang="0">
                  <a:pos x="connsiteX7846" y="connsiteY7846"/>
                </a:cxn>
                <a:cxn ang="0">
                  <a:pos x="connsiteX7847" y="connsiteY7847"/>
                </a:cxn>
                <a:cxn ang="0">
                  <a:pos x="connsiteX7848" y="connsiteY7848"/>
                </a:cxn>
                <a:cxn ang="0">
                  <a:pos x="connsiteX7849" y="connsiteY7849"/>
                </a:cxn>
                <a:cxn ang="0">
                  <a:pos x="connsiteX7850" y="connsiteY7850"/>
                </a:cxn>
                <a:cxn ang="0">
                  <a:pos x="connsiteX7851" y="connsiteY7851"/>
                </a:cxn>
                <a:cxn ang="0">
                  <a:pos x="connsiteX7852" y="connsiteY7852"/>
                </a:cxn>
                <a:cxn ang="0">
                  <a:pos x="connsiteX7853" y="connsiteY7853"/>
                </a:cxn>
                <a:cxn ang="0">
                  <a:pos x="connsiteX7854" y="connsiteY7854"/>
                </a:cxn>
                <a:cxn ang="0">
                  <a:pos x="connsiteX7855" y="connsiteY7855"/>
                </a:cxn>
                <a:cxn ang="0">
                  <a:pos x="connsiteX7856" y="connsiteY7856"/>
                </a:cxn>
                <a:cxn ang="0">
                  <a:pos x="connsiteX7857" y="connsiteY7857"/>
                </a:cxn>
                <a:cxn ang="0">
                  <a:pos x="connsiteX7858" y="connsiteY7858"/>
                </a:cxn>
                <a:cxn ang="0">
                  <a:pos x="connsiteX7859" y="connsiteY7859"/>
                </a:cxn>
                <a:cxn ang="0">
                  <a:pos x="connsiteX7860" y="connsiteY7860"/>
                </a:cxn>
                <a:cxn ang="0">
                  <a:pos x="connsiteX7861" y="connsiteY7861"/>
                </a:cxn>
                <a:cxn ang="0">
                  <a:pos x="connsiteX7862" y="connsiteY7862"/>
                </a:cxn>
                <a:cxn ang="0">
                  <a:pos x="connsiteX7863" y="connsiteY7863"/>
                </a:cxn>
                <a:cxn ang="0">
                  <a:pos x="connsiteX7864" y="connsiteY7864"/>
                </a:cxn>
                <a:cxn ang="0">
                  <a:pos x="connsiteX7865" y="connsiteY7865"/>
                </a:cxn>
                <a:cxn ang="0">
                  <a:pos x="connsiteX7866" y="connsiteY7866"/>
                </a:cxn>
                <a:cxn ang="0">
                  <a:pos x="connsiteX7867" y="connsiteY7867"/>
                </a:cxn>
                <a:cxn ang="0">
                  <a:pos x="connsiteX7868" y="connsiteY7868"/>
                </a:cxn>
                <a:cxn ang="0">
                  <a:pos x="connsiteX7869" y="connsiteY7869"/>
                </a:cxn>
                <a:cxn ang="0">
                  <a:pos x="connsiteX7870" y="connsiteY7870"/>
                </a:cxn>
                <a:cxn ang="0">
                  <a:pos x="connsiteX7871" y="connsiteY7871"/>
                </a:cxn>
                <a:cxn ang="0">
                  <a:pos x="connsiteX7872" y="connsiteY7872"/>
                </a:cxn>
                <a:cxn ang="0">
                  <a:pos x="connsiteX7873" y="connsiteY7873"/>
                </a:cxn>
                <a:cxn ang="0">
                  <a:pos x="connsiteX7874" y="connsiteY7874"/>
                </a:cxn>
                <a:cxn ang="0">
                  <a:pos x="connsiteX7875" y="connsiteY7875"/>
                </a:cxn>
                <a:cxn ang="0">
                  <a:pos x="connsiteX7876" y="connsiteY7876"/>
                </a:cxn>
                <a:cxn ang="0">
                  <a:pos x="connsiteX7877" y="connsiteY7877"/>
                </a:cxn>
              </a:cxnLst>
              <a:rect l="l" t="t" r="r" b="b"/>
              <a:pathLst>
                <a:path w="8370445" h="4661785">
                  <a:moveTo>
                    <a:pt x="8368923" y="1728428"/>
                  </a:moveTo>
                  <a:lnTo>
                    <a:pt x="8368923" y="1724430"/>
                  </a:lnTo>
                  <a:lnTo>
                    <a:pt x="8365117" y="1723477"/>
                  </a:lnTo>
                  <a:lnTo>
                    <a:pt x="8305742" y="1707960"/>
                  </a:lnTo>
                  <a:lnTo>
                    <a:pt x="8216107" y="1676354"/>
                  </a:lnTo>
                  <a:lnTo>
                    <a:pt x="8208590" y="1666834"/>
                  </a:lnTo>
                  <a:lnTo>
                    <a:pt x="8207639" y="1663788"/>
                  </a:lnTo>
                  <a:lnTo>
                    <a:pt x="8206306" y="1659885"/>
                  </a:lnTo>
                  <a:lnTo>
                    <a:pt x="8202120" y="1659885"/>
                  </a:lnTo>
                  <a:lnTo>
                    <a:pt x="8178236" y="1661122"/>
                  </a:lnTo>
                  <a:lnTo>
                    <a:pt x="8170529" y="1655506"/>
                  </a:lnTo>
                  <a:lnTo>
                    <a:pt x="8169101" y="1654458"/>
                  </a:lnTo>
                  <a:lnTo>
                    <a:pt x="8161965" y="1654458"/>
                  </a:lnTo>
                  <a:lnTo>
                    <a:pt x="8144742" y="1636466"/>
                  </a:lnTo>
                  <a:lnTo>
                    <a:pt x="8145599" y="1631420"/>
                  </a:lnTo>
                  <a:lnTo>
                    <a:pt x="8145599" y="1630183"/>
                  </a:lnTo>
                  <a:lnTo>
                    <a:pt x="8145599" y="1629040"/>
                  </a:lnTo>
                  <a:lnTo>
                    <a:pt x="8137796" y="1601909"/>
                  </a:lnTo>
                  <a:lnTo>
                    <a:pt x="8137225" y="1599910"/>
                  </a:lnTo>
                  <a:lnTo>
                    <a:pt x="8135608" y="1598862"/>
                  </a:lnTo>
                  <a:lnTo>
                    <a:pt x="8131516" y="1596102"/>
                  </a:lnTo>
                  <a:lnTo>
                    <a:pt x="8132467" y="1593817"/>
                  </a:lnTo>
                  <a:lnTo>
                    <a:pt x="8134370" y="1589152"/>
                  </a:lnTo>
                  <a:lnTo>
                    <a:pt x="8129898" y="1586867"/>
                  </a:lnTo>
                  <a:lnTo>
                    <a:pt x="8114388" y="1579156"/>
                  </a:lnTo>
                  <a:lnTo>
                    <a:pt x="8112770" y="1578299"/>
                  </a:lnTo>
                  <a:lnTo>
                    <a:pt x="8111058" y="1578299"/>
                  </a:lnTo>
                  <a:lnTo>
                    <a:pt x="8099354" y="1580203"/>
                  </a:lnTo>
                  <a:lnTo>
                    <a:pt x="8092218" y="1566876"/>
                  </a:lnTo>
                  <a:lnTo>
                    <a:pt x="8090981" y="1564591"/>
                  </a:lnTo>
                  <a:lnTo>
                    <a:pt x="8088507" y="1564115"/>
                  </a:lnTo>
                  <a:lnTo>
                    <a:pt x="8082036" y="1562782"/>
                  </a:lnTo>
                  <a:lnTo>
                    <a:pt x="8077088" y="1557832"/>
                  </a:lnTo>
                  <a:lnTo>
                    <a:pt x="8074995" y="1555737"/>
                  </a:lnTo>
                  <a:lnTo>
                    <a:pt x="8072140" y="1556404"/>
                  </a:lnTo>
                  <a:lnTo>
                    <a:pt x="7681060" y="1636466"/>
                  </a:lnTo>
                  <a:lnTo>
                    <a:pt x="7354780" y="1696155"/>
                  </a:lnTo>
                  <a:lnTo>
                    <a:pt x="7344217" y="1642083"/>
                  </a:lnTo>
                  <a:lnTo>
                    <a:pt x="7333560" y="1644177"/>
                  </a:lnTo>
                  <a:lnTo>
                    <a:pt x="7345169" y="1703581"/>
                  </a:lnTo>
                  <a:lnTo>
                    <a:pt x="7346216" y="1708817"/>
                  </a:lnTo>
                  <a:lnTo>
                    <a:pt x="7351449" y="1707865"/>
                  </a:lnTo>
                  <a:lnTo>
                    <a:pt x="7683154" y="1647223"/>
                  </a:lnTo>
                  <a:lnTo>
                    <a:pt x="8071379" y="1567732"/>
                  </a:lnTo>
                  <a:lnTo>
                    <a:pt x="8075756" y="1572112"/>
                  </a:lnTo>
                  <a:lnTo>
                    <a:pt x="8077374" y="1573730"/>
                  </a:lnTo>
                  <a:lnTo>
                    <a:pt x="8080323" y="1573730"/>
                  </a:lnTo>
                  <a:lnTo>
                    <a:pt x="8083749" y="1574396"/>
                  </a:lnTo>
                  <a:lnTo>
                    <a:pt x="8091551" y="1588866"/>
                  </a:lnTo>
                  <a:lnTo>
                    <a:pt x="8093359" y="1592389"/>
                  </a:lnTo>
                  <a:lnTo>
                    <a:pt x="8097260" y="1591722"/>
                  </a:lnTo>
                  <a:lnTo>
                    <a:pt x="8110963" y="1589438"/>
                  </a:lnTo>
                  <a:lnTo>
                    <a:pt x="8120478" y="1594102"/>
                  </a:lnTo>
                  <a:lnTo>
                    <a:pt x="8119812" y="1595911"/>
                  </a:lnTo>
                  <a:lnTo>
                    <a:pt x="8118099" y="1600005"/>
                  </a:lnTo>
                  <a:lnTo>
                    <a:pt x="8121810" y="1602480"/>
                  </a:lnTo>
                  <a:lnTo>
                    <a:pt x="8127900" y="1606478"/>
                  </a:lnTo>
                  <a:lnTo>
                    <a:pt x="8134751" y="1630564"/>
                  </a:lnTo>
                  <a:lnTo>
                    <a:pt x="8133704" y="1637037"/>
                  </a:lnTo>
                  <a:lnTo>
                    <a:pt x="8133704" y="1639703"/>
                  </a:lnTo>
                  <a:lnTo>
                    <a:pt x="8135512" y="1641702"/>
                  </a:lnTo>
                  <a:lnTo>
                    <a:pt x="8156160" y="1663598"/>
                  </a:lnTo>
                  <a:lnTo>
                    <a:pt x="8157778" y="1665311"/>
                  </a:lnTo>
                  <a:lnTo>
                    <a:pt x="8166151" y="1665311"/>
                  </a:lnTo>
                  <a:lnTo>
                    <a:pt x="8173764" y="1670833"/>
                  </a:lnTo>
                  <a:lnTo>
                    <a:pt x="8175286" y="1671880"/>
                  </a:lnTo>
                  <a:lnTo>
                    <a:pt x="8177189" y="1671880"/>
                  </a:lnTo>
                  <a:lnTo>
                    <a:pt x="8198884" y="1670833"/>
                  </a:lnTo>
                  <a:lnTo>
                    <a:pt x="8198884" y="1671689"/>
                  </a:lnTo>
                  <a:lnTo>
                    <a:pt x="8199455" y="1672356"/>
                  </a:lnTo>
                  <a:lnTo>
                    <a:pt x="8205735" y="1680448"/>
                  </a:lnTo>
                  <a:lnTo>
                    <a:pt x="8191843" y="1696441"/>
                  </a:lnTo>
                  <a:lnTo>
                    <a:pt x="8190987" y="1697488"/>
                  </a:lnTo>
                  <a:lnTo>
                    <a:pt x="8190987" y="1698821"/>
                  </a:lnTo>
                  <a:lnTo>
                    <a:pt x="8183565" y="1732331"/>
                  </a:lnTo>
                  <a:lnTo>
                    <a:pt x="8174049" y="1742898"/>
                  </a:lnTo>
                  <a:lnTo>
                    <a:pt x="8172146" y="1745088"/>
                  </a:lnTo>
                  <a:lnTo>
                    <a:pt x="8172812" y="1747848"/>
                  </a:lnTo>
                  <a:lnTo>
                    <a:pt x="8174049" y="1752704"/>
                  </a:lnTo>
                  <a:lnTo>
                    <a:pt x="8154543" y="1776598"/>
                  </a:lnTo>
                  <a:lnTo>
                    <a:pt x="8151593" y="1780216"/>
                  </a:lnTo>
                  <a:lnTo>
                    <a:pt x="8154733" y="1783643"/>
                  </a:lnTo>
                  <a:lnTo>
                    <a:pt x="8171575" y="1802683"/>
                  </a:lnTo>
                  <a:lnTo>
                    <a:pt x="8169577" y="1804206"/>
                  </a:lnTo>
                  <a:lnTo>
                    <a:pt x="8167198" y="1806110"/>
                  </a:lnTo>
                  <a:lnTo>
                    <a:pt x="8167198" y="1809061"/>
                  </a:lnTo>
                  <a:lnTo>
                    <a:pt x="8168245" y="1818581"/>
                  </a:lnTo>
                  <a:lnTo>
                    <a:pt x="8166913" y="1820390"/>
                  </a:lnTo>
                  <a:lnTo>
                    <a:pt x="8162441" y="1821342"/>
                  </a:lnTo>
                  <a:lnTo>
                    <a:pt x="8159586" y="1821913"/>
                  </a:lnTo>
                  <a:lnTo>
                    <a:pt x="8158444" y="1824578"/>
                  </a:lnTo>
                  <a:lnTo>
                    <a:pt x="8155875" y="1831052"/>
                  </a:lnTo>
                  <a:lnTo>
                    <a:pt x="8155399" y="1832290"/>
                  </a:lnTo>
                  <a:lnTo>
                    <a:pt x="8155399" y="1833622"/>
                  </a:lnTo>
                  <a:lnTo>
                    <a:pt x="8156731" y="1847807"/>
                  </a:lnTo>
                  <a:lnTo>
                    <a:pt x="8156731" y="1850377"/>
                  </a:lnTo>
                  <a:lnTo>
                    <a:pt x="8158825" y="1851805"/>
                  </a:lnTo>
                  <a:lnTo>
                    <a:pt x="8158825" y="1851805"/>
                  </a:lnTo>
                  <a:lnTo>
                    <a:pt x="8157873" y="1854090"/>
                  </a:lnTo>
                  <a:lnTo>
                    <a:pt x="8157112" y="1855994"/>
                  </a:lnTo>
                  <a:lnTo>
                    <a:pt x="8157873" y="1857993"/>
                  </a:lnTo>
                  <a:lnTo>
                    <a:pt x="8164249" y="1876081"/>
                  </a:lnTo>
                  <a:lnTo>
                    <a:pt x="8165771" y="1880365"/>
                  </a:lnTo>
                  <a:lnTo>
                    <a:pt x="8170338" y="1879603"/>
                  </a:lnTo>
                  <a:lnTo>
                    <a:pt x="8183660" y="1877319"/>
                  </a:lnTo>
                  <a:lnTo>
                    <a:pt x="8187942" y="1880175"/>
                  </a:lnTo>
                  <a:lnTo>
                    <a:pt x="8193841" y="1901499"/>
                  </a:lnTo>
                  <a:lnTo>
                    <a:pt x="8194507" y="1903784"/>
                  </a:lnTo>
                  <a:lnTo>
                    <a:pt x="8196696" y="1904926"/>
                  </a:lnTo>
                  <a:lnTo>
                    <a:pt x="8204403" y="1908829"/>
                  </a:lnTo>
                  <a:lnTo>
                    <a:pt x="8206402" y="1909781"/>
                  </a:lnTo>
                  <a:lnTo>
                    <a:pt x="8208590" y="1909115"/>
                  </a:lnTo>
                  <a:lnTo>
                    <a:pt x="8212396" y="1907782"/>
                  </a:lnTo>
                  <a:lnTo>
                    <a:pt x="8221912" y="1921205"/>
                  </a:lnTo>
                  <a:lnTo>
                    <a:pt x="8223053" y="1922824"/>
                  </a:lnTo>
                  <a:lnTo>
                    <a:pt x="8224956" y="1923395"/>
                  </a:lnTo>
                  <a:lnTo>
                    <a:pt x="8232378" y="1925489"/>
                  </a:lnTo>
                  <a:lnTo>
                    <a:pt x="8240371" y="1935009"/>
                  </a:lnTo>
                  <a:lnTo>
                    <a:pt x="8240942" y="1935675"/>
                  </a:lnTo>
                  <a:lnTo>
                    <a:pt x="8241798" y="1935675"/>
                  </a:lnTo>
                  <a:lnTo>
                    <a:pt x="8261495" y="1946718"/>
                  </a:lnTo>
                  <a:lnTo>
                    <a:pt x="8262827" y="1948527"/>
                  </a:lnTo>
                  <a:lnTo>
                    <a:pt x="8262161" y="1949955"/>
                  </a:lnTo>
                  <a:lnTo>
                    <a:pt x="8251409" y="1954239"/>
                  </a:lnTo>
                  <a:lnTo>
                    <a:pt x="8249696" y="1955001"/>
                  </a:lnTo>
                  <a:lnTo>
                    <a:pt x="8248744" y="1956714"/>
                  </a:lnTo>
                  <a:lnTo>
                    <a:pt x="8243131" y="1966805"/>
                  </a:lnTo>
                  <a:lnTo>
                    <a:pt x="8231712" y="1972517"/>
                  </a:lnTo>
                  <a:lnTo>
                    <a:pt x="8230475" y="1973088"/>
                  </a:lnTo>
                  <a:lnTo>
                    <a:pt x="8229714" y="1974231"/>
                  </a:lnTo>
                  <a:lnTo>
                    <a:pt x="8215441" y="1994413"/>
                  </a:lnTo>
                  <a:lnTo>
                    <a:pt x="8211159" y="1995270"/>
                  </a:lnTo>
                  <a:lnTo>
                    <a:pt x="8208304" y="1995841"/>
                  </a:lnTo>
                  <a:lnTo>
                    <a:pt x="8207162" y="1998507"/>
                  </a:lnTo>
                  <a:lnTo>
                    <a:pt x="8203357" y="2007550"/>
                  </a:lnTo>
                  <a:lnTo>
                    <a:pt x="8202595" y="2009264"/>
                  </a:lnTo>
                  <a:lnTo>
                    <a:pt x="8203071" y="2011168"/>
                  </a:lnTo>
                  <a:lnTo>
                    <a:pt x="8205925" y="2021545"/>
                  </a:lnTo>
                  <a:lnTo>
                    <a:pt x="8194507" y="2029161"/>
                  </a:lnTo>
                  <a:lnTo>
                    <a:pt x="8178712" y="2032778"/>
                  </a:lnTo>
                  <a:lnTo>
                    <a:pt x="8176714" y="2032778"/>
                  </a:lnTo>
                  <a:lnTo>
                    <a:pt x="8175572" y="2034396"/>
                  </a:lnTo>
                  <a:lnTo>
                    <a:pt x="8167388" y="2045535"/>
                  </a:lnTo>
                  <a:lnTo>
                    <a:pt x="8151688" y="2041346"/>
                  </a:lnTo>
                  <a:lnTo>
                    <a:pt x="8150451" y="2041346"/>
                  </a:lnTo>
                  <a:lnTo>
                    <a:pt x="8149310" y="2041346"/>
                  </a:lnTo>
                  <a:lnTo>
                    <a:pt x="8128566" y="2045249"/>
                  </a:lnTo>
                  <a:lnTo>
                    <a:pt x="8126948" y="2045249"/>
                  </a:lnTo>
                  <a:lnTo>
                    <a:pt x="8125806" y="2046487"/>
                  </a:lnTo>
                  <a:lnTo>
                    <a:pt x="8116291" y="2055531"/>
                  </a:lnTo>
                  <a:lnTo>
                    <a:pt x="8115435" y="2056387"/>
                  </a:lnTo>
                  <a:lnTo>
                    <a:pt x="8115435" y="2057530"/>
                  </a:lnTo>
                  <a:lnTo>
                    <a:pt x="8108965" y="2075808"/>
                  </a:lnTo>
                  <a:lnTo>
                    <a:pt x="8103065" y="2075808"/>
                  </a:lnTo>
                  <a:lnTo>
                    <a:pt x="8103065" y="2077236"/>
                  </a:lnTo>
                  <a:lnTo>
                    <a:pt x="7824837" y="2136640"/>
                  </a:lnTo>
                  <a:lnTo>
                    <a:pt x="7485425" y="2200994"/>
                  </a:lnTo>
                  <a:lnTo>
                    <a:pt x="7485425" y="2200994"/>
                  </a:lnTo>
                  <a:lnTo>
                    <a:pt x="7335083" y="2226031"/>
                  </a:lnTo>
                  <a:lnTo>
                    <a:pt x="7321856" y="2228316"/>
                  </a:lnTo>
                  <a:lnTo>
                    <a:pt x="7315291" y="2229363"/>
                  </a:lnTo>
                  <a:lnTo>
                    <a:pt x="7314149" y="2229363"/>
                  </a:lnTo>
                  <a:lnTo>
                    <a:pt x="7312341" y="2229363"/>
                  </a:lnTo>
                  <a:lnTo>
                    <a:pt x="7280941" y="2028208"/>
                  </a:lnTo>
                  <a:lnTo>
                    <a:pt x="7279608" y="2019450"/>
                  </a:lnTo>
                  <a:lnTo>
                    <a:pt x="7279608" y="2019450"/>
                  </a:lnTo>
                  <a:cubicBezTo>
                    <a:pt x="7278466" y="2013738"/>
                    <a:pt x="7274851" y="1996698"/>
                    <a:pt x="7274851" y="1996698"/>
                  </a:cubicBezTo>
                  <a:cubicBezTo>
                    <a:pt x="7274851" y="1996698"/>
                    <a:pt x="7230985" y="1725762"/>
                    <a:pt x="7230985" y="1725762"/>
                  </a:cubicBezTo>
                  <a:lnTo>
                    <a:pt x="7220233" y="1727476"/>
                  </a:lnTo>
                  <a:lnTo>
                    <a:pt x="7264098" y="1998602"/>
                  </a:lnTo>
                  <a:cubicBezTo>
                    <a:pt x="7264098" y="1998602"/>
                    <a:pt x="7269332" y="2023449"/>
                    <a:pt x="7269332" y="2023449"/>
                  </a:cubicBezTo>
                  <a:lnTo>
                    <a:pt x="7269902" y="2026400"/>
                  </a:lnTo>
                  <a:lnTo>
                    <a:pt x="7264574" y="2030208"/>
                  </a:lnTo>
                  <a:lnTo>
                    <a:pt x="7255059" y="2032493"/>
                  </a:lnTo>
                  <a:lnTo>
                    <a:pt x="7252680" y="2033064"/>
                  </a:lnTo>
                  <a:lnTo>
                    <a:pt x="7251538" y="2035348"/>
                  </a:lnTo>
                  <a:lnTo>
                    <a:pt x="7247637" y="2043060"/>
                  </a:lnTo>
                  <a:lnTo>
                    <a:pt x="7246114" y="2046106"/>
                  </a:lnTo>
                  <a:lnTo>
                    <a:pt x="7248113" y="2048771"/>
                  </a:lnTo>
                  <a:lnTo>
                    <a:pt x="7262481" y="2067811"/>
                  </a:lnTo>
                  <a:lnTo>
                    <a:pt x="7261244" y="2087803"/>
                  </a:lnTo>
                  <a:lnTo>
                    <a:pt x="7261244" y="2090945"/>
                  </a:lnTo>
                  <a:lnTo>
                    <a:pt x="7263813" y="2092658"/>
                  </a:lnTo>
                  <a:lnTo>
                    <a:pt x="7265716" y="2093991"/>
                  </a:lnTo>
                  <a:lnTo>
                    <a:pt x="7267714" y="2105700"/>
                  </a:lnTo>
                  <a:lnTo>
                    <a:pt x="7256486" y="2137973"/>
                  </a:lnTo>
                  <a:lnTo>
                    <a:pt x="7256486" y="2138830"/>
                  </a:lnTo>
                  <a:lnTo>
                    <a:pt x="7256486" y="2192998"/>
                  </a:lnTo>
                  <a:lnTo>
                    <a:pt x="7250777" y="2195473"/>
                  </a:lnTo>
                  <a:lnTo>
                    <a:pt x="7244687" y="2198043"/>
                  </a:lnTo>
                  <a:lnTo>
                    <a:pt x="7248398" y="2203469"/>
                  </a:lnTo>
                  <a:lnTo>
                    <a:pt x="7251633" y="2208420"/>
                  </a:lnTo>
                  <a:lnTo>
                    <a:pt x="7248208" y="2214512"/>
                  </a:lnTo>
                  <a:lnTo>
                    <a:pt x="7246875" y="2216797"/>
                  </a:lnTo>
                  <a:lnTo>
                    <a:pt x="7247827" y="2219272"/>
                  </a:lnTo>
                  <a:lnTo>
                    <a:pt x="7249540" y="2223461"/>
                  </a:lnTo>
                  <a:lnTo>
                    <a:pt x="7244211" y="2234219"/>
                  </a:lnTo>
                  <a:lnTo>
                    <a:pt x="7242593" y="2237455"/>
                  </a:lnTo>
                  <a:lnTo>
                    <a:pt x="7244877" y="2240121"/>
                  </a:lnTo>
                  <a:lnTo>
                    <a:pt x="7250301" y="2246404"/>
                  </a:lnTo>
                  <a:lnTo>
                    <a:pt x="7248017" y="2250973"/>
                  </a:lnTo>
                  <a:lnTo>
                    <a:pt x="7248017" y="2251830"/>
                  </a:lnTo>
                  <a:lnTo>
                    <a:pt x="7248017" y="2252878"/>
                  </a:lnTo>
                  <a:lnTo>
                    <a:pt x="7246971" y="2264682"/>
                  </a:lnTo>
                  <a:lnTo>
                    <a:pt x="7233459" y="2274868"/>
                  </a:lnTo>
                  <a:lnTo>
                    <a:pt x="7232698" y="2275440"/>
                  </a:lnTo>
                  <a:lnTo>
                    <a:pt x="7232127" y="2276201"/>
                  </a:lnTo>
                  <a:lnTo>
                    <a:pt x="7213096" y="2304761"/>
                  </a:lnTo>
                  <a:lnTo>
                    <a:pt x="7203581" y="2311901"/>
                  </a:lnTo>
                  <a:lnTo>
                    <a:pt x="7202724" y="2312567"/>
                  </a:lnTo>
                  <a:lnTo>
                    <a:pt x="7202153" y="2313424"/>
                  </a:lnTo>
                  <a:lnTo>
                    <a:pt x="7195683" y="2324277"/>
                  </a:lnTo>
                  <a:lnTo>
                    <a:pt x="7190450" y="2325133"/>
                  </a:lnTo>
                  <a:lnTo>
                    <a:pt x="7189022" y="2325133"/>
                  </a:lnTo>
                  <a:lnTo>
                    <a:pt x="7187880" y="2326085"/>
                  </a:lnTo>
                  <a:lnTo>
                    <a:pt x="7177509" y="2334558"/>
                  </a:lnTo>
                  <a:lnTo>
                    <a:pt x="7169421" y="2326466"/>
                  </a:lnTo>
                  <a:lnTo>
                    <a:pt x="7167232" y="2324277"/>
                  </a:lnTo>
                  <a:lnTo>
                    <a:pt x="7164282" y="2325038"/>
                  </a:lnTo>
                  <a:lnTo>
                    <a:pt x="7159049" y="2326276"/>
                  </a:lnTo>
                  <a:lnTo>
                    <a:pt x="7157241" y="2326276"/>
                  </a:lnTo>
                  <a:lnTo>
                    <a:pt x="7156099" y="2327704"/>
                  </a:lnTo>
                  <a:lnTo>
                    <a:pt x="7141922" y="2345792"/>
                  </a:lnTo>
                  <a:lnTo>
                    <a:pt x="7140780" y="2347315"/>
                  </a:lnTo>
                  <a:lnTo>
                    <a:pt x="7140780" y="2359690"/>
                  </a:lnTo>
                  <a:lnTo>
                    <a:pt x="7131265" y="2360547"/>
                  </a:lnTo>
                  <a:lnTo>
                    <a:pt x="7129742" y="2360547"/>
                  </a:lnTo>
                  <a:lnTo>
                    <a:pt x="7128505" y="2361499"/>
                  </a:lnTo>
                  <a:lnTo>
                    <a:pt x="7123367" y="2365402"/>
                  </a:lnTo>
                  <a:lnTo>
                    <a:pt x="7121178" y="2367021"/>
                  </a:lnTo>
                  <a:lnTo>
                    <a:pt x="7121178" y="2375398"/>
                  </a:lnTo>
                  <a:lnTo>
                    <a:pt x="7118989" y="2376541"/>
                  </a:lnTo>
                  <a:lnTo>
                    <a:pt x="7117277" y="2377397"/>
                  </a:lnTo>
                  <a:lnTo>
                    <a:pt x="7116420" y="2379206"/>
                  </a:lnTo>
                  <a:lnTo>
                    <a:pt x="7112614" y="2388250"/>
                  </a:lnTo>
                  <a:lnTo>
                    <a:pt x="7111853" y="2390059"/>
                  </a:lnTo>
                  <a:lnTo>
                    <a:pt x="7112424" y="2391963"/>
                  </a:lnTo>
                  <a:lnTo>
                    <a:pt x="7115849" y="2403387"/>
                  </a:lnTo>
                  <a:lnTo>
                    <a:pt x="7115374" y="2405291"/>
                  </a:lnTo>
                  <a:lnTo>
                    <a:pt x="7106620" y="2411859"/>
                  </a:lnTo>
                  <a:lnTo>
                    <a:pt x="7101576" y="2415667"/>
                  </a:lnTo>
                  <a:lnTo>
                    <a:pt x="7106049" y="2420046"/>
                  </a:lnTo>
                  <a:lnTo>
                    <a:pt x="7114707" y="2428805"/>
                  </a:lnTo>
                  <a:lnTo>
                    <a:pt x="7114707" y="2437754"/>
                  </a:lnTo>
                  <a:lnTo>
                    <a:pt x="7111282" y="2435945"/>
                  </a:lnTo>
                  <a:lnTo>
                    <a:pt x="7108903" y="2440895"/>
                  </a:lnTo>
                  <a:lnTo>
                    <a:pt x="7106049" y="2446512"/>
                  </a:lnTo>
                  <a:lnTo>
                    <a:pt x="7105383" y="2445465"/>
                  </a:lnTo>
                  <a:lnTo>
                    <a:pt x="7097580" y="2433850"/>
                  </a:lnTo>
                  <a:lnTo>
                    <a:pt x="7096438" y="2432042"/>
                  </a:lnTo>
                  <a:lnTo>
                    <a:pt x="7094345" y="2432042"/>
                  </a:lnTo>
                  <a:lnTo>
                    <a:pt x="7077598" y="2428138"/>
                  </a:lnTo>
                  <a:lnTo>
                    <a:pt x="7074362" y="2427377"/>
                  </a:lnTo>
                  <a:lnTo>
                    <a:pt x="7072269" y="2429852"/>
                  </a:lnTo>
                  <a:lnTo>
                    <a:pt x="7062754" y="2440229"/>
                  </a:lnTo>
                  <a:lnTo>
                    <a:pt x="7062088" y="2440990"/>
                  </a:lnTo>
                  <a:lnTo>
                    <a:pt x="7062088" y="2442037"/>
                  </a:lnTo>
                  <a:lnTo>
                    <a:pt x="7055618" y="2461077"/>
                  </a:lnTo>
                  <a:lnTo>
                    <a:pt x="7055618" y="2462124"/>
                  </a:lnTo>
                  <a:lnTo>
                    <a:pt x="7055618" y="2463362"/>
                  </a:lnTo>
                  <a:lnTo>
                    <a:pt x="7056664" y="2474310"/>
                  </a:lnTo>
                  <a:lnTo>
                    <a:pt x="7047149" y="2488113"/>
                  </a:lnTo>
                  <a:lnTo>
                    <a:pt x="7045436" y="2490779"/>
                  </a:lnTo>
                  <a:lnTo>
                    <a:pt x="7046863" y="2493635"/>
                  </a:lnTo>
                  <a:lnTo>
                    <a:pt x="7054285" y="2508486"/>
                  </a:lnTo>
                  <a:lnTo>
                    <a:pt x="7058663" y="2527526"/>
                  </a:lnTo>
                  <a:lnTo>
                    <a:pt x="7057045" y="2529525"/>
                  </a:lnTo>
                  <a:lnTo>
                    <a:pt x="7048386" y="2528573"/>
                  </a:lnTo>
                  <a:lnTo>
                    <a:pt x="7045150" y="2528573"/>
                  </a:lnTo>
                  <a:lnTo>
                    <a:pt x="7043248" y="2531334"/>
                  </a:lnTo>
                  <a:lnTo>
                    <a:pt x="7040678" y="2535237"/>
                  </a:lnTo>
                  <a:lnTo>
                    <a:pt x="7039917" y="2536379"/>
                  </a:lnTo>
                  <a:lnTo>
                    <a:pt x="7039917" y="2537807"/>
                  </a:lnTo>
                  <a:lnTo>
                    <a:pt x="7037633" y="2566938"/>
                  </a:lnTo>
                  <a:lnTo>
                    <a:pt x="7012132" y="2579123"/>
                  </a:lnTo>
                  <a:lnTo>
                    <a:pt x="7002617" y="2578267"/>
                  </a:lnTo>
                  <a:lnTo>
                    <a:pt x="6997478" y="2568080"/>
                  </a:lnTo>
                  <a:lnTo>
                    <a:pt x="6996527" y="2566177"/>
                  </a:lnTo>
                  <a:lnTo>
                    <a:pt x="6994529" y="2565415"/>
                  </a:lnTo>
                  <a:lnTo>
                    <a:pt x="6985775" y="2562083"/>
                  </a:lnTo>
                  <a:lnTo>
                    <a:pt x="6980256" y="2554372"/>
                  </a:lnTo>
                  <a:lnTo>
                    <a:pt x="6979019" y="2552563"/>
                  </a:lnTo>
                  <a:lnTo>
                    <a:pt x="6976735" y="2552563"/>
                  </a:lnTo>
                  <a:lnTo>
                    <a:pt x="6955707" y="2549136"/>
                  </a:lnTo>
                  <a:lnTo>
                    <a:pt x="6951139" y="2542758"/>
                  </a:lnTo>
                  <a:lnTo>
                    <a:pt x="6944954" y="2519148"/>
                  </a:lnTo>
                  <a:lnTo>
                    <a:pt x="6944383" y="2516768"/>
                  </a:lnTo>
                  <a:lnTo>
                    <a:pt x="6942100" y="2515626"/>
                  </a:lnTo>
                  <a:lnTo>
                    <a:pt x="6933536" y="2512294"/>
                  </a:lnTo>
                  <a:lnTo>
                    <a:pt x="6930300" y="2510676"/>
                  </a:lnTo>
                  <a:lnTo>
                    <a:pt x="6927541" y="2513055"/>
                  </a:lnTo>
                  <a:lnTo>
                    <a:pt x="6919738" y="2519720"/>
                  </a:lnTo>
                  <a:lnTo>
                    <a:pt x="6912317" y="2520767"/>
                  </a:lnTo>
                  <a:lnTo>
                    <a:pt x="6910509" y="2520767"/>
                  </a:lnTo>
                  <a:lnTo>
                    <a:pt x="6909177" y="2522004"/>
                  </a:lnTo>
                  <a:lnTo>
                    <a:pt x="6895474" y="2536855"/>
                  </a:lnTo>
                  <a:lnTo>
                    <a:pt x="6894523" y="2537807"/>
                  </a:lnTo>
                  <a:lnTo>
                    <a:pt x="6894523" y="2539045"/>
                  </a:lnTo>
                  <a:lnTo>
                    <a:pt x="6891478" y="2548565"/>
                  </a:lnTo>
                  <a:lnTo>
                    <a:pt x="6888624" y="2549707"/>
                  </a:lnTo>
                  <a:lnTo>
                    <a:pt x="6878347" y="2548565"/>
                  </a:lnTo>
                  <a:lnTo>
                    <a:pt x="6876063" y="2548565"/>
                  </a:lnTo>
                  <a:lnTo>
                    <a:pt x="6874255" y="2550088"/>
                  </a:lnTo>
                  <a:lnTo>
                    <a:pt x="6869878" y="2553801"/>
                  </a:lnTo>
                  <a:lnTo>
                    <a:pt x="6866928" y="2550373"/>
                  </a:lnTo>
                  <a:lnTo>
                    <a:pt x="6866072" y="2549136"/>
                  </a:lnTo>
                  <a:lnTo>
                    <a:pt x="6864835" y="2548565"/>
                  </a:lnTo>
                  <a:lnTo>
                    <a:pt x="6857033" y="2544662"/>
                  </a:lnTo>
                  <a:lnTo>
                    <a:pt x="6855891" y="2544090"/>
                  </a:lnTo>
                  <a:lnTo>
                    <a:pt x="6840381" y="2544090"/>
                  </a:lnTo>
                  <a:lnTo>
                    <a:pt x="6828677" y="2538188"/>
                  </a:lnTo>
                  <a:lnTo>
                    <a:pt x="6826393" y="2537046"/>
                  </a:lnTo>
                  <a:lnTo>
                    <a:pt x="6824109" y="2537998"/>
                  </a:lnTo>
                  <a:lnTo>
                    <a:pt x="6808695" y="2544471"/>
                  </a:lnTo>
                  <a:lnTo>
                    <a:pt x="6806411" y="2545423"/>
                  </a:lnTo>
                  <a:lnTo>
                    <a:pt x="6805554" y="2547803"/>
                  </a:lnTo>
                  <a:lnTo>
                    <a:pt x="6802414" y="2557323"/>
                  </a:lnTo>
                  <a:lnTo>
                    <a:pt x="6801178" y="2557989"/>
                  </a:lnTo>
                  <a:lnTo>
                    <a:pt x="6788617" y="2554086"/>
                  </a:lnTo>
                  <a:lnTo>
                    <a:pt x="6784526" y="2546851"/>
                  </a:lnTo>
                  <a:lnTo>
                    <a:pt x="6783479" y="2545042"/>
                  </a:lnTo>
                  <a:lnTo>
                    <a:pt x="6781481" y="2544376"/>
                  </a:lnTo>
                  <a:lnTo>
                    <a:pt x="6775011" y="2542282"/>
                  </a:lnTo>
                  <a:lnTo>
                    <a:pt x="6768159" y="2535427"/>
                  </a:lnTo>
                  <a:lnTo>
                    <a:pt x="6767017" y="2534285"/>
                  </a:lnTo>
                  <a:lnTo>
                    <a:pt x="6765495" y="2534285"/>
                  </a:lnTo>
                  <a:lnTo>
                    <a:pt x="6748748" y="2530382"/>
                  </a:lnTo>
                  <a:lnTo>
                    <a:pt x="6747416" y="2530382"/>
                  </a:lnTo>
                  <a:lnTo>
                    <a:pt x="6746179" y="2530382"/>
                  </a:lnTo>
                  <a:lnTo>
                    <a:pt x="6727148" y="2535237"/>
                  </a:lnTo>
                  <a:lnTo>
                    <a:pt x="6707166" y="2529906"/>
                  </a:lnTo>
                  <a:lnTo>
                    <a:pt x="6704026" y="2517625"/>
                  </a:lnTo>
                  <a:lnTo>
                    <a:pt x="6704026" y="2516387"/>
                  </a:lnTo>
                  <a:lnTo>
                    <a:pt x="6703265" y="2515435"/>
                  </a:lnTo>
                  <a:lnTo>
                    <a:pt x="6692132" y="2501917"/>
                  </a:lnTo>
                  <a:lnTo>
                    <a:pt x="6686042" y="2487161"/>
                  </a:lnTo>
                  <a:lnTo>
                    <a:pt x="6685471" y="2485829"/>
                  </a:lnTo>
                  <a:lnTo>
                    <a:pt x="6684329" y="2484972"/>
                  </a:lnTo>
                  <a:lnTo>
                    <a:pt x="6677954" y="2479831"/>
                  </a:lnTo>
                  <a:lnTo>
                    <a:pt x="6676431" y="2478594"/>
                  </a:lnTo>
                  <a:lnTo>
                    <a:pt x="6665108" y="2478594"/>
                  </a:lnTo>
                  <a:lnTo>
                    <a:pt x="6660160" y="2467551"/>
                  </a:lnTo>
                  <a:lnTo>
                    <a:pt x="6657782" y="2462410"/>
                  </a:lnTo>
                  <a:lnTo>
                    <a:pt x="6652738" y="2464980"/>
                  </a:lnTo>
                  <a:lnTo>
                    <a:pt x="6628665" y="2477070"/>
                  </a:lnTo>
                  <a:lnTo>
                    <a:pt x="6620196" y="2475167"/>
                  </a:lnTo>
                  <a:lnTo>
                    <a:pt x="6608207" y="2465647"/>
                  </a:lnTo>
                  <a:lnTo>
                    <a:pt x="6604686" y="2462791"/>
                  </a:lnTo>
                  <a:lnTo>
                    <a:pt x="6601261" y="2465837"/>
                  </a:lnTo>
                  <a:lnTo>
                    <a:pt x="6596788" y="2469740"/>
                  </a:lnTo>
                  <a:lnTo>
                    <a:pt x="6532084" y="1897501"/>
                  </a:lnTo>
                  <a:lnTo>
                    <a:pt x="6744847" y="1864943"/>
                  </a:lnTo>
                  <a:lnTo>
                    <a:pt x="6743229" y="1854185"/>
                  </a:lnTo>
                  <a:lnTo>
                    <a:pt x="6530371" y="1886934"/>
                  </a:lnTo>
                  <a:lnTo>
                    <a:pt x="6528754" y="1877985"/>
                  </a:lnTo>
                  <a:lnTo>
                    <a:pt x="6527897" y="1873511"/>
                  </a:lnTo>
                  <a:lnTo>
                    <a:pt x="6517620" y="1873511"/>
                  </a:lnTo>
                  <a:lnTo>
                    <a:pt x="6184584" y="1909686"/>
                  </a:lnTo>
                  <a:lnTo>
                    <a:pt x="6185726" y="1920539"/>
                  </a:lnTo>
                  <a:lnTo>
                    <a:pt x="6518762" y="1884363"/>
                  </a:lnTo>
                  <a:lnTo>
                    <a:pt x="6518762" y="1884363"/>
                  </a:lnTo>
                  <a:lnTo>
                    <a:pt x="6520476" y="1893883"/>
                  </a:lnTo>
                  <a:cubicBezTo>
                    <a:pt x="6520476" y="1893883"/>
                    <a:pt x="6581849" y="2436516"/>
                    <a:pt x="6586036" y="2473739"/>
                  </a:cubicBezTo>
                  <a:lnTo>
                    <a:pt x="6575569" y="2488875"/>
                  </a:lnTo>
                  <a:lnTo>
                    <a:pt x="6573285" y="2492112"/>
                  </a:lnTo>
                  <a:lnTo>
                    <a:pt x="6575664" y="2495253"/>
                  </a:lnTo>
                  <a:lnTo>
                    <a:pt x="6585655" y="2508581"/>
                  </a:lnTo>
                  <a:lnTo>
                    <a:pt x="6581278" y="2524099"/>
                  </a:lnTo>
                  <a:lnTo>
                    <a:pt x="6579280" y="2531048"/>
                  </a:lnTo>
                  <a:lnTo>
                    <a:pt x="6595837" y="2531048"/>
                  </a:lnTo>
                  <a:lnTo>
                    <a:pt x="6595837" y="2531048"/>
                  </a:lnTo>
                  <a:lnTo>
                    <a:pt x="6592126" y="2536284"/>
                  </a:lnTo>
                  <a:lnTo>
                    <a:pt x="6590603" y="2538378"/>
                  </a:lnTo>
                  <a:lnTo>
                    <a:pt x="6591270" y="2540758"/>
                  </a:lnTo>
                  <a:lnTo>
                    <a:pt x="6592506" y="2545899"/>
                  </a:lnTo>
                  <a:lnTo>
                    <a:pt x="6568052" y="2552278"/>
                  </a:lnTo>
                  <a:lnTo>
                    <a:pt x="6567005" y="2552278"/>
                  </a:lnTo>
                  <a:lnTo>
                    <a:pt x="6566149" y="2552944"/>
                  </a:lnTo>
                  <a:lnTo>
                    <a:pt x="6538650" y="2574173"/>
                  </a:lnTo>
                  <a:lnTo>
                    <a:pt x="6537032" y="2574173"/>
                  </a:lnTo>
                  <a:lnTo>
                    <a:pt x="6523710" y="2564082"/>
                  </a:lnTo>
                  <a:lnTo>
                    <a:pt x="6521617" y="2562559"/>
                  </a:lnTo>
                  <a:lnTo>
                    <a:pt x="6519143" y="2563225"/>
                  </a:lnTo>
                  <a:lnTo>
                    <a:pt x="6492024" y="2569604"/>
                  </a:lnTo>
                  <a:lnTo>
                    <a:pt x="6488885" y="2570365"/>
                  </a:lnTo>
                  <a:lnTo>
                    <a:pt x="6488028" y="2573412"/>
                  </a:lnTo>
                  <a:lnTo>
                    <a:pt x="6485459" y="2582455"/>
                  </a:lnTo>
                  <a:lnTo>
                    <a:pt x="6484983" y="2584074"/>
                  </a:lnTo>
                  <a:lnTo>
                    <a:pt x="6485554" y="2585692"/>
                  </a:lnTo>
                  <a:lnTo>
                    <a:pt x="6495069" y="2614252"/>
                  </a:lnTo>
                  <a:lnTo>
                    <a:pt x="6483270" y="2631388"/>
                  </a:lnTo>
                  <a:lnTo>
                    <a:pt x="6467855" y="2638528"/>
                  </a:lnTo>
                  <a:lnTo>
                    <a:pt x="6465572" y="2639575"/>
                  </a:lnTo>
                  <a:lnTo>
                    <a:pt x="6464906" y="2642050"/>
                  </a:lnTo>
                  <a:lnTo>
                    <a:pt x="6456342" y="2673846"/>
                  </a:lnTo>
                  <a:lnTo>
                    <a:pt x="6449111" y="2679463"/>
                  </a:lnTo>
                  <a:lnTo>
                    <a:pt x="6445875" y="2677559"/>
                  </a:lnTo>
                  <a:lnTo>
                    <a:pt x="6443116" y="2675845"/>
                  </a:lnTo>
                  <a:lnTo>
                    <a:pt x="6440356" y="2677464"/>
                  </a:lnTo>
                  <a:lnTo>
                    <a:pt x="6430841" y="2682605"/>
                  </a:lnTo>
                  <a:lnTo>
                    <a:pt x="6428652" y="2683937"/>
                  </a:lnTo>
                  <a:lnTo>
                    <a:pt x="6428652" y="2686508"/>
                  </a:lnTo>
                  <a:lnTo>
                    <a:pt x="6427606" y="2692981"/>
                  </a:lnTo>
                  <a:lnTo>
                    <a:pt x="6419232" y="2704881"/>
                  </a:lnTo>
                  <a:lnTo>
                    <a:pt x="6418090" y="2706595"/>
                  </a:lnTo>
                  <a:lnTo>
                    <a:pt x="6418090" y="2708594"/>
                  </a:lnTo>
                  <a:lnTo>
                    <a:pt x="6420565" y="2731918"/>
                  </a:lnTo>
                  <a:lnTo>
                    <a:pt x="6416568" y="2744103"/>
                  </a:lnTo>
                  <a:lnTo>
                    <a:pt x="6404484" y="2749529"/>
                  </a:lnTo>
                  <a:lnTo>
                    <a:pt x="6403247" y="2750100"/>
                  </a:lnTo>
                  <a:lnTo>
                    <a:pt x="6402390" y="2751243"/>
                  </a:lnTo>
                  <a:lnTo>
                    <a:pt x="6402390" y="2751243"/>
                  </a:lnTo>
                  <a:lnTo>
                    <a:pt x="6397728" y="2747340"/>
                  </a:lnTo>
                  <a:lnTo>
                    <a:pt x="6396586" y="2746292"/>
                  </a:lnTo>
                  <a:lnTo>
                    <a:pt x="6395063" y="2746292"/>
                  </a:lnTo>
                  <a:lnTo>
                    <a:pt x="6371846" y="2742675"/>
                  </a:lnTo>
                  <a:lnTo>
                    <a:pt x="6365566" y="2738201"/>
                  </a:lnTo>
                  <a:lnTo>
                    <a:pt x="6362140" y="2722207"/>
                  </a:lnTo>
                  <a:lnTo>
                    <a:pt x="6361665" y="2719827"/>
                  </a:lnTo>
                  <a:lnTo>
                    <a:pt x="6359571" y="2718590"/>
                  </a:lnTo>
                  <a:lnTo>
                    <a:pt x="6344061" y="2709546"/>
                  </a:lnTo>
                  <a:lnTo>
                    <a:pt x="6335878" y="2704786"/>
                  </a:lnTo>
                  <a:lnTo>
                    <a:pt x="6335878" y="2724682"/>
                  </a:lnTo>
                  <a:lnTo>
                    <a:pt x="6339589" y="2725920"/>
                  </a:lnTo>
                  <a:lnTo>
                    <a:pt x="6341492" y="2726586"/>
                  </a:lnTo>
                  <a:lnTo>
                    <a:pt x="6338066" y="2728871"/>
                  </a:lnTo>
                  <a:lnTo>
                    <a:pt x="6330359" y="2725920"/>
                  </a:lnTo>
                  <a:lnTo>
                    <a:pt x="6325030" y="2724016"/>
                  </a:lnTo>
                  <a:lnTo>
                    <a:pt x="6323222" y="2729347"/>
                  </a:lnTo>
                  <a:lnTo>
                    <a:pt x="6321985" y="2733155"/>
                  </a:lnTo>
                  <a:lnTo>
                    <a:pt x="6321034" y="2736106"/>
                  </a:lnTo>
                  <a:lnTo>
                    <a:pt x="6322937" y="2738391"/>
                  </a:lnTo>
                  <a:lnTo>
                    <a:pt x="6326363" y="2742484"/>
                  </a:lnTo>
                  <a:lnTo>
                    <a:pt x="6318750" y="2745341"/>
                  </a:lnTo>
                  <a:lnTo>
                    <a:pt x="6315039" y="2746768"/>
                  </a:lnTo>
                  <a:lnTo>
                    <a:pt x="6315039" y="2750672"/>
                  </a:lnTo>
                  <a:lnTo>
                    <a:pt x="6316086" y="2773234"/>
                  </a:lnTo>
                  <a:lnTo>
                    <a:pt x="6308949" y="2774852"/>
                  </a:lnTo>
                  <a:lnTo>
                    <a:pt x="6305429" y="2775614"/>
                  </a:lnTo>
                  <a:lnTo>
                    <a:pt x="6304763" y="2779136"/>
                  </a:lnTo>
                  <a:lnTo>
                    <a:pt x="6304002" y="2783610"/>
                  </a:lnTo>
                  <a:lnTo>
                    <a:pt x="6304002" y="2777137"/>
                  </a:lnTo>
                  <a:lnTo>
                    <a:pt x="6297341" y="2778660"/>
                  </a:lnTo>
                  <a:lnTo>
                    <a:pt x="6284400" y="2781706"/>
                  </a:lnTo>
                  <a:lnTo>
                    <a:pt x="6276121" y="2768188"/>
                  </a:lnTo>
                  <a:lnTo>
                    <a:pt x="6275265" y="2766951"/>
                  </a:lnTo>
                  <a:lnTo>
                    <a:pt x="6273838" y="2766189"/>
                  </a:lnTo>
                  <a:lnTo>
                    <a:pt x="6268700" y="2763619"/>
                  </a:lnTo>
                  <a:lnTo>
                    <a:pt x="6265370" y="2761905"/>
                  </a:lnTo>
                  <a:lnTo>
                    <a:pt x="6262610" y="2764475"/>
                  </a:lnTo>
                  <a:lnTo>
                    <a:pt x="6249098" y="2776756"/>
                  </a:lnTo>
                  <a:lnTo>
                    <a:pt x="6230734" y="2784086"/>
                  </a:lnTo>
                  <a:lnTo>
                    <a:pt x="6227784" y="2785229"/>
                  </a:lnTo>
                  <a:lnTo>
                    <a:pt x="6227308" y="2788275"/>
                  </a:lnTo>
                  <a:lnTo>
                    <a:pt x="6223692" y="2811408"/>
                  </a:lnTo>
                  <a:lnTo>
                    <a:pt x="6221599" y="2813979"/>
                  </a:lnTo>
                  <a:lnTo>
                    <a:pt x="6221599" y="2813979"/>
                  </a:lnTo>
                  <a:lnTo>
                    <a:pt x="6213701" y="2806077"/>
                  </a:lnTo>
                  <a:lnTo>
                    <a:pt x="6212749" y="2805125"/>
                  </a:lnTo>
                  <a:lnTo>
                    <a:pt x="6211417" y="2804649"/>
                  </a:lnTo>
                  <a:lnTo>
                    <a:pt x="6197239" y="2800365"/>
                  </a:lnTo>
                  <a:lnTo>
                    <a:pt x="6197239" y="2799128"/>
                  </a:lnTo>
                  <a:lnTo>
                    <a:pt x="6196478" y="2796748"/>
                  </a:lnTo>
                  <a:lnTo>
                    <a:pt x="6194099" y="2795796"/>
                  </a:lnTo>
                  <a:lnTo>
                    <a:pt x="6168313" y="2785514"/>
                  </a:lnTo>
                  <a:lnTo>
                    <a:pt x="6166315" y="2784657"/>
                  </a:lnTo>
                  <a:lnTo>
                    <a:pt x="6164316" y="2785419"/>
                  </a:lnTo>
                  <a:lnTo>
                    <a:pt x="6150138" y="2790941"/>
                  </a:lnTo>
                  <a:lnTo>
                    <a:pt x="6134248" y="2781516"/>
                  </a:lnTo>
                  <a:lnTo>
                    <a:pt x="6127682" y="2777232"/>
                  </a:lnTo>
                  <a:lnTo>
                    <a:pt x="6125970" y="2784848"/>
                  </a:lnTo>
                  <a:lnTo>
                    <a:pt x="6123400" y="2796462"/>
                  </a:lnTo>
                  <a:lnTo>
                    <a:pt x="6123400" y="2797224"/>
                  </a:lnTo>
                  <a:lnTo>
                    <a:pt x="6123400" y="2797224"/>
                  </a:lnTo>
                  <a:lnTo>
                    <a:pt x="6117216" y="2798842"/>
                  </a:lnTo>
                  <a:lnTo>
                    <a:pt x="6094950" y="2804744"/>
                  </a:lnTo>
                  <a:lnTo>
                    <a:pt x="6082770" y="2796938"/>
                  </a:lnTo>
                  <a:lnTo>
                    <a:pt x="6078298" y="2794082"/>
                  </a:lnTo>
                  <a:lnTo>
                    <a:pt x="6075348" y="2798557"/>
                  </a:lnTo>
                  <a:lnTo>
                    <a:pt x="6070115" y="2806268"/>
                  </a:lnTo>
                  <a:lnTo>
                    <a:pt x="6068497" y="2808743"/>
                  </a:lnTo>
                  <a:lnTo>
                    <a:pt x="6069734" y="2811503"/>
                  </a:lnTo>
                  <a:lnTo>
                    <a:pt x="6074397" y="2822071"/>
                  </a:lnTo>
                  <a:lnTo>
                    <a:pt x="6074397" y="2825403"/>
                  </a:lnTo>
                  <a:lnTo>
                    <a:pt x="6071637" y="2828639"/>
                  </a:lnTo>
                  <a:lnTo>
                    <a:pt x="6065928" y="2826640"/>
                  </a:lnTo>
                  <a:lnTo>
                    <a:pt x="6065928" y="2825403"/>
                  </a:lnTo>
                  <a:lnTo>
                    <a:pt x="6062978" y="2825403"/>
                  </a:lnTo>
                  <a:lnTo>
                    <a:pt x="6062978" y="2821785"/>
                  </a:lnTo>
                  <a:lnTo>
                    <a:pt x="6061551" y="2820262"/>
                  </a:lnTo>
                  <a:lnTo>
                    <a:pt x="6056222" y="2814264"/>
                  </a:lnTo>
                  <a:lnTo>
                    <a:pt x="6058696" y="2813693"/>
                  </a:lnTo>
                  <a:lnTo>
                    <a:pt x="6062978" y="2812741"/>
                  </a:lnTo>
                  <a:lnTo>
                    <a:pt x="6062978" y="2801508"/>
                  </a:lnTo>
                  <a:lnTo>
                    <a:pt x="6060885" y="2801508"/>
                  </a:lnTo>
                  <a:lnTo>
                    <a:pt x="6062788" y="2794844"/>
                  </a:lnTo>
                  <a:lnTo>
                    <a:pt x="6062788" y="2793892"/>
                  </a:lnTo>
                  <a:lnTo>
                    <a:pt x="6062788" y="2792845"/>
                  </a:lnTo>
                  <a:lnTo>
                    <a:pt x="6061456" y="2778660"/>
                  </a:lnTo>
                  <a:lnTo>
                    <a:pt x="6061456" y="2777042"/>
                  </a:lnTo>
                  <a:lnTo>
                    <a:pt x="6066975" y="2773329"/>
                  </a:lnTo>
                  <a:lnTo>
                    <a:pt x="6068782" y="2772186"/>
                  </a:lnTo>
                  <a:lnTo>
                    <a:pt x="6068782" y="2770187"/>
                  </a:lnTo>
                  <a:lnTo>
                    <a:pt x="6070115" y="2765046"/>
                  </a:lnTo>
                  <a:lnTo>
                    <a:pt x="6072398" y="2755527"/>
                  </a:lnTo>
                  <a:lnTo>
                    <a:pt x="6070876" y="2756003"/>
                  </a:lnTo>
                  <a:lnTo>
                    <a:pt x="6073826" y="2753052"/>
                  </a:lnTo>
                  <a:lnTo>
                    <a:pt x="6077632" y="2749148"/>
                  </a:lnTo>
                  <a:lnTo>
                    <a:pt x="6073826" y="2745341"/>
                  </a:lnTo>
                  <a:lnTo>
                    <a:pt x="6065642" y="2737153"/>
                  </a:lnTo>
                  <a:lnTo>
                    <a:pt x="6064311" y="2733060"/>
                  </a:lnTo>
                  <a:lnTo>
                    <a:pt x="6068497" y="2725825"/>
                  </a:lnTo>
                  <a:lnTo>
                    <a:pt x="6072018" y="2729347"/>
                  </a:lnTo>
                  <a:lnTo>
                    <a:pt x="6075158" y="2724682"/>
                  </a:lnTo>
                  <a:lnTo>
                    <a:pt x="6076109" y="2727062"/>
                  </a:lnTo>
                  <a:lnTo>
                    <a:pt x="6081438" y="2724301"/>
                  </a:lnTo>
                  <a:lnTo>
                    <a:pt x="6084007" y="2723064"/>
                  </a:lnTo>
                  <a:lnTo>
                    <a:pt x="6086671" y="2721731"/>
                  </a:lnTo>
                  <a:lnTo>
                    <a:pt x="6086671" y="2718685"/>
                  </a:lnTo>
                  <a:lnTo>
                    <a:pt x="6087813" y="2706690"/>
                  </a:lnTo>
                  <a:lnTo>
                    <a:pt x="6095140" y="2700407"/>
                  </a:lnTo>
                  <a:lnTo>
                    <a:pt x="6095901" y="2699740"/>
                  </a:lnTo>
                  <a:lnTo>
                    <a:pt x="6096377" y="2698979"/>
                  </a:lnTo>
                  <a:lnTo>
                    <a:pt x="6101515" y="2689935"/>
                  </a:lnTo>
                  <a:lnTo>
                    <a:pt x="6102562" y="2688031"/>
                  </a:lnTo>
                  <a:lnTo>
                    <a:pt x="6102562" y="2685841"/>
                  </a:lnTo>
                  <a:lnTo>
                    <a:pt x="6101135" y="2680225"/>
                  </a:lnTo>
                  <a:lnTo>
                    <a:pt x="6106939" y="2678130"/>
                  </a:lnTo>
                  <a:lnTo>
                    <a:pt x="6109127" y="2677273"/>
                  </a:lnTo>
                  <a:lnTo>
                    <a:pt x="6110079" y="2675084"/>
                  </a:lnTo>
                  <a:lnTo>
                    <a:pt x="6111221" y="2672037"/>
                  </a:lnTo>
                  <a:lnTo>
                    <a:pt x="6119309" y="2672037"/>
                  </a:lnTo>
                  <a:lnTo>
                    <a:pt x="6116550" y="2664612"/>
                  </a:lnTo>
                  <a:lnTo>
                    <a:pt x="6113600" y="2656901"/>
                  </a:lnTo>
                  <a:lnTo>
                    <a:pt x="6119880" y="2647381"/>
                  </a:lnTo>
                  <a:lnTo>
                    <a:pt x="6120926" y="2645667"/>
                  </a:lnTo>
                  <a:lnTo>
                    <a:pt x="6120926" y="2643668"/>
                  </a:lnTo>
                  <a:lnTo>
                    <a:pt x="6119975" y="2636338"/>
                  </a:lnTo>
                  <a:lnTo>
                    <a:pt x="6130537" y="2627960"/>
                  </a:lnTo>
                  <a:lnTo>
                    <a:pt x="6131583" y="2627008"/>
                  </a:lnTo>
                  <a:lnTo>
                    <a:pt x="6132155" y="2625676"/>
                  </a:lnTo>
                  <a:lnTo>
                    <a:pt x="6137388" y="2612824"/>
                  </a:lnTo>
                  <a:lnTo>
                    <a:pt x="6137388" y="2611491"/>
                  </a:lnTo>
                  <a:lnTo>
                    <a:pt x="6137388" y="2610158"/>
                  </a:lnTo>
                  <a:lnTo>
                    <a:pt x="6136151" y="2598544"/>
                  </a:lnTo>
                  <a:lnTo>
                    <a:pt x="6136151" y="2597306"/>
                  </a:lnTo>
                  <a:lnTo>
                    <a:pt x="6135485" y="2596259"/>
                  </a:lnTo>
                  <a:lnTo>
                    <a:pt x="6125970" y="2581313"/>
                  </a:lnTo>
                  <a:lnTo>
                    <a:pt x="6129490" y="2562273"/>
                  </a:lnTo>
                  <a:lnTo>
                    <a:pt x="6130156" y="2558656"/>
                  </a:lnTo>
                  <a:lnTo>
                    <a:pt x="6127207" y="2556657"/>
                  </a:lnTo>
                  <a:lnTo>
                    <a:pt x="6117691" y="2550564"/>
                  </a:lnTo>
                  <a:lnTo>
                    <a:pt x="6117691" y="2535142"/>
                  </a:lnTo>
                  <a:lnTo>
                    <a:pt x="6115217" y="2533618"/>
                  </a:lnTo>
                  <a:lnTo>
                    <a:pt x="6102657" y="2525622"/>
                  </a:lnTo>
                  <a:lnTo>
                    <a:pt x="6101610" y="2522480"/>
                  </a:lnTo>
                  <a:lnTo>
                    <a:pt x="6111126" y="2510676"/>
                  </a:lnTo>
                  <a:lnTo>
                    <a:pt x="6111887" y="2509724"/>
                  </a:lnTo>
                  <a:lnTo>
                    <a:pt x="6111887" y="2508486"/>
                  </a:lnTo>
                  <a:lnTo>
                    <a:pt x="6113219" y="2503345"/>
                  </a:lnTo>
                  <a:lnTo>
                    <a:pt x="6113219" y="2501537"/>
                  </a:lnTo>
                  <a:lnTo>
                    <a:pt x="6112553" y="2499918"/>
                  </a:lnTo>
                  <a:lnTo>
                    <a:pt x="6105797" y="2484115"/>
                  </a:lnTo>
                  <a:lnTo>
                    <a:pt x="6107605" y="2480402"/>
                  </a:lnTo>
                  <a:lnTo>
                    <a:pt x="6114837" y="2477356"/>
                  </a:lnTo>
                  <a:lnTo>
                    <a:pt x="6118453" y="2475833"/>
                  </a:lnTo>
                  <a:lnTo>
                    <a:pt x="6118453" y="2471835"/>
                  </a:lnTo>
                  <a:lnTo>
                    <a:pt x="6072018" y="1933486"/>
                  </a:lnTo>
                  <a:lnTo>
                    <a:pt x="6061170" y="1934438"/>
                  </a:lnTo>
                  <a:lnTo>
                    <a:pt x="6107319" y="2468883"/>
                  </a:lnTo>
                  <a:lnTo>
                    <a:pt x="6101896" y="2471168"/>
                  </a:lnTo>
                  <a:lnTo>
                    <a:pt x="6100088" y="2471930"/>
                  </a:lnTo>
                  <a:lnTo>
                    <a:pt x="6099136" y="2473739"/>
                  </a:lnTo>
                  <a:lnTo>
                    <a:pt x="6095330" y="2481545"/>
                  </a:lnTo>
                  <a:lnTo>
                    <a:pt x="6094188" y="2483830"/>
                  </a:lnTo>
                  <a:lnTo>
                    <a:pt x="6095140" y="2486114"/>
                  </a:lnTo>
                  <a:lnTo>
                    <a:pt x="6102181" y="2502489"/>
                  </a:lnTo>
                  <a:lnTo>
                    <a:pt x="6101610" y="2504678"/>
                  </a:lnTo>
                  <a:lnTo>
                    <a:pt x="6090763" y="2517911"/>
                  </a:lnTo>
                  <a:lnTo>
                    <a:pt x="6088860" y="2520291"/>
                  </a:lnTo>
                  <a:lnTo>
                    <a:pt x="6089812" y="2523147"/>
                  </a:lnTo>
                  <a:lnTo>
                    <a:pt x="6092380" y="2530858"/>
                  </a:lnTo>
                  <a:lnTo>
                    <a:pt x="6093046" y="2532667"/>
                  </a:lnTo>
                  <a:lnTo>
                    <a:pt x="6094664" y="2533714"/>
                  </a:lnTo>
                  <a:lnTo>
                    <a:pt x="6106368" y="2541139"/>
                  </a:lnTo>
                  <a:lnTo>
                    <a:pt x="6106368" y="2556561"/>
                  </a:lnTo>
                  <a:lnTo>
                    <a:pt x="6108747" y="2558180"/>
                  </a:lnTo>
                  <a:lnTo>
                    <a:pt x="6117406" y="2563987"/>
                  </a:lnTo>
                  <a:lnTo>
                    <a:pt x="6114171" y="2581027"/>
                  </a:lnTo>
                  <a:lnTo>
                    <a:pt x="6114171" y="2583122"/>
                  </a:lnTo>
                  <a:lnTo>
                    <a:pt x="6115217" y="2584931"/>
                  </a:lnTo>
                  <a:lnTo>
                    <a:pt x="6124733" y="2600638"/>
                  </a:lnTo>
                  <a:lnTo>
                    <a:pt x="6125779" y="2610158"/>
                  </a:lnTo>
                  <a:lnTo>
                    <a:pt x="6121688" y="2620535"/>
                  </a:lnTo>
                  <a:lnTo>
                    <a:pt x="6109889" y="2630055"/>
                  </a:lnTo>
                  <a:lnTo>
                    <a:pt x="6107510" y="2631959"/>
                  </a:lnTo>
                  <a:lnTo>
                    <a:pt x="6107510" y="2635005"/>
                  </a:lnTo>
                  <a:lnTo>
                    <a:pt x="6108557" y="2643288"/>
                  </a:lnTo>
                  <a:lnTo>
                    <a:pt x="6101896" y="2652807"/>
                  </a:lnTo>
                  <a:lnTo>
                    <a:pt x="6100373" y="2655187"/>
                  </a:lnTo>
                  <a:lnTo>
                    <a:pt x="6101325" y="2657758"/>
                  </a:lnTo>
                  <a:lnTo>
                    <a:pt x="6102562" y="2661090"/>
                  </a:lnTo>
                  <a:lnTo>
                    <a:pt x="6101325" y="2664136"/>
                  </a:lnTo>
                  <a:lnTo>
                    <a:pt x="6099707" y="2668420"/>
                  </a:lnTo>
                  <a:lnTo>
                    <a:pt x="6091620" y="2671371"/>
                  </a:lnTo>
                  <a:lnTo>
                    <a:pt x="6087052" y="2673085"/>
                  </a:lnTo>
                  <a:lnTo>
                    <a:pt x="6088194" y="2677845"/>
                  </a:lnTo>
                  <a:lnTo>
                    <a:pt x="6090287" y="2686032"/>
                  </a:lnTo>
                  <a:lnTo>
                    <a:pt x="6086671" y="2692315"/>
                  </a:lnTo>
                  <a:lnTo>
                    <a:pt x="6078393" y="2699455"/>
                  </a:lnTo>
                  <a:lnTo>
                    <a:pt x="6076680" y="2700883"/>
                  </a:lnTo>
                  <a:lnTo>
                    <a:pt x="6076680" y="2700883"/>
                  </a:lnTo>
                  <a:lnTo>
                    <a:pt x="6070971" y="2709546"/>
                  </a:lnTo>
                  <a:lnTo>
                    <a:pt x="6069449" y="2711735"/>
                  </a:lnTo>
                  <a:lnTo>
                    <a:pt x="6065262" y="2707547"/>
                  </a:lnTo>
                  <a:lnTo>
                    <a:pt x="6061741" y="2713639"/>
                  </a:lnTo>
                  <a:lnTo>
                    <a:pt x="6052702" y="2729157"/>
                  </a:lnTo>
                  <a:lnTo>
                    <a:pt x="6051465" y="2731346"/>
                  </a:lnTo>
                  <a:lnTo>
                    <a:pt x="6052226" y="2733631"/>
                  </a:lnTo>
                  <a:lnTo>
                    <a:pt x="6054795" y="2741437"/>
                  </a:lnTo>
                  <a:lnTo>
                    <a:pt x="6054795" y="2742580"/>
                  </a:lnTo>
                  <a:lnTo>
                    <a:pt x="6055747" y="2743532"/>
                  </a:lnTo>
                  <a:lnTo>
                    <a:pt x="6060885" y="2748672"/>
                  </a:lnTo>
                  <a:lnTo>
                    <a:pt x="6050608" y="2759049"/>
                  </a:lnTo>
                  <a:lnTo>
                    <a:pt x="6048990" y="2760667"/>
                  </a:lnTo>
                  <a:lnTo>
                    <a:pt x="6048990" y="2770187"/>
                  </a:lnTo>
                  <a:lnTo>
                    <a:pt x="6047563" y="2771139"/>
                  </a:lnTo>
                  <a:lnTo>
                    <a:pt x="6040712" y="2775709"/>
                  </a:lnTo>
                  <a:lnTo>
                    <a:pt x="6047563" y="2780278"/>
                  </a:lnTo>
                  <a:lnTo>
                    <a:pt x="6049276" y="2781421"/>
                  </a:lnTo>
                  <a:lnTo>
                    <a:pt x="6050227" y="2791988"/>
                  </a:lnTo>
                  <a:lnTo>
                    <a:pt x="6048896" y="2796748"/>
                  </a:lnTo>
                  <a:lnTo>
                    <a:pt x="6044519" y="2797414"/>
                  </a:lnTo>
                  <a:lnTo>
                    <a:pt x="6044519" y="2804935"/>
                  </a:lnTo>
                  <a:lnTo>
                    <a:pt x="6043186" y="2804935"/>
                  </a:lnTo>
                  <a:lnTo>
                    <a:pt x="6033671" y="2807029"/>
                  </a:lnTo>
                  <a:lnTo>
                    <a:pt x="6039951" y="2813979"/>
                  </a:lnTo>
                  <a:lnTo>
                    <a:pt x="6044138" y="2818643"/>
                  </a:lnTo>
                  <a:lnTo>
                    <a:pt x="6041188" y="2818643"/>
                  </a:lnTo>
                  <a:lnTo>
                    <a:pt x="6041188" y="2833685"/>
                  </a:lnTo>
                  <a:lnTo>
                    <a:pt x="6045945" y="2834256"/>
                  </a:lnTo>
                  <a:lnTo>
                    <a:pt x="6049752" y="2834732"/>
                  </a:lnTo>
                  <a:lnTo>
                    <a:pt x="6046993" y="2844252"/>
                  </a:lnTo>
                  <a:lnTo>
                    <a:pt x="6037477" y="2852249"/>
                  </a:lnTo>
                  <a:lnTo>
                    <a:pt x="6036335" y="2853201"/>
                  </a:lnTo>
                  <a:lnTo>
                    <a:pt x="6035859" y="2854628"/>
                  </a:lnTo>
                  <a:lnTo>
                    <a:pt x="6032053" y="2866243"/>
                  </a:lnTo>
                  <a:lnTo>
                    <a:pt x="6031387" y="2868147"/>
                  </a:lnTo>
                  <a:lnTo>
                    <a:pt x="6032149" y="2870051"/>
                  </a:lnTo>
                  <a:lnTo>
                    <a:pt x="6038619" y="2885568"/>
                  </a:lnTo>
                  <a:lnTo>
                    <a:pt x="6038619" y="2886425"/>
                  </a:lnTo>
                  <a:lnTo>
                    <a:pt x="6039285" y="2887091"/>
                  </a:lnTo>
                  <a:lnTo>
                    <a:pt x="6049467" y="2898515"/>
                  </a:lnTo>
                  <a:lnTo>
                    <a:pt x="6049467" y="2900229"/>
                  </a:lnTo>
                  <a:lnTo>
                    <a:pt x="6011405" y="2913176"/>
                  </a:lnTo>
                  <a:lnTo>
                    <a:pt x="6010263" y="2913176"/>
                  </a:lnTo>
                  <a:lnTo>
                    <a:pt x="6009312" y="2914033"/>
                  </a:lnTo>
                  <a:lnTo>
                    <a:pt x="6003412" y="2919935"/>
                  </a:lnTo>
                  <a:lnTo>
                    <a:pt x="5994468" y="2918983"/>
                  </a:lnTo>
                  <a:lnTo>
                    <a:pt x="5992089" y="2918983"/>
                  </a:lnTo>
                  <a:lnTo>
                    <a:pt x="5990376" y="2920506"/>
                  </a:lnTo>
                  <a:lnTo>
                    <a:pt x="5982574" y="2926980"/>
                  </a:lnTo>
                  <a:lnTo>
                    <a:pt x="5981146" y="2928217"/>
                  </a:lnTo>
                  <a:lnTo>
                    <a:pt x="5981146" y="2930026"/>
                  </a:lnTo>
                  <a:lnTo>
                    <a:pt x="5976008" y="2955920"/>
                  </a:lnTo>
                  <a:lnTo>
                    <a:pt x="5976008" y="2958109"/>
                  </a:lnTo>
                  <a:lnTo>
                    <a:pt x="5977245" y="2959918"/>
                  </a:lnTo>
                  <a:lnTo>
                    <a:pt x="5993706" y="2984765"/>
                  </a:lnTo>
                  <a:lnTo>
                    <a:pt x="5988759" y="2997807"/>
                  </a:lnTo>
                  <a:lnTo>
                    <a:pt x="5986951" y="2999521"/>
                  </a:lnTo>
                  <a:lnTo>
                    <a:pt x="5981622" y="3000283"/>
                  </a:lnTo>
                  <a:lnTo>
                    <a:pt x="5970394" y="2993619"/>
                  </a:lnTo>
                  <a:lnTo>
                    <a:pt x="5969728" y="2993143"/>
                  </a:lnTo>
                  <a:lnTo>
                    <a:pt x="5968967" y="2993143"/>
                  </a:lnTo>
                  <a:lnTo>
                    <a:pt x="5944988" y="2986860"/>
                  </a:lnTo>
                  <a:lnTo>
                    <a:pt x="5924911" y="2974865"/>
                  </a:lnTo>
                  <a:lnTo>
                    <a:pt x="5924054" y="2974865"/>
                  </a:lnTo>
                  <a:lnTo>
                    <a:pt x="5923103" y="2974865"/>
                  </a:lnTo>
                  <a:lnTo>
                    <a:pt x="5901218" y="2972294"/>
                  </a:lnTo>
                  <a:lnTo>
                    <a:pt x="5899124" y="2972294"/>
                  </a:lnTo>
                  <a:lnTo>
                    <a:pt x="5897411" y="2973532"/>
                  </a:lnTo>
                  <a:lnTo>
                    <a:pt x="5884566" y="2982576"/>
                  </a:lnTo>
                  <a:lnTo>
                    <a:pt x="5883614" y="2983242"/>
                  </a:lnTo>
                  <a:lnTo>
                    <a:pt x="5883043" y="2984099"/>
                  </a:lnTo>
                  <a:lnTo>
                    <a:pt x="5866297" y="3011230"/>
                  </a:lnTo>
                  <a:lnTo>
                    <a:pt x="5865630" y="3012183"/>
                  </a:lnTo>
                  <a:lnTo>
                    <a:pt x="5865630" y="3013325"/>
                  </a:lnTo>
                  <a:lnTo>
                    <a:pt x="5864869" y="3018561"/>
                  </a:lnTo>
                  <a:lnTo>
                    <a:pt x="5863156" y="3017704"/>
                  </a:lnTo>
                  <a:lnTo>
                    <a:pt x="5857542" y="3008660"/>
                  </a:lnTo>
                  <a:lnTo>
                    <a:pt x="5855925" y="3006090"/>
                  </a:lnTo>
                  <a:lnTo>
                    <a:pt x="5842032" y="3006090"/>
                  </a:lnTo>
                  <a:lnTo>
                    <a:pt x="5841176" y="3010469"/>
                  </a:lnTo>
                  <a:lnTo>
                    <a:pt x="5839844" y="3016942"/>
                  </a:lnTo>
                  <a:lnTo>
                    <a:pt x="5839844" y="3018656"/>
                  </a:lnTo>
                  <a:lnTo>
                    <a:pt x="5838987" y="3018180"/>
                  </a:lnTo>
                  <a:lnTo>
                    <a:pt x="5838036" y="3009612"/>
                  </a:lnTo>
                  <a:lnTo>
                    <a:pt x="5838036" y="3008089"/>
                  </a:lnTo>
                  <a:lnTo>
                    <a:pt x="5837084" y="3006851"/>
                  </a:lnTo>
                  <a:lnTo>
                    <a:pt x="5827569" y="2994475"/>
                  </a:lnTo>
                  <a:lnTo>
                    <a:pt x="5821860" y="2982004"/>
                  </a:lnTo>
                  <a:lnTo>
                    <a:pt x="5821860" y="2973056"/>
                  </a:lnTo>
                  <a:lnTo>
                    <a:pt x="5818625" y="2971628"/>
                  </a:lnTo>
                  <a:lnTo>
                    <a:pt x="5812915" y="2969248"/>
                  </a:lnTo>
                  <a:lnTo>
                    <a:pt x="5812915" y="2964107"/>
                  </a:lnTo>
                  <a:lnTo>
                    <a:pt x="5822430" y="2958014"/>
                  </a:lnTo>
                  <a:lnTo>
                    <a:pt x="5824429" y="2956587"/>
                  </a:lnTo>
                  <a:lnTo>
                    <a:pt x="5824429" y="2954207"/>
                  </a:lnTo>
                  <a:lnTo>
                    <a:pt x="5825666" y="2945163"/>
                  </a:lnTo>
                  <a:lnTo>
                    <a:pt x="5825666" y="2944306"/>
                  </a:lnTo>
                  <a:lnTo>
                    <a:pt x="5825666" y="2943354"/>
                  </a:lnTo>
                  <a:lnTo>
                    <a:pt x="5824334" y="2936880"/>
                  </a:lnTo>
                  <a:lnTo>
                    <a:pt x="5824334" y="2935833"/>
                  </a:lnTo>
                  <a:lnTo>
                    <a:pt x="5823763" y="2934976"/>
                  </a:lnTo>
                  <a:lnTo>
                    <a:pt x="5807777" y="2910320"/>
                  </a:lnTo>
                  <a:lnTo>
                    <a:pt x="5805303" y="2875572"/>
                  </a:lnTo>
                  <a:lnTo>
                    <a:pt x="5805303" y="2872050"/>
                  </a:lnTo>
                  <a:lnTo>
                    <a:pt x="5801973" y="2870812"/>
                  </a:lnTo>
                  <a:lnTo>
                    <a:pt x="5778374" y="2862625"/>
                  </a:lnTo>
                  <a:lnTo>
                    <a:pt x="5774188" y="2853105"/>
                  </a:lnTo>
                  <a:lnTo>
                    <a:pt x="5774188" y="2852344"/>
                  </a:lnTo>
                  <a:lnTo>
                    <a:pt x="5773617" y="2851773"/>
                  </a:lnTo>
                  <a:lnTo>
                    <a:pt x="5764101" y="2841396"/>
                  </a:lnTo>
                  <a:lnTo>
                    <a:pt x="5763531" y="2840634"/>
                  </a:lnTo>
                  <a:lnTo>
                    <a:pt x="5762579" y="2840634"/>
                  </a:lnTo>
                  <a:lnTo>
                    <a:pt x="5740694" y="2828925"/>
                  </a:lnTo>
                  <a:lnTo>
                    <a:pt x="5737744" y="2827402"/>
                  </a:lnTo>
                  <a:lnTo>
                    <a:pt x="5734985" y="2829306"/>
                  </a:lnTo>
                  <a:lnTo>
                    <a:pt x="5727372" y="2834732"/>
                  </a:lnTo>
                  <a:lnTo>
                    <a:pt x="5724898" y="2834732"/>
                  </a:lnTo>
                  <a:lnTo>
                    <a:pt x="5721568" y="2831495"/>
                  </a:lnTo>
                  <a:lnTo>
                    <a:pt x="5721568" y="2828354"/>
                  </a:lnTo>
                  <a:lnTo>
                    <a:pt x="5723852" y="2822927"/>
                  </a:lnTo>
                  <a:lnTo>
                    <a:pt x="5726897" y="2815407"/>
                  </a:lnTo>
                  <a:lnTo>
                    <a:pt x="5712624" y="2815407"/>
                  </a:lnTo>
                  <a:lnTo>
                    <a:pt x="5675895" y="2790846"/>
                  </a:lnTo>
                  <a:lnTo>
                    <a:pt x="5660860" y="2774566"/>
                  </a:lnTo>
                  <a:lnTo>
                    <a:pt x="5660004" y="2773710"/>
                  </a:lnTo>
                  <a:lnTo>
                    <a:pt x="5658957" y="2773234"/>
                  </a:lnTo>
                  <a:lnTo>
                    <a:pt x="5651916" y="2770187"/>
                  </a:lnTo>
                  <a:lnTo>
                    <a:pt x="5648110" y="2761619"/>
                  </a:lnTo>
                  <a:lnTo>
                    <a:pt x="5648110" y="2735821"/>
                  </a:lnTo>
                  <a:lnTo>
                    <a:pt x="5656388" y="2721636"/>
                  </a:lnTo>
                  <a:lnTo>
                    <a:pt x="5656388" y="2720970"/>
                  </a:lnTo>
                  <a:lnTo>
                    <a:pt x="5656388" y="2720208"/>
                  </a:lnTo>
                  <a:lnTo>
                    <a:pt x="5662573" y="2695361"/>
                  </a:lnTo>
                  <a:lnTo>
                    <a:pt x="5673611" y="2679368"/>
                  </a:lnTo>
                  <a:lnTo>
                    <a:pt x="5674943" y="2677369"/>
                  </a:lnTo>
                  <a:lnTo>
                    <a:pt x="5674467" y="2675084"/>
                  </a:lnTo>
                  <a:lnTo>
                    <a:pt x="5669710" y="2653759"/>
                  </a:lnTo>
                  <a:lnTo>
                    <a:pt x="5683031" y="2628437"/>
                  </a:lnTo>
                  <a:lnTo>
                    <a:pt x="5685220" y="2624248"/>
                  </a:lnTo>
                  <a:lnTo>
                    <a:pt x="5681319" y="2621487"/>
                  </a:lnTo>
                  <a:lnTo>
                    <a:pt x="5654295" y="2602447"/>
                  </a:lnTo>
                  <a:lnTo>
                    <a:pt x="5652867" y="2601495"/>
                  </a:lnTo>
                  <a:lnTo>
                    <a:pt x="5643352" y="2601495"/>
                  </a:lnTo>
                  <a:lnTo>
                    <a:pt x="5626320" y="2594165"/>
                  </a:lnTo>
                  <a:lnTo>
                    <a:pt x="5624987" y="2593594"/>
                  </a:lnTo>
                  <a:lnTo>
                    <a:pt x="5623560" y="2593594"/>
                  </a:lnTo>
                  <a:lnTo>
                    <a:pt x="5613188" y="2594831"/>
                  </a:lnTo>
                  <a:lnTo>
                    <a:pt x="5610714" y="2594831"/>
                  </a:lnTo>
                  <a:lnTo>
                    <a:pt x="5609383" y="2596831"/>
                  </a:lnTo>
                  <a:lnTo>
                    <a:pt x="5597012" y="2614823"/>
                  </a:lnTo>
                  <a:lnTo>
                    <a:pt x="5591208" y="2614157"/>
                  </a:lnTo>
                  <a:lnTo>
                    <a:pt x="5582739" y="2601495"/>
                  </a:lnTo>
                  <a:lnTo>
                    <a:pt x="5576840" y="2581599"/>
                  </a:lnTo>
                  <a:lnTo>
                    <a:pt x="5579219" y="2569984"/>
                  </a:lnTo>
                  <a:lnTo>
                    <a:pt x="5579219" y="2567795"/>
                  </a:lnTo>
                  <a:lnTo>
                    <a:pt x="5577887" y="2565891"/>
                  </a:lnTo>
                  <a:lnTo>
                    <a:pt x="5573414" y="2559132"/>
                  </a:lnTo>
                  <a:lnTo>
                    <a:pt x="5569703" y="2538283"/>
                  </a:lnTo>
                  <a:lnTo>
                    <a:pt x="5569703" y="2537236"/>
                  </a:lnTo>
                  <a:lnTo>
                    <a:pt x="5569703" y="2536475"/>
                  </a:lnTo>
                  <a:lnTo>
                    <a:pt x="5561996" y="2523527"/>
                  </a:lnTo>
                  <a:lnTo>
                    <a:pt x="5561425" y="2522671"/>
                  </a:lnTo>
                  <a:lnTo>
                    <a:pt x="5560569" y="2522004"/>
                  </a:lnTo>
                  <a:lnTo>
                    <a:pt x="5532023" y="2500013"/>
                  </a:lnTo>
                  <a:lnTo>
                    <a:pt x="5532023" y="2500013"/>
                  </a:lnTo>
                  <a:lnTo>
                    <a:pt x="5532023" y="2500013"/>
                  </a:lnTo>
                  <a:lnTo>
                    <a:pt x="5515371" y="2491731"/>
                  </a:lnTo>
                  <a:lnTo>
                    <a:pt x="5504524" y="2473739"/>
                  </a:lnTo>
                  <a:lnTo>
                    <a:pt x="5503667" y="2472215"/>
                  </a:lnTo>
                  <a:lnTo>
                    <a:pt x="5502049" y="2471549"/>
                  </a:lnTo>
                  <a:lnTo>
                    <a:pt x="5491392" y="2466789"/>
                  </a:lnTo>
                  <a:lnTo>
                    <a:pt x="5455900" y="2432613"/>
                  </a:lnTo>
                  <a:lnTo>
                    <a:pt x="5453616" y="2417571"/>
                  </a:lnTo>
                  <a:lnTo>
                    <a:pt x="5453616" y="2415953"/>
                  </a:lnTo>
                  <a:lnTo>
                    <a:pt x="5452474" y="2414811"/>
                  </a:lnTo>
                  <a:lnTo>
                    <a:pt x="5441151" y="2402340"/>
                  </a:lnTo>
                  <a:lnTo>
                    <a:pt x="5442293" y="2389202"/>
                  </a:lnTo>
                  <a:lnTo>
                    <a:pt x="5442293" y="2387393"/>
                  </a:lnTo>
                  <a:lnTo>
                    <a:pt x="5441342" y="2385870"/>
                  </a:lnTo>
                  <a:lnTo>
                    <a:pt x="5431826" y="2369877"/>
                  </a:lnTo>
                  <a:lnTo>
                    <a:pt x="5425736" y="2341888"/>
                  </a:lnTo>
                  <a:lnTo>
                    <a:pt x="5428210" y="2308474"/>
                  </a:lnTo>
                  <a:lnTo>
                    <a:pt x="5433825" y="2291718"/>
                  </a:lnTo>
                  <a:lnTo>
                    <a:pt x="5444957" y="2284959"/>
                  </a:lnTo>
                  <a:lnTo>
                    <a:pt x="5447812" y="2283246"/>
                  </a:lnTo>
                  <a:lnTo>
                    <a:pt x="5447812" y="2280009"/>
                  </a:lnTo>
                  <a:lnTo>
                    <a:pt x="5446480" y="2256781"/>
                  </a:lnTo>
                  <a:lnTo>
                    <a:pt x="5446480" y="2255543"/>
                  </a:lnTo>
                  <a:lnTo>
                    <a:pt x="5445909" y="2254496"/>
                  </a:lnTo>
                  <a:lnTo>
                    <a:pt x="5439915" y="2243548"/>
                  </a:lnTo>
                  <a:lnTo>
                    <a:pt x="5443245" y="2239550"/>
                  </a:lnTo>
                  <a:lnTo>
                    <a:pt x="5480830" y="2221938"/>
                  </a:lnTo>
                  <a:lnTo>
                    <a:pt x="5482734" y="2221081"/>
                  </a:lnTo>
                  <a:lnTo>
                    <a:pt x="5483590" y="2219082"/>
                  </a:lnTo>
                  <a:lnTo>
                    <a:pt x="5491297" y="2200042"/>
                  </a:lnTo>
                  <a:lnTo>
                    <a:pt x="5491297" y="2198900"/>
                  </a:lnTo>
                  <a:lnTo>
                    <a:pt x="5491297" y="2197662"/>
                  </a:lnTo>
                  <a:lnTo>
                    <a:pt x="5487206" y="2181002"/>
                  </a:lnTo>
                  <a:lnTo>
                    <a:pt x="5507854" y="2154157"/>
                  </a:lnTo>
                  <a:lnTo>
                    <a:pt x="5509186" y="2152538"/>
                  </a:lnTo>
                  <a:lnTo>
                    <a:pt x="5509186" y="2150444"/>
                  </a:lnTo>
                  <a:lnTo>
                    <a:pt x="5506617" y="2115601"/>
                  </a:lnTo>
                  <a:lnTo>
                    <a:pt x="5506617" y="2114268"/>
                  </a:lnTo>
                  <a:lnTo>
                    <a:pt x="5505950" y="2113221"/>
                  </a:lnTo>
                  <a:lnTo>
                    <a:pt x="5498148" y="2100274"/>
                  </a:lnTo>
                  <a:lnTo>
                    <a:pt x="5497101" y="2098465"/>
                  </a:lnTo>
                  <a:lnTo>
                    <a:pt x="5495008" y="2097894"/>
                  </a:lnTo>
                  <a:lnTo>
                    <a:pt x="5488062" y="2095895"/>
                  </a:lnTo>
                  <a:lnTo>
                    <a:pt x="5481211" y="2083995"/>
                  </a:lnTo>
                  <a:lnTo>
                    <a:pt x="5486920" y="2051723"/>
                  </a:lnTo>
                  <a:lnTo>
                    <a:pt x="5492249" y="2047153"/>
                  </a:lnTo>
                  <a:lnTo>
                    <a:pt x="5498434" y="2048962"/>
                  </a:lnTo>
                  <a:lnTo>
                    <a:pt x="5500146" y="2048962"/>
                  </a:lnTo>
                  <a:lnTo>
                    <a:pt x="5501669" y="2048391"/>
                  </a:lnTo>
                  <a:lnTo>
                    <a:pt x="5520700" y="2042108"/>
                  </a:lnTo>
                  <a:lnTo>
                    <a:pt x="5542109" y="2039632"/>
                  </a:lnTo>
                  <a:lnTo>
                    <a:pt x="5543727" y="2039632"/>
                  </a:lnTo>
                  <a:lnTo>
                    <a:pt x="5545059" y="2038490"/>
                  </a:lnTo>
                  <a:lnTo>
                    <a:pt x="5563328" y="2022973"/>
                  </a:lnTo>
                  <a:lnTo>
                    <a:pt x="5582359" y="2019355"/>
                  </a:lnTo>
                  <a:lnTo>
                    <a:pt x="5584833" y="2018879"/>
                  </a:lnTo>
                  <a:lnTo>
                    <a:pt x="5586070" y="2016690"/>
                  </a:lnTo>
                  <a:lnTo>
                    <a:pt x="5590352" y="2009359"/>
                  </a:lnTo>
                  <a:lnTo>
                    <a:pt x="5601485" y="2004885"/>
                  </a:lnTo>
                  <a:lnTo>
                    <a:pt x="5604530" y="2003647"/>
                  </a:lnTo>
                  <a:lnTo>
                    <a:pt x="5604530" y="2000410"/>
                  </a:lnTo>
                  <a:lnTo>
                    <a:pt x="5608240" y="1965282"/>
                  </a:lnTo>
                  <a:lnTo>
                    <a:pt x="5624416" y="1952430"/>
                  </a:lnTo>
                  <a:lnTo>
                    <a:pt x="5626034" y="1951193"/>
                  </a:lnTo>
                  <a:lnTo>
                    <a:pt x="5626034" y="1949098"/>
                  </a:lnTo>
                  <a:lnTo>
                    <a:pt x="5632505" y="1911685"/>
                  </a:lnTo>
                  <a:lnTo>
                    <a:pt x="5632505" y="1910638"/>
                  </a:lnTo>
                  <a:lnTo>
                    <a:pt x="5632505" y="1909686"/>
                  </a:lnTo>
                  <a:lnTo>
                    <a:pt x="5626034" y="1877414"/>
                  </a:lnTo>
                  <a:lnTo>
                    <a:pt x="5626034" y="1875415"/>
                  </a:lnTo>
                  <a:lnTo>
                    <a:pt x="5624416" y="1874177"/>
                  </a:lnTo>
                  <a:lnTo>
                    <a:pt x="5612808" y="1865133"/>
                  </a:lnTo>
                  <a:lnTo>
                    <a:pt x="5612332" y="1865133"/>
                  </a:lnTo>
                  <a:lnTo>
                    <a:pt x="5611761" y="1865133"/>
                  </a:lnTo>
                  <a:lnTo>
                    <a:pt x="5590732" y="1855613"/>
                  </a:lnTo>
                  <a:lnTo>
                    <a:pt x="5584738" y="1849616"/>
                  </a:lnTo>
                  <a:lnTo>
                    <a:pt x="5578648" y="1825245"/>
                  </a:lnTo>
                  <a:lnTo>
                    <a:pt x="5578077" y="1823151"/>
                  </a:lnTo>
                  <a:lnTo>
                    <a:pt x="5576364" y="1822008"/>
                  </a:lnTo>
                  <a:lnTo>
                    <a:pt x="5542394" y="1799827"/>
                  </a:lnTo>
                  <a:lnTo>
                    <a:pt x="5542394" y="1799827"/>
                  </a:lnTo>
                  <a:lnTo>
                    <a:pt x="5818339" y="1785833"/>
                  </a:lnTo>
                  <a:lnTo>
                    <a:pt x="6008646" y="1771648"/>
                  </a:lnTo>
                  <a:lnTo>
                    <a:pt x="6007789" y="1760795"/>
                  </a:lnTo>
                  <a:lnTo>
                    <a:pt x="5818149" y="1774980"/>
                  </a:lnTo>
                  <a:lnTo>
                    <a:pt x="5542870" y="1788879"/>
                  </a:lnTo>
                  <a:lnTo>
                    <a:pt x="5542870" y="1787070"/>
                  </a:lnTo>
                  <a:lnTo>
                    <a:pt x="5542870" y="1786118"/>
                  </a:lnTo>
                  <a:lnTo>
                    <a:pt x="5542394" y="1785261"/>
                  </a:lnTo>
                  <a:lnTo>
                    <a:pt x="5528217" y="1762033"/>
                  </a:lnTo>
                  <a:lnTo>
                    <a:pt x="5526980" y="1760034"/>
                  </a:lnTo>
                  <a:lnTo>
                    <a:pt x="5524601" y="1759558"/>
                  </a:lnTo>
                  <a:lnTo>
                    <a:pt x="5485493" y="1751942"/>
                  </a:lnTo>
                  <a:lnTo>
                    <a:pt x="5471696" y="1743945"/>
                  </a:lnTo>
                  <a:lnTo>
                    <a:pt x="5468080" y="1739280"/>
                  </a:lnTo>
                  <a:lnTo>
                    <a:pt x="5463132" y="1714719"/>
                  </a:lnTo>
                  <a:lnTo>
                    <a:pt x="5463132" y="1713672"/>
                  </a:lnTo>
                  <a:lnTo>
                    <a:pt x="5462561" y="1712720"/>
                  </a:lnTo>
                  <a:lnTo>
                    <a:pt x="5451809" y="1697107"/>
                  </a:lnTo>
                  <a:lnTo>
                    <a:pt x="5448098" y="1654839"/>
                  </a:lnTo>
                  <a:lnTo>
                    <a:pt x="5452380" y="1645319"/>
                  </a:lnTo>
                  <a:lnTo>
                    <a:pt x="5460848" y="1635799"/>
                  </a:lnTo>
                  <a:lnTo>
                    <a:pt x="5461895" y="1634657"/>
                  </a:lnTo>
                  <a:lnTo>
                    <a:pt x="5461895" y="1633134"/>
                  </a:lnTo>
                  <a:lnTo>
                    <a:pt x="5463132" y="1625328"/>
                  </a:lnTo>
                  <a:lnTo>
                    <a:pt x="5463132" y="1623328"/>
                  </a:lnTo>
                  <a:lnTo>
                    <a:pt x="5461990" y="1621615"/>
                  </a:lnTo>
                  <a:lnTo>
                    <a:pt x="5455519" y="1611238"/>
                  </a:lnTo>
                  <a:lnTo>
                    <a:pt x="5454759" y="1610001"/>
                  </a:lnTo>
                  <a:lnTo>
                    <a:pt x="5453522" y="1609334"/>
                  </a:lnTo>
                  <a:lnTo>
                    <a:pt x="5439629" y="1601814"/>
                  </a:lnTo>
                  <a:lnTo>
                    <a:pt x="5439629" y="1594769"/>
                  </a:lnTo>
                  <a:lnTo>
                    <a:pt x="5439058" y="1593626"/>
                  </a:lnTo>
                  <a:lnTo>
                    <a:pt x="5434396" y="1584107"/>
                  </a:lnTo>
                  <a:lnTo>
                    <a:pt x="5434396" y="1579347"/>
                  </a:lnTo>
                  <a:lnTo>
                    <a:pt x="5435347" y="1579347"/>
                  </a:lnTo>
                  <a:lnTo>
                    <a:pt x="5434396" y="1573730"/>
                  </a:lnTo>
                  <a:lnTo>
                    <a:pt x="5434396" y="1573730"/>
                  </a:lnTo>
                  <a:lnTo>
                    <a:pt x="5434396" y="1568494"/>
                  </a:lnTo>
                  <a:lnTo>
                    <a:pt x="5433634" y="1568494"/>
                  </a:lnTo>
                  <a:lnTo>
                    <a:pt x="5426593" y="1522894"/>
                  </a:lnTo>
                  <a:cubicBezTo>
                    <a:pt x="5426593" y="1523370"/>
                    <a:pt x="5425451" y="1505282"/>
                    <a:pt x="5425451" y="1505282"/>
                  </a:cubicBezTo>
                  <a:lnTo>
                    <a:pt x="5425451" y="1503949"/>
                  </a:lnTo>
                  <a:lnTo>
                    <a:pt x="5424690" y="1502807"/>
                  </a:lnTo>
                  <a:lnTo>
                    <a:pt x="5404042" y="1469202"/>
                  </a:lnTo>
                  <a:lnTo>
                    <a:pt x="5403471" y="1468250"/>
                  </a:lnTo>
                  <a:lnTo>
                    <a:pt x="5402424" y="1467583"/>
                  </a:lnTo>
                  <a:lnTo>
                    <a:pt x="5379207" y="1452066"/>
                  </a:lnTo>
                  <a:lnTo>
                    <a:pt x="5378065" y="1451304"/>
                  </a:lnTo>
                  <a:lnTo>
                    <a:pt x="5376733" y="1451304"/>
                  </a:lnTo>
                  <a:lnTo>
                    <a:pt x="5364077" y="1450067"/>
                  </a:lnTo>
                  <a:lnTo>
                    <a:pt x="5328775" y="1422078"/>
                  </a:lnTo>
                  <a:lnTo>
                    <a:pt x="5306034" y="1383999"/>
                  </a:lnTo>
                  <a:lnTo>
                    <a:pt x="5305368" y="1382856"/>
                  </a:lnTo>
                  <a:lnTo>
                    <a:pt x="5304226" y="1382095"/>
                  </a:lnTo>
                  <a:lnTo>
                    <a:pt x="5281009" y="1367910"/>
                  </a:lnTo>
                  <a:lnTo>
                    <a:pt x="5280438" y="1367910"/>
                  </a:lnTo>
                  <a:lnTo>
                    <a:pt x="5279771" y="1367910"/>
                  </a:lnTo>
                  <a:lnTo>
                    <a:pt x="5256554" y="1360580"/>
                  </a:lnTo>
                  <a:lnTo>
                    <a:pt x="5250369" y="1354392"/>
                  </a:lnTo>
                  <a:lnTo>
                    <a:pt x="5244279" y="1342302"/>
                  </a:lnTo>
                  <a:lnTo>
                    <a:pt x="5242947" y="1339731"/>
                  </a:lnTo>
                  <a:lnTo>
                    <a:pt x="5240187" y="1339731"/>
                  </a:lnTo>
                  <a:lnTo>
                    <a:pt x="5212593" y="1336019"/>
                  </a:lnTo>
                  <a:lnTo>
                    <a:pt x="5198225" y="1329355"/>
                  </a:lnTo>
                  <a:lnTo>
                    <a:pt x="5195275" y="1323357"/>
                  </a:lnTo>
                  <a:lnTo>
                    <a:pt x="5194704" y="1322215"/>
                  </a:lnTo>
                  <a:lnTo>
                    <a:pt x="5193658" y="1321453"/>
                  </a:lnTo>
                  <a:lnTo>
                    <a:pt x="5168347" y="1301842"/>
                  </a:lnTo>
                  <a:lnTo>
                    <a:pt x="5173675" y="1284802"/>
                  </a:lnTo>
                  <a:lnTo>
                    <a:pt x="5173675" y="1283564"/>
                  </a:lnTo>
                  <a:lnTo>
                    <a:pt x="5173675" y="1282231"/>
                  </a:lnTo>
                  <a:lnTo>
                    <a:pt x="5171487" y="1270046"/>
                  </a:lnTo>
                  <a:lnTo>
                    <a:pt x="5174341" y="1265286"/>
                  </a:lnTo>
                  <a:lnTo>
                    <a:pt x="5175388" y="1263573"/>
                  </a:lnTo>
                  <a:lnTo>
                    <a:pt x="5175388" y="1261573"/>
                  </a:lnTo>
                  <a:lnTo>
                    <a:pt x="5171487" y="1239582"/>
                  </a:lnTo>
                  <a:lnTo>
                    <a:pt x="5171487" y="1238631"/>
                  </a:lnTo>
                  <a:lnTo>
                    <a:pt x="5171487" y="1237869"/>
                  </a:lnTo>
                  <a:lnTo>
                    <a:pt x="5167871" y="1231586"/>
                  </a:lnTo>
                  <a:lnTo>
                    <a:pt x="5173961" y="1221399"/>
                  </a:lnTo>
                  <a:lnTo>
                    <a:pt x="5175103" y="1219495"/>
                  </a:lnTo>
                  <a:lnTo>
                    <a:pt x="5174627" y="1217401"/>
                  </a:lnTo>
                  <a:lnTo>
                    <a:pt x="5170916" y="1201408"/>
                  </a:lnTo>
                  <a:lnTo>
                    <a:pt x="5172058" y="1182368"/>
                  </a:lnTo>
                  <a:lnTo>
                    <a:pt x="5177006" y="1177418"/>
                  </a:lnTo>
                  <a:lnTo>
                    <a:pt x="5177767" y="1176656"/>
                  </a:lnTo>
                  <a:lnTo>
                    <a:pt x="5177767" y="1175704"/>
                  </a:lnTo>
                  <a:lnTo>
                    <a:pt x="5188139" y="1152476"/>
                  </a:lnTo>
                  <a:lnTo>
                    <a:pt x="5189090" y="1150191"/>
                  </a:lnTo>
                  <a:lnTo>
                    <a:pt x="5187948" y="1147811"/>
                  </a:lnTo>
                  <a:lnTo>
                    <a:pt x="5173771" y="1119251"/>
                  </a:lnTo>
                  <a:lnTo>
                    <a:pt x="5173104" y="1117823"/>
                  </a:lnTo>
                  <a:lnTo>
                    <a:pt x="5171677" y="1117062"/>
                  </a:lnTo>
                  <a:lnTo>
                    <a:pt x="5165207" y="1113159"/>
                  </a:lnTo>
                  <a:lnTo>
                    <a:pt x="5163684" y="1112206"/>
                  </a:lnTo>
                  <a:lnTo>
                    <a:pt x="5161876" y="1112206"/>
                  </a:lnTo>
                  <a:lnTo>
                    <a:pt x="5152361" y="1113349"/>
                  </a:lnTo>
                  <a:lnTo>
                    <a:pt x="5149887" y="1111826"/>
                  </a:lnTo>
                  <a:lnTo>
                    <a:pt x="5148936" y="1100021"/>
                  </a:lnTo>
                  <a:lnTo>
                    <a:pt x="5152171" y="1087074"/>
                  </a:lnTo>
                  <a:lnTo>
                    <a:pt x="5162447" y="1077554"/>
                  </a:lnTo>
                  <a:lnTo>
                    <a:pt x="5163589" y="1076602"/>
                  </a:lnTo>
                  <a:lnTo>
                    <a:pt x="5163684" y="1074793"/>
                  </a:lnTo>
                  <a:lnTo>
                    <a:pt x="5173200" y="1046995"/>
                  </a:lnTo>
                  <a:lnTo>
                    <a:pt x="5195941" y="1033763"/>
                  </a:lnTo>
                  <a:lnTo>
                    <a:pt x="5197368" y="1033001"/>
                  </a:lnTo>
                  <a:lnTo>
                    <a:pt x="5198130" y="1031478"/>
                  </a:lnTo>
                  <a:lnTo>
                    <a:pt x="5200509" y="1026813"/>
                  </a:lnTo>
                  <a:lnTo>
                    <a:pt x="5209168" y="1026813"/>
                  </a:lnTo>
                  <a:lnTo>
                    <a:pt x="5210785" y="1024243"/>
                  </a:lnTo>
                  <a:lnTo>
                    <a:pt x="5215353" y="1016817"/>
                  </a:lnTo>
                  <a:lnTo>
                    <a:pt x="5223631" y="1017674"/>
                  </a:lnTo>
                  <a:lnTo>
                    <a:pt x="5227818" y="1017674"/>
                  </a:lnTo>
                  <a:lnTo>
                    <a:pt x="5229340" y="1013771"/>
                  </a:lnTo>
                  <a:lnTo>
                    <a:pt x="5232480" y="1005394"/>
                  </a:lnTo>
                  <a:lnTo>
                    <a:pt x="5235715" y="1003775"/>
                  </a:lnTo>
                  <a:lnTo>
                    <a:pt x="5238856" y="1002252"/>
                  </a:lnTo>
                  <a:lnTo>
                    <a:pt x="5238856" y="998730"/>
                  </a:lnTo>
                  <a:lnTo>
                    <a:pt x="5233717" y="866975"/>
                  </a:lnTo>
                  <a:lnTo>
                    <a:pt x="5233717" y="861739"/>
                  </a:lnTo>
                  <a:lnTo>
                    <a:pt x="5224202" y="861739"/>
                  </a:lnTo>
                  <a:lnTo>
                    <a:pt x="5224202" y="867355"/>
                  </a:lnTo>
                  <a:lnTo>
                    <a:pt x="5222680" y="867355"/>
                  </a:lnTo>
                  <a:lnTo>
                    <a:pt x="5227627" y="995493"/>
                  </a:lnTo>
                  <a:lnTo>
                    <a:pt x="5225629" y="996540"/>
                  </a:lnTo>
                  <a:lnTo>
                    <a:pt x="5223726" y="997492"/>
                  </a:lnTo>
                  <a:lnTo>
                    <a:pt x="5222965" y="999491"/>
                  </a:lnTo>
                  <a:lnTo>
                    <a:pt x="5220586" y="1005870"/>
                  </a:lnTo>
                  <a:lnTo>
                    <a:pt x="5213164" y="1005013"/>
                  </a:lnTo>
                  <a:lnTo>
                    <a:pt x="5209739" y="1005013"/>
                  </a:lnTo>
                  <a:lnTo>
                    <a:pt x="5207931" y="1007964"/>
                  </a:lnTo>
                  <a:lnTo>
                    <a:pt x="5203078" y="1015675"/>
                  </a:lnTo>
                  <a:lnTo>
                    <a:pt x="5193563" y="1015675"/>
                  </a:lnTo>
                  <a:lnTo>
                    <a:pt x="5192040" y="1018721"/>
                  </a:lnTo>
                  <a:lnTo>
                    <a:pt x="5188900" y="1025005"/>
                  </a:lnTo>
                  <a:lnTo>
                    <a:pt x="5165777" y="1038332"/>
                  </a:lnTo>
                  <a:lnTo>
                    <a:pt x="5164065" y="1039380"/>
                  </a:lnTo>
                  <a:lnTo>
                    <a:pt x="5163399" y="1041283"/>
                  </a:lnTo>
                  <a:lnTo>
                    <a:pt x="5153883" y="1069843"/>
                  </a:lnTo>
                  <a:lnTo>
                    <a:pt x="5143321" y="1079363"/>
                  </a:lnTo>
                  <a:lnTo>
                    <a:pt x="5142084" y="1080410"/>
                  </a:lnTo>
                  <a:lnTo>
                    <a:pt x="5142084" y="1082124"/>
                  </a:lnTo>
                  <a:lnTo>
                    <a:pt x="5138183" y="1097546"/>
                  </a:lnTo>
                  <a:lnTo>
                    <a:pt x="5138183" y="1098403"/>
                  </a:lnTo>
                  <a:lnTo>
                    <a:pt x="5138183" y="1099355"/>
                  </a:lnTo>
                  <a:lnTo>
                    <a:pt x="5139420" y="1114872"/>
                  </a:lnTo>
                  <a:lnTo>
                    <a:pt x="5139420" y="1117633"/>
                  </a:lnTo>
                  <a:lnTo>
                    <a:pt x="5141799" y="1119061"/>
                  </a:lnTo>
                  <a:lnTo>
                    <a:pt x="5148270" y="1122964"/>
                  </a:lnTo>
                  <a:lnTo>
                    <a:pt x="5149792" y="1123916"/>
                  </a:lnTo>
                  <a:lnTo>
                    <a:pt x="5151695" y="1123916"/>
                  </a:lnTo>
                  <a:lnTo>
                    <a:pt x="5161210" y="1122869"/>
                  </a:lnTo>
                  <a:lnTo>
                    <a:pt x="5164731" y="1124963"/>
                  </a:lnTo>
                  <a:lnTo>
                    <a:pt x="5177101" y="1149715"/>
                  </a:lnTo>
                  <a:lnTo>
                    <a:pt x="5168252" y="1169611"/>
                  </a:lnTo>
                  <a:lnTo>
                    <a:pt x="5162447" y="1175323"/>
                  </a:lnTo>
                  <a:lnTo>
                    <a:pt x="5161020" y="1176846"/>
                  </a:lnTo>
                  <a:lnTo>
                    <a:pt x="5161020" y="1178846"/>
                  </a:lnTo>
                  <a:lnTo>
                    <a:pt x="5159688" y="1200837"/>
                  </a:lnTo>
                  <a:lnTo>
                    <a:pt x="5159688" y="1202360"/>
                  </a:lnTo>
                  <a:lnTo>
                    <a:pt x="5163113" y="1217020"/>
                  </a:lnTo>
                  <a:lnTo>
                    <a:pt x="5156453" y="1228063"/>
                  </a:lnTo>
                  <a:lnTo>
                    <a:pt x="5154835" y="1230824"/>
                  </a:lnTo>
                  <a:lnTo>
                    <a:pt x="5156453" y="1233585"/>
                  </a:lnTo>
                  <a:lnTo>
                    <a:pt x="5161115" y="1241772"/>
                  </a:lnTo>
                  <a:lnTo>
                    <a:pt x="5164541" y="1260812"/>
                  </a:lnTo>
                  <a:lnTo>
                    <a:pt x="5161686" y="1265476"/>
                  </a:lnTo>
                  <a:lnTo>
                    <a:pt x="5160639" y="1267285"/>
                  </a:lnTo>
                  <a:lnTo>
                    <a:pt x="5160639" y="1269284"/>
                  </a:lnTo>
                  <a:lnTo>
                    <a:pt x="5162923" y="1282136"/>
                  </a:lnTo>
                  <a:lnTo>
                    <a:pt x="5156928" y="1301176"/>
                  </a:lnTo>
                  <a:lnTo>
                    <a:pt x="5155786" y="1304794"/>
                  </a:lnTo>
                  <a:lnTo>
                    <a:pt x="5158736" y="1307078"/>
                  </a:lnTo>
                  <a:lnTo>
                    <a:pt x="5186140" y="1328308"/>
                  </a:lnTo>
                  <a:lnTo>
                    <a:pt x="5189471" y="1334876"/>
                  </a:lnTo>
                  <a:lnTo>
                    <a:pt x="5190327" y="1336590"/>
                  </a:lnTo>
                  <a:lnTo>
                    <a:pt x="5192040" y="1337447"/>
                  </a:lnTo>
                  <a:lnTo>
                    <a:pt x="5208882" y="1345158"/>
                  </a:lnTo>
                  <a:lnTo>
                    <a:pt x="5209548" y="1345158"/>
                  </a:lnTo>
                  <a:lnTo>
                    <a:pt x="5210404" y="1345158"/>
                  </a:lnTo>
                  <a:lnTo>
                    <a:pt x="5235906" y="1348585"/>
                  </a:lnTo>
                  <a:lnTo>
                    <a:pt x="5241139" y="1358962"/>
                  </a:lnTo>
                  <a:lnTo>
                    <a:pt x="5241139" y="1359723"/>
                  </a:lnTo>
                  <a:lnTo>
                    <a:pt x="5241710" y="1360390"/>
                  </a:lnTo>
                  <a:lnTo>
                    <a:pt x="5249513" y="1368101"/>
                  </a:lnTo>
                  <a:lnTo>
                    <a:pt x="5250464" y="1369053"/>
                  </a:lnTo>
                  <a:lnTo>
                    <a:pt x="5251701" y="1369053"/>
                  </a:lnTo>
                  <a:lnTo>
                    <a:pt x="5275585" y="1376573"/>
                  </a:lnTo>
                  <a:lnTo>
                    <a:pt x="5297089" y="1389806"/>
                  </a:lnTo>
                  <a:lnTo>
                    <a:pt x="5319641" y="1427885"/>
                  </a:lnTo>
                  <a:lnTo>
                    <a:pt x="5320116" y="1428742"/>
                  </a:lnTo>
                  <a:lnTo>
                    <a:pt x="5320973" y="1429314"/>
                  </a:lnTo>
                  <a:lnTo>
                    <a:pt x="5358368" y="1459015"/>
                  </a:lnTo>
                  <a:lnTo>
                    <a:pt x="5359605" y="1459968"/>
                  </a:lnTo>
                  <a:lnTo>
                    <a:pt x="5361223" y="1459968"/>
                  </a:lnTo>
                  <a:lnTo>
                    <a:pt x="5374068" y="1461110"/>
                  </a:lnTo>
                  <a:lnTo>
                    <a:pt x="5395097" y="1475199"/>
                  </a:lnTo>
                  <a:lnTo>
                    <a:pt x="5414128" y="1506615"/>
                  </a:lnTo>
                  <a:lnTo>
                    <a:pt x="5415365" y="1523370"/>
                  </a:lnTo>
                  <a:cubicBezTo>
                    <a:pt x="5415365" y="1523370"/>
                    <a:pt x="5420123" y="1554785"/>
                    <a:pt x="5422216" y="1568113"/>
                  </a:cubicBezTo>
                  <a:lnTo>
                    <a:pt x="4979277" y="1584678"/>
                  </a:lnTo>
                  <a:lnTo>
                    <a:pt x="4578492" y="1588486"/>
                  </a:lnTo>
                  <a:lnTo>
                    <a:pt x="4581061" y="1187318"/>
                  </a:lnTo>
                  <a:lnTo>
                    <a:pt x="4581061" y="1185795"/>
                  </a:lnTo>
                  <a:lnTo>
                    <a:pt x="4580299" y="1184462"/>
                  </a:lnTo>
                  <a:lnTo>
                    <a:pt x="4568691" y="1165423"/>
                  </a:lnTo>
                  <a:lnTo>
                    <a:pt x="4567549" y="1163614"/>
                  </a:lnTo>
                  <a:lnTo>
                    <a:pt x="4565551" y="1163043"/>
                  </a:lnTo>
                  <a:lnTo>
                    <a:pt x="4542048" y="1155903"/>
                  </a:lnTo>
                  <a:lnTo>
                    <a:pt x="4531486" y="1133626"/>
                  </a:lnTo>
                  <a:lnTo>
                    <a:pt x="4531486" y="1133055"/>
                  </a:lnTo>
                  <a:lnTo>
                    <a:pt x="4531486" y="1133055"/>
                  </a:lnTo>
                  <a:lnTo>
                    <a:pt x="4519116" y="1117252"/>
                  </a:lnTo>
                  <a:lnTo>
                    <a:pt x="4521495" y="1110112"/>
                  </a:lnTo>
                  <a:lnTo>
                    <a:pt x="4550041" y="1089168"/>
                  </a:lnTo>
                  <a:lnTo>
                    <a:pt x="4551087" y="1088407"/>
                  </a:lnTo>
                  <a:lnTo>
                    <a:pt x="4551658" y="1087360"/>
                  </a:lnTo>
                  <a:lnTo>
                    <a:pt x="4561935" y="1068320"/>
                  </a:lnTo>
                  <a:lnTo>
                    <a:pt x="4562506" y="1067463"/>
                  </a:lnTo>
                  <a:lnTo>
                    <a:pt x="4562506" y="1066416"/>
                  </a:lnTo>
                  <a:lnTo>
                    <a:pt x="4564504" y="1048043"/>
                  </a:lnTo>
                  <a:lnTo>
                    <a:pt x="4565360" y="1048043"/>
                  </a:lnTo>
                  <a:lnTo>
                    <a:pt x="4565360" y="1042712"/>
                  </a:lnTo>
                  <a:lnTo>
                    <a:pt x="4566027" y="1037190"/>
                  </a:lnTo>
                  <a:lnTo>
                    <a:pt x="4564219" y="1037190"/>
                  </a:lnTo>
                  <a:lnTo>
                    <a:pt x="4563267" y="1019959"/>
                  </a:lnTo>
                  <a:lnTo>
                    <a:pt x="4566883" y="1007964"/>
                  </a:lnTo>
                  <a:lnTo>
                    <a:pt x="4567358" y="1006536"/>
                  </a:lnTo>
                  <a:lnTo>
                    <a:pt x="4567358" y="1005108"/>
                  </a:lnTo>
                  <a:lnTo>
                    <a:pt x="4559746" y="973502"/>
                  </a:lnTo>
                  <a:lnTo>
                    <a:pt x="4559746" y="949322"/>
                  </a:lnTo>
                  <a:lnTo>
                    <a:pt x="4557368" y="947703"/>
                  </a:lnTo>
                  <a:lnTo>
                    <a:pt x="4550612" y="943229"/>
                  </a:lnTo>
                  <a:lnTo>
                    <a:pt x="4542809" y="929711"/>
                  </a:lnTo>
                  <a:lnTo>
                    <a:pt x="4541667" y="921714"/>
                  </a:lnTo>
                  <a:lnTo>
                    <a:pt x="4541667" y="920381"/>
                  </a:lnTo>
                  <a:lnTo>
                    <a:pt x="4540811" y="919239"/>
                  </a:lnTo>
                  <a:lnTo>
                    <a:pt x="4537861" y="915336"/>
                  </a:lnTo>
                  <a:lnTo>
                    <a:pt x="4536719" y="895058"/>
                  </a:lnTo>
                  <a:lnTo>
                    <a:pt x="4536719" y="893726"/>
                  </a:lnTo>
                  <a:lnTo>
                    <a:pt x="4535958" y="892488"/>
                  </a:lnTo>
                  <a:lnTo>
                    <a:pt x="4530534" y="883730"/>
                  </a:lnTo>
                  <a:lnTo>
                    <a:pt x="4532913" y="857169"/>
                  </a:lnTo>
                  <a:lnTo>
                    <a:pt x="4532913" y="855836"/>
                  </a:lnTo>
                  <a:lnTo>
                    <a:pt x="4532913" y="854980"/>
                  </a:lnTo>
                  <a:lnTo>
                    <a:pt x="4530820" y="845460"/>
                  </a:lnTo>
                  <a:lnTo>
                    <a:pt x="4534721" y="839653"/>
                  </a:lnTo>
                  <a:lnTo>
                    <a:pt x="4535482" y="838415"/>
                  </a:lnTo>
                  <a:lnTo>
                    <a:pt x="4535482" y="836797"/>
                  </a:lnTo>
                  <a:lnTo>
                    <a:pt x="4536814" y="820042"/>
                  </a:lnTo>
                  <a:lnTo>
                    <a:pt x="4536814" y="818994"/>
                  </a:lnTo>
                  <a:lnTo>
                    <a:pt x="4536814" y="817947"/>
                  </a:lnTo>
                  <a:lnTo>
                    <a:pt x="4535577" y="814044"/>
                  </a:lnTo>
                  <a:lnTo>
                    <a:pt x="4533865" y="808903"/>
                  </a:lnTo>
                  <a:lnTo>
                    <a:pt x="4531961" y="809570"/>
                  </a:lnTo>
                  <a:lnTo>
                    <a:pt x="4531961" y="802525"/>
                  </a:lnTo>
                  <a:lnTo>
                    <a:pt x="4526157" y="802525"/>
                  </a:lnTo>
                  <a:lnTo>
                    <a:pt x="4525015" y="798622"/>
                  </a:lnTo>
                  <a:lnTo>
                    <a:pt x="4527394" y="781677"/>
                  </a:lnTo>
                  <a:lnTo>
                    <a:pt x="4527394" y="780915"/>
                  </a:lnTo>
                  <a:lnTo>
                    <a:pt x="4527394" y="780153"/>
                  </a:lnTo>
                  <a:lnTo>
                    <a:pt x="4522351" y="743312"/>
                  </a:lnTo>
                  <a:lnTo>
                    <a:pt x="4524920" y="715609"/>
                  </a:lnTo>
                  <a:lnTo>
                    <a:pt x="4524920" y="713419"/>
                  </a:lnTo>
                  <a:lnTo>
                    <a:pt x="4523493" y="711706"/>
                  </a:lnTo>
                  <a:lnTo>
                    <a:pt x="4519972" y="707231"/>
                  </a:lnTo>
                  <a:lnTo>
                    <a:pt x="4523303" y="690286"/>
                  </a:lnTo>
                  <a:lnTo>
                    <a:pt x="4523303" y="665439"/>
                  </a:lnTo>
                  <a:lnTo>
                    <a:pt x="4522827" y="664392"/>
                  </a:lnTo>
                  <a:lnTo>
                    <a:pt x="4511599" y="640592"/>
                  </a:lnTo>
                  <a:lnTo>
                    <a:pt x="4510362" y="629930"/>
                  </a:lnTo>
                  <a:lnTo>
                    <a:pt x="4510362" y="628502"/>
                  </a:lnTo>
                  <a:lnTo>
                    <a:pt x="4509410" y="627264"/>
                  </a:lnTo>
                  <a:lnTo>
                    <a:pt x="4502464" y="617744"/>
                  </a:lnTo>
                  <a:lnTo>
                    <a:pt x="4500085" y="604893"/>
                  </a:lnTo>
                  <a:lnTo>
                    <a:pt x="4499324" y="600323"/>
                  </a:lnTo>
                  <a:lnTo>
                    <a:pt x="4498372" y="600323"/>
                  </a:lnTo>
                  <a:lnTo>
                    <a:pt x="4498848" y="596134"/>
                  </a:lnTo>
                  <a:lnTo>
                    <a:pt x="4498848" y="594135"/>
                  </a:lnTo>
                  <a:lnTo>
                    <a:pt x="4497707" y="592422"/>
                  </a:lnTo>
                  <a:lnTo>
                    <a:pt x="4493234" y="585853"/>
                  </a:lnTo>
                  <a:lnTo>
                    <a:pt x="4490855" y="565195"/>
                  </a:lnTo>
                  <a:lnTo>
                    <a:pt x="4490855" y="564338"/>
                  </a:lnTo>
                  <a:lnTo>
                    <a:pt x="4490855" y="563481"/>
                  </a:lnTo>
                  <a:lnTo>
                    <a:pt x="4482196" y="545013"/>
                  </a:lnTo>
                  <a:lnTo>
                    <a:pt x="4487430" y="539777"/>
                  </a:lnTo>
                  <a:lnTo>
                    <a:pt x="4481055" y="536635"/>
                  </a:lnTo>
                  <a:lnTo>
                    <a:pt x="4481055" y="536635"/>
                  </a:lnTo>
                  <a:lnTo>
                    <a:pt x="4482482" y="535683"/>
                  </a:lnTo>
                  <a:lnTo>
                    <a:pt x="4488001" y="531970"/>
                  </a:lnTo>
                  <a:lnTo>
                    <a:pt x="4485717" y="529686"/>
                  </a:lnTo>
                  <a:lnTo>
                    <a:pt x="4487144" y="529114"/>
                  </a:lnTo>
                  <a:lnTo>
                    <a:pt x="4484290" y="522641"/>
                  </a:lnTo>
                  <a:lnTo>
                    <a:pt x="4482482" y="519214"/>
                  </a:lnTo>
                  <a:lnTo>
                    <a:pt x="4485812" y="517024"/>
                  </a:lnTo>
                  <a:lnTo>
                    <a:pt x="4484480" y="513026"/>
                  </a:lnTo>
                  <a:lnTo>
                    <a:pt x="4483053" y="508456"/>
                  </a:lnTo>
                  <a:lnTo>
                    <a:pt x="4483053" y="508456"/>
                  </a:lnTo>
                  <a:lnTo>
                    <a:pt x="4489238" y="502268"/>
                  </a:lnTo>
                  <a:lnTo>
                    <a:pt x="4481435" y="499698"/>
                  </a:lnTo>
                  <a:lnTo>
                    <a:pt x="4482006" y="496461"/>
                  </a:lnTo>
                  <a:lnTo>
                    <a:pt x="4483053" y="490178"/>
                  </a:lnTo>
                  <a:lnTo>
                    <a:pt x="4480959" y="490178"/>
                  </a:lnTo>
                  <a:lnTo>
                    <a:pt x="4481435" y="488179"/>
                  </a:lnTo>
                  <a:lnTo>
                    <a:pt x="4483338" y="488179"/>
                  </a:lnTo>
                  <a:lnTo>
                    <a:pt x="4483338" y="486275"/>
                  </a:lnTo>
                  <a:lnTo>
                    <a:pt x="4484290" y="485323"/>
                  </a:lnTo>
                  <a:lnTo>
                    <a:pt x="4483338" y="484371"/>
                  </a:lnTo>
                  <a:lnTo>
                    <a:pt x="4483338" y="473518"/>
                  </a:lnTo>
                  <a:lnTo>
                    <a:pt x="4481150" y="473518"/>
                  </a:lnTo>
                  <a:lnTo>
                    <a:pt x="4482006" y="461333"/>
                  </a:lnTo>
                  <a:lnTo>
                    <a:pt x="4482006" y="459810"/>
                  </a:lnTo>
                  <a:lnTo>
                    <a:pt x="4481340" y="458477"/>
                  </a:lnTo>
                  <a:lnTo>
                    <a:pt x="4477724" y="451147"/>
                  </a:lnTo>
                  <a:lnTo>
                    <a:pt x="4479532" y="448672"/>
                  </a:lnTo>
                  <a:lnTo>
                    <a:pt x="4480674" y="447244"/>
                  </a:lnTo>
                  <a:lnTo>
                    <a:pt x="4480674" y="442388"/>
                  </a:lnTo>
                  <a:lnTo>
                    <a:pt x="4482863" y="441246"/>
                  </a:lnTo>
                  <a:lnTo>
                    <a:pt x="4485051" y="440104"/>
                  </a:lnTo>
                  <a:lnTo>
                    <a:pt x="4485717" y="437724"/>
                  </a:lnTo>
                  <a:lnTo>
                    <a:pt x="4488286" y="427442"/>
                  </a:lnTo>
                  <a:lnTo>
                    <a:pt x="4488286" y="425729"/>
                  </a:lnTo>
                  <a:lnTo>
                    <a:pt x="4487620" y="424015"/>
                  </a:lnTo>
                  <a:lnTo>
                    <a:pt x="4475250" y="392980"/>
                  </a:lnTo>
                  <a:lnTo>
                    <a:pt x="4476392" y="381461"/>
                  </a:lnTo>
                  <a:lnTo>
                    <a:pt x="4476392" y="379843"/>
                  </a:lnTo>
                  <a:lnTo>
                    <a:pt x="4475631" y="378415"/>
                  </a:lnTo>
                  <a:lnTo>
                    <a:pt x="4469636" y="366515"/>
                  </a:lnTo>
                  <a:lnTo>
                    <a:pt x="4469065" y="352045"/>
                  </a:lnTo>
                  <a:lnTo>
                    <a:pt x="4458123" y="352997"/>
                  </a:lnTo>
                  <a:lnTo>
                    <a:pt x="4459550" y="368419"/>
                  </a:lnTo>
                  <a:lnTo>
                    <a:pt x="4459550" y="369466"/>
                  </a:lnTo>
                  <a:lnTo>
                    <a:pt x="4460026" y="370418"/>
                  </a:lnTo>
                  <a:lnTo>
                    <a:pt x="4465735" y="381937"/>
                  </a:lnTo>
                  <a:lnTo>
                    <a:pt x="4464593" y="393266"/>
                  </a:lnTo>
                  <a:lnTo>
                    <a:pt x="4464593" y="394599"/>
                  </a:lnTo>
                  <a:lnTo>
                    <a:pt x="4465069" y="395836"/>
                  </a:lnTo>
                  <a:lnTo>
                    <a:pt x="4477344" y="426490"/>
                  </a:lnTo>
                  <a:lnTo>
                    <a:pt x="4475821" y="432678"/>
                  </a:lnTo>
                  <a:lnTo>
                    <a:pt x="4472871" y="434106"/>
                  </a:lnTo>
                  <a:lnTo>
                    <a:pt x="4469826" y="435629"/>
                  </a:lnTo>
                  <a:lnTo>
                    <a:pt x="4469826" y="443626"/>
                  </a:lnTo>
                  <a:lnTo>
                    <a:pt x="4467067" y="447339"/>
                  </a:lnTo>
                  <a:lnTo>
                    <a:pt x="4465069" y="450004"/>
                  </a:lnTo>
                  <a:lnTo>
                    <a:pt x="4466591" y="453051"/>
                  </a:lnTo>
                  <a:lnTo>
                    <a:pt x="4471063" y="461999"/>
                  </a:lnTo>
                  <a:lnTo>
                    <a:pt x="4469922" y="477422"/>
                  </a:lnTo>
                  <a:lnTo>
                    <a:pt x="4460977" y="477422"/>
                  </a:lnTo>
                  <a:lnTo>
                    <a:pt x="4468875" y="485418"/>
                  </a:lnTo>
                  <a:lnTo>
                    <a:pt x="4468875" y="485418"/>
                  </a:lnTo>
                  <a:lnTo>
                    <a:pt x="4463547" y="490654"/>
                  </a:lnTo>
                  <a:lnTo>
                    <a:pt x="4468970" y="493415"/>
                  </a:lnTo>
                  <a:lnTo>
                    <a:pt x="4468970" y="494367"/>
                  </a:lnTo>
                  <a:lnTo>
                    <a:pt x="4467257" y="501126"/>
                  </a:lnTo>
                  <a:lnTo>
                    <a:pt x="4470398" y="501126"/>
                  </a:lnTo>
                  <a:lnTo>
                    <a:pt x="4470398" y="502554"/>
                  </a:lnTo>
                  <a:lnTo>
                    <a:pt x="4469636" y="507124"/>
                  </a:lnTo>
                  <a:lnTo>
                    <a:pt x="4471444" y="507790"/>
                  </a:lnTo>
                  <a:lnTo>
                    <a:pt x="4471444" y="509027"/>
                  </a:lnTo>
                  <a:lnTo>
                    <a:pt x="4472681" y="512835"/>
                  </a:lnTo>
                  <a:lnTo>
                    <a:pt x="4472681" y="512835"/>
                  </a:lnTo>
                  <a:lnTo>
                    <a:pt x="4468685" y="515501"/>
                  </a:lnTo>
                  <a:lnTo>
                    <a:pt x="4470778" y="519785"/>
                  </a:lnTo>
                  <a:lnTo>
                    <a:pt x="4471825" y="521879"/>
                  </a:lnTo>
                  <a:lnTo>
                    <a:pt x="4465545" y="523974"/>
                  </a:lnTo>
                  <a:lnTo>
                    <a:pt x="4470968" y="529400"/>
                  </a:lnTo>
                  <a:lnTo>
                    <a:pt x="4470207" y="529971"/>
                  </a:lnTo>
                  <a:lnTo>
                    <a:pt x="4470207" y="541681"/>
                  </a:lnTo>
                  <a:lnTo>
                    <a:pt x="4469065" y="542823"/>
                  </a:lnTo>
                  <a:lnTo>
                    <a:pt x="4470778" y="546250"/>
                  </a:lnTo>
                  <a:lnTo>
                    <a:pt x="4480293" y="567384"/>
                  </a:lnTo>
                  <a:lnTo>
                    <a:pt x="4482767" y="588518"/>
                  </a:lnTo>
                  <a:lnTo>
                    <a:pt x="4482767" y="589756"/>
                  </a:lnTo>
                  <a:lnTo>
                    <a:pt x="4483528" y="590898"/>
                  </a:lnTo>
                  <a:lnTo>
                    <a:pt x="4487525" y="596896"/>
                  </a:lnTo>
                  <a:lnTo>
                    <a:pt x="4486478" y="605273"/>
                  </a:lnTo>
                  <a:lnTo>
                    <a:pt x="4485717" y="611366"/>
                  </a:lnTo>
                  <a:lnTo>
                    <a:pt x="4489904" y="611366"/>
                  </a:lnTo>
                  <a:lnTo>
                    <a:pt x="4491712" y="620886"/>
                  </a:lnTo>
                  <a:lnTo>
                    <a:pt x="4491712" y="622124"/>
                  </a:lnTo>
                  <a:lnTo>
                    <a:pt x="4492473" y="623171"/>
                  </a:lnTo>
                  <a:lnTo>
                    <a:pt x="4499324" y="632691"/>
                  </a:lnTo>
                  <a:lnTo>
                    <a:pt x="4500466" y="642877"/>
                  </a:lnTo>
                  <a:lnTo>
                    <a:pt x="4500466" y="643734"/>
                  </a:lnTo>
                  <a:lnTo>
                    <a:pt x="4500942" y="644590"/>
                  </a:lnTo>
                  <a:lnTo>
                    <a:pt x="4511979" y="668009"/>
                  </a:lnTo>
                  <a:lnTo>
                    <a:pt x="4511979" y="689524"/>
                  </a:lnTo>
                  <a:lnTo>
                    <a:pt x="4508173" y="708564"/>
                  </a:lnTo>
                  <a:lnTo>
                    <a:pt x="4507697" y="711134"/>
                  </a:lnTo>
                  <a:lnTo>
                    <a:pt x="4509315" y="713038"/>
                  </a:lnTo>
                  <a:lnTo>
                    <a:pt x="4513121" y="717798"/>
                  </a:lnTo>
                  <a:lnTo>
                    <a:pt x="4510742" y="743978"/>
                  </a:lnTo>
                  <a:lnTo>
                    <a:pt x="4510742" y="745215"/>
                  </a:lnTo>
                  <a:lnTo>
                    <a:pt x="4515786" y="781962"/>
                  </a:lnTo>
                  <a:lnTo>
                    <a:pt x="4513311" y="799288"/>
                  </a:lnTo>
                  <a:lnTo>
                    <a:pt x="4513311" y="800431"/>
                  </a:lnTo>
                  <a:lnTo>
                    <a:pt x="4513311" y="801573"/>
                  </a:lnTo>
                  <a:lnTo>
                    <a:pt x="4515881" y="811093"/>
                  </a:lnTo>
                  <a:lnTo>
                    <a:pt x="4517023" y="814996"/>
                  </a:lnTo>
                  <a:lnTo>
                    <a:pt x="4519496" y="814996"/>
                  </a:lnTo>
                  <a:lnTo>
                    <a:pt x="4519496" y="826134"/>
                  </a:lnTo>
                  <a:lnTo>
                    <a:pt x="4524445" y="824516"/>
                  </a:lnTo>
                  <a:lnTo>
                    <a:pt x="4523493" y="836130"/>
                  </a:lnTo>
                  <a:lnTo>
                    <a:pt x="4519116" y="842699"/>
                  </a:lnTo>
                  <a:lnTo>
                    <a:pt x="4517879" y="844603"/>
                  </a:lnTo>
                  <a:lnTo>
                    <a:pt x="4517879" y="846888"/>
                  </a:lnTo>
                  <a:lnTo>
                    <a:pt x="4520258" y="857645"/>
                  </a:lnTo>
                  <a:lnTo>
                    <a:pt x="4517784" y="885253"/>
                  </a:lnTo>
                  <a:lnTo>
                    <a:pt x="4517784" y="887062"/>
                  </a:lnTo>
                  <a:lnTo>
                    <a:pt x="4518735" y="888585"/>
                  </a:lnTo>
                  <a:lnTo>
                    <a:pt x="4524445" y="898105"/>
                  </a:lnTo>
                  <a:lnTo>
                    <a:pt x="4525682" y="918668"/>
                  </a:lnTo>
                  <a:lnTo>
                    <a:pt x="4525682" y="920381"/>
                  </a:lnTo>
                  <a:lnTo>
                    <a:pt x="4526728" y="921619"/>
                  </a:lnTo>
                  <a:lnTo>
                    <a:pt x="4529678" y="925712"/>
                  </a:lnTo>
                  <a:lnTo>
                    <a:pt x="4530820" y="933328"/>
                  </a:lnTo>
                  <a:lnTo>
                    <a:pt x="4530820" y="934375"/>
                  </a:lnTo>
                  <a:lnTo>
                    <a:pt x="4531391" y="935327"/>
                  </a:lnTo>
                  <a:lnTo>
                    <a:pt x="4540430" y="950845"/>
                  </a:lnTo>
                  <a:lnTo>
                    <a:pt x="4541096" y="951892"/>
                  </a:lnTo>
                  <a:lnTo>
                    <a:pt x="4542143" y="952653"/>
                  </a:lnTo>
                  <a:lnTo>
                    <a:pt x="4547471" y="956176"/>
                  </a:lnTo>
                  <a:lnTo>
                    <a:pt x="4547471" y="976453"/>
                  </a:lnTo>
                  <a:lnTo>
                    <a:pt x="4554893" y="1007298"/>
                  </a:lnTo>
                  <a:lnTo>
                    <a:pt x="4551468" y="1018817"/>
                  </a:lnTo>
                  <a:lnTo>
                    <a:pt x="4551468" y="1019769"/>
                  </a:lnTo>
                  <a:lnTo>
                    <a:pt x="4551468" y="1020721"/>
                  </a:lnTo>
                  <a:lnTo>
                    <a:pt x="4552420" y="1038142"/>
                  </a:lnTo>
                  <a:lnTo>
                    <a:pt x="4335851" y="1035191"/>
                  </a:lnTo>
                  <a:lnTo>
                    <a:pt x="3936207" y="1018341"/>
                  </a:lnTo>
                  <a:lnTo>
                    <a:pt x="3634285" y="1001586"/>
                  </a:lnTo>
                  <a:lnTo>
                    <a:pt x="3385745" y="981404"/>
                  </a:lnTo>
                  <a:lnTo>
                    <a:pt x="3422760" y="535112"/>
                  </a:lnTo>
                  <a:lnTo>
                    <a:pt x="3422760" y="531875"/>
                  </a:lnTo>
                  <a:lnTo>
                    <a:pt x="3425804" y="494748"/>
                  </a:lnTo>
                  <a:cubicBezTo>
                    <a:pt x="3426280" y="488845"/>
                    <a:pt x="3426756" y="482943"/>
                    <a:pt x="3427232" y="477231"/>
                  </a:cubicBezTo>
                  <a:lnTo>
                    <a:pt x="3429230" y="453431"/>
                  </a:lnTo>
                  <a:cubicBezTo>
                    <a:pt x="3429230" y="449338"/>
                    <a:pt x="3429896" y="445340"/>
                    <a:pt x="3430181" y="441341"/>
                  </a:cubicBezTo>
                  <a:lnTo>
                    <a:pt x="3431513" y="426300"/>
                  </a:lnTo>
                  <a:cubicBezTo>
                    <a:pt x="3432941" y="409164"/>
                    <a:pt x="3434178" y="393266"/>
                    <a:pt x="3435415" y="378700"/>
                  </a:cubicBezTo>
                  <a:lnTo>
                    <a:pt x="3435415" y="372703"/>
                  </a:lnTo>
                  <a:cubicBezTo>
                    <a:pt x="3436652" y="358042"/>
                    <a:pt x="3437698" y="345286"/>
                    <a:pt x="3438555" y="334623"/>
                  </a:cubicBezTo>
                  <a:lnTo>
                    <a:pt x="3439126" y="327388"/>
                  </a:lnTo>
                  <a:cubicBezTo>
                    <a:pt x="3439126" y="325770"/>
                    <a:pt x="3439126" y="324247"/>
                    <a:pt x="3439126" y="322724"/>
                  </a:cubicBezTo>
                  <a:lnTo>
                    <a:pt x="3439602" y="316345"/>
                  </a:lnTo>
                  <a:cubicBezTo>
                    <a:pt x="3439602" y="314537"/>
                    <a:pt x="3439602" y="312823"/>
                    <a:pt x="3440077" y="311300"/>
                  </a:cubicBezTo>
                  <a:lnTo>
                    <a:pt x="3440839" y="301780"/>
                  </a:lnTo>
                  <a:lnTo>
                    <a:pt x="3440839" y="296354"/>
                  </a:lnTo>
                  <a:lnTo>
                    <a:pt x="3435510" y="296354"/>
                  </a:lnTo>
                  <a:lnTo>
                    <a:pt x="3431894" y="296354"/>
                  </a:lnTo>
                  <a:lnTo>
                    <a:pt x="3431419" y="301875"/>
                  </a:lnTo>
                  <a:lnTo>
                    <a:pt x="3429515" y="301875"/>
                  </a:lnTo>
                  <a:lnTo>
                    <a:pt x="3374802" y="980451"/>
                  </a:lnTo>
                  <a:lnTo>
                    <a:pt x="3374802" y="980451"/>
                  </a:lnTo>
                  <a:lnTo>
                    <a:pt x="3374802" y="985497"/>
                  </a:lnTo>
                  <a:lnTo>
                    <a:pt x="3374802" y="985497"/>
                  </a:lnTo>
                  <a:lnTo>
                    <a:pt x="3374327" y="990923"/>
                  </a:lnTo>
                  <a:lnTo>
                    <a:pt x="3374327" y="990923"/>
                  </a:lnTo>
                  <a:cubicBezTo>
                    <a:pt x="3372804" y="1010725"/>
                    <a:pt x="3367285" y="1080791"/>
                    <a:pt x="3363098" y="1133721"/>
                  </a:cubicBezTo>
                  <a:lnTo>
                    <a:pt x="3360719" y="1163709"/>
                  </a:lnTo>
                  <a:cubicBezTo>
                    <a:pt x="3360719" y="1165232"/>
                    <a:pt x="3360719" y="1166565"/>
                    <a:pt x="3360719" y="1168088"/>
                  </a:cubicBezTo>
                  <a:lnTo>
                    <a:pt x="3360719" y="1173419"/>
                  </a:lnTo>
                  <a:cubicBezTo>
                    <a:pt x="3360719" y="1177037"/>
                    <a:pt x="3360149" y="1180369"/>
                    <a:pt x="3359958" y="1182939"/>
                  </a:cubicBezTo>
                  <a:lnTo>
                    <a:pt x="3359958" y="1186176"/>
                  </a:lnTo>
                  <a:cubicBezTo>
                    <a:pt x="3359958" y="1188556"/>
                    <a:pt x="3359958" y="1190745"/>
                    <a:pt x="3359483" y="1192459"/>
                  </a:cubicBezTo>
                  <a:lnTo>
                    <a:pt x="2977823" y="1155903"/>
                  </a:lnTo>
                  <a:lnTo>
                    <a:pt x="2970020" y="1155141"/>
                  </a:lnTo>
                  <a:lnTo>
                    <a:pt x="2963264" y="1154570"/>
                  </a:lnTo>
                  <a:lnTo>
                    <a:pt x="2951941" y="1153428"/>
                  </a:lnTo>
                  <a:lnTo>
                    <a:pt x="2944709" y="1152761"/>
                  </a:lnTo>
                  <a:lnTo>
                    <a:pt x="2944709" y="1152761"/>
                  </a:lnTo>
                  <a:lnTo>
                    <a:pt x="2636508" y="1114015"/>
                  </a:lnTo>
                  <a:lnTo>
                    <a:pt x="2252088" y="1056896"/>
                  </a:lnTo>
                  <a:lnTo>
                    <a:pt x="2246760" y="1056134"/>
                  </a:lnTo>
                  <a:lnTo>
                    <a:pt x="2245903" y="1061466"/>
                  </a:lnTo>
                  <a:lnTo>
                    <a:pt x="2229252" y="1169992"/>
                  </a:lnTo>
                  <a:lnTo>
                    <a:pt x="2227444" y="1168659"/>
                  </a:lnTo>
                  <a:lnTo>
                    <a:pt x="2221544" y="1153332"/>
                  </a:lnTo>
                  <a:lnTo>
                    <a:pt x="2220688" y="1151048"/>
                  </a:lnTo>
                  <a:lnTo>
                    <a:pt x="2218499" y="1150191"/>
                  </a:lnTo>
                  <a:lnTo>
                    <a:pt x="2213932" y="1150952"/>
                  </a:lnTo>
                  <a:lnTo>
                    <a:pt x="2214788" y="1143432"/>
                  </a:lnTo>
                  <a:lnTo>
                    <a:pt x="2214788" y="1140481"/>
                  </a:lnTo>
                  <a:lnTo>
                    <a:pt x="2212409" y="1138577"/>
                  </a:lnTo>
                  <a:lnTo>
                    <a:pt x="2208508" y="1135530"/>
                  </a:lnTo>
                  <a:lnTo>
                    <a:pt x="2209174" y="1132293"/>
                  </a:lnTo>
                  <a:lnTo>
                    <a:pt x="2209936" y="1128771"/>
                  </a:lnTo>
                  <a:lnTo>
                    <a:pt x="2206891" y="1126677"/>
                  </a:lnTo>
                  <a:lnTo>
                    <a:pt x="2204797" y="1125344"/>
                  </a:lnTo>
                  <a:lnTo>
                    <a:pt x="2202704" y="1115824"/>
                  </a:lnTo>
                  <a:lnTo>
                    <a:pt x="2201752" y="1111540"/>
                  </a:lnTo>
                  <a:lnTo>
                    <a:pt x="2195567" y="1111540"/>
                  </a:lnTo>
                  <a:lnTo>
                    <a:pt x="2194521" y="1109351"/>
                  </a:lnTo>
                  <a:lnTo>
                    <a:pt x="2190334" y="1100973"/>
                  </a:lnTo>
                  <a:lnTo>
                    <a:pt x="2185101" y="1108779"/>
                  </a:lnTo>
                  <a:lnTo>
                    <a:pt x="2181580" y="1114111"/>
                  </a:lnTo>
                  <a:lnTo>
                    <a:pt x="2166355" y="1114111"/>
                  </a:lnTo>
                  <a:lnTo>
                    <a:pt x="2167021" y="1120108"/>
                  </a:lnTo>
                  <a:lnTo>
                    <a:pt x="2167783" y="1126486"/>
                  </a:lnTo>
                  <a:lnTo>
                    <a:pt x="2163976" y="1127058"/>
                  </a:lnTo>
                  <a:lnTo>
                    <a:pt x="2160265" y="1127533"/>
                  </a:lnTo>
                  <a:lnTo>
                    <a:pt x="2159409" y="1131151"/>
                  </a:lnTo>
                  <a:lnTo>
                    <a:pt x="2156840" y="1141433"/>
                  </a:lnTo>
                  <a:lnTo>
                    <a:pt x="2156840" y="1142860"/>
                  </a:lnTo>
                  <a:lnTo>
                    <a:pt x="2156840" y="1144289"/>
                  </a:lnTo>
                  <a:lnTo>
                    <a:pt x="2157506" y="1146954"/>
                  </a:lnTo>
                  <a:lnTo>
                    <a:pt x="2155888" y="1145907"/>
                  </a:lnTo>
                  <a:lnTo>
                    <a:pt x="2154081" y="1144765"/>
                  </a:lnTo>
                  <a:lnTo>
                    <a:pt x="2151892" y="1144765"/>
                  </a:lnTo>
                  <a:lnTo>
                    <a:pt x="2146849" y="1145812"/>
                  </a:lnTo>
                  <a:lnTo>
                    <a:pt x="2135240" y="1142385"/>
                  </a:lnTo>
                  <a:lnTo>
                    <a:pt x="2133623" y="1141909"/>
                  </a:lnTo>
                  <a:lnTo>
                    <a:pt x="2132005" y="1142385"/>
                  </a:lnTo>
                  <a:lnTo>
                    <a:pt x="2115163" y="1147620"/>
                  </a:lnTo>
                  <a:lnTo>
                    <a:pt x="2108407" y="1138101"/>
                  </a:lnTo>
                  <a:lnTo>
                    <a:pt x="2106694" y="1135530"/>
                  </a:lnTo>
                  <a:lnTo>
                    <a:pt x="2103554" y="1135530"/>
                  </a:lnTo>
                  <a:lnTo>
                    <a:pt x="2067491" y="1138005"/>
                  </a:lnTo>
                  <a:lnTo>
                    <a:pt x="2054836" y="1132674"/>
                  </a:lnTo>
                  <a:lnTo>
                    <a:pt x="2051886" y="1127819"/>
                  </a:lnTo>
                  <a:lnTo>
                    <a:pt x="2050839" y="1126010"/>
                  </a:lnTo>
                  <a:lnTo>
                    <a:pt x="2048936" y="1125439"/>
                  </a:lnTo>
                  <a:lnTo>
                    <a:pt x="2045035" y="1124106"/>
                  </a:lnTo>
                  <a:lnTo>
                    <a:pt x="2043322" y="1123535"/>
                  </a:lnTo>
                  <a:lnTo>
                    <a:pt x="2041609" y="1124106"/>
                  </a:lnTo>
                  <a:lnTo>
                    <a:pt x="2026099" y="1129342"/>
                  </a:lnTo>
                  <a:lnTo>
                    <a:pt x="2023625" y="1130104"/>
                  </a:lnTo>
                  <a:lnTo>
                    <a:pt x="2022769" y="1132484"/>
                  </a:lnTo>
                  <a:lnTo>
                    <a:pt x="2018297" y="1144193"/>
                  </a:lnTo>
                  <a:lnTo>
                    <a:pt x="1970720" y="1125154"/>
                  </a:lnTo>
                  <a:lnTo>
                    <a:pt x="1968722" y="1124297"/>
                  </a:lnTo>
                  <a:lnTo>
                    <a:pt x="1966628" y="1125154"/>
                  </a:lnTo>
                  <a:lnTo>
                    <a:pt x="1951214" y="1131627"/>
                  </a:lnTo>
                  <a:lnTo>
                    <a:pt x="1949691" y="1132293"/>
                  </a:lnTo>
                  <a:lnTo>
                    <a:pt x="1948740" y="1133626"/>
                  </a:lnTo>
                  <a:lnTo>
                    <a:pt x="1943601" y="1141433"/>
                  </a:lnTo>
                  <a:lnTo>
                    <a:pt x="1942650" y="1142765"/>
                  </a:lnTo>
                  <a:lnTo>
                    <a:pt x="1942650" y="1148477"/>
                  </a:lnTo>
                  <a:lnTo>
                    <a:pt x="1941318" y="1145812"/>
                  </a:lnTo>
                  <a:lnTo>
                    <a:pt x="1940747" y="1144669"/>
                  </a:lnTo>
                  <a:lnTo>
                    <a:pt x="1939605" y="1143813"/>
                  </a:lnTo>
                  <a:lnTo>
                    <a:pt x="1924571" y="1133055"/>
                  </a:lnTo>
                  <a:lnTo>
                    <a:pt x="1927616" y="1119822"/>
                  </a:lnTo>
                  <a:lnTo>
                    <a:pt x="1928187" y="1117347"/>
                  </a:lnTo>
                  <a:lnTo>
                    <a:pt x="1926664" y="1115348"/>
                  </a:lnTo>
                  <a:lnTo>
                    <a:pt x="1924380" y="1112206"/>
                  </a:lnTo>
                  <a:lnTo>
                    <a:pt x="1925046" y="1109541"/>
                  </a:lnTo>
                  <a:lnTo>
                    <a:pt x="1925713" y="1106875"/>
                  </a:lnTo>
                  <a:lnTo>
                    <a:pt x="1923905" y="1104781"/>
                  </a:lnTo>
                  <a:lnTo>
                    <a:pt x="1920384" y="1100497"/>
                  </a:lnTo>
                  <a:lnTo>
                    <a:pt x="1923905" y="1096308"/>
                  </a:lnTo>
                  <a:lnTo>
                    <a:pt x="1925617" y="1094214"/>
                  </a:lnTo>
                  <a:lnTo>
                    <a:pt x="1925046" y="1091548"/>
                  </a:lnTo>
                  <a:lnTo>
                    <a:pt x="1917244" y="1057943"/>
                  </a:lnTo>
                  <a:lnTo>
                    <a:pt x="1917244" y="1056420"/>
                  </a:lnTo>
                  <a:lnTo>
                    <a:pt x="1916102" y="1055373"/>
                  </a:lnTo>
                  <a:lnTo>
                    <a:pt x="1901924" y="1041188"/>
                  </a:lnTo>
                  <a:lnTo>
                    <a:pt x="1899545" y="1038808"/>
                  </a:lnTo>
                  <a:lnTo>
                    <a:pt x="1896500" y="1039760"/>
                  </a:lnTo>
                  <a:lnTo>
                    <a:pt x="1886985" y="1042807"/>
                  </a:lnTo>
                  <a:lnTo>
                    <a:pt x="1886985" y="1039856"/>
                  </a:lnTo>
                  <a:lnTo>
                    <a:pt x="1884987" y="1038142"/>
                  </a:lnTo>
                  <a:lnTo>
                    <a:pt x="1871380" y="1028622"/>
                  </a:lnTo>
                  <a:lnTo>
                    <a:pt x="1868811" y="1015865"/>
                  </a:lnTo>
                  <a:lnTo>
                    <a:pt x="1872046" y="1014818"/>
                  </a:lnTo>
                  <a:lnTo>
                    <a:pt x="1875281" y="1013676"/>
                  </a:lnTo>
                  <a:lnTo>
                    <a:pt x="1875281" y="1010249"/>
                  </a:lnTo>
                  <a:lnTo>
                    <a:pt x="1877946" y="988353"/>
                  </a:lnTo>
                  <a:lnTo>
                    <a:pt x="1877946" y="985878"/>
                  </a:lnTo>
                  <a:lnTo>
                    <a:pt x="1876328" y="984069"/>
                  </a:lnTo>
                  <a:lnTo>
                    <a:pt x="1870238" y="977120"/>
                  </a:lnTo>
                  <a:lnTo>
                    <a:pt x="1871380" y="975406"/>
                  </a:lnTo>
                  <a:lnTo>
                    <a:pt x="1875757" y="969599"/>
                  </a:lnTo>
                  <a:lnTo>
                    <a:pt x="1869001" y="967029"/>
                  </a:lnTo>
                  <a:lnTo>
                    <a:pt x="1861865" y="964363"/>
                  </a:lnTo>
                  <a:lnTo>
                    <a:pt x="1860913" y="952368"/>
                  </a:lnTo>
                  <a:lnTo>
                    <a:pt x="1860913" y="950369"/>
                  </a:lnTo>
                  <a:lnTo>
                    <a:pt x="1859486" y="948941"/>
                  </a:lnTo>
                  <a:lnTo>
                    <a:pt x="1853967" y="943419"/>
                  </a:lnTo>
                  <a:lnTo>
                    <a:pt x="1845689" y="917430"/>
                  </a:lnTo>
                  <a:lnTo>
                    <a:pt x="1846830" y="905625"/>
                  </a:lnTo>
                  <a:lnTo>
                    <a:pt x="1846830" y="904673"/>
                  </a:lnTo>
                  <a:lnTo>
                    <a:pt x="1846830" y="903721"/>
                  </a:lnTo>
                  <a:lnTo>
                    <a:pt x="1843310" y="889822"/>
                  </a:lnTo>
                  <a:lnTo>
                    <a:pt x="1847972" y="877256"/>
                  </a:lnTo>
                  <a:lnTo>
                    <a:pt x="1849971" y="871735"/>
                  </a:lnTo>
                  <a:lnTo>
                    <a:pt x="1844357" y="870116"/>
                  </a:lnTo>
                  <a:lnTo>
                    <a:pt x="1841216" y="869259"/>
                  </a:lnTo>
                  <a:lnTo>
                    <a:pt x="1845308" y="859740"/>
                  </a:lnTo>
                  <a:lnTo>
                    <a:pt x="1846640" y="856408"/>
                  </a:lnTo>
                  <a:lnTo>
                    <a:pt x="1844071" y="853837"/>
                  </a:lnTo>
                  <a:lnTo>
                    <a:pt x="1837601" y="847364"/>
                  </a:lnTo>
                  <a:lnTo>
                    <a:pt x="1836744" y="846412"/>
                  </a:lnTo>
                  <a:lnTo>
                    <a:pt x="1835507" y="846412"/>
                  </a:lnTo>
                  <a:lnTo>
                    <a:pt x="1831130" y="844984"/>
                  </a:lnTo>
                  <a:lnTo>
                    <a:pt x="1830179" y="835464"/>
                  </a:lnTo>
                  <a:lnTo>
                    <a:pt x="1830179" y="833084"/>
                  </a:lnTo>
                  <a:lnTo>
                    <a:pt x="1828276" y="831656"/>
                  </a:lnTo>
                  <a:lnTo>
                    <a:pt x="1825326" y="829371"/>
                  </a:lnTo>
                  <a:lnTo>
                    <a:pt x="1825326" y="821565"/>
                  </a:lnTo>
                  <a:lnTo>
                    <a:pt x="1818855" y="822898"/>
                  </a:lnTo>
                  <a:lnTo>
                    <a:pt x="1812385" y="824230"/>
                  </a:lnTo>
                  <a:lnTo>
                    <a:pt x="1809435" y="824802"/>
                  </a:lnTo>
                  <a:lnTo>
                    <a:pt x="1808293" y="827658"/>
                  </a:lnTo>
                  <a:lnTo>
                    <a:pt x="1805344" y="835654"/>
                  </a:lnTo>
                  <a:lnTo>
                    <a:pt x="1801062" y="837368"/>
                  </a:lnTo>
                  <a:lnTo>
                    <a:pt x="1800015" y="837844"/>
                  </a:lnTo>
                  <a:lnTo>
                    <a:pt x="1799254" y="838605"/>
                  </a:lnTo>
                  <a:lnTo>
                    <a:pt x="1786218" y="851648"/>
                  </a:lnTo>
                  <a:lnTo>
                    <a:pt x="1777749" y="853552"/>
                  </a:lnTo>
                  <a:lnTo>
                    <a:pt x="1772896" y="851552"/>
                  </a:lnTo>
                  <a:lnTo>
                    <a:pt x="1768234" y="849744"/>
                  </a:lnTo>
                  <a:lnTo>
                    <a:pt x="1765950" y="854218"/>
                  </a:lnTo>
                  <a:lnTo>
                    <a:pt x="1761859" y="862500"/>
                  </a:lnTo>
                  <a:lnTo>
                    <a:pt x="1755388" y="864690"/>
                  </a:lnTo>
                  <a:lnTo>
                    <a:pt x="1745873" y="856217"/>
                  </a:lnTo>
                  <a:lnTo>
                    <a:pt x="1742447" y="844793"/>
                  </a:lnTo>
                  <a:lnTo>
                    <a:pt x="1741591" y="842223"/>
                  </a:lnTo>
                  <a:lnTo>
                    <a:pt x="1739117" y="841271"/>
                  </a:lnTo>
                  <a:lnTo>
                    <a:pt x="1730648" y="838034"/>
                  </a:lnTo>
                  <a:lnTo>
                    <a:pt x="1731790" y="835845"/>
                  </a:lnTo>
                  <a:lnTo>
                    <a:pt x="1732837" y="833655"/>
                  </a:lnTo>
                  <a:lnTo>
                    <a:pt x="1731885" y="831370"/>
                  </a:lnTo>
                  <a:lnTo>
                    <a:pt x="1731219" y="829562"/>
                  </a:lnTo>
                  <a:lnTo>
                    <a:pt x="1737024" y="826706"/>
                  </a:lnTo>
                  <a:lnTo>
                    <a:pt x="1739212" y="825563"/>
                  </a:lnTo>
                  <a:lnTo>
                    <a:pt x="1739878" y="823278"/>
                  </a:lnTo>
                  <a:lnTo>
                    <a:pt x="1742447" y="813759"/>
                  </a:lnTo>
                  <a:lnTo>
                    <a:pt x="1742447" y="812045"/>
                  </a:lnTo>
                  <a:lnTo>
                    <a:pt x="1741781" y="810331"/>
                  </a:lnTo>
                  <a:lnTo>
                    <a:pt x="1736548" y="796528"/>
                  </a:lnTo>
                  <a:lnTo>
                    <a:pt x="1745492" y="785675"/>
                  </a:lnTo>
                  <a:lnTo>
                    <a:pt x="1756911" y="786722"/>
                  </a:lnTo>
                  <a:lnTo>
                    <a:pt x="1759955" y="786722"/>
                  </a:lnTo>
                  <a:lnTo>
                    <a:pt x="1761763" y="784247"/>
                  </a:lnTo>
                  <a:lnTo>
                    <a:pt x="1765570" y="779106"/>
                  </a:lnTo>
                  <a:lnTo>
                    <a:pt x="1767282" y="776821"/>
                  </a:lnTo>
                  <a:lnTo>
                    <a:pt x="1766426" y="774156"/>
                  </a:lnTo>
                  <a:lnTo>
                    <a:pt x="1763286" y="764636"/>
                  </a:lnTo>
                  <a:lnTo>
                    <a:pt x="1767378" y="756354"/>
                  </a:lnTo>
                  <a:lnTo>
                    <a:pt x="1769661" y="751879"/>
                  </a:lnTo>
                  <a:lnTo>
                    <a:pt x="1765379" y="749309"/>
                  </a:lnTo>
                  <a:lnTo>
                    <a:pt x="1759860" y="745787"/>
                  </a:lnTo>
                  <a:lnTo>
                    <a:pt x="1761288" y="743502"/>
                  </a:lnTo>
                  <a:lnTo>
                    <a:pt x="1759289" y="740551"/>
                  </a:lnTo>
                  <a:lnTo>
                    <a:pt x="1758719" y="739694"/>
                  </a:lnTo>
                  <a:lnTo>
                    <a:pt x="1764523" y="731126"/>
                  </a:lnTo>
                  <a:lnTo>
                    <a:pt x="1766140" y="728556"/>
                  </a:lnTo>
                  <a:lnTo>
                    <a:pt x="1764903" y="725795"/>
                  </a:lnTo>
                  <a:lnTo>
                    <a:pt x="1760622" y="716275"/>
                  </a:lnTo>
                  <a:lnTo>
                    <a:pt x="1761478" y="716275"/>
                  </a:lnTo>
                  <a:lnTo>
                    <a:pt x="1763666" y="716275"/>
                  </a:lnTo>
                  <a:lnTo>
                    <a:pt x="1765570" y="714942"/>
                  </a:lnTo>
                  <a:lnTo>
                    <a:pt x="1769471" y="712372"/>
                  </a:lnTo>
                  <a:lnTo>
                    <a:pt x="1771279" y="711134"/>
                  </a:lnTo>
                  <a:lnTo>
                    <a:pt x="1771754" y="709040"/>
                  </a:lnTo>
                  <a:lnTo>
                    <a:pt x="1774324" y="697426"/>
                  </a:lnTo>
                  <a:lnTo>
                    <a:pt x="1774324" y="695522"/>
                  </a:lnTo>
                  <a:lnTo>
                    <a:pt x="1773467" y="693808"/>
                  </a:lnTo>
                  <a:lnTo>
                    <a:pt x="1771754" y="690381"/>
                  </a:lnTo>
                  <a:lnTo>
                    <a:pt x="1775465" y="687811"/>
                  </a:lnTo>
                  <a:lnTo>
                    <a:pt x="1777083" y="686859"/>
                  </a:lnTo>
                  <a:lnTo>
                    <a:pt x="1777654" y="685050"/>
                  </a:lnTo>
                  <a:lnTo>
                    <a:pt x="1785076" y="662773"/>
                  </a:lnTo>
                  <a:lnTo>
                    <a:pt x="1790880" y="655824"/>
                  </a:lnTo>
                  <a:lnTo>
                    <a:pt x="1792308" y="654110"/>
                  </a:lnTo>
                  <a:lnTo>
                    <a:pt x="1792308" y="651826"/>
                  </a:lnTo>
                  <a:lnTo>
                    <a:pt x="1791356" y="642306"/>
                  </a:lnTo>
                  <a:lnTo>
                    <a:pt x="1797827" y="639831"/>
                  </a:lnTo>
                  <a:lnTo>
                    <a:pt x="1800205" y="638974"/>
                  </a:lnTo>
                  <a:lnTo>
                    <a:pt x="1801062" y="636499"/>
                  </a:lnTo>
                  <a:lnTo>
                    <a:pt x="1808769" y="613270"/>
                  </a:lnTo>
                  <a:lnTo>
                    <a:pt x="1808769" y="612413"/>
                  </a:lnTo>
                  <a:lnTo>
                    <a:pt x="1808769" y="601941"/>
                  </a:lnTo>
                  <a:lnTo>
                    <a:pt x="1806200" y="600418"/>
                  </a:lnTo>
                  <a:lnTo>
                    <a:pt x="1799730" y="596515"/>
                  </a:lnTo>
                  <a:lnTo>
                    <a:pt x="1797636" y="595278"/>
                  </a:lnTo>
                  <a:lnTo>
                    <a:pt x="1795448" y="595944"/>
                  </a:lnTo>
                  <a:lnTo>
                    <a:pt x="1779367" y="600513"/>
                  </a:lnTo>
                  <a:lnTo>
                    <a:pt x="1773562" y="597562"/>
                  </a:lnTo>
                  <a:lnTo>
                    <a:pt x="1772421" y="596991"/>
                  </a:lnTo>
                  <a:lnTo>
                    <a:pt x="1764713" y="596991"/>
                  </a:lnTo>
                  <a:lnTo>
                    <a:pt x="1763286" y="595373"/>
                  </a:lnTo>
                  <a:lnTo>
                    <a:pt x="1765665" y="590708"/>
                  </a:lnTo>
                  <a:lnTo>
                    <a:pt x="1766806" y="588423"/>
                  </a:lnTo>
                  <a:lnTo>
                    <a:pt x="1765760" y="586043"/>
                  </a:lnTo>
                  <a:lnTo>
                    <a:pt x="1760622" y="574429"/>
                  </a:lnTo>
                  <a:lnTo>
                    <a:pt x="1759575" y="572239"/>
                  </a:lnTo>
                  <a:lnTo>
                    <a:pt x="1757291" y="571478"/>
                  </a:lnTo>
                  <a:lnTo>
                    <a:pt x="1753485" y="570145"/>
                  </a:lnTo>
                  <a:lnTo>
                    <a:pt x="1750726" y="569288"/>
                  </a:lnTo>
                  <a:lnTo>
                    <a:pt x="1748442" y="571002"/>
                  </a:lnTo>
                  <a:lnTo>
                    <a:pt x="1744350" y="574048"/>
                  </a:lnTo>
                  <a:lnTo>
                    <a:pt x="1745492" y="568717"/>
                  </a:lnTo>
                  <a:lnTo>
                    <a:pt x="1746158" y="565385"/>
                  </a:lnTo>
                  <a:lnTo>
                    <a:pt x="1743494" y="563291"/>
                  </a:lnTo>
                  <a:lnTo>
                    <a:pt x="1728650" y="551677"/>
                  </a:lnTo>
                  <a:lnTo>
                    <a:pt x="1725034" y="543680"/>
                  </a:lnTo>
                  <a:lnTo>
                    <a:pt x="1730363" y="533113"/>
                  </a:lnTo>
                  <a:lnTo>
                    <a:pt x="1731790" y="530162"/>
                  </a:lnTo>
                  <a:lnTo>
                    <a:pt x="1729982" y="527496"/>
                  </a:lnTo>
                  <a:lnTo>
                    <a:pt x="1720943" y="514644"/>
                  </a:lnTo>
                  <a:lnTo>
                    <a:pt x="1720372" y="513787"/>
                  </a:lnTo>
                  <a:lnTo>
                    <a:pt x="1719515" y="513216"/>
                  </a:lnTo>
                  <a:lnTo>
                    <a:pt x="1713901" y="509504"/>
                  </a:lnTo>
                  <a:lnTo>
                    <a:pt x="1712855" y="499127"/>
                  </a:lnTo>
                  <a:lnTo>
                    <a:pt x="1712855" y="498175"/>
                  </a:lnTo>
                  <a:lnTo>
                    <a:pt x="1712855" y="497223"/>
                  </a:lnTo>
                  <a:lnTo>
                    <a:pt x="1705147" y="481705"/>
                  </a:lnTo>
                  <a:lnTo>
                    <a:pt x="1705147" y="481705"/>
                  </a:lnTo>
                  <a:lnTo>
                    <a:pt x="1705147" y="481705"/>
                  </a:lnTo>
                  <a:lnTo>
                    <a:pt x="1687829" y="458191"/>
                  </a:lnTo>
                  <a:lnTo>
                    <a:pt x="1685451" y="444007"/>
                  </a:lnTo>
                  <a:lnTo>
                    <a:pt x="1684975" y="441341"/>
                  </a:lnTo>
                  <a:lnTo>
                    <a:pt x="1682596" y="440104"/>
                  </a:lnTo>
                  <a:lnTo>
                    <a:pt x="1658903" y="427442"/>
                  </a:lnTo>
                  <a:lnTo>
                    <a:pt x="1649387" y="406022"/>
                  </a:lnTo>
                  <a:lnTo>
                    <a:pt x="1648816" y="404785"/>
                  </a:lnTo>
                  <a:lnTo>
                    <a:pt x="1647865" y="404023"/>
                  </a:lnTo>
                  <a:lnTo>
                    <a:pt x="1635495" y="393932"/>
                  </a:lnTo>
                  <a:lnTo>
                    <a:pt x="1638730" y="393932"/>
                  </a:lnTo>
                  <a:lnTo>
                    <a:pt x="1641299" y="393932"/>
                  </a:lnTo>
                  <a:lnTo>
                    <a:pt x="1643107" y="392123"/>
                  </a:lnTo>
                  <a:lnTo>
                    <a:pt x="1646913" y="388220"/>
                  </a:lnTo>
                  <a:lnTo>
                    <a:pt x="1651195" y="384032"/>
                  </a:lnTo>
                  <a:lnTo>
                    <a:pt x="1646628" y="380224"/>
                  </a:lnTo>
                  <a:lnTo>
                    <a:pt x="1640824" y="375369"/>
                  </a:lnTo>
                  <a:lnTo>
                    <a:pt x="1640824" y="368705"/>
                  </a:lnTo>
                  <a:lnTo>
                    <a:pt x="1638635" y="367086"/>
                  </a:lnTo>
                  <a:lnTo>
                    <a:pt x="1638635" y="367086"/>
                  </a:lnTo>
                  <a:lnTo>
                    <a:pt x="1645105" y="359851"/>
                  </a:lnTo>
                  <a:lnTo>
                    <a:pt x="1646438" y="358328"/>
                  </a:lnTo>
                  <a:lnTo>
                    <a:pt x="1646438" y="349570"/>
                  </a:lnTo>
                  <a:lnTo>
                    <a:pt x="1645676" y="348332"/>
                  </a:lnTo>
                  <a:lnTo>
                    <a:pt x="1642917" y="343667"/>
                  </a:lnTo>
                  <a:lnTo>
                    <a:pt x="1645010" y="332815"/>
                  </a:lnTo>
                  <a:lnTo>
                    <a:pt x="1645771" y="329007"/>
                  </a:lnTo>
                  <a:lnTo>
                    <a:pt x="1642536" y="327103"/>
                  </a:lnTo>
                  <a:lnTo>
                    <a:pt x="1638730" y="324818"/>
                  </a:lnTo>
                  <a:lnTo>
                    <a:pt x="1638730" y="317012"/>
                  </a:lnTo>
                  <a:lnTo>
                    <a:pt x="1636066" y="315393"/>
                  </a:lnTo>
                  <a:lnTo>
                    <a:pt x="1631974" y="313013"/>
                  </a:lnTo>
                  <a:lnTo>
                    <a:pt x="1630928" y="299019"/>
                  </a:lnTo>
                  <a:lnTo>
                    <a:pt x="1630928" y="297401"/>
                  </a:lnTo>
                  <a:lnTo>
                    <a:pt x="1629881" y="296068"/>
                  </a:lnTo>
                  <a:lnTo>
                    <a:pt x="1621317" y="285025"/>
                  </a:lnTo>
                  <a:lnTo>
                    <a:pt x="1610660" y="260178"/>
                  </a:lnTo>
                  <a:lnTo>
                    <a:pt x="1656714" y="38460"/>
                  </a:lnTo>
                  <a:lnTo>
                    <a:pt x="1654716" y="38460"/>
                  </a:lnTo>
                  <a:lnTo>
                    <a:pt x="1655763" y="33034"/>
                  </a:lnTo>
                  <a:lnTo>
                    <a:pt x="1652527" y="32463"/>
                  </a:lnTo>
                  <a:lnTo>
                    <a:pt x="1647199" y="31320"/>
                  </a:lnTo>
                  <a:lnTo>
                    <a:pt x="1646057" y="36652"/>
                  </a:lnTo>
                  <a:lnTo>
                    <a:pt x="1599622" y="259988"/>
                  </a:lnTo>
                  <a:lnTo>
                    <a:pt x="1599622" y="261701"/>
                  </a:lnTo>
                  <a:lnTo>
                    <a:pt x="1600288" y="263224"/>
                  </a:lnTo>
                  <a:lnTo>
                    <a:pt x="1611897" y="290356"/>
                  </a:lnTo>
                  <a:lnTo>
                    <a:pt x="1611897" y="291022"/>
                  </a:lnTo>
                  <a:lnTo>
                    <a:pt x="1612373" y="291594"/>
                  </a:lnTo>
                  <a:lnTo>
                    <a:pt x="1620366" y="301875"/>
                  </a:lnTo>
                  <a:lnTo>
                    <a:pt x="1621507" y="317012"/>
                  </a:lnTo>
                  <a:lnTo>
                    <a:pt x="1621507" y="319868"/>
                  </a:lnTo>
                  <a:lnTo>
                    <a:pt x="1623886" y="321296"/>
                  </a:lnTo>
                  <a:lnTo>
                    <a:pt x="1627692" y="323580"/>
                  </a:lnTo>
                  <a:lnTo>
                    <a:pt x="1627692" y="331292"/>
                  </a:lnTo>
                  <a:lnTo>
                    <a:pt x="1630357" y="332910"/>
                  </a:lnTo>
                  <a:lnTo>
                    <a:pt x="1633497" y="334814"/>
                  </a:lnTo>
                  <a:lnTo>
                    <a:pt x="1631689" y="344334"/>
                  </a:lnTo>
                  <a:lnTo>
                    <a:pt x="1631689" y="346428"/>
                  </a:lnTo>
                  <a:lnTo>
                    <a:pt x="1632736" y="348237"/>
                  </a:lnTo>
                  <a:lnTo>
                    <a:pt x="1635876" y="353378"/>
                  </a:lnTo>
                  <a:lnTo>
                    <a:pt x="1635876" y="354996"/>
                  </a:lnTo>
                  <a:lnTo>
                    <a:pt x="1626836" y="364516"/>
                  </a:lnTo>
                  <a:lnTo>
                    <a:pt x="1622935" y="368990"/>
                  </a:lnTo>
                  <a:lnTo>
                    <a:pt x="1627692" y="372513"/>
                  </a:lnTo>
                  <a:lnTo>
                    <a:pt x="1630642" y="374797"/>
                  </a:lnTo>
                  <a:lnTo>
                    <a:pt x="1630642" y="381080"/>
                  </a:lnTo>
                  <a:lnTo>
                    <a:pt x="1632545" y="382604"/>
                  </a:lnTo>
                  <a:lnTo>
                    <a:pt x="1627597" y="382128"/>
                  </a:lnTo>
                  <a:lnTo>
                    <a:pt x="1624362" y="382128"/>
                  </a:lnTo>
                  <a:lnTo>
                    <a:pt x="1622554" y="384888"/>
                  </a:lnTo>
                  <a:lnTo>
                    <a:pt x="1619985" y="388792"/>
                  </a:lnTo>
                  <a:lnTo>
                    <a:pt x="1617225" y="392885"/>
                  </a:lnTo>
                  <a:lnTo>
                    <a:pt x="1621032" y="396027"/>
                  </a:lnTo>
                  <a:lnTo>
                    <a:pt x="1640728" y="412020"/>
                  </a:lnTo>
                  <a:lnTo>
                    <a:pt x="1650244" y="434011"/>
                  </a:lnTo>
                  <a:lnTo>
                    <a:pt x="1651005" y="435725"/>
                  </a:lnTo>
                  <a:lnTo>
                    <a:pt x="1652623" y="436581"/>
                  </a:lnTo>
                  <a:lnTo>
                    <a:pt x="1674793" y="448291"/>
                  </a:lnTo>
                  <a:lnTo>
                    <a:pt x="1676887" y="461143"/>
                  </a:lnTo>
                  <a:lnTo>
                    <a:pt x="1676887" y="462380"/>
                  </a:lnTo>
                  <a:lnTo>
                    <a:pt x="1677743" y="463427"/>
                  </a:lnTo>
                  <a:lnTo>
                    <a:pt x="1695537" y="487608"/>
                  </a:lnTo>
                  <a:lnTo>
                    <a:pt x="1702578" y="501792"/>
                  </a:lnTo>
                  <a:lnTo>
                    <a:pt x="1703815" y="513692"/>
                  </a:lnTo>
                  <a:lnTo>
                    <a:pt x="1703815" y="516263"/>
                  </a:lnTo>
                  <a:lnTo>
                    <a:pt x="1706004" y="517691"/>
                  </a:lnTo>
                  <a:lnTo>
                    <a:pt x="1712855" y="522260"/>
                  </a:lnTo>
                  <a:lnTo>
                    <a:pt x="1719420" y="531780"/>
                  </a:lnTo>
                  <a:lnTo>
                    <a:pt x="1714472" y="541300"/>
                  </a:lnTo>
                  <a:lnTo>
                    <a:pt x="1713330" y="543585"/>
                  </a:lnTo>
                  <a:lnTo>
                    <a:pt x="1714377" y="545965"/>
                  </a:lnTo>
                  <a:lnTo>
                    <a:pt x="1719515" y="557579"/>
                  </a:lnTo>
                  <a:lnTo>
                    <a:pt x="1720086" y="558816"/>
                  </a:lnTo>
                  <a:lnTo>
                    <a:pt x="1721133" y="559673"/>
                  </a:lnTo>
                  <a:lnTo>
                    <a:pt x="1735120" y="570240"/>
                  </a:lnTo>
                  <a:lnTo>
                    <a:pt x="1733217" y="579760"/>
                  </a:lnTo>
                  <a:lnTo>
                    <a:pt x="1732551" y="583378"/>
                  </a:lnTo>
                  <a:lnTo>
                    <a:pt x="1735596" y="585377"/>
                  </a:lnTo>
                  <a:lnTo>
                    <a:pt x="1739402" y="587947"/>
                  </a:lnTo>
                  <a:lnTo>
                    <a:pt x="1742638" y="590042"/>
                  </a:lnTo>
                  <a:lnTo>
                    <a:pt x="1745682" y="587757"/>
                  </a:lnTo>
                  <a:lnTo>
                    <a:pt x="1753009" y="582235"/>
                  </a:lnTo>
                  <a:lnTo>
                    <a:pt x="1755769" y="588423"/>
                  </a:lnTo>
                  <a:lnTo>
                    <a:pt x="1753105" y="593850"/>
                  </a:lnTo>
                  <a:lnTo>
                    <a:pt x="1751487" y="596991"/>
                  </a:lnTo>
                  <a:lnTo>
                    <a:pt x="1753675" y="599657"/>
                  </a:lnTo>
                  <a:lnTo>
                    <a:pt x="1758814" y="606130"/>
                  </a:lnTo>
                  <a:lnTo>
                    <a:pt x="1760526" y="608225"/>
                  </a:lnTo>
                  <a:lnTo>
                    <a:pt x="1770898" y="608225"/>
                  </a:lnTo>
                  <a:lnTo>
                    <a:pt x="1777464" y="611461"/>
                  </a:lnTo>
                  <a:lnTo>
                    <a:pt x="1779367" y="612413"/>
                  </a:lnTo>
                  <a:lnTo>
                    <a:pt x="1781365" y="611842"/>
                  </a:lnTo>
                  <a:lnTo>
                    <a:pt x="1797160" y="607368"/>
                  </a:lnTo>
                  <a:lnTo>
                    <a:pt x="1798968" y="608415"/>
                  </a:lnTo>
                  <a:lnTo>
                    <a:pt x="1798968" y="610890"/>
                  </a:lnTo>
                  <a:lnTo>
                    <a:pt x="1792308" y="630882"/>
                  </a:lnTo>
                  <a:lnTo>
                    <a:pt x="1784410" y="633833"/>
                  </a:lnTo>
                  <a:lnTo>
                    <a:pt x="1780509" y="635261"/>
                  </a:lnTo>
                  <a:lnTo>
                    <a:pt x="1780509" y="639450"/>
                  </a:lnTo>
                  <a:lnTo>
                    <a:pt x="1781651" y="651350"/>
                  </a:lnTo>
                  <a:lnTo>
                    <a:pt x="1776607" y="657347"/>
                  </a:lnTo>
                  <a:lnTo>
                    <a:pt x="1775941" y="658109"/>
                  </a:lnTo>
                  <a:lnTo>
                    <a:pt x="1775941" y="659156"/>
                  </a:lnTo>
                  <a:lnTo>
                    <a:pt x="1768710" y="680576"/>
                  </a:lnTo>
                  <a:lnTo>
                    <a:pt x="1762525" y="684764"/>
                  </a:lnTo>
                  <a:lnTo>
                    <a:pt x="1758528" y="687430"/>
                  </a:lnTo>
                  <a:lnTo>
                    <a:pt x="1760717" y="691714"/>
                  </a:lnTo>
                  <a:lnTo>
                    <a:pt x="1763762" y="697711"/>
                  </a:lnTo>
                  <a:lnTo>
                    <a:pt x="1762049" y="705327"/>
                  </a:lnTo>
                  <a:lnTo>
                    <a:pt x="1762049" y="705327"/>
                  </a:lnTo>
                  <a:lnTo>
                    <a:pt x="1757767" y="704470"/>
                  </a:lnTo>
                  <a:lnTo>
                    <a:pt x="1754246" y="703804"/>
                  </a:lnTo>
                  <a:lnTo>
                    <a:pt x="1752248" y="706755"/>
                  </a:lnTo>
                  <a:lnTo>
                    <a:pt x="1749679" y="710658"/>
                  </a:lnTo>
                  <a:lnTo>
                    <a:pt x="1747681" y="713038"/>
                  </a:lnTo>
                  <a:lnTo>
                    <a:pt x="1748918" y="715799"/>
                  </a:lnTo>
                  <a:lnTo>
                    <a:pt x="1754151" y="727318"/>
                  </a:lnTo>
                  <a:lnTo>
                    <a:pt x="1748061" y="736362"/>
                  </a:lnTo>
                  <a:lnTo>
                    <a:pt x="1746063" y="739408"/>
                  </a:lnTo>
                  <a:lnTo>
                    <a:pt x="1748061" y="742455"/>
                  </a:lnTo>
                  <a:lnTo>
                    <a:pt x="1748632" y="743312"/>
                  </a:lnTo>
                  <a:lnTo>
                    <a:pt x="1748061" y="744168"/>
                  </a:lnTo>
                  <a:lnTo>
                    <a:pt x="1744921" y="748833"/>
                  </a:lnTo>
                  <a:lnTo>
                    <a:pt x="1749679" y="751784"/>
                  </a:lnTo>
                  <a:lnTo>
                    <a:pt x="1755864" y="755592"/>
                  </a:lnTo>
                  <a:lnTo>
                    <a:pt x="1752914" y="761494"/>
                  </a:lnTo>
                  <a:lnTo>
                    <a:pt x="1751867" y="763494"/>
                  </a:lnTo>
                  <a:lnTo>
                    <a:pt x="1752629" y="765683"/>
                  </a:lnTo>
                  <a:lnTo>
                    <a:pt x="1755578" y="774537"/>
                  </a:lnTo>
                  <a:lnTo>
                    <a:pt x="1755578" y="774537"/>
                  </a:lnTo>
                  <a:lnTo>
                    <a:pt x="1744446" y="773490"/>
                  </a:lnTo>
                  <a:lnTo>
                    <a:pt x="1741591" y="773490"/>
                  </a:lnTo>
                  <a:lnTo>
                    <a:pt x="1739783" y="775679"/>
                  </a:lnTo>
                  <a:lnTo>
                    <a:pt x="1726842" y="791101"/>
                  </a:lnTo>
                  <a:lnTo>
                    <a:pt x="1724844" y="793576"/>
                  </a:lnTo>
                  <a:lnTo>
                    <a:pt x="1725986" y="796623"/>
                  </a:lnTo>
                  <a:lnTo>
                    <a:pt x="1731790" y="811664"/>
                  </a:lnTo>
                  <a:lnTo>
                    <a:pt x="1730363" y="816615"/>
                  </a:lnTo>
                  <a:lnTo>
                    <a:pt x="1722180" y="820708"/>
                  </a:lnTo>
                  <a:lnTo>
                    <a:pt x="1717612" y="822993"/>
                  </a:lnTo>
                  <a:lnTo>
                    <a:pt x="1719515" y="827658"/>
                  </a:lnTo>
                  <a:lnTo>
                    <a:pt x="1721228" y="831846"/>
                  </a:lnTo>
                  <a:lnTo>
                    <a:pt x="1717136" y="839938"/>
                  </a:lnTo>
                  <a:lnTo>
                    <a:pt x="1711808" y="850600"/>
                  </a:lnTo>
                  <a:lnTo>
                    <a:pt x="1723321" y="847745"/>
                  </a:lnTo>
                  <a:lnTo>
                    <a:pt x="1726842" y="846793"/>
                  </a:lnTo>
                  <a:lnTo>
                    <a:pt x="1733027" y="849173"/>
                  </a:lnTo>
                  <a:lnTo>
                    <a:pt x="1736167" y="859454"/>
                  </a:lnTo>
                  <a:lnTo>
                    <a:pt x="1736167" y="860882"/>
                  </a:lnTo>
                  <a:lnTo>
                    <a:pt x="1737309" y="861929"/>
                  </a:lnTo>
                  <a:lnTo>
                    <a:pt x="1750250" y="873543"/>
                  </a:lnTo>
                  <a:lnTo>
                    <a:pt x="1752629" y="875733"/>
                  </a:lnTo>
                  <a:lnTo>
                    <a:pt x="1755578" y="874686"/>
                  </a:lnTo>
                  <a:lnTo>
                    <a:pt x="1767187" y="870783"/>
                  </a:lnTo>
                  <a:lnTo>
                    <a:pt x="1769376" y="870116"/>
                  </a:lnTo>
                  <a:lnTo>
                    <a:pt x="1770327" y="868117"/>
                  </a:lnTo>
                  <a:lnTo>
                    <a:pt x="1773277" y="862215"/>
                  </a:lnTo>
                  <a:lnTo>
                    <a:pt x="1775085" y="862976"/>
                  </a:lnTo>
                  <a:lnTo>
                    <a:pt x="1776703" y="863547"/>
                  </a:lnTo>
                  <a:lnTo>
                    <a:pt x="1778320" y="863547"/>
                  </a:lnTo>
                  <a:lnTo>
                    <a:pt x="1789929" y="860977"/>
                  </a:lnTo>
                  <a:lnTo>
                    <a:pt x="1791451" y="860977"/>
                  </a:lnTo>
                  <a:lnTo>
                    <a:pt x="1792593" y="859835"/>
                  </a:lnTo>
                  <a:lnTo>
                    <a:pt x="1806010" y="846412"/>
                  </a:lnTo>
                  <a:lnTo>
                    <a:pt x="1811433" y="844222"/>
                  </a:lnTo>
                  <a:lnTo>
                    <a:pt x="1813622" y="843365"/>
                  </a:lnTo>
                  <a:lnTo>
                    <a:pt x="1814478" y="841176"/>
                  </a:lnTo>
                  <a:lnTo>
                    <a:pt x="1816477" y="835845"/>
                  </a:lnTo>
                  <a:lnTo>
                    <a:pt x="1819712" y="838225"/>
                  </a:lnTo>
                  <a:lnTo>
                    <a:pt x="1820758" y="848792"/>
                  </a:lnTo>
                  <a:lnTo>
                    <a:pt x="1820758" y="852314"/>
                  </a:lnTo>
                  <a:lnTo>
                    <a:pt x="1824089" y="853361"/>
                  </a:lnTo>
                  <a:lnTo>
                    <a:pt x="1830654" y="855551"/>
                  </a:lnTo>
                  <a:lnTo>
                    <a:pt x="1833604" y="858597"/>
                  </a:lnTo>
                  <a:lnTo>
                    <a:pt x="1828561" y="870687"/>
                  </a:lnTo>
                  <a:lnTo>
                    <a:pt x="1826182" y="876304"/>
                  </a:lnTo>
                  <a:lnTo>
                    <a:pt x="1832082" y="878018"/>
                  </a:lnTo>
                  <a:lnTo>
                    <a:pt x="1835507" y="878970"/>
                  </a:lnTo>
                  <a:lnTo>
                    <a:pt x="1832367" y="887728"/>
                  </a:lnTo>
                  <a:lnTo>
                    <a:pt x="1831796" y="889251"/>
                  </a:lnTo>
                  <a:lnTo>
                    <a:pt x="1831796" y="890870"/>
                  </a:lnTo>
                  <a:lnTo>
                    <a:pt x="1835412" y="905435"/>
                  </a:lnTo>
                  <a:lnTo>
                    <a:pt x="1834270" y="917430"/>
                  </a:lnTo>
                  <a:lnTo>
                    <a:pt x="1834270" y="918572"/>
                  </a:lnTo>
                  <a:lnTo>
                    <a:pt x="1834270" y="919620"/>
                  </a:lnTo>
                  <a:lnTo>
                    <a:pt x="1843310" y="948179"/>
                  </a:lnTo>
                  <a:lnTo>
                    <a:pt x="1843310" y="949512"/>
                  </a:lnTo>
                  <a:lnTo>
                    <a:pt x="1844261" y="950464"/>
                  </a:lnTo>
                  <a:lnTo>
                    <a:pt x="1849304" y="955414"/>
                  </a:lnTo>
                  <a:lnTo>
                    <a:pt x="1850446" y="968932"/>
                  </a:lnTo>
                  <a:lnTo>
                    <a:pt x="1850446" y="972360"/>
                  </a:lnTo>
                  <a:lnTo>
                    <a:pt x="1853681" y="973597"/>
                  </a:lnTo>
                  <a:lnTo>
                    <a:pt x="1857202" y="974930"/>
                  </a:lnTo>
                  <a:lnTo>
                    <a:pt x="1855014" y="977786"/>
                  </a:lnTo>
                  <a:lnTo>
                    <a:pt x="1857963" y="981118"/>
                  </a:lnTo>
                  <a:lnTo>
                    <a:pt x="1865385" y="989591"/>
                  </a:lnTo>
                  <a:lnTo>
                    <a:pt x="1863482" y="1005774"/>
                  </a:lnTo>
                  <a:lnTo>
                    <a:pt x="1859010" y="1007202"/>
                  </a:lnTo>
                  <a:lnTo>
                    <a:pt x="1854443" y="1008726"/>
                  </a:lnTo>
                  <a:lnTo>
                    <a:pt x="1855394" y="1013485"/>
                  </a:lnTo>
                  <a:lnTo>
                    <a:pt x="1859295" y="1032525"/>
                  </a:lnTo>
                  <a:lnTo>
                    <a:pt x="1859295" y="1034429"/>
                  </a:lnTo>
                  <a:lnTo>
                    <a:pt x="1860818" y="1035667"/>
                  </a:lnTo>
                  <a:lnTo>
                    <a:pt x="1872998" y="1045187"/>
                  </a:lnTo>
                  <a:lnTo>
                    <a:pt x="1872998" y="1057753"/>
                  </a:lnTo>
                  <a:lnTo>
                    <a:pt x="1880039" y="1055563"/>
                  </a:lnTo>
                  <a:lnTo>
                    <a:pt x="1893646" y="1051375"/>
                  </a:lnTo>
                  <a:lnTo>
                    <a:pt x="1904493" y="1062132"/>
                  </a:lnTo>
                  <a:lnTo>
                    <a:pt x="1911249" y="1091548"/>
                  </a:lnTo>
                  <a:lnTo>
                    <a:pt x="1906492" y="1097260"/>
                  </a:lnTo>
                  <a:lnTo>
                    <a:pt x="1903637" y="1100688"/>
                  </a:lnTo>
                  <a:lnTo>
                    <a:pt x="1906492" y="1104210"/>
                  </a:lnTo>
                  <a:lnTo>
                    <a:pt x="1911154" y="1109827"/>
                  </a:lnTo>
                  <a:lnTo>
                    <a:pt x="1910583" y="1112302"/>
                  </a:lnTo>
                  <a:lnTo>
                    <a:pt x="1909917" y="1114777"/>
                  </a:lnTo>
                  <a:lnTo>
                    <a:pt x="1911535" y="1116871"/>
                  </a:lnTo>
                  <a:lnTo>
                    <a:pt x="1913818" y="1120013"/>
                  </a:lnTo>
                  <a:lnTo>
                    <a:pt x="1910583" y="1134293"/>
                  </a:lnTo>
                  <a:lnTo>
                    <a:pt x="1909727" y="1137910"/>
                  </a:lnTo>
                  <a:lnTo>
                    <a:pt x="1912677" y="1140005"/>
                  </a:lnTo>
                  <a:lnTo>
                    <a:pt x="1929614" y="1152095"/>
                  </a:lnTo>
                  <a:lnTo>
                    <a:pt x="1934181" y="1161615"/>
                  </a:lnTo>
                  <a:lnTo>
                    <a:pt x="1936179" y="1165518"/>
                  </a:lnTo>
                  <a:lnTo>
                    <a:pt x="1940461" y="1164471"/>
                  </a:lnTo>
                  <a:lnTo>
                    <a:pt x="1945600" y="1163138"/>
                  </a:lnTo>
                  <a:lnTo>
                    <a:pt x="1949025" y="1162281"/>
                  </a:lnTo>
                  <a:lnTo>
                    <a:pt x="1949596" y="1158759"/>
                  </a:lnTo>
                  <a:lnTo>
                    <a:pt x="1950928" y="1151048"/>
                  </a:lnTo>
                  <a:lnTo>
                    <a:pt x="1950928" y="1146669"/>
                  </a:lnTo>
                  <a:lnTo>
                    <a:pt x="1954259" y="1141623"/>
                  </a:lnTo>
                  <a:lnTo>
                    <a:pt x="1966153" y="1136673"/>
                  </a:lnTo>
                  <a:lnTo>
                    <a:pt x="2017060" y="1156474"/>
                  </a:lnTo>
                  <a:lnTo>
                    <a:pt x="2022103" y="1158473"/>
                  </a:lnTo>
                  <a:lnTo>
                    <a:pt x="2024101" y="1153428"/>
                  </a:lnTo>
                  <a:lnTo>
                    <a:pt x="2029620" y="1139053"/>
                  </a:lnTo>
                  <a:lnTo>
                    <a:pt x="2040943" y="1135245"/>
                  </a:lnTo>
                  <a:lnTo>
                    <a:pt x="2040943" y="1135245"/>
                  </a:lnTo>
                  <a:lnTo>
                    <a:pt x="2043798" y="1139909"/>
                  </a:lnTo>
                  <a:lnTo>
                    <a:pt x="2044749" y="1141528"/>
                  </a:lnTo>
                  <a:lnTo>
                    <a:pt x="2046367" y="1142194"/>
                  </a:lnTo>
                  <a:lnTo>
                    <a:pt x="2061877" y="1148668"/>
                  </a:lnTo>
                  <a:lnTo>
                    <a:pt x="2063019" y="1149144"/>
                  </a:lnTo>
                  <a:lnTo>
                    <a:pt x="2064351" y="1149144"/>
                  </a:lnTo>
                  <a:lnTo>
                    <a:pt x="2098701" y="1146764"/>
                  </a:lnTo>
                  <a:lnTo>
                    <a:pt x="2105933" y="1157140"/>
                  </a:lnTo>
                  <a:lnTo>
                    <a:pt x="2108217" y="1160377"/>
                  </a:lnTo>
                  <a:lnTo>
                    <a:pt x="2112023" y="1159235"/>
                  </a:lnTo>
                  <a:lnTo>
                    <a:pt x="2131053" y="1153237"/>
                  </a:lnTo>
                  <a:lnTo>
                    <a:pt x="2142282" y="1156664"/>
                  </a:lnTo>
                  <a:lnTo>
                    <a:pt x="2143614" y="1156664"/>
                  </a:lnTo>
                  <a:lnTo>
                    <a:pt x="2144946" y="1156664"/>
                  </a:lnTo>
                  <a:lnTo>
                    <a:pt x="2149228" y="1155808"/>
                  </a:lnTo>
                  <a:lnTo>
                    <a:pt x="2157792" y="1161139"/>
                  </a:lnTo>
                  <a:lnTo>
                    <a:pt x="2159599" y="1162281"/>
                  </a:lnTo>
                  <a:lnTo>
                    <a:pt x="2161693" y="1161805"/>
                  </a:lnTo>
                  <a:lnTo>
                    <a:pt x="2168163" y="1160567"/>
                  </a:lnTo>
                  <a:lnTo>
                    <a:pt x="2180152" y="1158187"/>
                  </a:lnTo>
                  <a:lnTo>
                    <a:pt x="2170637" y="1150857"/>
                  </a:lnTo>
                  <a:lnTo>
                    <a:pt x="2166926" y="1148096"/>
                  </a:lnTo>
                  <a:lnTo>
                    <a:pt x="2165309" y="1142194"/>
                  </a:lnTo>
                  <a:lnTo>
                    <a:pt x="2166641" y="1136863"/>
                  </a:lnTo>
                  <a:lnTo>
                    <a:pt x="2172065" y="1136101"/>
                  </a:lnTo>
                  <a:lnTo>
                    <a:pt x="2177298" y="1135340"/>
                  </a:lnTo>
                  <a:lnTo>
                    <a:pt x="2176632" y="1130104"/>
                  </a:lnTo>
                  <a:lnTo>
                    <a:pt x="2176061" y="1124487"/>
                  </a:lnTo>
                  <a:lnTo>
                    <a:pt x="2185576" y="1124487"/>
                  </a:lnTo>
                  <a:lnTo>
                    <a:pt x="2187194" y="1122107"/>
                  </a:lnTo>
                  <a:lnTo>
                    <a:pt x="2187194" y="1122107"/>
                  </a:lnTo>
                  <a:lnTo>
                    <a:pt x="2191095" y="1122107"/>
                  </a:lnTo>
                  <a:lnTo>
                    <a:pt x="2192713" y="1129438"/>
                  </a:lnTo>
                  <a:lnTo>
                    <a:pt x="2193189" y="1131627"/>
                  </a:lnTo>
                  <a:lnTo>
                    <a:pt x="2195092" y="1132865"/>
                  </a:lnTo>
                  <a:lnTo>
                    <a:pt x="2195853" y="1133436"/>
                  </a:lnTo>
                  <a:lnTo>
                    <a:pt x="2195282" y="1136292"/>
                  </a:lnTo>
                  <a:lnTo>
                    <a:pt x="2194616" y="1139529"/>
                  </a:lnTo>
                  <a:lnTo>
                    <a:pt x="2197280" y="1141623"/>
                  </a:lnTo>
                  <a:lnTo>
                    <a:pt x="2201372" y="1144860"/>
                  </a:lnTo>
                  <a:lnTo>
                    <a:pt x="2200420" y="1153523"/>
                  </a:lnTo>
                  <a:lnTo>
                    <a:pt x="2199944" y="1157616"/>
                  </a:lnTo>
                  <a:lnTo>
                    <a:pt x="2203846" y="1159140"/>
                  </a:lnTo>
                  <a:lnTo>
                    <a:pt x="2208032" y="1160853"/>
                  </a:lnTo>
                  <a:lnTo>
                    <a:pt x="2213646" y="1175419"/>
                  </a:lnTo>
                  <a:lnTo>
                    <a:pt x="2214217" y="1176846"/>
                  </a:lnTo>
                  <a:lnTo>
                    <a:pt x="2215454" y="1177799"/>
                  </a:lnTo>
                  <a:lnTo>
                    <a:pt x="2223162" y="1183606"/>
                  </a:lnTo>
                  <a:cubicBezTo>
                    <a:pt x="2223162" y="1185129"/>
                    <a:pt x="2222591" y="1187128"/>
                    <a:pt x="2222210" y="1189698"/>
                  </a:cubicBezTo>
                  <a:lnTo>
                    <a:pt x="2220402" y="1201217"/>
                  </a:lnTo>
                  <a:cubicBezTo>
                    <a:pt x="2220402" y="1203217"/>
                    <a:pt x="2219736" y="1205311"/>
                    <a:pt x="2219356" y="1207596"/>
                  </a:cubicBezTo>
                  <a:lnTo>
                    <a:pt x="2217643" y="1218353"/>
                  </a:lnTo>
                  <a:cubicBezTo>
                    <a:pt x="2217072" y="1222161"/>
                    <a:pt x="2216406" y="1226255"/>
                    <a:pt x="2215740" y="1230634"/>
                  </a:cubicBezTo>
                  <a:lnTo>
                    <a:pt x="2213646" y="1243962"/>
                  </a:lnTo>
                  <a:cubicBezTo>
                    <a:pt x="2210982" y="1260717"/>
                    <a:pt x="2207937" y="1280042"/>
                    <a:pt x="2204131" y="1301081"/>
                  </a:cubicBezTo>
                  <a:lnTo>
                    <a:pt x="2199278" y="1332116"/>
                  </a:lnTo>
                  <a:cubicBezTo>
                    <a:pt x="2198136" y="1339446"/>
                    <a:pt x="2196900" y="1346967"/>
                    <a:pt x="2195758" y="1354582"/>
                  </a:cubicBezTo>
                  <a:lnTo>
                    <a:pt x="2195758" y="1357058"/>
                  </a:lnTo>
                  <a:cubicBezTo>
                    <a:pt x="2194521" y="1364674"/>
                    <a:pt x="2193284" y="1372480"/>
                    <a:pt x="2192047" y="1380381"/>
                  </a:cubicBezTo>
                  <a:lnTo>
                    <a:pt x="2188716" y="1401135"/>
                  </a:lnTo>
                  <a:lnTo>
                    <a:pt x="2187289" y="1410178"/>
                  </a:lnTo>
                  <a:lnTo>
                    <a:pt x="2183483" y="1434073"/>
                  </a:lnTo>
                  <a:cubicBezTo>
                    <a:pt x="2182151" y="1443022"/>
                    <a:pt x="2180723" y="1451971"/>
                    <a:pt x="2179296" y="1460824"/>
                  </a:cubicBezTo>
                  <a:lnTo>
                    <a:pt x="2176727" y="1477294"/>
                  </a:lnTo>
                  <a:cubicBezTo>
                    <a:pt x="2175300" y="1486147"/>
                    <a:pt x="2173872" y="1495001"/>
                    <a:pt x="2172540" y="1503759"/>
                  </a:cubicBezTo>
                  <a:lnTo>
                    <a:pt x="2170542" y="1516230"/>
                  </a:lnTo>
                  <a:cubicBezTo>
                    <a:pt x="2169876" y="1520228"/>
                    <a:pt x="2169305" y="1524322"/>
                    <a:pt x="2168639" y="1528320"/>
                  </a:cubicBezTo>
                  <a:lnTo>
                    <a:pt x="2166831" y="1539649"/>
                  </a:lnTo>
                  <a:lnTo>
                    <a:pt x="2164262" y="1555833"/>
                  </a:lnTo>
                  <a:lnTo>
                    <a:pt x="2162930" y="1564686"/>
                  </a:lnTo>
                  <a:lnTo>
                    <a:pt x="2161217" y="1575253"/>
                  </a:lnTo>
                  <a:lnTo>
                    <a:pt x="2154747" y="1616188"/>
                  </a:lnTo>
                  <a:cubicBezTo>
                    <a:pt x="2150750" y="1641702"/>
                    <a:pt x="2147134" y="1664454"/>
                    <a:pt x="2144185" y="1682828"/>
                  </a:cubicBezTo>
                  <a:lnTo>
                    <a:pt x="2143519" y="1703105"/>
                  </a:lnTo>
                  <a:cubicBezTo>
                    <a:pt x="2143519" y="1704818"/>
                    <a:pt x="2143519" y="1706437"/>
                    <a:pt x="2142757" y="1708055"/>
                  </a:cubicBezTo>
                  <a:lnTo>
                    <a:pt x="2139998" y="1725477"/>
                  </a:lnTo>
                  <a:cubicBezTo>
                    <a:pt x="2139998" y="1727285"/>
                    <a:pt x="2139427" y="1728809"/>
                    <a:pt x="2139237" y="1730141"/>
                  </a:cubicBezTo>
                  <a:lnTo>
                    <a:pt x="1651861" y="1644462"/>
                  </a:lnTo>
                  <a:lnTo>
                    <a:pt x="1358789" y="1584011"/>
                  </a:lnTo>
                  <a:lnTo>
                    <a:pt x="1308738" y="1573635"/>
                  </a:lnTo>
                  <a:lnTo>
                    <a:pt x="1304457" y="1572778"/>
                  </a:lnTo>
                  <a:lnTo>
                    <a:pt x="1169624" y="1544980"/>
                  </a:lnTo>
                  <a:lnTo>
                    <a:pt x="1255262" y="1159140"/>
                  </a:lnTo>
                  <a:cubicBezTo>
                    <a:pt x="1255262" y="1159140"/>
                    <a:pt x="1256214" y="1151524"/>
                    <a:pt x="1256499" y="1149144"/>
                  </a:cubicBezTo>
                  <a:lnTo>
                    <a:pt x="1260210" y="1140861"/>
                  </a:lnTo>
                  <a:lnTo>
                    <a:pt x="1263921" y="1140100"/>
                  </a:lnTo>
                  <a:lnTo>
                    <a:pt x="1267061" y="1139433"/>
                  </a:lnTo>
                  <a:lnTo>
                    <a:pt x="1268013" y="1136387"/>
                  </a:lnTo>
                  <a:lnTo>
                    <a:pt x="1274008" y="1117347"/>
                  </a:lnTo>
                  <a:lnTo>
                    <a:pt x="1280859" y="1110588"/>
                  </a:lnTo>
                  <a:lnTo>
                    <a:pt x="1282952" y="1108494"/>
                  </a:lnTo>
                  <a:lnTo>
                    <a:pt x="1282286" y="1105543"/>
                  </a:lnTo>
                  <a:lnTo>
                    <a:pt x="1279146" y="1091644"/>
                  </a:lnTo>
                  <a:lnTo>
                    <a:pt x="1293800" y="1076983"/>
                  </a:lnTo>
                  <a:lnTo>
                    <a:pt x="1296178" y="1074603"/>
                  </a:lnTo>
                  <a:lnTo>
                    <a:pt x="1295036" y="1071461"/>
                  </a:lnTo>
                  <a:lnTo>
                    <a:pt x="1293800" y="1067558"/>
                  </a:lnTo>
                  <a:lnTo>
                    <a:pt x="1293800" y="1066130"/>
                  </a:lnTo>
                  <a:lnTo>
                    <a:pt x="1292658" y="1065178"/>
                  </a:lnTo>
                  <a:lnTo>
                    <a:pt x="1285521" y="1058990"/>
                  </a:lnTo>
                  <a:lnTo>
                    <a:pt x="1285521" y="1047852"/>
                  </a:lnTo>
                  <a:lnTo>
                    <a:pt x="1281430" y="1046234"/>
                  </a:lnTo>
                  <a:lnTo>
                    <a:pt x="1276291" y="1043663"/>
                  </a:lnTo>
                  <a:lnTo>
                    <a:pt x="1273246" y="1042140"/>
                  </a:lnTo>
                  <a:lnTo>
                    <a:pt x="1270677" y="1044139"/>
                  </a:lnTo>
                  <a:lnTo>
                    <a:pt x="1268394" y="1039665"/>
                  </a:lnTo>
                  <a:lnTo>
                    <a:pt x="1266490" y="1035762"/>
                  </a:lnTo>
                  <a:lnTo>
                    <a:pt x="1262399" y="1036714"/>
                  </a:lnTo>
                  <a:lnTo>
                    <a:pt x="1255929" y="1038332"/>
                  </a:lnTo>
                  <a:lnTo>
                    <a:pt x="1252884" y="1033572"/>
                  </a:lnTo>
                  <a:lnTo>
                    <a:pt x="1256024" y="1024053"/>
                  </a:lnTo>
                  <a:lnTo>
                    <a:pt x="1256024" y="1022720"/>
                  </a:lnTo>
                  <a:lnTo>
                    <a:pt x="1256024" y="1021292"/>
                  </a:lnTo>
                  <a:lnTo>
                    <a:pt x="1253930" y="1010534"/>
                  </a:lnTo>
                  <a:lnTo>
                    <a:pt x="1257832" y="1004727"/>
                  </a:lnTo>
                  <a:lnTo>
                    <a:pt x="1258783" y="1003299"/>
                  </a:lnTo>
                  <a:lnTo>
                    <a:pt x="1258783" y="995493"/>
                  </a:lnTo>
                  <a:lnTo>
                    <a:pt x="1273151" y="985973"/>
                  </a:lnTo>
                  <a:lnTo>
                    <a:pt x="1274103" y="985307"/>
                  </a:lnTo>
                  <a:lnTo>
                    <a:pt x="1274674" y="984355"/>
                  </a:lnTo>
                  <a:lnTo>
                    <a:pt x="1300651" y="942372"/>
                  </a:lnTo>
                  <a:lnTo>
                    <a:pt x="1315209" y="939040"/>
                  </a:lnTo>
                  <a:lnTo>
                    <a:pt x="1316827" y="939040"/>
                  </a:lnTo>
                  <a:lnTo>
                    <a:pt x="1317968" y="937803"/>
                  </a:lnTo>
                  <a:lnTo>
                    <a:pt x="1339949" y="913241"/>
                  </a:lnTo>
                  <a:lnTo>
                    <a:pt x="1341091" y="911908"/>
                  </a:lnTo>
                  <a:lnTo>
                    <a:pt x="1341091" y="910290"/>
                  </a:lnTo>
                  <a:lnTo>
                    <a:pt x="1342137" y="901817"/>
                  </a:lnTo>
                  <a:lnTo>
                    <a:pt x="1344706" y="899247"/>
                  </a:lnTo>
                  <a:lnTo>
                    <a:pt x="1350987" y="892964"/>
                  </a:lnTo>
                  <a:lnTo>
                    <a:pt x="1343089" y="890394"/>
                  </a:lnTo>
                  <a:lnTo>
                    <a:pt x="1343089" y="889442"/>
                  </a:lnTo>
                  <a:lnTo>
                    <a:pt x="1351653" y="882968"/>
                  </a:lnTo>
                  <a:lnTo>
                    <a:pt x="1351653" y="882968"/>
                  </a:lnTo>
                  <a:lnTo>
                    <a:pt x="1351653" y="882968"/>
                  </a:lnTo>
                  <a:lnTo>
                    <a:pt x="1365830" y="867451"/>
                  </a:lnTo>
                  <a:lnTo>
                    <a:pt x="1366401" y="866879"/>
                  </a:lnTo>
                  <a:lnTo>
                    <a:pt x="1366401" y="866213"/>
                  </a:lnTo>
                  <a:lnTo>
                    <a:pt x="1386764" y="825468"/>
                  </a:lnTo>
                  <a:lnTo>
                    <a:pt x="1391617" y="819375"/>
                  </a:lnTo>
                  <a:lnTo>
                    <a:pt x="1428822" y="778345"/>
                  </a:lnTo>
                  <a:lnTo>
                    <a:pt x="1430535" y="776441"/>
                  </a:lnTo>
                  <a:lnTo>
                    <a:pt x="1430535" y="773966"/>
                  </a:lnTo>
                  <a:lnTo>
                    <a:pt x="1425397" y="736552"/>
                  </a:lnTo>
                  <a:lnTo>
                    <a:pt x="1425397" y="734648"/>
                  </a:lnTo>
                  <a:lnTo>
                    <a:pt x="1424159" y="733411"/>
                  </a:lnTo>
                  <a:lnTo>
                    <a:pt x="1411599" y="720845"/>
                  </a:lnTo>
                  <a:lnTo>
                    <a:pt x="1405414" y="712182"/>
                  </a:lnTo>
                  <a:lnTo>
                    <a:pt x="1404177" y="710468"/>
                  </a:lnTo>
                  <a:lnTo>
                    <a:pt x="1402274" y="710468"/>
                  </a:lnTo>
                  <a:lnTo>
                    <a:pt x="1394852" y="708659"/>
                  </a:lnTo>
                  <a:lnTo>
                    <a:pt x="1381721" y="668009"/>
                  </a:lnTo>
                  <a:lnTo>
                    <a:pt x="1379247" y="651730"/>
                  </a:lnTo>
                  <a:lnTo>
                    <a:pt x="1379247" y="650398"/>
                  </a:lnTo>
                  <a:lnTo>
                    <a:pt x="1378391" y="649255"/>
                  </a:lnTo>
                  <a:lnTo>
                    <a:pt x="1376963" y="647446"/>
                  </a:lnTo>
                  <a:lnTo>
                    <a:pt x="1387430" y="633928"/>
                  </a:lnTo>
                  <a:lnTo>
                    <a:pt x="1389429" y="631167"/>
                  </a:lnTo>
                  <a:lnTo>
                    <a:pt x="1387906" y="628121"/>
                  </a:lnTo>
                  <a:lnTo>
                    <a:pt x="1384671" y="621552"/>
                  </a:lnTo>
                  <a:lnTo>
                    <a:pt x="1384671" y="595563"/>
                  </a:lnTo>
                  <a:lnTo>
                    <a:pt x="1384671" y="594802"/>
                  </a:lnTo>
                  <a:lnTo>
                    <a:pt x="1382102" y="586995"/>
                  </a:lnTo>
                  <a:lnTo>
                    <a:pt x="1381531" y="585377"/>
                  </a:lnTo>
                  <a:lnTo>
                    <a:pt x="1380199" y="584425"/>
                  </a:lnTo>
                  <a:lnTo>
                    <a:pt x="1378676" y="583283"/>
                  </a:lnTo>
                  <a:lnTo>
                    <a:pt x="1384385" y="571859"/>
                  </a:lnTo>
                  <a:lnTo>
                    <a:pt x="1384385" y="571192"/>
                  </a:lnTo>
                  <a:lnTo>
                    <a:pt x="1384385" y="570240"/>
                  </a:lnTo>
                  <a:lnTo>
                    <a:pt x="1512176" y="7330"/>
                  </a:lnTo>
                  <a:lnTo>
                    <a:pt x="1513318" y="2094"/>
                  </a:lnTo>
                  <a:lnTo>
                    <a:pt x="1508085" y="857"/>
                  </a:lnTo>
                  <a:lnTo>
                    <a:pt x="1504754" y="0"/>
                  </a:lnTo>
                  <a:lnTo>
                    <a:pt x="1503517" y="5331"/>
                  </a:lnTo>
                  <a:lnTo>
                    <a:pt x="1501519" y="5331"/>
                  </a:lnTo>
                  <a:lnTo>
                    <a:pt x="1374680" y="567575"/>
                  </a:lnTo>
                  <a:lnTo>
                    <a:pt x="1367068" y="582426"/>
                  </a:lnTo>
                  <a:lnTo>
                    <a:pt x="1364974" y="586519"/>
                  </a:lnTo>
                  <a:lnTo>
                    <a:pt x="1368685" y="589185"/>
                  </a:lnTo>
                  <a:lnTo>
                    <a:pt x="1372491" y="592136"/>
                  </a:lnTo>
                  <a:lnTo>
                    <a:pt x="1374204" y="597372"/>
                  </a:lnTo>
                  <a:lnTo>
                    <a:pt x="1374204" y="622314"/>
                  </a:lnTo>
                  <a:lnTo>
                    <a:pt x="1374775" y="623456"/>
                  </a:lnTo>
                  <a:lnTo>
                    <a:pt x="1377154" y="628121"/>
                  </a:lnTo>
                  <a:lnTo>
                    <a:pt x="1366306" y="642210"/>
                  </a:lnTo>
                  <a:lnTo>
                    <a:pt x="1363832" y="645542"/>
                  </a:lnTo>
                  <a:lnTo>
                    <a:pt x="1366306" y="648779"/>
                  </a:lnTo>
                  <a:lnTo>
                    <a:pt x="1369351" y="652873"/>
                  </a:lnTo>
                  <a:lnTo>
                    <a:pt x="1370493" y="660298"/>
                  </a:lnTo>
                  <a:lnTo>
                    <a:pt x="1062577" y="586043"/>
                  </a:lnTo>
                  <a:lnTo>
                    <a:pt x="1060959" y="586043"/>
                  </a:lnTo>
                  <a:lnTo>
                    <a:pt x="1059437" y="586614"/>
                  </a:lnTo>
                  <a:lnTo>
                    <a:pt x="1032794" y="596134"/>
                  </a:lnTo>
                  <a:lnTo>
                    <a:pt x="1010052" y="588899"/>
                  </a:lnTo>
                  <a:lnTo>
                    <a:pt x="1009291" y="588899"/>
                  </a:lnTo>
                  <a:lnTo>
                    <a:pt x="978747" y="588899"/>
                  </a:lnTo>
                  <a:lnTo>
                    <a:pt x="966948" y="583092"/>
                  </a:lnTo>
                  <a:lnTo>
                    <a:pt x="964379" y="581759"/>
                  </a:lnTo>
                  <a:lnTo>
                    <a:pt x="961810" y="583187"/>
                  </a:lnTo>
                  <a:lnTo>
                    <a:pt x="945348" y="592707"/>
                  </a:lnTo>
                  <a:lnTo>
                    <a:pt x="916136" y="589090"/>
                  </a:lnTo>
                  <a:lnTo>
                    <a:pt x="897867" y="587757"/>
                  </a:lnTo>
                  <a:lnTo>
                    <a:pt x="896439" y="587757"/>
                  </a:lnTo>
                  <a:lnTo>
                    <a:pt x="867893" y="592898"/>
                  </a:lnTo>
                  <a:lnTo>
                    <a:pt x="866751" y="592898"/>
                  </a:lnTo>
                  <a:lnTo>
                    <a:pt x="865800" y="593564"/>
                  </a:lnTo>
                  <a:lnTo>
                    <a:pt x="856285" y="600228"/>
                  </a:lnTo>
                  <a:lnTo>
                    <a:pt x="819175" y="596706"/>
                  </a:lnTo>
                  <a:lnTo>
                    <a:pt x="807661" y="582997"/>
                  </a:lnTo>
                  <a:lnTo>
                    <a:pt x="806710" y="581759"/>
                  </a:lnTo>
                  <a:lnTo>
                    <a:pt x="805282" y="581283"/>
                  </a:lnTo>
                  <a:lnTo>
                    <a:pt x="797480" y="578713"/>
                  </a:lnTo>
                  <a:lnTo>
                    <a:pt x="796243" y="578713"/>
                  </a:lnTo>
                  <a:lnTo>
                    <a:pt x="794911" y="578713"/>
                  </a:lnTo>
                  <a:lnTo>
                    <a:pt x="754946" y="585186"/>
                  </a:lnTo>
                  <a:lnTo>
                    <a:pt x="754090" y="585186"/>
                  </a:lnTo>
                  <a:lnTo>
                    <a:pt x="753329" y="585186"/>
                  </a:lnTo>
                  <a:lnTo>
                    <a:pt x="746478" y="588614"/>
                  </a:lnTo>
                  <a:lnTo>
                    <a:pt x="744194" y="586234"/>
                  </a:lnTo>
                  <a:lnTo>
                    <a:pt x="743147" y="585186"/>
                  </a:lnTo>
                  <a:lnTo>
                    <a:pt x="741815" y="585186"/>
                  </a:lnTo>
                  <a:lnTo>
                    <a:pt x="728969" y="581379"/>
                  </a:lnTo>
                  <a:lnTo>
                    <a:pt x="727447" y="581379"/>
                  </a:lnTo>
                  <a:lnTo>
                    <a:pt x="725925" y="581379"/>
                  </a:lnTo>
                  <a:lnTo>
                    <a:pt x="706894" y="586614"/>
                  </a:lnTo>
                  <a:lnTo>
                    <a:pt x="706894" y="573096"/>
                  </a:lnTo>
                  <a:lnTo>
                    <a:pt x="704705" y="571383"/>
                  </a:lnTo>
                  <a:lnTo>
                    <a:pt x="690147" y="560720"/>
                  </a:lnTo>
                  <a:lnTo>
                    <a:pt x="689195" y="560054"/>
                  </a:lnTo>
                  <a:lnTo>
                    <a:pt x="688149" y="560054"/>
                  </a:lnTo>
                  <a:lnTo>
                    <a:pt x="672448" y="556532"/>
                  </a:lnTo>
                  <a:lnTo>
                    <a:pt x="659127" y="547012"/>
                  </a:lnTo>
                  <a:lnTo>
                    <a:pt x="657795" y="546060"/>
                  </a:lnTo>
                  <a:lnTo>
                    <a:pt x="656177" y="546060"/>
                  </a:lnTo>
                  <a:lnTo>
                    <a:pt x="627631" y="544822"/>
                  </a:lnTo>
                  <a:lnTo>
                    <a:pt x="614405" y="538825"/>
                  </a:lnTo>
                  <a:lnTo>
                    <a:pt x="613073" y="538158"/>
                  </a:lnTo>
                  <a:lnTo>
                    <a:pt x="611645" y="538158"/>
                  </a:lnTo>
                  <a:lnTo>
                    <a:pt x="597468" y="539396"/>
                  </a:lnTo>
                  <a:lnTo>
                    <a:pt x="596040" y="539396"/>
                  </a:lnTo>
                  <a:lnTo>
                    <a:pt x="594803" y="540253"/>
                  </a:lnTo>
                  <a:lnTo>
                    <a:pt x="587191" y="545679"/>
                  </a:lnTo>
                  <a:lnTo>
                    <a:pt x="581767" y="545679"/>
                  </a:lnTo>
                  <a:lnTo>
                    <a:pt x="581101" y="545679"/>
                  </a:lnTo>
                  <a:lnTo>
                    <a:pt x="562071" y="550629"/>
                  </a:lnTo>
                  <a:lnTo>
                    <a:pt x="529718" y="550629"/>
                  </a:lnTo>
                  <a:lnTo>
                    <a:pt x="524961" y="544822"/>
                  </a:lnTo>
                  <a:lnTo>
                    <a:pt x="523724" y="543394"/>
                  </a:lnTo>
                  <a:lnTo>
                    <a:pt x="521821" y="543394"/>
                  </a:lnTo>
                  <a:lnTo>
                    <a:pt x="509831" y="541014"/>
                  </a:lnTo>
                  <a:lnTo>
                    <a:pt x="481285" y="523783"/>
                  </a:lnTo>
                  <a:lnTo>
                    <a:pt x="469772" y="512264"/>
                  </a:lnTo>
                  <a:lnTo>
                    <a:pt x="475386" y="490749"/>
                  </a:lnTo>
                  <a:lnTo>
                    <a:pt x="475386" y="489702"/>
                  </a:lnTo>
                  <a:lnTo>
                    <a:pt x="475386" y="488655"/>
                  </a:lnTo>
                  <a:lnTo>
                    <a:pt x="474244" y="479706"/>
                  </a:lnTo>
                  <a:lnTo>
                    <a:pt x="478907" y="468092"/>
                  </a:lnTo>
                  <a:lnTo>
                    <a:pt x="478907" y="467330"/>
                  </a:lnTo>
                  <a:lnTo>
                    <a:pt x="478907" y="466474"/>
                  </a:lnTo>
                  <a:lnTo>
                    <a:pt x="480144" y="448386"/>
                  </a:lnTo>
                  <a:lnTo>
                    <a:pt x="480144" y="447148"/>
                  </a:lnTo>
                  <a:lnTo>
                    <a:pt x="474910" y="413638"/>
                  </a:lnTo>
                  <a:lnTo>
                    <a:pt x="474910" y="412020"/>
                  </a:lnTo>
                  <a:lnTo>
                    <a:pt x="473863" y="410878"/>
                  </a:lnTo>
                  <a:lnTo>
                    <a:pt x="445317" y="378605"/>
                  </a:lnTo>
                  <a:lnTo>
                    <a:pt x="444271" y="377368"/>
                  </a:lnTo>
                  <a:lnTo>
                    <a:pt x="442748" y="377368"/>
                  </a:lnTo>
                  <a:lnTo>
                    <a:pt x="434565" y="374417"/>
                  </a:lnTo>
                  <a:lnTo>
                    <a:pt x="432852" y="373845"/>
                  </a:lnTo>
                  <a:lnTo>
                    <a:pt x="431235" y="374512"/>
                  </a:lnTo>
                  <a:lnTo>
                    <a:pt x="419245" y="378891"/>
                  </a:lnTo>
                  <a:lnTo>
                    <a:pt x="415534" y="377272"/>
                  </a:lnTo>
                  <a:lnTo>
                    <a:pt x="410777" y="386792"/>
                  </a:lnTo>
                  <a:lnTo>
                    <a:pt x="415915" y="389363"/>
                  </a:lnTo>
                  <a:lnTo>
                    <a:pt x="418008" y="390410"/>
                  </a:lnTo>
                  <a:lnTo>
                    <a:pt x="420197" y="389553"/>
                  </a:lnTo>
                  <a:lnTo>
                    <a:pt x="432757" y="385079"/>
                  </a:lnTo>
                  <a:lnTo>
                    <a:pt x="438562" y="386697"/>
                  </a:lnTo>
                  <a:lnTo>
                    <a:pt x="464824" y="416590"/>
                  </a:lnTo>
                  <a:lnTo>
                    <a:pt x="469582" y="448005"/>
                  </a:lnTo>
                  <a:lnTo>
                    <a:pt x="468440" y="464570"/>
                  </a:lnTo>
                  <a:lnTo>
                    <a:pt x="463587" y="476660"/>
                  </a:lnTo>
                  <a:lnTo>
                    <a:pt x="463587" y="477993"/>
                  </a:lnTo>
                  <a:lnTo>
                    <a:pt x="463587" y="479421"/>
                  </a:lnTo>
                  <a:lnTo>
                    <a:pt x="464824" y="488941"/>
                  </a:lnTo>
                  <a:lnTo>
                    <a:pt x="458639" y="512455"/>
                  </a:lnTo>
                  <a:lnTo>
                    <a:pt x="457783" y="515501"/>
                  </a:lnTo>
                  <a:lnTo>
                    <a:pt x="459971" y="517691"/>
                  </a:lnTo>
                  <a:lnTo>
                    <a:pt x="461303" y="519023"/>
                  </a:lnTo>
                  <a:lnTo>
                    <a:pt x="474054" y="532161"/>
                  </a:lnTo>
                  <a:lnTo>
                    <a:pt x="474054" y="532161"/>
                  </a:lnTo>
                  <a:lnTo>
                    <a:pt x="474054" y="532161"/>
                  </a:lnTo>
                  <a:lnTo>
                    <a:pt x="504693" y="551201"/>
                  </a:lnTo>
                  <a:lnTo>
                    <a:pt x="505549" y="551677"/>
                  </a:lnTo>
                  <a:lnTo>
                    <a:pt x="506501" y="551677"/>
                  </a:lnTo>
                  <a:lnTo>
                    <a:pt x="517539" y="553866"/>
                  </a:lnTo>
                  <a:lnTo>
                    <a:pt x="522677" y="560149"/>
                  </a:lnTo>
                  <a:lnTo>
                    <a:pt x="524390" y="562148"/>
                  </a:lnTo>
                  <a:lnTo>
                    <a:pt x="563783" y="562148"/>
                  </a:lnTo>
                  <a:lnTo>
                    <a:pt x="564449" y="562148"/>
                  </a:lnTo>
                  <a:lnTo>
                    <a:pt x="583480" y="557103"/>
                  </a:lnTo>
                  <a:lnTo>
                    <a:pt x="590997" y="557103"/>
                  </a:lnTo>
                  <a:lnTo>
                    <a:pt x="592424" y="556151"/>
                  </a:lnTo>
                  <a:lnTo>
                    <a:pt x="600227" y="550534"/>
                  </a:lnTo>
                  <a:lnTo>
                    <a:pt x="611550" y="549487"/>
                  </a:lnTo>
                  <a:lnTo>
                    <a:pt x="624396" y="555389"/>
                  </a:lnTo>
                  <a:lnTo>
                    <a:pt x="625348" y="555389"/>
                  </a:lnTo>
                  <a:lnTo>
                    <a:pt x="626394" y="555389"/>
                  </a:lnTo>
                  <a:lnTo>
                    <a:pt x="654464" y="556627"/>
                  </a:lnTo>
                  <a:lnTo>
                    <a:pt x="667310" y="566147"/>
                  </a:lnTo>
                  <a:lnTo>
                    <a:pt x="668167" y="566813"/>
                  </a:lnTo>
                  <a:lnTo>
                    <a:pt x="669308" y="566813"/>
                  </a:lnTo>
                  <a:lnTo>
                    <a:pt x="685009" y="570526"/>
                  </a:lnTo>
                  <a:lnTo>
                    <a:pt x="696046" y="578523"/>
                  </a:lnTo>
                  <a:lnTo>
                    <a:pt x="696046" y="592231"/>
                  </a:lnTo>
                  <a:lnTo>
                    <a:pt x="697664" y="593754"/>
                  </a:lnTo>
                  <a:lnTo>
                    <a:pt x="700233" y="596325"/>
                  </a:lnTo>
                  <a:lnTo>
                    <a:pt x="702422" y="598610"/>
                  </a:lnTo>
                  <a:lnTo>
                    <a:pt x="705562" y="597753"/>
                  </a:lnTo>
                  <a:lnTo>
                    <a:pt x="727257" y="591755"/>
                  </a:lnTo>
                  <a:lnTo>
                    <a:pt x="737343" y="594802"/>
                  </a:lnTo>
                  <a:lnTo>
                    <a:pt x="738961" y="596325"/>
                  </a:lnTo>
                  <a:lnTo>
                    <a:pt x="741530" y="598990"/>
                  </a:lnTo>
                  <a:lnTo>
                    <a:pt x="744289" y="601751"/>
                  </a:lnTo>
                  <a:lnTo>
                    <a:pt x="747810" y="599942"/>
                  </a:lnTo>
                  <a:lnTo>
                    <a:pt x="757325" y="595182"/>
                  </a:lnTo>
                  <a:lnTo>
                    <a:pt x="795386" y="589090"/>
                  </a:lnTo>
                  <a:lnTo>
                    <a:pt x="800430" y="590803"/>
                  </a:lnTo>
                  <a:lnTo>
                    <a:pt x="812324" y="605083"/>
                  </a:lnTo>
                  <a:lnTo>
                    <a:pt x="813751" y="606797"/>
                  </a:lnTo>
                  <a:lnTo>
                    <a:pt x="816035" y="606797"/>
                  </a:lnTo>
                  <a:lnTo>
                    <a:pt x="857331" y="610700"/>
                  </a:lnTo>
                  <a:lnTo>
                    <a:pt x="859234" y="610700"/>
                  </a:lnTo>
                  <a:lnTo>
                    <a:pt x="860852" y="609557"/>
                  </a:lnTo>
                  <a:lnTo>
                    <a:pt x="871509" y="602417"/>
                  </a:lnTo>
                  <a:lnTo>
                    <a:pt x="898152" y="597657"/>
                  </a:lnTo>
                  <a:lnTo>
                    <a:pt x="915470" y="598895"/>
                  </a:lnTo>
                  <a:lnTo>
                    <a:pt x="946204" y="602703"/>
                  </a:lnTo>
                  <a:lnTo>
                    <a:pt x="948012" y="602703"/>
                  </a:lnTo>
                  <a:lnTo>
                    <a:pt x="949535" y="601751"/>
                  </a:lnTo>
                  <a:lnTo>
                    <a:pt x="965045" y="592898"/>
                  </a:lnTo>
                  <a:lnTo>
                    <a:pt x="975416" y="598038"/>
                  </a:lnTo>
                  <a:lnTo>
                    <a:pt x="976558" y="598610"/>
                  </a:lnTo>
                  <a:lnTo>
                    <a:pt x="1007959" y="598610"/>
                  </a:lnTo>
                  <a:lnTo>
                    <a:pt x="1031652" y="606130"/>
                  </a:lnTo>
                  <a:lnTo>
                    <a:pt x="1033460" y="606606"/>
                  </a:lnTo>
                  <a:lnTo>
                    <a:pt x="1035173" y="606035"/>
                  </a:lnTo>
                  <a:lnTo>
                    <a:pt x="1062006" y="596515"/>
                  </a:lnTo>
                  <a:lnTo>
                    <a:pt x="1373633" y="671627"/>
                  </a:lnTo>
                  <a:lnTo>
                    <a:pt x="1386098" y="713038"/>
                  </a:lnTo>
                  <a:lnTo>
                    <a:pt x="1387050" y="715989"/>
                  </a:lnTo>
                  <a:lnTo>
                    <a:pt x="1389999" y="716656"/>
                  </a:lnTo>
                  <a:lnTo>
                    <a:pt x="1398373" y="718750"/>
                  </a:lnTo>
                  <a:lnTo>
                    <a:pt x="1403606" y="726176"/>
                  </a:lnTo>
                  <a:lnTo>
                    <a:pt x="1403606" y="726176"/>
                  </a:lnTo>
                  <a:lnTo>
                    <a:pt x="1403606" y="726176"/>
                  </a:lnTo>
                  <a:lnTo>
                    <a:pt x="1415215" y="737790"/>
                  </a:lnTo>
                  <a:lnTo>
                    <a:pt x="1419782" y="770919"/>
                  </a:lnTo>
                  <a:lnTo>
                    <a:pt x="1384100" y="810331"/>
                  </a:lnTo>
                  <a:lnTo>
                    <a:pt x="1378676" y="817091"/>
                  </a:lnTo>
                  <a:lnTo>
                    <a:pt x="1378676" y="817091"/>
                  </a:lnTo>
                  <a:lnTo>
                    <a:pt x="1378676" y="817662"/>
                  </a:lnTo>
                  <a:lnTo>
                    <a:pt x="1358409" y="858312"/>
                  </a:lnTo>
                  <a:lnTo>
                    <a:pt x="1344992" y="872877"/>
                  </a:lnTo>
                  <a:lnTo>
                    <a:pt x="1335477" y="880302"/>
                  </a:lnTo>
                  <a:lnTo>
                    <a:pt x="1333764" y="881540"/>
                  </a:lnTo>
                  <a:lnTo>
                    <a:pt x="1333764" y="883730"/>
                  </a:lnTo>
                  <a:lnTo>
                    <a:pt x="1332432" y="891536"/>
                  </a:lnTo>
                  <a:lnTo>
                    <a:pt x="1331670" y="896105"/>
                  </a:lnTo>
                  <a:lnTo>
                    <a:pt x="1332527" y="896105"/>
                  </a:lnTo>
                  <a:lnTo>
                    <a:pt x="1332527" y="896105"/>
                  </a:lnTo>
                  <a:lnTo>
                    <a:pt x="1331480" y="904769"/>
                  </a:lnTo>
                  <a:lnTo>
                    <a:pt x="1311783" y="926759"/>
                  </a:lnTo>
                  <a:lnTo>
                    <a:pt x="1296749" y="930187"/>
                  </a:lnTo>
                  <a:lnTo>
                    <a:pt x="1294466" y="930187"/>
                  </a:lnTo>
                  <a:lnTo>
                    <a:pt x="1293324" y="932186"/>
                  </a:lnTo>
                  <a:lnTo>
                    <a:pt x="1266776" y="975120"/>
                  </a:lnTo>
                  <a:lnTo>
                    <a:pt x="1250981" y="986068"/>
                  </a:lnTo>
                  <a:lnTo>
                    <a:pt x="1248602" y="987687"/>
                  </a:lnTo>
                  <a:lnTo>
                    <a:pt x="1248602" y="997968"/>
                  </a:lnTo>
                  <a:lnTo>
                    <a:pt x="1244415" y="1004346"/>
                  </a:lnTo>
                  <a:lnTo>
                    <a:pt x="1243083" y="1006155"/>
                  </a:lnTo>
                  <a:lnTo>
                    <a:pt x="1243083" y="1008345"/>
                  </a:lnTo>
                  <a:lnTo>
                    <a:pt x="1245367" y="1019864"/>
                  </a:lnTo>
                  <a:lnTo>
                    <a:pt x="1241941" y="1030145"/>
                  </a:lnTo>
                  <a:lnTo>
                    <a:pt x="1241180" y="1032525"/>
                  </a:lnTo>
                  <a:lnTo>
                    <a:pt x="1242512" y="1034715"/>
                  </a:lnTo>
                  <a:lnTo>
                    <a:pt x="1248982" y="1045091"/>
                  </a:lnTo>
                  <a:lnTo>
                    <a:pt x="1251076" y="1048423"/>
                  </a:lnTo>
                  <a:lnTo>
                    <a:pt x="1254882" y="1047471"/>
                  </a:lnTo>
                  <a:lnTo>
                    <a:pt x="1260972" y="1045948"/>
                  </a:lnTo>
                  <a:lnTo>
                    <a:pt x="1264207" y="1052327"/>
                  </a:lnTo>
                  <a:lnTo>
                    <a:pt x="1267157" y="1058229"/>
                  </a:lnTo>
                  <a:lnTo>
                    <a:pt x="1272295" y="1054326"/>
                  </a:lnTo>
                  <a:lnTo>
                    <a:pt x="1273913" y="1053088"/>
                  </a:lnTo>
                  <a:lnTo>
                    <a:pt x="1273913" y="1061466"/>
                  </a:lnTo>
                  <a:lnTo>
                    <a:pt x="1275816" y="1063084"/>
                  </a:lnTo>
                  <a:lnTo>
                    <a:pt x="1283237" y="1069367"/>
                  </a:lnTo>
                  <a:lnTo>
                    <a:pt x="1269060" y="1083552"/>
                  </a:lnTo>
                  <a:lnTo>
                    <a:pt x="1266966" y="1085646"/>
                  </a:lnTo>
                  <a:lnTo>
                    <a:pt x="1267632" y="1088597"/>
                  </a:lnTo>
                  <a:lnTo>
                    <a:pt x="1270868" y="1102401"/>
                  </a:lnTo>
                  <a:lnTo>
                    <a:pt x="1265254" y="1108018"/>
                  </a:lnTo>
                  <a:lnTo>
                    <a:pt x="1264302" y="1108970"/>
                  </a:lnTo>
                  <a:lnTo>
                    <a:pt x="1263826" y="1110303"/>
                  </a:lnTo>
                  <a:lnTo>
                    <a:pt x="1258402" y="1127819"/>
                  </a:lnTo>
                  <a:lnTo>
                    <a:pt x="1255072" y="1128486"/>
                  </a:lnTo>
                  <a:lnTo>
                    <a:pt x="1252313" y="1129057"/>
                  </a:lnTo>
                  <a:lnTo>
                    <a:pt x="1251171" y="1131627"/>
                  </a:lnTo>
                  <a:lnTo>
                    <a:pt x="1246033" y="1143241"/>
                  </a:lnTo>
                  <a:lnTo>
                    <a:pt x="1246033" y="1144003"/>
                  </a:lnTo>
                  <a:lnTo>
                    <a:pt x="1246033" y="1144765"/>
                  </a:lnTo>
                  <a:lnTo>
                    <a:pt x="1244795" y="1155141"/>
                  </a:lnTo>
                  <a:cubicBezTo>
                    <a:pt x="1244795" y="1154665"/>
                    <a:pt x="1169910" y="1493763"/>
                    <a:pt x="1159157" y="1540410"/>
                  </a:cubicBezTo>
                  <a:lnTo>
                    <a:pt x="879312" y="1475866"/>
                  </a:lnTo>
                  <a:lnTo>
                    <a:pt x="680727" y="1425505"/>
                  </a:lnTo>
                  <a:lnTo>
                    <a:pt x="680156" y="1425505"/>
                  </a:lnTo>
                  <a:lnTo>
                    <a:pt x="679680" y="1425505"/>
                  </a:lnTo>
                  <a:lnTo>
                    <a:pt x="670736" y="1423126"/>
                  </a:lnTo>
                  <a:lnTo>
                    <a:pt x="664741" y="1421507"/>
                  </a:lnTo>
                  <a:lnTo>
                    <a:pt x="641904" y="1415510"/>
                  </a:lnTo>
                  <a:lnTo>
                    <a:pt x="621161" y="1409988"/>
                  </a:lnTo>
                  <a:lnTo>
                    <a:pt x="609171" y="1406751"/>
                  </a:lnTo>
                  <a:lnTo>
                    <a:pt x="603082" y="1405228"/>
                  </a:lnTo>
                  <a:lnTo>
                    <a:pt x="527815" y="1385236"/>
                  </a:lnTo>
                  <a:lnTo>
                    <a:pt x="517729" y="1382571"/>
                  </a:lnTo>
                  <a:lnTo>
                    <a:pt x="502980" y="1378668"/>
                  </a:lnTo>
                  <a:lnTo>
                    <a:pt x="486804" y="1374384"/>
                  </a:lnTo>
                  <a:lnTo>
                    <a:pt x="466346" y="1368957"/>
                  </a:lnTo>
                  <a:lnTo>
                    <a:pt x="448362" y="1364102"/>
                  </a:lnTo>
                  <a:lnTo>
                    <a:pt x="447221" y="1364102"/>
                  </a:lnTo>
                  <a:lnTo>
                    <a:pt x="97437" y="1262620"/>
                  </a:lnTo>
                  <a:lnTo>
                    <a:pt x="96200" y="1262620"/>
                  </a:lnTo>
                  <a:lnTo>
                    <a:pt x="94868" y="1262620"/>
                  </a:lnTo>
                  <a:lnTo>
                    <a:pt x="89825" y="1263668"/>
                  </a:lnTo>
                  <a:lnTo>
                    <a:pt x="3426" y="1235679"/>
                  </a:lnTo>
                  <a:lnTo>
                    <a:pt x="0" y="1246151"/>
                  </a:lnTo>
                  <a:lnTo>
                    <a:pt x="87826" y="1274711"/>
                  </a:lnTo>
                  <a:lnTo>
                    <a:pt x="89159" y="1274711"/>
                  </a:lnTo>
                  <a:lnTo>
                    <a:pt x="90491" y="1274711"/>
                  </a:lnTo>
                  <a:lnTo>
                    <a:pt x="95629" y="1273664"/>
                  </a:lnTo>
                  <a:lnTo>
                    <a:pt x="444080" y="1376288"/>
                  </a:lnTo>
                  <a:lnTo>
                    <a:pt x="672448" y="1436549"/>
                  </a:lnTo>
                  <a:lnTo>
                    <a:pt x="503551" y="2091420"/>
                  </a:lnTo>
                  <a:lnTo>
                    <a:pt x="502980" y="2093800"/>
                  </a:lnTo>
                  <a:lnTo>
                    <a:pt x="504313" y="2095800"/>
                  </a:lnTo>
                  <a:lnTo>
                    <a:pt x="789772" y="2526955"/>
                  </a:lnTo>
                  <a:lnTo>
                    <a:pt x="1096927" y="2982766"/>
                  </a:lnTo>
                  <a:lnTo>
                    <a:pt x="1237659" y="3194012"/>
                  </a:lnTo>
                  <a:lnTo>
                    <a:pt x="1237659" y="3196106"/>
                  </a:lnTo>
                  <a:lnTo>
                    <a:pt x="1237659" y="3197439"/>
                  </a:lnTo>
                  <a:cubicBezTo>
                    <a:pt x="1237707" y="3198010"/>
                    <a:pt x="1237707" y="3198581"/>
                    <a:pt x="1237659" y="3199153"/>
                  </a:cubicBezTo>
                  <a:lnTo>
                    <a:pt x="1236803" y="3205340"/>
                  </a:lnTo>
                  <a:cubicBezTo>
                    <a:pt x="1236803" y="3207149"/>
                    <a:pt x="1236327" y="3208958"/>
                    <a:pt x="1236041" y="3210672"/>
                  </a:cubicBezTo>
                  <a:lnTo>
                    <a:pt x="1235280" y="3216384"/>
                  </a:lnTo>
                  <a:cubicBezTo>
                    <a:pt x="1235280" y="3217811"/>
                    <a:pt x="1235280" y="3218859"/>
                    <a:pt x="1235280" y="3219525"/>
                  </a:cubicBezTo>
                  <a:lnTo>
                    <a:pt x="1235280" y="3220382"/>
                  </a:lnTo>
                  <a:lnTo>
                    <a:pt x="1235280" y="3222476"/>
                  </a:lnTo>
                  <a:lnTo>
                    <a:pt x="1236422" y="3224190"/>
                  </a:lnTo>
                  <a:lnTo>
                    <a:pt x="1243463" y="3234757"/>
                  </a:lnTo>
                  <a:lnTo>
                    <a:pt x="1245842" y="3251607"/>
                  </a:lnTo>
                  <a:lnTo>
                    <a:pt x="1245842" y="3254082"/>
                  </a:lnTo>
                  <a:lnTo>
                    <a:pt x="1248031" y="3255510"/>
                  </a:lnTo>
                  <a:lnTo>
                    <a:pt x="1253264" y="3258652"/>
                  </a:lnTo>
                  <a:lnTo>
                    <a:pt x="1257165" y="3265411"/>
                  </a:lnTo>
                  <a:lnTo>
                    <a:pt x="1259259" y="3285022"/>
                  </a:lnTo>
                  <a:lnTo>
                    <a:pt x="1255357" y="3287021"/>
                  </a:lnTo>
                  <a:lnTo>
                    <a:pt x="1257546" y="3291781"/>
                  </a:lnTo>
                  <a:lnTo>
                    <a:pt x="1264492" y="3306918"/>
                  </a:lnTo>
                  <a:lnTo>
                    <a:pt x="1261067" y="3320436"/>
                  </a:lnTo>
                  <a:lnTo>
                    <a:pt x="1259925" y="3324910"/>
                  </a:lnTo>
                  <a:lnTo>
                    <a:pt x="1264207" y="3326719"/>
                  </a:lnTo>
                  <a:lnTo>
                    <a:pt x="1271534" y="3329861"/>
                  </a:lnTo>
                  <a:lnTo>
                    <a:pt x="1277052" y="3339856"/>
                  </a:lnTo>
                  <a:lnTo>
                    <a:pt x="1277052" y="3340713"/>
                  </a:lnTo>
                  <a:lnTo>
                    <a:pt x="1277814" y="3341380"/>
                  </a:lnTo>
                  <a:lnTo>
                    <a:pt x="1294561" y="3355755"/>
                  </a:lnTo>
                  <a:lnTo>
                    <a:pt x="1298367" y="3370891"/>
                  </a:lnTo>
                  <a:lnTo>
                    <a:pt x="1277623" y="3384029"/>
                  </a:lnTo>
                  <a:lnTo>
                    <a:pt x="1243368" y="3396690"/>
                  </a:lnTo>
                  <a:lnTo>
                    <a:pt x="1241084" y="3397547"/>
                  </a:lnTo>
                  <a:lnTo>
                    <a:pt x="1240228" y="3399736"/>
                  </a:lnTo>
                  <a:lnTo>
                    <a:pt x="1234424" y="3413445"/>
                  </a:lnTo>
                  <a:lnTo>
                    <a:pt x="1215393" y="3424203"/>
                  </a:lnTo>
                  <a:lnTo>
                    <a:pt x="1211587" y="3426297"/>
                  </a:lnTo>
                  <a:lnTo>
                    <a:pt x="1212824" y="3430390"/>
                  </a:lnTo>
                  <a:lnTo>
                    <a:pt x="1214917" y="3437721"/>
                  </a:lnTo>
                  <a:lnTo>
                    <a:pt x="1207781" y="3456760"/>
                  </a:lnTo>
                  <a:lnTo>
                    <a:pt x="1207781" y="3457617"/>
                  </a:lnTo>
                  <a:lnTo>
                    <a:pt x="1207781" y="3458474"/>
                  </a:lnTo>
                  <a:lnTo>
                    <a:pt x="1205307" y="3483321"/>
                  </a:lnTo>
                  <a:lnTo>
                    <a:pt x="1200454" y="3485701"/>
                  </a:lnTo>
                  <a:lnTo>
                    <a:pt x="1197980" y="3486938"/>
                  </a:lnTo>
                  <a:lnTo>
                    <a:pt x="1197504" y="3489604"/>
                  </a:lnTo>
                  <a:lnTo>
                    <a:pt x="1192747" y="3514641"/>
                  </a:lnTo>
                  <a:lnTo>
                    <a:pt x="1183231" y="3522447"/>
                  </a:lnTo>
                  <a:lnTo>
                    <a:pt x="1182756" y="3522447"/>
                  </a:lnTo>
                  <a:lnTo>
                    <a:pt x="1182756" y="3522924"/>
                  </a:lnTo>
                  <a:lnTo>
                    <a:pt x="1171147" y="3537108"/>
                  </a:lnTo>
                  <a:lnTo>
                    <a:pt x="1169434" y="3538822"/>
                  </a:lnTo>
                  <a:lnTo>
                    <a:pt x="1157730" y="3537775"/>
                  </a:lnTo>
                  <a:lnTo>
                    <a:pt x="1151260" y="3537108"/>
                  </a:lnTo>
                  <a:lnTo>
                    <a:pt x="1151831" y="3543677"/>
                  </a:lnTo>
                  <a:lnTo>
                    <a:pt x="1152877" y="3555291"/>
                  </a:lnTo>
                  <a:lnTo>
                    <a:pt x="1145646" y="3562526"/>
                  </a:lnTo>
                  <a:lnTo>
                    <a:pt x="1142125" y="3566144"/>
                  </a:lnTo>
                  <a:lnTo>
                    <a:pt x="1145456" y="3569952"/>
                  </a:lnTo>
                  <a:lnTo>
                    <a:pt x="1152782" y="3578329"/>
                  </a:lnTo>
                  <a:lnTo>
                    <a:pt x="1149547" y="3597940"/>
                  </a:lnTo>
                  <a:lnTo>
                    <a:pt x="1141078" y="3611268"/>
                  </a:lnTo>
                  <a:lnTo>
                    <a:pt x="1139651" y="3613553"/>
                  </a:lnTo>
                  <a:lnTo>
                    <a:pt x="1140508" y="3616028"/>
                  </a:lnTo>
                  <a:lnTo>
                    <a:pt x="1145741" y="3630212"/>
                  </a:lnTo>
                  <a:lnTo>
                    <a:pt x="1146978" y="3633830"/>
                  </a:lnTo>
                  <a:lnTo>
                    <a:pt x="1152782" y="3633830"/>
                  </a:lnTo>
                  <a:lnTo>
                    <a:pt x="1157730" y="3637733"/>
                  </a:lnTo>
                  <a:lnTo>
                    <a:pt x="1159253" y="3638971"/>
                  </a:lnTo>
                  <a:lnTo>
                    <a:pt x="1171813" y="3638971"/>
                  </a:lnTo>
                  <a:lnTo>
                    <a:pt x="1174763" y="3641922"/>
                  </a:lnTo>
                  <a:lnTo>
                    <a:pt x="1178759" y="3650014"/>
                  </a:lnTo>
                  <a:lnTo>
                    <a:pt x="1175524" y="3674956"/>
                  </a:lnTo>
                  <a:lnTo>
                    <a:pt x="1164106" y="3680192"/>
                  </a:lnTo>
                  <a:lnTo>
                    <a:pt x="1161441" y="3681334"/>
                  </a:lnTo>
                  <a:lnTo>
                    <a:pt x="1161441" y="3684285"/>
                  </a:lnTo>
                  <a:lnTo>
                    <a:pt x="1160775" y="3688284"/>
                  </a:lnTo>
                  <a:lnTo>
                    <a:pt x="1158016" y="3688855"/>
                  </a:lnTo>
                  <a:lnTo>
                    <a:pt x="1155922" y="3688855"/>
                  </a:lnTo>
                  <a:lnTo>
                    <a:pt x="1154685" y="3690568"/>
                  </a:lnTo>
                  <a:lnTo>
                    <a:pt x="1152116" y="3694091"/>
                  </a:lnTo>
                  <a:lnTo>
                    <a:pt x="1149262" y="3694567"/>
                  </a:lnTo>
                  <a:lnTo>
                    <a:pt x="1135369" y="3688760"/>
                  </a:lnTo>
                  <a:lnTo>
                    <a:pt x="1133276" y="3687903"/>
                  </a:lnTo>
                  <a:lnTo>
                    <a:pt x="1131183" y="3688760"/>
                  </a:lnTo>
                  <a:lnTo>
                    <a:pt x="1124712" y="3691330"/>
                  </a:lnTo>
                  <a:lnTo>
                    <a:pt x="1128804" y="3701421"/>
                  </a:lnTo>
                  <a:lnTo>
                    <a:pt x="1133181" y="3699708"/>
                  </a:lnTo>
                  <a:lnTo>
                    <a:pt x="1146597" y="3705324"/>
                  </a:lnTo>
                  <a:lnTo>
                    <a:pt x="1148215" y="3705895"/>
                  </a:lnTo>
                  <a:lnTo>
                    <a:pt x="1149833" y="3705895"/>
                  </a:lnTo>
                  <a:lnTo>
                    <a:pt x="1156208" y="3704658"/>
                  </a:lnTo>
                  <a:lnTo>
                    <a:pt x="1158301" y="3704182"/>
                  </a:lnTo>
                  <a:lnTo>
                    <a:pt x="1159538" y="3702563"/>
                  </a:lnTo>
                  <a:lnTo>
                    <a:pt x="1162202" y="3699041"/>
                  </a:lnTo>
                  <a:lnTo>
                    <a:pt x="1166579" y="3698184"/>
                  </a:lnTo>
                  <a:lnTo>
                    <a:pt x="1170291" y="3697423"/>
                  </a:lnTo>
                  <a:lnTo>
                    <a:pt x="1170861" y="3693710"/>
                  </a:lnTo>
                  <a:lnTo>
                    <a:pt x="1171718" y="3688855"/>
                  </a:lnTo>
                  <a:lnTo>
                    <a:pt x="1183231" y="3683524"/>
                  </a:lnTo>
                  <a:lnTo>
                    <a:pt x="1185991" y="3682286"/>
                  </a:lnTo>
                  <a:lnTo>
                    <a:pt x="1185991" y="3679335"/>
                  </a:lnTo>
                  <a:lnTo>
                    <a:pt x="1189892" y="3649633"/>
                  </a:lnTo>
                  <a:lnTo>
                    <a:pt x="1189892" y="3648014"/>
                  </a:lnTo>
                  <a:lnTo>
                    <a:pt x="1189131" y="3646492"/>
                  </a:lnTo>
                  <a:lnTo>
                    <a:pt x="1183993" y="3636115"/>
                  </a:lnTo>
                  <a:lnTo>
                    <a:pt x="1183993" y="3635353"/>
                  </a:lnTo>
                  <a:lnTo>
                    <a:pt x="1183327" y="3634782"/>
                  </a:lnTo>
                  <a:lnTo>
                    <a:pt x="1178188" y="3629546"/>
                  </a:lnTo>
                  <a:lnTo>
                    <a:pt x="1176571" y="3627928"/>
                  </a:lnTo>
                  <a:lnTo>
                    <a:pt x="1163344" y="3627928"/>
                  </a:lnTo>
                  <a:lnTo>
                    <a:pt x="1158396" y="3624025"/>
                  </a:lnTo>
                  <a:lnTo>
                    <a:pt x="1156874" y="3622787"/>
                  </a:lnTo>
                  <a:lnTo>
                    <a:pt x="1154971" y="3622787"/>
                  </a:lnTo>
                  <a:lnTo>
                    <a:pt x="1152021" y="3614695"/>
                  </a:lnTo>
                  <a:lnTo>
                    <a:pt x="1159538" y="3602795"/>
                  </a:lnTo>
                  <a:lnTo>
                    <a:pt x="1160204" y="3601843"/>
                  </a:lnTo>
                  <a:lnTo>
                    <a:pt x="1160204" y="3600796"/>
                  </a:lnTo>
                  <a:lnTo>
                    <a:pt x="1164010" y="3577472"/>
                  </a:lnTo>
                  <a:lnTo>
                    <a:pt x="1164010" y="3574997"/>
                  </a:lnTo>
                  <a:lnTo>
                    <a:pt x="1162298" y="3572998"/>
                  </a:lnTo>
                  <a:lnTo>
                    <a:pt x="1156588" y="3566524"/>
                  </a:lnTo>
                  <a:lnTo>
                    <a:pt x="1162012" y="3561098"/>
                  </a:lnTo>
                  <a:lnTo>
                    <a:pt x="1163820" y="3559290"/>
                  </a:lnTo>
                  <a:lnTo>
                    <a:pt x="1163820" y="3556719"/>
                  </a:lnTo>
                  <a:lnTo>
                    <a:pt x="1163154" y="3549103"/>
                  </a:lnTo>
                  <a:lnTo>
                    <a:pt x="1170766" y="3549770"/>
                  </a:lnTo>
                  <a:lnTo>
                    <a:pt x="1173335" y="3549770"/>
                  </a:lnTo>
                  <a:lnTo>
                    <a:pt x="1175143" y="3547961"/>
                  </a:lnTo>
                  <a:lnTo>
                    <a:pt x="1179045" y="3544153"/>
                  </a:lnTo>
                  <a:lnTo>
                    <a:pt x="1190082" y="3530920"/>
                  </a:lnTo>
                  <a:lnTo>
                    <a:pt x="1201215" y="3522257"/>
                  </a:lnTo>
                  <a:lnTo>
                    <a:pt x="1202833" y="3521019"/>
                  </a:lnTo>
                  <a:lnTo>
                    <a:pt x="1202833" y="3519020"/>
                  </a:lnTo>
                  <a:lnTo>
                    <a:pt x="1207495" y="3494554"/>
                  </a:lnTo>
                  <a:lnTo>
                    <a:pt x="1212919" y="3491889"/>
                  </a:lnTo>
                  <a:lnTo>
                    <a:pt x="1215679" y="3490461"/>
                  </a:lnTo>
                  <a:lnTo>
                    <a:pt x="1215679" y="3487224"/>
                  </a:lnTo>
                  <a:lnTo>
                    <a:pt x="1216916" y="3459711"/>
                  </a:lnTo>
                  <a:lnTo>
                    <a:pt x="1224338" y="3439910"/>
                  </a:lnTo>
                  <a:lnTo>
                    <a:pt x="1225004" y="3438197"/>
                  </a:lnTo>
                  <a:lnTo>
                    <a:pt x="1225004" y="3436483"/>
                  </a:lnTo>
                  <a:lnTo>
                    <a:pt x="1223576" y="3431533"/>
                  </a:lnTo>
                  <a:lnTo>
                    <a:pt x="1240514" y="3422013"/>
                  </a:lnTo>
                  <a:lnTo>
                    <a:pt x="1242131" y="3421156"/>
                  </a:lnTo>
                  <a:lnTo>
                    <a:pt x="1242892" y="3419347"/>
                  </a:lnTo>
                  <a:lnTo>
                    <a:pt x="1248411" y="3406115"/>
                  </a:lnTo>
                  <a:lnTo>
                    <a:pt x="1281049" y="3394024"/>
                  </a:lnTo>
                  <a:lnTo>
                    <a:pt x="1281525" y="3394024"/>
                  </a:lnTo>
                  <a:lnTo>
                    <a:pt x="1281525" y="3394024"/>
                  </a:lnTo>
                  <a:lnTo>
                    <a:pt x="1306074" y="3378507"/>
                  </a:lnTo>
                  <a:lnTo>
                    <a:pt x="1309405" y="3376413"/>
                  </a:lnTo>
                  <a:lnTo>
                    <a:pt x="1308453" y="3372605"/>
                  </a:lnTo>
                  <a:lnTo>
                    <a:pt x="1303315" y="3351947"/>
                  </a:lnTo>
                  <a:lnTo>
                    <a:pt x="1302839" y="3350233"/>
                  </a:lnTo>
                  <a:lnTo>
                    <a:pt x="1301507" y="3349091"/>
                  </a:lnTo>
                  <a:lnTo>
                    <a:pt x="1284189" y="3334240"/>
                  </a:lnTo>
                  <a:lnTo>
                    <a:pt x="1278194" y="3323482"/>
                  </a:lnTo>
                  <a:lnTo>
                    <a:pt x="1277338" y="3321864"/>
                  </a:lnTo>
                  <a:lnTo>
                    <a:pt x="1275625" y="3321102"/>
                  </a:lnTo>
                  <a:lnTo>
                    <a:pt x="1270868" y="3319103"/>
                  </a:lnTo>
                  <a:lnTo>
                    <a:pt x="1273627" y="3308155"/>
                  </a:lnTo>
                  <a:lnTo>
                    <a:pt x="1273627" y="3306251"/>
                  </a:lnTo>
                  <a:lnTo>
                    <a:pt x="1272771" y="3304538"/>
                  </a:lnTo>
                  <a:lnTo>
                    <a:pt x="1267252" y="3292543"/>
                  </a:lnTo>
                  <a:lnTo>
                    <a:pt x="1268489" y="3291971"/>
                  </a:lnTo>
                  <a:lnTo>
                    <a:pt x="1268489" y="3288163"/>
                  </a:lnTo>
                  <a:lnTo>
                    <a:pt x="1265920" y="3263602"/>
                  </a:lnTo>
                  <a:lnTo>
                    <a:pt x="1265920" y="3262460"/>
                  </a:lnTo>
                  <a:lnTo>
                    <a:pt x="1265349" y="3261508"/>
                  </a:lnTo>
                  <a:lnTo>
                    <a:pt x="1260210" y="3252464"/>
                  </a:lnTo>
                  <a:lnTo>
                    <a:pt x="1259544" y="3251226"/>
                  </a:lnTo>
                  <a:lnTo>
                    <a:pt x="1258307" y="3250465"/>
                  </a:lnTo>
                  <a:lnTo>
                    <a:pt x="1254121" y="3247894"/>
                  </a:lnTo>
                  <a:lnTo>
                    <a:pt x="1251837" y="3232472"/>
                  </a:lnTo>
                  <a:lnTo>
                    <a:pt x="1251837" y="3231235"/>
                  </a:lnTo>
                  <a:lnTo>
                    <a:pt x="1251171" y="3230188"/>
                  </a:lnTo>
                  <a:lnTo>
                    <a:pt x="1244605" y="3220668"/>
                  </a:lnTo>
                  <a:lnTo>
                    <a:pt x="1248126" y="3194393"/>
                  </a:lnTo>
                  <a:lnTo>
                    <a:pt x="1248126" y="3194393"/>
                  </a:lnTo>
                  <a:lnTo>
                    <a:pt x="1248126" y="3191632"/>
                  </a:lnTo>
                  <a:cubicBezTo>
                    <a:pt x="1248126" y="3191632"/>
                    <a:pt x="1248126" y="3191061"/>
                    <a:pt x="1248126" y="3190680"/>
                  </a:cubicBezTo>
                  <a:lnTo>
                    <a:pt x="1248126" y="3188966"/>
                  </a:lnTo>
                  <a:cubicBezTo>
                    <a:pt x="1248126" y="3188966"/>
                    <a:pt x="1248126" y="3188110"/>
                    <a:pt x="1248126" y="3187729"/>
                  </a:cubicBezTo>
                  <a:lnTo>
                    <a:pt x="1253835" y="3183921"/>
                  </a:lnTo>
                  <a:lnTo>
                    <a:pt x="1257736" y="3181351"/>
                  </a:lnTo>
                  <a:lnTo>
                    <a:pt x="1255833" y="3177162"/>
                  </a:lnTo>
                  <a:lnTo>
                    <a:pt x="1253169" y="3171164"/>
                  </a:lnTo>
                  <a:lnTo>
                    <a:pt x="1260210" y="3169070"/>
                  </a:lnTo>
                  <a:lnTo>
                    <a:pt x="1263065" y="3168213"/>
                  </a:lnTo>
                  <a:lnTo>
                    <a:pt x="1263826" y="3165357"/>
                  </a:lnTo>
                  <a:lnTo>
                    <a:pt x="1268964" y="3147270"/>
                  </a:lnTo>
                  <a:lnTo>
                    <a:pt x="1268964" y="3146698"/>
                  </a:lnTo>
                  <a:lnTo>
                    <a:pt x="1268964" y="3146032"/>
                  </a:lnTo>
                  <a:lnTo>
                    <a:pt x="1270202" y="3115092"/>
                  </a:lnTo>
                  <a:lnTo>
                    <a:pt x="1270202" y="3114236"/>
                  </a:lnTo>
                  <a:lnTo>
                    <a:pt x="1270202" y="3113379"/>
                  </a:lnTo>
                  <a:lnTo>
                    <a:pt x="1261733" y="3081963"/>
                  </a:lnTo>
                  <a:lnTo>
                    <a:pt x="1268489" y="3069682"/>
                  </a:lnTo>
                  <a:lnTo>
                    <a:pt x="1269440" y="3067779"/>
                  </a:lnTo>
                  <a:lnTo>
                    <a:pt x="1269440" y="3065779"/>
                  </a:lnTo>
                  <a:lnTo>
                    <a:pt x="1268869" y="3063590"/>
                  </a:lnTo>
                  <a:lnTo>
                    <a:pt x="1271914" y="3060543"/>
                  </a:lnTo>
                  <a:lnTo>
                    <a:pt x="1274674" y="3057782"/>
                  </a:lnTo>
                  <a:lnTo>
                    <a:pt x="1272866" y="3054260"/>
                  </a:lnTo>
                  <a:lnTo>
                    <a:pt x="1268679" y="3045883"/>
                  </a:lnTo>
                  <a:lnTo>
                    <a:pt x="1270677" y="3038838"/>
                  </a:lnTo>
                  <a:lnTo>
                    <a:pt x="1271914" y="3035887"/>
                  </a:lnTo>
                  <a:lnTo>
                    <a:pt x="1270963" y="3033983"/>
                  </a:lnTo>
                  <a:lnTo>
                    <a:pt x="1269155" y="3030461"/>
                  </a:lnTo>
                  <a:lnTo>
                    <a:pt x="1273627" y="3004757"/>
                  </a:lnTo>
                  <a:lnTo>
                    <a:pt x="1279431" y="3000949"/>
                  </a:lnTo>
                  <a:lnTo>
                    <a:pt x="1283428" y="2998283"/>
                  </a:lnTo>
                  <a:lnTo>
                    <a:pt x="1281334" y="2993904"/>
                  </a:lnTo>
                  <a:lnTo>
                    <a:pt x="1272866" y="2977054"/>
                  </a:lnTo>
                  <a:lnTo>
                    <a:pt x="1272866" y="2967534"/>
                  </a:lnTo>
                  <a:lnTo>
                    <a:pt x="1276386" y="2964012"/>
                  </a:lnTo>
                  <a:lnTo>
                    <a:pt x="1278004" y="2962393"/>
                  </a:lnTo>
                  <a:lnTo>
                    <a:pt x="1278004" y="2952017"/>
                  </a:lnTo>
                  <a:lnTo>
                    <a:pt x="1294085" y="2944401"/>
                  </a:lnTo>
                  <a:lnTo>
                    <a:pt x="1295322" y="2945353"/>
                  </a:lnTo>
                  <a:lnTo>
                    <a:pt x="1296940" y="2946400"/>
                  </a:lnTo>
                  <a:lnTo>
                    <a:pt x="1298938" y="2946400"/>
                  </a:lnTo>
                  <a:lnTo>
                    <a:pt x="1309690" y="2945353"/>
                  </a:lnTo>
                  <a:lnTo>
                    <a:pt x="1319205" y="2952969"/>
                  </a:lnTo>
                  <a:lnTo>
                    <a:pt x="1321204" y="2954492"/>
                  </a:lnTo>
                  <a:lnTo>
                    <a:pt x="1323582" y="2954492"/>
                  </a:lnTo>
                  <a:lnTo>
                    <a:pt x="1335001" y="2952398"/>
                  </a:lnTo>
                  <a:lnTo>
                    <a:pt x="1341852" y="2959347"/>
                  </a:lnTo>
                  <a:lnTo>
                    <a:pt x="1342994" y="2971532"/>
                  </a:lnTo>
                  <a:lnTo>
                    <a:pt x="1342994" y="2973341"/>
                  </a:lnTo>
                  <a:lnTo>
                    <a:pt x="1344136" y="2974674"/>
                  </a:lnTo>
                  <a:lnTo>
                    <a:pt x="1353651" y="2984956"/>
                  </a:lnTo>
                  <a:lnTo>
                    <a:pt x="1355364" y="2986955"/>
                  </a:lnTo>
                  <a:lnTo>
                    <a:pt x="1358123" y="2986955"/>
                  </a:lnTo>
                  <a:lnTo>
                    <a:pt x="1377154" y="2985717"/>
                  </a:lnTo>
                  <a:lnTo>
                    <a:pt x="1380484" y="2985717"/>
                  </a:lnTo>
                  <a:lnTo>
                    <a:pt x="1381816" y="2982671"/>
                  </a:lnTo>
                  <a:lnTo>
                    <a:pt x="1389143" y="2965440"/>
                  </a:lnTo>
                  <a:lnTo>
                    <a:pt x="1404082" y="2949256"/>
                  </a:lnTo>
                  <a:lnTo>
                    <a:pt x="1405034" y="2948114"/>
                  </a:lnTo>
                  <a:lnTo>
                    <a:pt x="1405034" y="2946590"/>
                  </a:lnTo>
                  <a:lnTo>
                    <a:pt x="1438813" y="2775233"/>
                  </a:lnTo>
                  <a:lnTo>
                    <a:pt x="1829703" y="2845299"/>
                  </a:lnTo>
                  <a:lnTo>
                    <a:pt x="2060735" y="2881475"/>
                  </a:lnTo>
                  <a:lnTo>
                    <a:pt x="2095276" y="2889186"/>
                  </a:lnTo>
                  <a:lnTo>
                    <a:pt x="2310988" y="2919459"/>
                  </a:lnTo>
                  <a:lnTo>
                    <a:pt x="2136192" y="4185602"/>
                  </a:lnTo>
                  <a:lnTo>
                    <a:pt x="2147039" y="4187125"/>
                  </a:lnTo>
                  <a:lnTo>
                    <a:pt x="2321741" y="2920982"/>
                  </a:lnTo>
                  <a:lnTo>
                    <a:pt x="2321741" y="2920982"/>
                  </a:lnTo>
                  <a:lnTo>
                    <a:pt x="2700641" y="2967725"/>
                  </a:lnTo>
                  <a:lnTo>
                    <a:pt x="2701878" y="2970295"/>
                  </a:lnTo>
                  <a:lnTo>
                    <a:pt x="2704828" y="2970295"/>
                  </a:lnTo>
                  <a:lnTo>
                    <a:pt x="2858405" y="2987050"/>
                  </a:lnTo>
                  <a:lnTo>
                    <a:pt x="3214659" y="3020655"/>
                  </a:lnTo>
                  <a:lnTo>
                    <a:pt x="3388694" y="3033221"/>
                  </a:lnTo>
                  <a:lnTo>
                    <a:pt x="3380511" y="3137940"/>
                  </a:lnTo>
                  <a:lnTo>
                    <a:pt x="3375278" y="3137940"/>
                  </a:lnTo>
                  <a:lnTo>
                    <a:pt x="3375278" y="3142985"/>
                  </a:lnTo>
                  <a:lnTo>
                    <a:pt x="3346732" y="3538060"/>
                  </a:lnTo>
                  <a:lnTo>
                    <a:pt x="3295540" y="4154948"/>
                  </a:lnTo>
                  <a:lnTo>
                    <a:pt x="2972018" y="4126959"/>
                  </a:lnTo>
                  <a:lnTo>
                    <a:pt x="2623091" y="4091069"/>
                  </a:lnTo>
                  <a:lnTo>
                    <a:pt x="2620522" y="4091069"/>
                  </a:lnTo>
                  <a:lnTo>
                    <a:pt x="2618714" y="4092973"/>
                  </a:lnTo>
                  <a:lnTo>
                    <a:pt x="2613576" y="4098114"/>
                  </a:lnTo>
                  <a:lnTo>
                    <a:pt x="2608152" y="4103445"/>
                  </a:lnTo>
                  <a:lnTo>
                    <a:pt x="2613671" y="4106206"/>
                  </a:lnTo>
                  <a:lnTo>
                    <a:pt x="2610816" y="4118772"/>
                  </a:lnTo>
                  <a:lnTo>
                    <a:pt x="2610816" y="4120010"/>
                  </a:lnTo>
                  <a:lnTo>
                    <a:pt x="2610816" y="4121247"/>
                  </a:lnTo>
                  <a:lnTo>
                    <a:pt x="2614622" y="4138002"/>
                  </a:lnTo>
                  <a:lnTo>
                    <a:pt x="2614622" y="4140097"/>
                  </a:lnTo>
                  <a:lnTo>
                    <a:pt x="2616335" y="4141239"/>
                  </a:lnTo>
                  <a:lnTo>
                    <a:pt x="2628991" y="4150188"/>
                  </a:lnTo>
                  <a:lnTo>
                    <a:pt x="2628991" y="4150949"/>
                  </a:lnTo>
                  <a:lnTo>
                    <a:pt x="2631750" y="4150949"/>
                  </a:lnTo>
                  <a:lnTo>
                    <a:pt x="2635556" y="4141430"/>
                  </a:lnTo>
                  <a:lnTo>
                    <a:pt x="2624328" y="4133528"/>
                  </a:lnTo>
                  <a:lnTo>
                    <a:pt x="2621188" y="4120010"/>
                  </a:lnTo>
                  <a:lnTo>
                    <a:pt x="2624804" y="4104492"/>
                  </a:lnTo>
                  <a:lnTo>
                    <a:pt x="2624804" y="4102588"/>
                  </a:lnTo>
                  <a:lnTo>
                    <a:pt x="2970781" y="4137050"/>
                  </a:lnTo>
                  <a:lnTo>
                    <a:pt x="3299917" y="4165610"/>
                  </a:lnTo>
                  <a:lnTo>
                    <a:pt x="3305340" y="4165610"/>
                  </a:lnTo>
                  <a:lnTo>
                    <a:pt x="3305340" y="4160184"/>
                  </a:lnTo>
                  <a:lnTo>
                    <a:pt x="3356913" y="3537775"/>
                  </a:lnTo>
                  <a:cubicBezTo>
                    <a:pt x="3356913" y="3537775"/>
                    <a:pt x="3381653" y="3193631"/>
                    <a:pt x="3384984" y="3147460"/>
                  </a:cubicBezTo>
                  <a:lnTo>
                    <a:pt x="3668636" y="3166500"/>
                  </a:lnTo>
                  <a:lnTo>
                    <a:pt x="3669587" y="3166500"/>
                  </a:lnTo>
                  <a:lnTo>
                    <a:pt x="3680720" y="3167166"/>
                  </a:lnTo>
                  <a:lnTo>
                    <a:pt x="3697753" y="3168308"/>
                  </a:lnTo>
                  <a:lnTo>
                    <a:pt x="3706506" y="3168975"/>
                  </a:lnTo>
                  <a:lnTo>
                    <a:pt x="3706506" y="3168975"/>
                  </a:lnTo>
                  <a:lnTo>
                    <a:pt x="3724491" y="3170212"/>
                  </a:lnTo>
                  <a:lnTo>
                    <a:pt x="3728963" y="3170212"/>
                  </a:lnTo>
                  <a:lnTo>
                    <a:pt x="3919745" y="3177733"/>
                  </a:lnTo>
                  <a:lnTo>
                    <a:pt x="3901951" y="3611173"/>
                  </a:lnTo>
                  <a:lnTo>
                    <a:pt x="3901951" y="3618027"/>
                  </a:lnTo>
                  <a:lnTo>
                    <a:pt x="3908707" y="3616694"/>
                  </a:lnTo>
                  <a:lnTo>
                    <a:pt x="3919269" y="3614600"/>
                  </a:lnTo>
                  <a:lnTo>
                    <a:pt x="3925740" y="3619169"/>
                  </a:lnTo>
                  <a:lnTo>
                    <a:pt x="3947149" y="3648205"/>
                  </a:lnTo>
                  <a:lnTo>
                    <a:pt x="3947149" y="3648776"/>
                  </a:lnTo>
                  <a:lnTo>
                    <a:pt x="3947720" y="3648776"/>
                  </a:lnTo>
                  <a:lnTo>
                    <a:pt x="3964467" y="3661723"/>
                  </a:lnTo>
                  <a:lnTo>
                    <a:pt x="3965704" y="3662580"/>
                  </a:lnTo>
                  <a:lnTo>
                    <a:pt x="3967227" y="3662580"/>
                  </a:lnTo>
                  <a:lnTo>
                    <a:pt x="3978835" y="3663913"/>
                  </a:lnTo>
                  <a:lnTo>
                    <a:pt x="3982832" y="3664389"/>
                  </a:lnTo>
                  <a:lnTo>
                    <a:pt x="3984449" y="3660676"/>
                  </a:lnTo>
                  <a:lnTo>
                    <a:pt x="3987209" y="3654107"/>
                  </a:lnTo>
                  <a:lnTo>
                    <a:pt x="3987875" y="3654107"/>
                  </a:lnTo>
                  <a:lnTo>
                    <a:pt x="4010617" y="3664865"/>
                  </a:lnTo>
                  <a:lnTo>
                    <a:pt x="4015945" y="3667435"/>
                  </a:lnTo>
                  <a:lnTo>
                    <a:pt x="4018039" y="3661914"/>
                  </a:lnTo>
                  <a:lnTo>
                    <a:pt x="4023177" y="3648681"/>
                  </a:lnTo>
                  <a:lnTo>
                    <a:pt x="4026888" y="3653155"/>
                  </a:lnTo>
                  <a:lnTo>
                    <a:pt x="4027744" y="3654203"/>
                  </a:lnTo>
                  <a:lnTo>
                    <a:pt x="4029171" y="3654774"/>
                  </a:lnTo>
                  <a:lnTo>
                    <a:pt x="4037164" y="3657725"/>
                  </a:lnTo>
                  <a:lnTo>
                    <a:pt x="4038877" y="3662009"/>
                  </a:lnTo>
                  <a:lnTo>
                    <a:pt x="4038877" y="3662865"/>
                  </a:lnTo>
                  <a:lnTo>
                    <a:pt x="4039448" y="3663532"/>
                  </a:lnTo>
                  <a:lnTo>
                    <a:pt x="4046014" y="3671148"/>
                  </a:lnTo>
                  <a:lnTo>
                    <a:pt x="4047155" y="3690188"/>
                  </a:lnTo>
                  <a:lnTo>
                    <a:pt x="4047155" y="3692758"/>
                  </a:lnTo>
                  <a:lnTo>
                    <a:pt x="4048297" y="3694091"/>
                  </a:lnTo>
                  <a:lnTo>
                    <a:pt x="4054768" y="3701802"/>
                  </a:lnTo>
                  <a:lnTo>
                    <a:pt x="4056195" y="3703515"/>
                  </a:lnTo>
                  <a:lnTo>
                    <a:pt x="4058383" y="3703515"/>
                  </a:lnTo>
                  <a:lnTo>
                    <a:pt x="4082933" y="3706086"/>
                  </a:lnTo>
                  <a:lnTo>
                    <a:pt x="4083599" y="3706086"/>
                  </a:lnTo>
                  <a:lnTo>
                    <a:pt x="4084360" y="3706086"/>
                  </a:lnTo>
                  <a:lnTo>
                    <a:pt x="4090070" y="3705134"/>
                  </a:lnTo>
                  <a:lnTo>
                    <a:pt x="4106341" y="3715606"/>
                  </a:lnTo>
                  <a:lnTo>
                    <a:pt x="4107007" y="3715606"/>
                  </a:lnTo>
                  <a:lnTo>
                    <a:pt x="4107673" y="3715606"/>
                  </a:lnTo>
                  <a:lnTo>
                    <a:pt x="4128321" y="3722079"/>
                  </a:lnTo>
                  <a:lnTo>
                    <a:pt x="4129368" y="3722079"/>
                  </a:lnTo>
                  <a:lnTo>
                    <a:pt x="4142309" y="3723412"/>
                  </a:lnTo>
                  <a:lnTo>
                    <a:pt x="4144878" y="3723412"/>
                  </a:lnTo>
                  <a:lnTo>
                    <a:pt x="4146686" y="3721508"/>
                  </a:lnTo>
                  <a:lnTo>
                    <a:pt x="4150492" y="3717700"/>
                  </a:lnTo>
                  <a:lnTo>
                    <a:pt x="4157533" y="3716843"/>
                  </a:lnTo>
                  <a:lnTo>
                    <a:pt x="4162862" y="3719128"/>
                  </a:lnTo>
                  <a:lnTo>
                    <a:pt x="4164670" y="3725602"/>
                  </a:lnTo>
                  <a:lnTo>
                    <a:pt x="4165145" y="3727315"/>
                  </a:lnTo>
                  <a:lnTo>
                    <a:pt x="4166573" y="3728458"/>
                  </a:lnTo>
                  <a:lnTo>
                    <a:pt x="4178181" y="3737501"/>
                  </a:lnTo>
                  <a:lnTo>
                    <a:pt x="4179038" y="3738073"/>
                  </a:lnTo>
                  <a:lnTo>
                    <a:pt x="4180085" y="3738073"/>
                  </a:lnTo>
                  <a:lnTo>
                    <a:pt x="4189124" y="3740643"/>
                  </a:lnTo>
                  <a:lnTo>
                    <a:pt x="4191122" y="3741214"/>
                  </a:lnTo>
                  <a:lnTo>
                    <a:pt x="4193025" y="3740262"/>
                  </a:lnTo>
                  <a:lnTo>
                    <a:pt x="4198164" y="3737692"/>
                  </a:lnTo>
                  <a:lnTo>
                    <a:pt x="4199306" y="3737121"/>
                  </a:lnTo>
                  <a:lnTo>
                    <a:pt x="4200067" y="3736073"/>
                  </a:lnTo>
                  <a:lnTo>
                    <a:pt x="4210914" y="3721984"/>
                  </a:lnTo>
                  <a:lnTo>
                    <a:pt x="4241173" y="3727791"/>
                  </a:lnTo>
                  <a:lnTo>
                    <a:pt x="4243171" y="3727791"/>
                  </a:lnTo>
                  <a:lnTo>
                    <a:pt x="4244979" y="3726744"/>
                  </a:lnTo>
                  <a:lnTo>
                    <a:pt x="4249927" y="3723793"/>
                  </a:lnTo>
                  <a:lnTo>
                    <a:pt x="4248405" y="3733313"/>
                  </a:lnTo>
                  <a:lnTo>
                    <a:pt x="4248405" y="3734455"/>
                  </a:lnTo>
                  <a:lnTo>
                    <a:pt x="4248405" y="3735597"/>
                  </a:lnTo>
                  <a:lnTo>
                    <a:pt x="4252306" y="3749782"/>
                  </a:lnTo>
                  <a:lnTo>
                    <a:pt x="4253067" y="3752638"/>
                  </a:lnTo>
                  <a:lnTo>
                    <a:pt x="4255827" y="3753590"/>
                  </a:lnTo>
                  <a:lnTo>
                    <a:pt x="4267435" y="3757398"/>
                  </a:lnTo>
                  <a:lnTo>
                    <a:pt x="4269243" y="3757969"/>
                  </a:lnTo>
                  <a:lnTo>
                    <a:pt x="4270956" y="3757398"/>
                  </a:lnTo>
                  <a:lnTo>
                    <a:pt x="4275048" y="3756065"/>
                  </a:lnTo>
                  <a:lnTo>
                    <a:pt x="4276190" y="3757398"/>
                  </a:lnTo>
                  <a:lnTo>
                    <a:pt x="4275523" y="3759968"/>
                  </a:lnTo>
                  <a:lnTo>
                    <a:pt x="4275523" y="3761491"/>
                  </a:lnTo>
                  <a:lnTo>
                    <a:pt x="4275999" y="3763015"/>
                  </a:lnTo>
                  <a:lnTo>
                    <a:pt x="4275999" y="3763681"/>
                  </a:lnTo>
                  <a:lnTo>
                    <a:pt x="4273145" y="3766442"/>
                  </a:lnTo>
                  <a:lnTo>
                    <a:pt x="4270195" y="3769488"/>
                  </a:lnTo>
                  <a:lnTo>
                    <a:pt x="4272383" y="3773106"/>
                  </a:lnTo>
                  <a:lnTo>
                    <a:pt x="4276285" y="3779579"/>
                  </a:lnTo>
                  <a:lnTo>
                    <a:pt x="4277236" y="3781293"/>
                  </a:lnTo>
                  <a:lnTo>
                    <a:pt x="4279234" y="3781959"/>
                  </a:lnTo>
                  <a:lnTo>
                    <a:pt x="4298265" y="3788433"/>
                  </a:lnTo>
                  <a:lnTo>
                    <a:pt x="4301215" y="3789385"/>
                  </a:lnTo>
                  <a:lnTo>
                    <a:pt x="4303499" y="3787386"/>
                  </a:lnTo>
                  <a:lnTo>
                    <a:pt x="4335851" y="3759778"/>
                  </a:lnTo>
                  <a:lnTo>
                    <a:pt x="4343177" y="3762729"/>
                  </a:lnTo>
                  <a:lnTo>
                    <a:pt x="4346318" y="3774343"/>
                  </a:lnTo>
                  <a:lnTo>
                    <a:pt x="4347745" y="3779294"/>
                  </a:lnTo>
                  <a:lnTo>
                    <a:pt x="4352788" y="3778247"/>
                  </a:lnTo>
                  <a:lnTo>
                    <a:pt x="4362779" y="3775962"/>
                  </a:lnTo>
                  <a:lnTo>
                    <a:pt x="4368393" y="3778056"/>
                  </a:lnTo>
                  <a:lnTo>
                    <a:pt x="4369345" y="3788909"/>
                  </a:lnTo>
                  <a:lnTo>
                    <a:pt x="4369345" y="3791670"/>
                  </a:lnTo>
                  <a:lnTo>
                    <a:pt x="4371723" y="3793098"/>
                  </a:lnTo>
                  <a:lnTo>
                    <a:pt x="4378194" y="3796905"/>
                  </a:lnTo>
                  <a:lnTo>
                    <a:pt x="4379811" y="3797952"/>
                  </a:lnTo>
                  <a:lnTo>
                    <a:pt x="4381715" y="3797952"/>
                  </a:lnTo>
                  <a:lnTo>
                    <a:pt x="4391991" y="3796715"/>
                  </a:lnTo>
                  <a:lnTo>
                    <a:pt x="4394941" y="3796715"/>
                  </a:lnTo>
                  <a:lnTo>
                    <a:pt x="4396178" y="3794050"/>
                  </a:lnTo>
                  <a:lnTo>
                    <a:pt x="4398937" y="3788623"/>
                  </a:lnTo>
                  <a:lnTo>
                    <a:pt x="4401697" y="3787861"/>
                  </a:lnTo>
                  <a:lnTo>
                    <a:pt x="4403885" y="3787386"/>
                  </a:lnTo>
                  <a:lnTo>
                    <a:pt x="4405598" y="3789004"/>
                  </a:lnTo>
                  <a:lnTo>
                    <a:pt x="4410927" y="3794430"/>
                  </a:lnTo>
                  <a:lnTo>
                    <a:pt x="4414257" y="3787576"/>
                  </a:lnTo>
                  <a:lnTo>
                    <a:pt x="4417112" y="3782054"/>
                  </a:lnTo>
                  <a:lnTo>
                    <a:pt x="4419871" y="3781198"/>
                  </a:lnTo>
                  <a:lnTo>
                    <a:pt x="4421584" y="3784054"/>
                  </a:lnTo>
                  <a:lnTo>
                    <a:pt x="4417492" y="3787481"/>
                  </a:lnTo>
                  <a:lnTo>
                    <a:pt x="4416065" y="3788718"/>
                  </a:lnTo>
                  <a:lnTo>
                    <a:pt x="4416065" y="3790622"/>
                  </a:lnTo>
                  <a:lnTo>
                    <a:pt x="4414828" y="3797001"/>
                  </a:lnTo>
                  <a:lnTo>
                    <a:pt x="4414828" y="3798429"/>
                  </a:lnTo>
                  <a:lnTo>
                    <a:pt x="4415304" y="3799857"/>
                  </a:lnTo>
                  <a:lnTo>
                    <a:pt x="4419205" y="3811471"/>
                  </a:lnTo>
                  <a:lnTo>
                    <a:pt x="4419776" y="3813184"/>
                  </a:lnTo>
                  <a:lnTo>
                    <a:pt x="4421298" y="3814232"/>
                  </a:lnTo>
                  <a:lnTo>
                    <a:pt x="4429101" y="3819467"/>
                  </a:lnTo>
                  <a:lnTo>
                    <a:pt x="4430433" y="3820324"/>
                  </a:lnTo>
                  <a:lnTo>
                    <a:pt x="4450035" y="3820324"/>
                  </a:lnTo>
                  <a:lnTo>
                    <a:pt x="4450035" y="3801284"/>
                  </a:lnTo>
                  <a:lnTo>
                    <a:pt x="4455363" y="3797762"/>
                  </a:lnTo>
                  <a:lnTo>
                    <a:pt x="4460977" y="3794050"/>
                  </a:lnTo>
                  <a:lnTo>
                    <a:pt x="4460977" y="3794050"/>
                  </a:lnTo>
                  <a:lnTo>
                    <a:pt x="4463261" y="3793288"/>
                  </a:lnTo>
                  <a:lnTo>
                    <a:pt x="4465640" y="3792526"/>
                  </a:lnTo>
                  <a:lnTo>
                    <a:pt x="4466591" y="3790146"/>
                  </a:lnTo>
                  <a:lnTo>
                    <a:pt x="4469161" y="3783673"/>
                  </a:lnTo>
                  <a:lnTo>
                    <a:pt x="4469161" y="3782721"/>
                  </a:lnTo>
                  <a:lnTo>
                    <a:pt x="4469161" y="3773201"/>
                  </a:lnTo>
                  <a:lnTo>
                    <a:pt x="4470112" y="3773201"/>
                  </a:lnTo>
                  <a:lnTo>
                    <a:pt x="4472300" y="3771487"/>
                  </a:lnTo>
                  <a:lnTo>
                    <a:pt x="4476012" y="3768441"/>
                  </a:lnTo>
                  <a:lnTo>
                    <a:pt x="4476012" y="3768441"/>
                  </a:lnTo>
                  <a:lnTo>
                    <a:pt x="4483053" y="3787481"/>
                  </a:lnTo>
                  <a:lnTo>
                    <a:pt x="4484480" y="3791479"/>
                  </a:lnTo>
                  <a:lnTo>
                    <a:pt x="4488667" y="3791003"/>
                  </a:lnTo>
                  <a:lnTo>
                    <a:pt x="4498182" y="3789956"/>
                  </a:lnTo>
                  <a:lnTo>
                    <a:pt x="4505414" y="3796144"/>
                  </a:lnTo>
                  <a:lnTo>
                    <a:pt x="4507507" y="3797952"/>
                  </a:lnTo>
                  <a:lnTo>
                    <a:pt x="4510267" y="3797286"/>
                  </a:lnTo>
                  <a:lnTo>
                    <a:pt x="4520638" y="3794716"/>
                  </a:lnTo>
                  <a:lnTo>
                    <a:pt x="4523493" y="3793954"/>
                  </a:lnTo>
                  <a:lnTo>
                    <a:pt x="4524445" y="3791193"/>
                  </a:lnTo>
                  <a:lnTo>
                    <a:pt x="4528060" y="3780436"/>
                  </a:lnTo>
                  <a:lnTo>
                    <a:pt x="4530154" y="3781007"/>
                  </a:lnTo>
                  <a:lnTo>
                    <a:pt x="4529297" y="3782054"/>
                  </a:lnTo>
                  <a:lnTo>
                    <a:pt x="4527014" y="3784815"/>
                  </a:lnTo>
                  <a:lnTo>
                    <a:pt x="4528631" y="3788052"/>
                  </a:lnTo>
                  <a:lnTo>
                    <a:pt x="4531200" y="3793193"/>
                  </a:lnTo>
                  <a:lnTo>
                    <a:pt x="4532247" y="3795287"/>
                  </a:lnTo>
                  <a:lnTo>
                    <a:pt x="4534436" y="3795953"/>
                  </a:lnTo>
                  <a:lnTo>
                    <a:pt x="4549184" y="3800523"/>
                  </a:lnTo>
                  <a:lnTo>
                    <a:pt x="4553276" y="3807663"/>
                  </a:lnTo>
                  <a:lnTo>
                    <a:pt x="4555274" y="3811090"/>
                  </a:lnTo>
                  <a:lnTo>
                    <a:pt x="4559175" y="3810233"/>
                  </a:lnTo>
                  <a:lnTo>
                    <a:pt x="4567358" y="3808424"/>
                  </a:lnTo>
                  <a:lnTo>
                    <a:pt x="4579443" y="3824989"/>
                  </a:lnTo>
                  <a:lnTo>
                    <a:pt x="4580585" y="3826512"/>
                  </a:lnTo>
                  <a:lnTo>
                    <a:pt x="4582488" y="3826988"/>
                  </a:lnTo>
                  <a:lnTo>
                    <a:pt x="4587626" y="3828321"/>
                  </a:lnTo>
                  <a:lnTo>
                    <a:pt x="4590671" y="3828987"/>
                  </a:lnTo>
                  <a:lnTo>
                    <a:pt x="4592765" y="3826893"/>
                  </a:lnTo>
                  <a:lnTo>
                    <a:pt x="4596666" y="3822990"/>
                  </a:lnTo>
                  <a:lnTo>
                    <a:pt x="4597617" y="3822038"/>
                  </a:lnTo>
                  <a:lnTo>
                    <a:pt x="4598093" y="3820705"/>
                  </a:lnTo>
                  <a:lnTo>
                    <a:pt x="4600282" y="3813184"/>
                  </a:lnTo>
                  <a:lnTo>
                    <a:pt x="4606562" y="3815279"/>
                  </a:lnTo>
                  <a:lnTo>
                    <a:pt x="4608179" y="3815279"/>
                  </a:lnTo>
                  <a:lnTo>
                    <a:pt x="4609797" y="3815279"/>
                  </a:lnTo>
                  <a:lnTo>
                    <a:pt x="4618836" y="3812708"/>
                  </a:lnTo>
                  <a:lnTo>
                    <a:pt x="4621311" y="3811947"/>
                  </a:lnTo>
                  <a:lnTo>
                    <a:pt x="4622357" y="3809662"/>
                  </a:lnTo>
                  <a:lnTo>
                    <a:pt x="4627210" y="3798714"/>
                  </a:lnTo>
                  <a:lnTo>
                    <a:pt x="4628542" y="3798714"/>
                  </a:lnTo>
                  <a:lnTo>
                    <a:pt x="4629399" y="3798714"/>
                  </a:lnTo>
                  <a:lnTo>
                    <a:pt x="4641673" y="3794621"/>
                  </a:lnTo>
                  <a:lnTo>
                    <a:pt x="4641673" y="3794621"/>
                  </a:lnTo>
                  <a:lnTo>
                    <a:pt x="4647478" y="3800428"/>
                  </a:lnTo>
                  <a:lnTo>
                    <a:pt x="4650618" y="3792717"/>
                  </a:lnTo>
                  <a:lnTo>
                    <a:pt x="4650618" y="3792717"/>
                  </a:lnTo>
                  <a:lnTo>
                    <a:pt x="4652616" y="3794050"/>
                  </a:lnTo>
                  <a:lnTo>
                    <a:pt x="4655756" y="3790908"/>
                  </a:lnTo>
                  <a:lnTo>
                    <a:pt x="4659467" y="3787195"/>
                  </a:lnTo>
                  <a:lnTo>
                    <a:pt x="4678022" y="3795858"/>
                  </a:lnTo>
                  <a:lnTo>
                    <a:pt x="4681067" y="3797286"/>
                  </a:lnTo>
                  <a:lnTo>
                    <a:pt x="4683731" y="3795192"/>
                  </a:lnTo>
                  <a:lnTo>
                    <a:pt x="4687442" y="3792241"/>
                  </a:lnTo>
                  <a:lnTo>
                    <a:pt x="4689440" y="3793193"/>
                  </a:lnTo>
                  <a:lnTo>
                    <a:pt x="4695720" y="3796334"/>
                  </a:lnTo>
                  <a:lnTo>
                    <a:pt x="4697243" y="3789480"/>
                  </a:lnTo>
                  <a:lnTo>
                    <a:pt x="4698765" y="3782721"/>
                  </a:lnTo>
                  <a:lnTo>
                    <a:pt x="4705521" y="3783387"/>
                  </a:lnTo>
                  <a:lnTo>
                    <a:pt x="4706758" y="3783387"/>
                  </a:lnTo>
                  <a:lnTo>
                    <a:pt x="4707995" y="3782911"/>
                  </a:lnTo>
                  <a:lnTo>
                    <a:pt x="4722173" y="3777770"/>
                  </a:lnTo>
                  <a:lnTo>
                    <a:pt x="4724837" y="3776818"/>
                  </a:lnTo>
                  <a:lnTo>
                    <a:pt x="4725504" y="3774248"/>
                  </a:lnTo>
                  <a:lnTo>
                    <a:pt x="4726550" y="3774248"/>
                  </a:lnTo>
                  <a:lnTo>
                    <a:pt x="4728168" y="3778151"/>
                  </a:lnTo>
                  <a:lnTo>
                    <a:pt x="4729880" y="3782626"/>
                  </a:lnTo>
                  <a:lnTo>
                    <a:pt x="4733020" y="3781864"/>
                  </a:lnTo>
                  <a:lnTo>
                    <a:pt x="4735209" y="3785101"/>
                  </a:lnTo>
                  <a:lnTo>
                    <a:pt x="4737588" y="3784149"/>
                  </a:lnTo>
                  <a:lnTo>
                    <a:pt x="4737588" y="3784149"/>
                  </a:lnTo>
                  <a:lnTo>
                    <a:pt x="4739777" y="3787290"/>
                  </a:lnTo>
                  <a:lnTo>
                    <a:pt x="4743488" y="3786433"/>
                  </a:lnTo>
                  <a:lnTo>
                    <a:pt x="4744344" y="3786433"/>
                  </a:lnTo>
                  <a:lnTo>
                    <a:pt x="4745010" y="3787671"/>
                  </a:lnTo>
                  <a:lnTo>
                    <a:pt x="4746627" y="3790908"/>
                  </a:lnTo>
                  <a:lnTo>
                    <a:pt x="4750148" y="3790908"/>
                  </a:lnTo>
                  <a:lnTo>
                    <a:pt x="4772128" y="3789575"/>
                  </a:lnTo>
                  <a:lnTo>
                    <a:pt x="4777267" y="3789575"/>
                  </a:lnTo>
                  <a:lnTo>
                    <a:pt x="4777267" y="3785196"/>
                  </a:lnTo>
                  <a:lnTo>
                    <a:pt x="4779360" y="3785862"/>
                  </a:lnTo>
                  <a:lnTo>
                    <a:pt x="4784308" y="3787195"/>
                  </a:lnTo>
                  <a:lnTo>
                    <a:pt x="4785830" y="3782911"/>
                  </a:lnTo>
                  <a:lnTo>
                    <a:pt x="4790112" y="3787195"/>
                  </a:lnTo>
                  <a:lnTo>
                    <a:pt x="4792491" y="3778151"/>
                  </a:lnTo>
                  <a:lnTo>
                    <a:pt x="4794870" y="3769488"/>
                  </a:lnTo>
                  <a:lnTo>
                    <a:pt x="4804861" y="3772915"/>
                  </a:lnTo>
                  <a:lnTo>
                    <a:pt x="4805718" y="3772915"/>
                  </a:lnTo>
                  <a:lnTo>
                    <a:pt x="4805718" y="3772915"/>
                  </a:lnTo>
                  <a:lnTo>
                    <a:pt x="4805718" y="3774915"/>
                  </a:lnTo>
                  <a:lnTo>
                    <a:pt x="4806764" y="3780055"/>
                  </a:lnTo>
                  <a:lnTo>
                    <a:pt x="4811903" y="3779198"/>
                  </a:lnTo>
                  <a:lnTo>
                    <a:pt x="4813330" y="3779198"/>
                  </a:lnTo>
                  <a:lnTo>
                    <a:pt x="4813330" y="3779198"/>
                  </a:lnTo>
                  <a:lnTo>
                    <a:pt x="4813330" y="3798904"/>
                  </a:lnTo>
                  <a:lnTo>
                    <a:pt x="4821228" y="3785672"/>
                  </a:lnTo>
                  <a:lnTo>
                    <a:pt x="4821228" y="3785672"/>
                  </a:lnTo>
                  <a:lnTo>
                    <a:pt x="4822084" y="3788433"/>
                  </a:lnTo>
                  <a:lnTo>
                    <a:pt x="4824844" y="3789194"/>
                  </a:lnTo>
                  <a:lnTo>
                    <a:pt x="4834359" y="3791860"/>
                  </a:lnTo>
                  <a:lnTo>
                    <a:pt x="4836357" y="3792431"/>
                  </a:lnTo>
                  <a:lnTo>
                    <a:pt x="4838355" y="3791479"/>
                  </a:lnTo>
                  <a:lnTo>
                    <a:pt x="4839973" y="3790622"/>
                  </a:lnTo>
                  <a:lnTo>
                    <a:pt x="4840734" y="3791384"/>
                  </a:lnTo>
                  <a:lnTo>
                    <a:pt x="4840734" y="3800904"/>
                  </a:lnTo>
                  <a:lnTo>
                    <a:pt x="4844635" y="3800904"/>
                  </a:lnTo>
                  <a:lnTo>
                    <a:pt x="4844635" y="3803284"/>
                  </a:lnTo>
                  <a:lnTo>
                    <a:pt x="4846729" y="3804902"/>
                  </a:lnTo>
                  <a:lnTo>
                    <a:pt x="4858337" y="3813946"/>
                  </a:lnTo>
                  <a:lnTo>
                    <a:pt x="4859194" y="3814612"/>
                  </a:lnTo>
                  <a:lnTo>
                    <a:pt x="4860336" y="3814612"/>
                  </a:lnTo>
                  <a:lnTo>
                    <a:pt x="4860336" y="3814612"/>
                  </a:lnTo>
                  <a:lnTo>
                    <a:pt x="4856339" y="3817278"/>
                  </a:lnTo>
                  <a:lnTo>
                    <a:pt x="4871088" y="3817278"/>
                  </a:lnTo>
                  <a:lnTo>
                    <a:pt x="4872135" y="3817278"/>
                  </a:lnTo>
                  <a:lnTo>
                    <a:pt x="4872801" y="3817278"/>
                  </a:lnTo>
                  <a:lnTo>
                    <a:pt x="4873753" y="3817278"/>
                  </a:lnTo>
                  <a:lnTo>
                    <a:pt x="4873753" y="3819277"/>
                  </a:lnTo>
                  <a:lnTo>
                    <a:pt x="4869660" y="3823466"/>
                  </a:lnTo>
                  <a:lnTo>
                    <a:pt x="4880413" y="3824989"/>
                  </a:lnTo>
                  <a:lnTo>
                    <a:pt x="4895447" y="3827083"/>
                  </a:lnTo>
                  <a:lnTo>
                    <a:pt x="4898017" y="3833938"/>
                  </a:lnTo>
                  <a:lnTo>
                    <a:pt x="4903155" y="3832605"/>
                  </a:lnTo>
                  <a:lnTo>
                    <a:pt x="4905248" y="3832129"/>
                  </a:lnTo>
                  <a:lnTo>
                    <a:pt x="4905248" y="3832129"/>
                  </a:lnTo>
                  <a:lnTo>
                    <a:pt x="4905724" y="3832129"/>
                  </a:lnTo>
                  <a:lnTo>
                    <a:pt x="4910386" y="3836889"/>
                  </a:lnTo>
                  <a:lnTo>
                    <a:pt x="4911433" y="3835270"/>
                  </a:lnTo>
                  <a:lnTo>
                    <a:pt x="4913527" y="3837365"/>
                  </a:lnTo>
                  <a:lnTo>
                    <a:pt x="4914858" y="3838602"/>
                  </a:lnTo>
                  <a:lnTo>
                    <a:pt x="4917237" y="3841077"/>
                  </a:lnTo>
                  <a:lnTo>
                    <a:pt x="4915810" y="3846694"/>
                  </a:lnTo>
                  <a:lnTo>
                    <a:pt x="4925896" y="3842315"/>
                  </a:lnTo>
                  <a:lnTo>
                    <a:pt x="4932842" y="3839364"/>
                  </a:lnTo>
                  <a:lnTo>
                    <a:pt x="4932842" y="3839364"/>
                  </a:lnTo>
                  <a:lnTo>
                    <a:pt x="4931605" y="3842886"/>
                  </a:lnTo>
                  <a:lnTo>
                    <a:pt x="4934460" y="3845362"/>
                  </a:lnTo>
                  <a:lnTo>
                    <a:pt x="4941787" y="3851359"/>
                  </a:lnTo>
                  <a:lnTo>
                    <a:pt x="4940360" y="3853549"/>
                  </a:lnTo>
                  <a:lnTo>
                    <a:pt x="4945878" y="3856309"/>
                  </a:lnTo>
                  <a:lnTo>
                    <a:pt x="4951017" y="3858975"/>
                  </a:lnTo>
                  <a:lnTo>
                    <a:pt x="4954252" y="3860498"/>
                  </a:lnTo>
                  <a:lnTo>
                    <a:pt x="4957012" y="3858213"/>
                  </a:lnTo>
                  <a:lnTo>
                    <a:pt x="4961388" y="3854501"/>
                  </a:lnTo>
                  <a:lnTo>
                    <a:pt x="4963101" y="3855833"/>
                  </a:lnTo>
                  <a:lnTo>
                    <a:pt x="4967859" y="3859356"/>
                  </a:lnTo>
                  <a:lnTo>
                    <a:pt x="4967859" y="3861260"/>
                  </a:lnTo>
                  <a:lnTo>
                    <a:pt x="4968715" y="3860308"/>
                  </a:lnTo>
                  <a:lnTo>
                    <a:pt x="4971379" y="3862402"/>
                  </a:lnTo>
                  <a:lnTo>
                    <a:pt x="4971379" y="3857642"/>
                  </a:lnTo>
                  <a:lnTo>
                    <a:pt x="4974139" y="3854977"/>
                  </a:lnTo>
                  <a:lnTo>
                    <a:pt x="4976327" y="3855453"/>
                  </a:lnTo>
                  <a:lnTo>
                    <a:pt x="4981466" y="3856785"/>
                  </a:lnTo>
                  <a:lnTo>
                    <a:pt x="4986985" y="3858118"/>
                  </a:lnTo>
                  <a:lnTo>
                    <a:pt x="4988126" y="3852501"/>
                  </a:lnTo>
                  <a:lnTo>
                    <a:pt x="4988126" y="3852501"/>
                  </a:lnTo>
                  <a:lnTo>
                    <a:pt x="4988793" y="3856119"/>
                  </a:lnTo>
                  <a:lnTo>
                    <a:pt x="4994597" y="3854405"/>
                  </a:lnTo>
                  <a:lnTo>
                    <a:pt x="5005254" y="3851169"/>
                  </a:lnTo>
                  <a:lnTo>
                    <a:pt x="5009536" y="3853644"/>
                  </a:lnTo>
                  <a:lnTo>
                    <a:pt x="5012105" y="3971690"/>
                  </a:lnTo>
                  <a:lnTo>
                    <a:pt x="5012105" y="3971690"/>
                  </a:lnTo>
                  <a:lnTo>
                    <a:pt x="5012676" y="4000250"/>
                  </a:lnTo>
                  <a:lnTo>
                    <a:pt x="5012676" y="4000250"/>
                  </a:lnTo>
                  <a:lnTo>
                    <a:pt x="5013342" y="4028809"/>
                  </a:lnTo>
                  <a:cubicBezTo>
                    <a:pt x="5013342" y="4045945"/>
                    <a:pt x="5014198" y="4065175"/>
                    <a:pt x="5014579" y="4084691"/>
                  </a:cubicBezTo>
                  <a:lnTo>
                    <a:pt x="5016101" y="4151330"/>
                  </a:lnTo>
                  <a:cubicBezTo>
                    <a:pt x="5016101" y="4157233"/>
                    <a:pt x="5016101" y="4162849"/>
                    <a:pt x="5016101" y="4167990"/>
                  </a:cubicBezTo>
                  <a:lnTo>
                    <a:pt x="5016101" y="4185221"/>
                  </a:lnTo>
                  <a:cubicBezTo>
                    <a:pt x="5016101" y="4188077"/>
                    <a:pt x="5016101" y="4190552"/>
                    <a:pt x="5016101" y="4192837"/>
                  </a:cubicBezTo>
                  <a:lnTo>
                    <a:pt x="5016101" y="4200548"/>
                  </a:lnTo>
                  <a:cubicBezTo>
                    <a:pt x="5016045" y="4201472"/>
                    <a:pt x="5016045" y="4202385"/>
                    <a:pt x="5016101" y="4203309"/>
                  </a:cubicBezTo>
                  <a:lnTo>
                    <a:pt x="5016101" y="4208926"/>
                  </a:lnTo>
                  <a:lnTo>
                    <a:pt x="5020098" y="4209973"/>
                  </a:lnTo>
                  <a:lnTo>
                    <a:pt x="5022858" y="4210639"/>
                  </a:lnTo>
                  <a:lnTo>
                    <a:pt x="5028186" y="4221301"/>
                  </a:lnTo>
                  <a:lnTo>
                    <a:pt x="5029137" y="4223301"/>
                  </a:lnTo>
                  <a:lnTo>
                    <a:pt x="5031326" y="4224062"/>
                  </a:lnTo>
                  <a:lnTo>
                    <a:pt x="5037797" y="4226156"/>
                  </a:lnTo>
                  <a:lnTo>
                    <a:pt x="5035798" y="4232059"/>
                  </a:lnTo>
                  <a:lnTo>
                    <a:pt x="5044838" y="4232059"/>
                  </a:lnTo>
                  <a:lnTo>
                    <a:pt x="5049881" y="4245386"/>
                  </a:lnTo>
                  <a:lnTo>
                    <a:pt x="5050642" y="4247100"/>
                  </a:lnTo>
                  <a:lnTo>
                    <a:pt x="5052165" y="4248052"/>
                  </a:lnTo>
                  <a:lnTo>
                    <a:pt x="5056542" y="4250718"/>
                  </a:lnTo>
                  <a:lnTo>
                    <a:pt x="5059967" y="4267758"/>
                  </a:lnTo>
                  <a:lnTo>
                    <a:pt x="5060633" y="4270805"/>
                  </a:lnTo>
                  <a:lnTo>
                    <a:pt x="5062441" y="4271471"/>
                  </a:lnTo>
                  <a:lnTo>
                    <a:pt x="5056161" y="4292129"/>
                  </a:lnTo>
                  <a:lnTo>
                    <a:pt x="5055400" y="4294985"/>
                  </a:lnTo>
                  <a:lnTo>
                    <a:pt x="5057208" y="4297175"/>
                  </a:lnTo>
                  <a:lnTo>
                    <a:pt x="5068817" y="4311454"/>
                  </a:lnTo>
                  <a:lnTo>
                    <a:pt x="5070910" y="4313930"/>
                  </a:lnTo>
                  <a:lnTo>
                    <a:pt x="5074145" y="4313263"/>
                  </a:lnTo>
                  <a:lnTo>
                    <a:pt x="5077856" y="4312502"/>
                  </a:lnTo>
                  <a:lnTo>
                    <a:pt x="5076238" y="4313263"/>
                  </a:lnTo>
                  <a:lnTo>
                    <a:pt x="5068531" y="4316310"/>
                  </a:lnTo>
                  <a:lnTo>
                    <a:pt x="5074335" y="4322117"/>
                  </a:lnTo>
                  <a:lnTo>
                    <a:pt x="5079569" y="4327257"/>
                  </a:lnTo>
                  <a:lnTo>
                    <a:pt x="5081187" y="4328876"/>
                  </a:lnTo>
                  <a:lnTo>
                    <a:pt x="5083755" y="4328876"/>
                  </a:lnTo>
                  <a:lnTo>
                    <a:pt x="5084421" y="4334493"/>
                  </a:lnTo>
                  <a:lnTo>
                    <a:pt x="5084421" y="4337063"/>
                  </a:lnTo>
                  <a:lnTo>
                    <a:pt x="5086705" y="4338396"/>
                  </a:lnTo>
                  <a:lnTo>
                    <a:pt x="5090511" y="4340776"/>
                  </a:lnTo>
                  <a:lnTo>
                    <a:pt x="5090511" y="4348296"/>
                  </a:lnTo>
                  <a:lnTo>
                    <a:pt x="5091178" y="4348296"/>
                  </a:lnTo>
                  <a:lnTo>
                    <a:pt x="5087466" y="4354104"/>
                  </a:lnTo>
                  <a:lnTo>
                    <a:pt x="5084517" y="4358673"/>
                  </a:lnTo>
                  <a:lnTo>
                    <a:pt x="5089084" y="4361624"/>
                  </a:lnTo>
                  <a:lnTo>
                    <a:pt x="5100788" y="4369050"/>
                  </a:lnTo>
                  <a:lnTo>
                    <a:pt x="5100788" y="4378189"/>
                  </a:lnTo>
                  <a:lnTo>
                    <a:pt x="5103262" y="4379807"/>
                  </a:lnTo>
                  <a:lnTo>
                    <a:pt x="5104689" y="4380759"/>
                  </a:lnTo>
                  <a:lnTo>
                    <a:pt x="5104689" y="4393421"/>
                  </a:lnTo>
                  <a:lnTo>
                    <a:pt x="5108400" y="4394658"/>
                  </a:lnTo>
                  <a:lnTo>
                    <a:pt x="5112301" y="4395896"/>
                  </a:lnTo>
                  <a:lnTo>
                    <a:pt x="5114966" y="4396848"/>
                  </a:lnTo>
                  <a:lnTo>
                    <a:pt x="5115632" y="4396277"/>
                  </a:lnTo>
                  <a:lnTo>
                    <a:pt x="5116869" y="4400751"/>
                  </a:lnTo>
                  <a:lnTo>
                    <a:pt x="5114015" y="4403702"/>
                  </a:lnTo>
                  <a:lnTo>
                    <a:pt x="5109257" y="4408367"/>
                  </a:lnTo>
                  <a:lnTo>
                    <a:pt x="5114871" y="4412080"/>
                  </a:lnTo>
                  <a:lnTo>
                    <a:pt x="5119153" y="4414935"/>
                  </a:lnTo>
                  <a:lnTo>
                    <a:pt x="5118106" y="4418077"/>
                  </a:lnTo>
                  <a:lnTo>
                    <a:pt x="5119153" y="4419219"/>
                  </a:lnTo>
                  <a:lnTo>
                    <a:pt x="5113919" y="4422171"/>
                  </a:lnTo>
                  <a:lnTo>
                    <a:pt x="5111541" y="4423503"/>
                  </a:lnTo>
                  <a:lnTo>
                    <a:pt x="5111541" y="4426169"/>
                  </a:lnTo>
                  <a:lnTo>
                    <a:pt x="5110303" y="4435213"/>
                  </a:lnTo>
                  <a:lnTo>
                    <a:pt x="5109637" y="4439687"/>
                  </a:lnTo>
                  <a:lnTo>
                    <a:pt x="5113919" y="4441115"/>
                  </a:lnTo>
                  <a:lnTo>
                    <a:pt x="5117154" y="4442162"/>
                  </a:lnTo>
                  <a:lnTo>
                    <a:pt x="5115346" y="4443400"/>
                  </a:lnTo>
                  <a:lnTo>
                    <a:pt x="5115346" y="4448541"/>
                  </a:lnTo>
                  <a:lnTo>
                    <a:pt x="5113919" y="4449493"/>
                  </a:lnTo>
                  <a:lnTo>
                    <a:pt x="5109923" y="4452158"/>
                  </a:lnTo>
                  <a:lnTo>
                    <a:pt x="5112016" y="4456442"/>
                  </a:lnTo>
                  <a:lnTo>
                    <a:pt x="5114205" y="4460726"/>
                  </a:lnTo>
                  <a:lnTo>
                    <a:pt x="5111255" y="4463677"/>
                  </a:lnTo>
                  <a:lnTo>
                    <a:pt x="5113729" y="4467390"/>
                  </a:lnTo>
                  <a:lnTo>
                    <a:pt x="5114300" y="4468247"/>
                  </a:lnTo>
                  <a:lnTo>
                    <a:pt x="5103357" y="4484526"/>
                  </a:lnTo>
                  <a:lnTo>
                    <a:pt x="5100883" y="4488334"/>
                  </a:lnTo>
                  <a:lnTo>
                    <a:pt x="5104023" y="4491475"/>
                  </a:lnTo>
                  <a:lnTo>
                    <a:pt x="5104784" y="4492142"/>
                  </a:lnTo>
                  <a:lnTo>
                    <a:pt x="5104214" y="4496711"/>
                  </a:lnTo>
                  <a:lnTo>
                    <a:pt x="5098028" y="4499377"/>
                  </a:lnTo>
                  <a:lnTo>
                    <a:pt x="5095745" y="4500329"/>
                  </a:lnTo>
                  <a:lnTo>
                    <a:pt x="5094984" y="4502614"/>
                  </a:lnTo>
                  <a:lnTo>
                    <a:pt x="5093652" y="4506707"/>
                  </a:lnTo>
                  <a:lnTo>
                    <a:pt x="5089560" y="4506707"/>
                  </a:lnTo>
                  <a:lnTo>
                    <a:pt x="5089560" y="4518131"/>
                  </a:lnTo>
                  <a:lnTo>
                    <a:pt x="5088323" y="4518131"/>
                  </a:lnTo>
                  <a:lnTo>
                    <a:pt x="5085469" y="4518892"/>
                  </a:lnTo>
                  <a:lnTo>
                    <a:pt x="5084612" y="4521844"/>
                  </a:lnTo>
                  <a:lnTo>
                    <a:pt x="5082043" y="4530888"/>
                  </a:lnTo>
                  <a:lnTo>
                    <a:pt x="5081187" y="4533934"/>
                  </a:lnTo>
                  <a:lnTo>
                    <a:pt x="5083375" y="4536219"/>
                  </a:lnTo>
                  <a:lnTo>
                    <a:pt x="5086610" y="4539360"/>
                  </a:lnTo>
                  <a:lnTo>
                    <a:pt x="5085754" y="4544406"/>
                  </a:lnTo>
                  <a:lnTo>
                    <a:pt x="5085754" y="4545834"/>
                  </a:lnTo>
                  <a:lnTo>
                    <a:pt x="5086325" y="4547262"/>
                  </a:lnTo>
                  <a:lnTo>
                    <a:pt x="5088989" y="4554211"/>
                  </a:lnTo>
                  <a:lnTo>
                    <a:pt x="5082424" y="4560780"/>
                  </a:lnTo>
                  <a:lnTo>
                    <a:pt x="5081282" y="4561922"/>
                  </a:lnTo>
                  <a:lnTo>
                    <a:pt x="5081282" y="4563541"/>
                  </a:lnTo>
                  <a:lnTo>
                    <a:pt x="5078713" y="4576488"/>
                  </a:lnTo>
                  <a:lnTo>
                    <a:pt x="5078713" y="4578296"/>
                  </a:lnTo>
                  <a:lnTo>
                    <a:pt x="5079569" y="4580010"/>
                  </a:lnTo>
                  <a:lnTo>
                    <a:pt x="5083470" y="4587721"/>
                  </a:lnTo>
                  <a:lnTo>
                    <a:pt x="5084232" y="4589339"/>
                  </a:lnTo>
                  <a:lnTo>
                    <a:pt x="5085849" y="4590196"/>
                  </a:lnTo>
                  <a:lnTo>
                    <a:pt x="5090226" y="4592386"/>
                  </a:lnTo>
                  <a:lnTo>
                    <a:pt x="5089370" y="4600192"/>
                  </a:lnTo>
                  <a:lnTo>
                    <a:pt x="5088037" y="4609046"/>
                  </a:lnTo>
                  <a:lnTo>
                    <a:pt x="5088037" y="4610379"/>
                  </a:lnTo>
                  <a:lnTo>
                    <a:pt x="5088037" y="4611616"/>
                  </a:lnTo>
                  <a:lnTo>
                    <a:pt x="5091748" y="4622754"/>
                  </a:lnTo>
                  <a:lnTo>
                    <a:pt x="5088133" y="4632274"/>
                  </a:lnTo>
                  <a:lnTo>
                    <a:pt x="5087562" y="4633607"/>
                  </a:lnTo>
                  <a:lnTo>
                    <a:pt x="5087562" y="4635035"/>
                  </a:lnTo>
                  <a:lnTo>
                    <a:pt x="5088418" y="4640652"/>
                  </a:lnTo>
                  <a:lnTo>
                    <a:pt x="5078046" y="4655598"/>
                  </a:lnTo>
                  <a:lnTo>
                    <a:pt x="5087086" y="4661786"/>
                  </a:lnTo>
                  <a:lnTo>
                    <a:pt x="5098694" y="4645031"/>
                  </a:lnTo>
                  <a:lnTo>
                    <a:pt x="5099932" y="4643222"/>
                  </a:lnTo>
                  <a:lnTo>
                    <a:pt x="5099932" y="4641032"/>
                  </a:lnTo>
                  <a:lnTo>
                    <a:pt x="5098885" y="4634749"/>
                  </a:lnTo>
                  <a:lnTo>
                    <a:pt x="5101549" y="4627800"/>
                  </a:lnTo>
                  <a:lnTo>
                    <a:pt x="5102120" y="4627800"/>
                  </a:lnTo>
                  <a:lnTo>
                    <a:pt x="5111636" y="4623040"/>
                  </a:lnTo>
                  <a:lnTo>
                    <a:pt x="5102120" y="4618090"/>
                  </a:lnTo>
                  <a:lnTo>
                    <a:pt x="5101549" y="4618090"/>
                  </a:lnTo>
                  <a:lnTo>
                    <a:pt x="5098790" y="4609807"/>
                  </a:lnTo>
                  <a:lnTo>
                    <a:pt x="5099836" y="4602001"/>
                  </a:lnTo>
                  <a:lnTo>
                    <a:pt x="5101169" y="4590292"/>
                  </a:lnTo>
                  <a:lnTo>
                    <a:pt x="5101169" y="4586484"/>
                  </a:lnTo>
                  <a:lnTo>
                    <a:pt x="5097743" y="4584770"/>
                  </a:lnTo>
                  <a:lnTo>
                    <a:pt x="5091653" y="4581724"/>
                  </a:lnTo>
                  <a:lnTo>
                    <a:pt x="5089370" y="4577249"/>
                  </a:lnTo>
                  <a:lnTo>
                    <a:pt x="5091273" y="4567729"/>
                  </a:lnTo>
                  <a:lnTo>
                    <a:pt x="5099170" y="4559828"/>
                  </a:lnTo>
                  <a:lnTo>
                    <a:pt x="5101644" y="4557353"/>
                  </a:lnTo>
                  <a:lnTo>
                    <a:pt x="5100407" y="4554021"/>
                  </a:lnTo>
                  <a:lnTo>
                    <a:pt x="5096982" y="4545167"/>
                  </a:lnTo>
                  <a:lnTo>
                    <a:pt x="5098124" y="4538789"/>
                  </a:lnTo>
                  <a:lnTo>
                    <a:pt x="5098124" y="4536028"/>
                  </a:lnTo>
                  <a:lnTo>
                    <a:pt x="5096220" y="4534124"/>
                  </a:lnTo>
                  <a:lnTo>
                    <a:pt x="5093271" y="4531173"/>
                  </a:lnTo>
                  <a:lnTo>
                    <a:pt x="5094127" y="4528127"/>
                  </a:lnTo>
                  <a:lnTo>
                    <a:pt x="5100313" y="4526413"/>
                  </a:lnTo>
                  <a:lnTo>
                    <a:pt x="5109162" y="4523843"/>
                  </a:lnTo>
                  <a:lnTo>
                    <a:pt x="5102596" y="4517274"/>
                  </a:lnTo>
                  <a:lnTo>
                    <a:pt x="5101739" y="4516417"/>
                  </a:lnTo>
                  <a:lnTo>
                    <a:pt x="5102596" y="4513847"/>
                  </a:lnTo>
                  <a:lnTo>
                    <a:pt x="5104404" y="4508421"/>
                  </a:lnTo>
                  <a:lnTo>
                    <a:pt x="5111255" y="4505469"/>
                  </a:lnTo>
                  <a:lnTo>
                    <a:pt x="5114109" y="4504232"/>
                  </a:lnTo>
                  <a:lnTo>
                    <a:pt x="5114109" y="4501186"/>
                  </a:lnTo>
                  <a:lnTo>
                    <a:pt x="5115346" y="4490809"/>
                  </a:lnTo>
                  <a:lnTo>
                    <a:pt x="5115346" y="4488143"/>
                  </a:lnTo>
                  <a:lnTo>
                    <a:pt x="5114015" y="4486906"/>
                  </a:lnTo>
                  <a:lnTo>
                    <a:pt x="5124481" y="4471198"/>
                  </a:lnTo>
                  <a:lnTo>
                    <a:pt x="5126480" y="4468152"/>
                  </a:lnTo>
                  <a:lnTo>
                    <a:pt x="5124481" y="4465201"/>
                  </a:lnTo>
                  <a:lnTo>
                    <a:pt x="5124481" y="4465201"/>
                  </a:lnTo>
                  <a:lnTo>
                    <a:pt x="5126670" y="4463011"/>
                  </a:lnTo>
                  <a:lnTo>
                    <a:pt x="5124862" y="4459489"/>
                  </a:lnTo>
                  <a:lnTo>
                    <a:pt x="5123149" y="4456061"/>
                  </a:lnTo>
                  <a:lnTo>
                    <a:pt x="5125528" y="4454538"/>
                  </a:lnTo>
                  <a:lnTo>
                    <a:pt x="5125528" y="4449398"/>
                  </a:lnTo>
                  <a:lnTo>
                    <a:pt x="5126955" y="4448350"/>
                  </a:lnTo>
                  <a:lnTo>
                    <a:pt x="5130095" y="4446256"/>
                  </a:lnTo>
                  <a:lnTo>
                    <a:pt x="5129239" y="4442543"/>
                  </a:lnTo>
                  <a:lnTo>
                    <a:pt x="5127907" y="4437402"/>
                  </a:lnTo>
                  <a:lnTo>
                    <a:pt x="5127145" y="4434547"/>
                  </a:lnTo>
                  <a:lnTo>
                    <a:pt x="5124386" y="4433595"/>
                  </a:lnTo>
                  <a:lnTo>
                    <a:pt x="5120865" y="4432357"/>
                  </a:lnTo>
                  <a:lnTo>
                    <a:pt x="5120865" y="4430548"/>
                  </a:lnTo>
                  <a:lnTo>
                    <a:pt x="5130381" y="4425407"/>
                  </a:lnTo>
                  <a:lnTo>
                    <a:pt x="5136661" y="4421885"/>
                  </a:lnTo>
                  <a:lnTo>
                    <a:pt x="5135138" y="4416268"/>
                  </a:lnTo>
                  <a:lnTo>
                    <a:pt x="5133616" y="4414745"/>
                  </a:lnTo>
                  <a:lnTo>
                    <a:pt x="5133616" y="4414079"/>
                  </a:lnTo>
                  <a:lnTo>
                    <a:pt x="5134853" y="4410175"/>
                  </a:lnTo>
                  <a:lnTo>
                    <a:pt x="5131427" y="4407891"/>
                  </a:lnTo>
                  <a:lnTo>
                    <a:pt x="5129239" y="4406368"/>
                  </a:lnTo>
                  <a:lnTo>
                    <a:pt x="5129239" y="4406368"/>
                  </a:lnTo>
                  <a:lnTo>
                    <a:pt x="5131522" y="4404083"/>
                  </a:lnTo>
                  <a:lnTo>
                    <a:pt x="5130571" y="4400941"/>
                  </a:lnTo>
                  <a:lnTo>
                    <a:pt x="5130000" y="4398847"/>
                  </a:lnTo>
                  <a:lnTo>
                    <a:pt x="5130856" y="4398847"/>
                  </a:lnTo>
                  <a:lnTo>
                    <a:pt x="5130856" y="4384377"/>
                  </a:lnTo>
                  <a:lnTo>
                    <a:pt x="5127051" y="4383139"/>
                  </a:lnTo>
                  <a:lnTo>
                    <a:pt x="5123244" y="4381806"/>
                  </a:lnTo>
                  <a:lnTo>
                    <a:pt x="5120580" y="4380950"/>
                  </a:lnTo>
                  <a:lnTo>
                    <a:pt x="5118296" y="4382568"/>
                  </a:lnTo>
                  <a:lnTo>
                    <a:pt x="5118296" y="4382568"/>
                  </a:lnTo>
                  <a:lnTo>
                    <a:pt x="5118296" y="4374762"/>
                  </a:lnTo>
                  <a:lnTo>
                    <a:pt x="5115822" y="4373048"/>
                  </a:lnTo>
                  <a:lnTo>
                    <a:pt x="5114395" y="4372191"/>
                  </a:lnTo>
                  <a:lnTo>
                    <a:pt x="5114395" y="4365623"/>
                  </a:lnTo>
                  <a:lnTo>
                    <a:pt x="5111921" y="4364004"/>
                  </a:lnTo>
                  <a:lnTo>
                    <a:pt x="5102406" y="4357911"/>
                  </a:lnTo>
                  <a:lnTo>
                    <a:pt x="5108496" y="4348392"/>
                  </a:lnTo>
                  <a:lnTo>
                    <a:pt x="5113824" y="4340014"/>
                  </a:lnTo>
                  <a:lnTo>
                    <a:pt x="5104309" y="4340014"/>
                  </a:lnTo>
                  <a:lnTo>
                    <a:pt x="5104309" y="4337253"/>
                  </a:lnTo>
                  <a:lnTo>
                    <a:pt x="5101644" y="4335635"/>
                  </a:lnTo>
                  <a:lnTo>
                    <a:pt x="5097457" y="4333160"/>
                  </a:lnTo>
                  <a:lnTo>
                    <a:pt x="5096506" y="4325449"/>
                  </a:lnTo>
                  <a:lnTo>
                    <a:pt x="5095935" y="4320689"/>
                  </a:lnTo>
                  <a:lnTo>
                    <a:pt x="5092224" y="4320689"/>
                  </a:lnTo>
                  <a:lnTo>
                    <a:pt x="5094698" y="4315643"/>
                  </a:lnTo>
                  <a:lnTo>
                    <a:pt x="5097172" y="4310788"/>
                  </a:lnTo>
                  <a:lnTo>
                    <a:pt x="5092319" y="4308313"/>
                  </a:lnTo>
                  <a:lnTo>
                    <a:pt x="5084517" y="4304505"/>
                  </a:lnTo>
                  <a:lnTo>
                    <a:pt x="5082899" y="4303648"/>
                  </a:lnTo>
                  <a:lnTo>
                    <a:pt x="5080996" y="4303648"/>
                  </a:lnTo>
                  <a:lnTo>
                    <a:pt x="5077761" y="4304315"/>
                  </a:lnTo>
                  <a:lnTo>
                    <a:pt x="5070053" y="4294795"/>
                  </a:lnTo>
                  <a:lnTo>
                    <a:pt x="5077000" y="4271757"/>
                  </a:lnTo>
                  <a:lnTo>
                    <a:pt x="5078522" y="4266711"/>
                  </a:lnTo>
                  <a:lnTo>
                    <a:pt x="5073479" y="4265093"/>
                  </a:lnTo>
                  <a:lnTo>
                    <a:pt x="5072623" y="4265093"/>
                  </a:lnTo>
                  <a:lnTo>
                    <a:pt x="5069388" y="4248814"/>
                  </a:lnTo>
                  <a:lnTo>
                    <a:pt x="5068817" y="4246434"/>
                  </a:lnTo>
                  <a:lnTo>
                    <a:pt x="5066818" y="4245196"/>
                  </a:lnTo>
                  <a:lnTo>
                    <a:pt x="5061965" y="4242245"/>
                  </a:lnTo>
                  <a:lnTo>
                    <a:pt x="5056256" y="4227204"/>
                  </a:lnTo>
                  <a:lnTo>
                    <a:pt x="5054829" y="4223681"/>
                  </a:lnTo>
                  <a:lnTo>
                    <a:pt x="5053497" y="4223681"/>
                  </a:lnTo>
                  <a:lnTo>
                    <a:pt x="5054163" y="4221872"/>
                  </a:lnTo>
                  <a:lnTo>
                    <a:pt x="5048929" y="4220159"/>
                  </a:lnTo>
                  <a:lnTo>
                    <a:pt x="5039414" y="4217017"/>
                  </a:lnTo>
                  <a:lnTo>
                    <a:pt x="5033990" y="4206070"/>
                  </a:lnTo>
                  <a:lnTo>
                    <a:pt x="5032849" y="4203785"/>
                  </a:lnTo>
                  <a:lnTo>
                    <a:pt x="5030374" y="4203214"/>
                  </a:lnTo>
                  <a:lnTo>
                    <a:pt x="5029233" y="4203214"/>
                  </a:lnTo>
                  <a:lnTo>
                    <a:pt x="5024380" y="3979116"/>
                  </a:lnTo>
                  <a:lnTo>
                    <a:pt x="5391862" y="3970167"/>
                  </a:lnTo>
                  <a:lnTo>
                    <a:pt x="5552291" y="3962837"/>
                  </a:lnTo>
                  <a:lnTo>
                    <a:pt x="5547913" y="3972928"/>
                  </a:lnTo>
                  <a:lnTo>
                    <a:pt x="5546772" y="3975689"/>
                  </a:lnTo>
                  <a:lnTo>
                    <a:pt x="5548484" y="3978164"/>
                  </a:lnTo>
                  <a:lnTo>
                    <a:pt x="5551054" y="3981972"/>
                  </a:lnTo>
                  <a:lnTo>
                    <a:pt x="5551814" y="3983209"/>
                  </a:lnTo>
                  <a:lnTo>
                    <a:pt x="5553147" y="3983876"/>
                  </a:lnTo>
                  <a:lnTo>
                    <a:pt x="5558285" y="3986446"/>
                  </a:lnTo>
                  <a:lnTo>
                    <a:pt x="5560949" y="3987779"/>
                  </a:lnTo>
                  <a:lnTo>
                    <a:pt x="5563519" y="3986255"/>
                  </a:lnTo>
                  <a:lnTo>
                    <a:pt x="5569989" y="3982353"/>
                  </a:lnTo>
                  <a:lnTo>
                    <a:pt x="5572653" y="3980734"/>
                  </a:lnTo>
                  <a:lnTo>
                    <a:pt x="5572653" y="3977402"/>
                  </a:lnTo>
                  <a:lnTo>
                    <a:pt x="5572653" y="3984256"/>
                  </a:lnTo>
                  <a:lnTo>
                    <a:pt x="5563138" y="3991492"/>
                  </a:lnTo>
                  <a:lnTo>
                    <a:pt x="5561425" y="3992824"/>
                  </a:lnTo>
                  <a:lnTo>
                    <a:pt x="5561425" y="3995014"/>
                  </a:lnTo>
                  <a:lnTo>
                    <a:pt x="5558856" y="4013102"/>
                  </a:lnTo>
                  <a:lnTo>
                    <a:pt x="5558095" y="4018052"/>
                  </a:lnTo>
                  <a:lnTo>
                    <a:pt x="5563042" y="4019194"/>
                  </a:lnTo>
                  <a:lnTo>
                    <a:pt x="5573605" y="4021574"/>
                  </a:lnTo>
                  <a:lnTo>
                    <a:pt x="5575413" y="4022717"/>
                  </a:lnTo>
                  <a:lnTo>
                    <a:pt x="5563994" y="4036140"/>
                  </a:lnTo>
                  <a:lnTo>
                    <a:pt x="5561140" y="4039472"/>
                  </a:lnTo>
                  <a:lnTo>
                    <a:pt x="5563709" y="4042994"/>
                  </a:lnTo>
                  <a:lnTo>
                    <a:pt x="5571416" y="4053275"/>
                  </a:lnTo>
                  <a:lnTo>
                    <a:pt x="5573795" y="4056417"/>
                  </a:lnTo>
                  <a:lnTo>
                    <a:pt x="5575222" y="4055941"/>
                  </a:lnTo>
                  <a:lnTo>
                    <a:pt x="5576079" y="4057560"/>
                  </a:lnTo>
                  <a:lnTo>
                    <a:pt x="5576079" y="4057560"/>
                  </a:lnTo>
                  <a:lnTo>
                    <a:pt x="5570940" y="4062795"/>
                  </a:lnTo>
                  <a:lnTo>
                    <a:pt x="5569418" y="4064319"/>
                  </a:lnTo>
                  <a:lnTo>
                    <a:pt x="5569418" y="4075647"/>
                  </a:lnTo>
                  <a:lnTo>
                    <a:pt x="5571416" y="4077266"/>
                  </a:lnTo>
                  <a:lnTo>
                    <a:pt x="5584357" y="4087642"/>
                  </a:lnTo>
                  <a:lnTo>
                    <a:pt x="5586070" y="4089070"/>
                  </a:lnTo>
                  <a:lnTo>
                    <a:pt x="5588258" y="4089070"/>
                  </a:lnTo>
                  <a:lnTo>
                    <a:pt x="5597774" y="4088118"/>
                  </a:lnTo>
                  <a:lnTo>
                    <a:pt x="5593873" y="4090784"/>
                  </a:lnTo>
                  <a:lnTo>
                    <a:pt x="5589591" y="4093545"/>
                  </a:lnTo>
                  <a:lnTo>
                    <a:pt x="5592160" y="4098019"/>
                  </a:lnTo>
                  <a:lnTo>
                    <a:pt x="5597298" y="4107063"/>
                  </a:lnTo>
                  <a:lnTo>
                    <a:pt x="5598725" y="4109538"/>
                  </a:lnTo>
                  <a:lnTo>
                    <a:pt x="5601485" y="4109538"/>
                  </a:lnTo>
                  <a:lnTo>
                    <a:pt x="5609287" y="4110299"/>
                  </a:lnTo>
                  <a:lnTo>
                    <a:pt x="5602246" y="4111728"/>
                  </a:lnTo>
                  <a:lnTo>
                    <a:pt x="5597108" y="4112679"/>
                  </a:lnTo>
                  <a:lnTo>
                    <a:pt x="5597869" y="4117915"/>
                  </a:lnTo>
                  <a:lnTo>
                    <a:pt x="5599011" y="4125246"/>
                  </a:lnTo>
                  <a:lnTo>
                    <a:pt x="5595014" y="4123627"/>
                  </a:lnTo>
                  <a:lnTo>
                    <a:pt x="5592160" y="4122485"/>
                  </a:lnTo>
                  <a:lnTo>
                    <a:pt x="5589686" y="4124294"/>
                  </a:lnTo>
                  <a:lnTo>
                    <a:pt x="5581693" y="4130386"/>
                  </a:lnTo>
                  <a:lnTo>
                    <a:pt x="5580551" y="4130386"/>
                  </a:lnTo>
                  <a:lnTo>
                    <a:pt x="5578648" y="4129720"/>
                  </a:lnTo>
                  <a:lnTo>
                    <a:pt x="5576840" y="4130482"/>
                  </a:lnTo>
                  <a:lnTo>
                    <a:pt x="5570369" y="4133052"/>
                  </a:lnTo>
                  <a:lnTo>
                    <a:pt x="5567895" y="4134004"/>
                  </a:lnTo>
                  <a:lnTo>
                    <a:pt x="5567135" y="4136574"/>
                  </a:lnTo>
                  <a:lnTo>
                    <a:pt x="5564470" y="4146094"/>
                  </a:lnTo>
                  <a:lnTo>
                    <a:pt x="5564470" y="4147903"/>
                  </a:lnTo>
                  <a:lnTo>
                    <a:pt x="5565136" y="4149616"/>
                  </a:lnTo>
                  <a:lnTo>
                    <a:pt x="5567800" y="4156090"/>
                  </a:lnTo>
                  <a:lnTo>
                    <a:pt x="5568943" y="4158946"/>
                  </a:lnTo>
                  <a:lnTo>
                    <a:pt x="5572082" y="4159422"/>
                  </a:lnTo>
                  <a:lnTo>
                    <a:pt x="5581027" y="4160755"/>
                  </a:lnTo>
                  <a:lnTo>
                    <a:pt x="5582739" y="4160755"/>
                  </a:lnTo>
                  <a:lnTo>
                    <a:pt x="5584262" y="4159898"/>
                  </a:lnTo>
                  <a:lnTo>
                    <a:pt x="5587021" y="4158565"/>
                  </a:lnTo>
                  <a:lnTo>
                    <a:pt x="5587021" y="4158565"/>
                  </a:lnTo>
                  <a:lnTo>
                    <a:pt x="5585594" y="4159803"/>
                  </a:lnTo>
                  <a:lnTo>
                    <a:pt x="5583405" y="4161802"/>
                  </a:lnTo>
                  <a:lnTo>
                    <a:pt x="5583405" y="4163516"/>
                  </a:lnTo>
                  <a:lnTo>
                    <a:pt x="5582549" y="4162659"/>
                  </a:lnTo>
                  <a:lnTo>
                    <a:pt x="5580171" y="4160279"/>
                  </a:lnTo>
                  <a:lnTo>
                    <a:pt x="5577030" y="4161326"/>
                  </a:lnTo>
                  <a:lnTo>
                    <a:pt x="5573129" y="4162659"/>
                  </a:lnTo>
                  <a:lnTo>
                    <a:pt x="5567991" y="4164277"/>
                  </a:lnTo>
                  <a:lnTo>
                    <a:pt x="5569703" y="4169513"/>
                  </a:lnTo>
                  <a:lnTo>
                    <a:pt x="5570940" y="4173321"/>
                  </a:lnTo>
                  <a:lnTo>
                    <a:pt x="5571702" y="4175796"/>
                  </a:lnTo>
                  <a:lnTo>
                    <a:pt x="5574176" y="4176748"/>
                  </a:lnTo>
                  <a:lnTo>
                    <a:pt x="5582549" y="4179890"/>
                  </a:lnTo>
                  <a:lnTo>
                    <a:pt x="5582549" y="4179890"/>
                  </a:lnTo>
                  <a:lnTo>
                    <a:pt x="5579790" y="4183222"/>
                  </a:lnTo>
                  <a:lnTo>
                    <a:pt x="5571607" y="4184269"/>
                  </a:lnTo>
                  <a:lnTo>
                    <a:pt x="5568372" y="4184269"/>
                  </a:lnTo>
                  <a:lnTo>
                    <a:pt x="5567135" y="4187315"/>
                  </a:lnTo>
                  <a:lnTo>
                    <a:pt x="5561140" y="4203023"/>
                  </a:lnTo>
                  <a:lnTo>
                    <a:pt x="5551625" y="4212543"/>
                  </a:lnTo>
                  <a:lnTo>
                    <a:pt x="5551625" y="4211877"/>
                  </a:lnTo>
                  <a:lnTo>
                    <a:pt x="5546772" y="4214257"/>
                  </a:lnTo>
                  <a:lnTo>
                    <a:pt x="5539064" y="4218160"/>
                  </a:lnTo>
                  <a:lnTo>
                    <a:pt x="5536971" y="4219207"/>
                  </a:lnTo>
                  <a:lnTo>
                    <a:pt x="5536210" y="4221397"/>
                  </a:lnTo>
                  <a:lnTo>
                    <a:pt x="5531071" y="4238247"/>
                  </a:lnTo>
                  <a:lnTo>
                    <a:pt x="5529358" y="4243864"/>
                  </a:lnTo>
                  <a:lnTo>
                    <a:pt x="5528312" y="4244625"/>
                  </a:lnTo>
                  <a:lnTo>
                    <a:pt x="5528312" y="4265378"/>
                  </a:lnTo>
                  <a:lnTo>
                    <a:pt x="5527170" y="4267282"/>
                  </a:lnTo>
                  <a:lnTo>
                    <a:pt x="5511565" y="4264141"/>
                  </a:lnTo>
                  <a:lnTo>
                    <a:pt x="5502811" y="4262427"/>
                  </a:lnTo>
                  <a:lnTo>
                    <a:pt x="5505285" y="4270995"/>
                  </a:lnTo>
                  <a:lnTo>
                    <a:pt x="5507854" y="4280039"/>
                  </a:lnTo>
                  <a:lnTo>
                    <a:pt x="5508995" y="4283942"/>
                  </a:lnTo>
                  <a:lnTo>
                    <a:pt x="5522602" y="4283942"/>
                  </a:lnTo>
                  <a:lnTo>
                    <a:pt x="5508995" y="4291844"/>
                  </a:lnTo>
                  <a:lnTo>
                    <a:pt x="5506046" y="4293557"/>
                  </a:lnTo>
                  <a:lnTo>
                    <a:pt x="5506046" y="4296984"/>
                  </a:lnTo>
                  <a:lnTo>
                    <a:pt x="5507188" y="4311264"/>
                  </a:lnTo>
                  <a:lnTo>
                    <a:pt x="5504809" y="4312597"/>
                  </a:lnTo>
                  <a:lnTo>
                    <a:pt x="5498434" y="4316405"/>
                  </a:lnTo>
                  <a:lnTo>
                    <a:pt x="5494628" y="4318690"/>
                  </a:lnTo>
                  <a:lnTo>
                    <a:pt x="5496055" y="4322878"/>
                  </a:lnTo>
                  <a:lnTo>
                    <a:pt x="5498624" y="4330589"/>
                  </a:lnTo>
                  <a:lnTo>
                    <a:pt x="5499861" y="4334302"/>
                  </a:lnTo>
                  <a:lnTo>
                    <a:pt x="5501383" y="4334302"/>
                  </a:lnTo>
                  <a:lnTo>
                    <a:pt x="5501383" y="4337158"/>
                  </a:lnTo>
                  <a:lnTo>
                    <a:pt x="5500908" y="4340490"/>
                  </a:lnTo>
                  <a:lnTo>
                    <a:pt x="5503762" y="4342489"/>
                  </a:lnTo>
                  <a:lnTo>
                    <a:pt x="5509091" y="4346012"/>
                  </a:lnTo>
                  <a:lnTo>
                    <a:pt x="5509091" y="4347249"/>
                  </a:lnTo>
                  <a:lnTo>
                    <a:pt x="5504238" y="4349344"/>
                  </a:lnTo>
                  <a:lnTo>
                    <a:pt x="5488347" y="4350581"/>
                  </a:lnTo>
                  <a:lnTo>
                    <a:pt x="5482257" y="4350581"/>
                  </a:lnTo>
                  <a:lnTo>
                    <a:pt x="5483399" y="4356579"/>
                  </a:lnTo>
                  <a:lnTo>
                    <a:pt x="5484731" y="4363052"/>
                  </a:lnTo>
                  <a:lnTo>
                    <a:pt x="5484731" y="4364670"/>
                  </a:lnTo>
                  <a:lnTo>
                    <a:pt x="5485873" y="4365813"/>
                  </a:lnTo>
                  <a:lnTo>
                    <a:pt x="5492820" y="4372762"/>
                  </a:lnTo>
                  <a:lnTo>
                    <a:pt x="5489584" y="4387994"/>
                  </a:lnTo>
                  <a:lnTo>
                    <a:pt x="5489014" y="4390850"/>
                  </a:lnTo>
                  <a:lnTo>
                    <a:pt x="5491107" y="4392944"/>
                  </a:lnTo>
                  <a:lnTo>
                    <a:pt x="5500622" y="4401988"/>
                  </a:lnTo>
                  <a:lnTo>
                    <a:pt x="5490251" y="4412365"/>
                  </a:lnTo>
                  <a:lnTo>
                    <a:pt x="5480069" y="4422456"/>
                  </a:lnTo>
                  <a:lnTo>
                    <a:pt x="5494437" y="4421599"/>
                  </a:lnTo>
                  <a:lnTo>
                    <a:pt x="5856781" y="4399894"/>
                  </a:lnTo>
                  <a:lnTo>
                    <a:pt x="5853736" y="4403797"/>
                  </a:lnTo>
                  <a:lnTo>
                    <a:pt x="5851547" y="4406463"/>
                  </a:lnTo>
                  <a:lnTo>
                    <a:pt x="5852880" y="4409128"/>
                  </a:lnTo>
                  <a:lnTo>
                    <a:pt x="5846600" y="4411223"/>
                  </a:lnTo>
                  <a:lnTo>
                    <a:pt x="5851547" y="4416173"/>
                  </a:lnTo>
                  <a:lnTo>
                    <a:pt x="5851547" y="4416173"/>
                  </a:lnTo>
                  <a:lnTo>
                    <a:pt x="5851547" y="4422266"/>
                  </a:lnTo>
                  <a:lnTo>
                    <a:pt x="5851547" y="4422266"/>
                  </a:lnTo>
                  <a:lnTo>
                    <a:pt x="5846124" y="4424075"/>
                  </a:lnTo>
                  <a:lnTo>
                    <a:pt x="5848217" y="4429501"/>
                  </a:lnTo>
                  <a:lnTo>
                    <a:pt x="5848217" y="4430548"/>
                  </a:lnTo>
                  <a:lnTo>
                    <a:pt x="5848217" y="4430548"/>
                  </a:lnTo>
                  <a:lnTo>
                    <a:pt x="5847171" y="4432357"/>
                  </a:lnTo>
                  <a:lnTo>
                    <a:pt x="5842032" y="4441401"/>
                  </a:lnTo>
                  <a:lnTo>
                    <a:pt x="5840890" y="4443400"/>
                  </a:lnTo>
                  <a:lnTo>
                    <a:pt x="5841556" y="4445589"/>
                  </a:lnTo>
                  <a:lnTo>
                    <a:pt x="5843364" y="4452253"/>
                  </a:lnTo>
                  <a:lnTo>
                    <a:pt x="5839653" y="4457870"/>
                  </a:lnTo>
                  <a:lnTo>
                    <a:pt x="5837180" y="4461583"/>
                  </a:lnTo>
                  <a:lnTo>
                    <a:pt x="5840319" y="4464724"/>
                  </a:lnTo>
                  <a:lnTo>
                    <a:pt x="5840319" y="4464724"/>
                  </a:lnTo>
                  <a:lnTo>
                    <a:pt x="5838797" y="4469199"/>
                  </a:lnTo>
                  <a:lnTo>
                    <a:pt x="5836418" y="4476434"/>
                  </a:lnTo>
                  <a:lnTo>
                    <a:pt x="5844792" y="4476434"/>
                  </a:lnTo>
                  <a:lnTo>
                    <a:pt x="5844792" y="4476434"/>
                  </a:lnTo>
                  <a:lnTo>
                    <a:pt x="5843840" y="4479004"/>
                  </a:lnTo>
                  <a:lnTo>
                    <a:pt x="5842889" y="4481289"/>
                  </a:lnTo>
                  <a:lnTo>
                    <a:pt x="5844030" y="4483383"/>
                  </a:lnTo>
                  <a:lnTo>
                    <a:pt x="5851738" y="4498901"/>
                  </a:lnTo>
                  <a:lnTo>
                    <a:pt x="5853260" y="4501947"/>
                  </a:lnTo>
                  <a:lnTo>
                    <a:pt x="5855829" y="4501947"/>
                  </a:lnTo>
                  <a:lnTo>
                    <a:pt x="5858208" y="4506707"/>
                  </a:lnTo>
                  <a:lnTo>
                    <a:pt x="5858208" y="4507754"/>
                  </a:lnTo>
                  <a:lnTo>
                    <a:pt x="5859255" y="4508516"/>
                  </a:lnTo>
                  <a:lnTo>
                    <a:pt x="5874194" y="4520035"/>
                  </a:lnTo>
                  <a:lnTo>
                    <a:pt x="5875241" y="4529555"/>
                  </a:lnTo>
                  <a:lnTo>
                    <a:pt x="5875241" y="4530792"/>
                  </a:lnTo>
                  <a:lnTo>
                    <a:pt x="5875907" y="4531840"/>
                  </a:lnTo>
                  <a:lnTo>
                    <a:pt x="5882378" y="4542216"/>
                  </a:lnTo>
                  <a:lnTo>
                    <a:pt x="5883234" y="4543454"/>
                  </a:lnTo>
                  <a:lnTo>
                    <a:pt x="5884566" y="4544120"/>
                  </a:lnTo>
                  <a:lnTo>
                    <a:pt x="5885327" y="4544596"/>
                  </a:lnTo>
                  <a:lnTo>
                    <a:pt x="5883234" y="4550213"/>
                  </a:lnTo>
                  <a:lnTo>
                    <a:pt x="5882187" y="4552973"/>
                  </a:lnTo>
                  <a:lnTo>
                    <a:pt x="5883804" y="4555353"/>
                  </a:lnTo>
                  <a:lnTo>
                    <a:pt x="5899314" y="4577345"/>
                  </a:lnTo>
                  <a:lnTo>
                    <a:pt x="5901979" y="4575441"/>
                  </a:lnTo>
                  <a:lnTo>
                    <a:pt x="5909210" y="4575441"/>
                  </a:lnTo>
                  <a:lnTo>
                    <a:pt x="5909210" y="4572394"/>
                  </a:lnTo>
                  <a:lnTo>
                    <a:pt x="5908259" y="4570966"/>
                  </a:lnTo>
                  <a:lnTo>
                    <a:pt x="5894366" y="4551355"/>
                  </a:lnTo>
                  <a:lnTo>
                    <a:pt x="5897221" y="4543740"/>
                  </a:lnTo>
                  <a:lnTo>
                    <a:pt x="5899029" y="4539170"/>
                  </a:lnTo>
                  <a:lnTo>
                    <a:pt x="5894557" y="4536980"/>
                  </a:lnTo>
                  <a:lnTo>
                    <a:pt x="5890846" y="4535076"/>
                  </a:lnTo>
                  <a:lnTo>
                    <a:pt x="5885803" y="4527080"/>
                  </a:lnTo>
                  <a:lnTo>
                    <a:pt x="5884661" y="4516703"/>
                  </a:lnTo>
                  <a:lnTo>
                    <a:pt x="5884661" y="4514418"/>
                  </a:lnTo>
                  <a:lnTo>
                    <a:pt x="5882853" y="4512990"/>
                  </a:lnTo>
                  <a:lnTo>
                    <a:pt x="5866962" y="4501947"/>
                  </a:lnTo>
                  <a:lnTo>
                    <a:pt x="5863727" y="4495283"/>
                  </a:lnTo>
                  <a:lnTo>
                    <a:pt x="5862204" y="4492237"/>
                  </a:lnTo>
                  <a:lnTo>
                    <a:pt x="5859540" y="4492237"/>
                  </a:lnTo>
                  <a:lnTo>
                    <a:pt x="5854402" y="4481955"/>
                  </a:lnTo>
                  <a:lnTo>
                    <a:pt x="5856115" y="4477767"/>
                  </a:lnTo>
                  <a:lnTo>
                    <a:pt x="5857637" y="4473959"/>
                  </a:lnTo>
                  <a:lnTo>
                    <a:pt x="5854307" y="4471388"/>
                  </a:lnTo>
                  <a:lnTo>
                    <a:pt x="5850216" y="4468342"/>
                  </a:lnTo>
                  <a:lnTo>
                    <a:pt x="5851072" y="4465867"/>
                  </a:lnTo>
                  <a:lnTo>
                    <a:pt x="5852118" y="4462725"/>
                  </a:lnTo>
                  <a:lnTo>
                    <a:pt x="5850310" y="4460917"/>
                  </a:lnTo>
                  <a:lnTo>
                    <a:pt x="5852975" y="4456823"/>
                  </a:lnTo>
                  <a:lnTo>
                    <a:pt x="5854402" y="4454729"/>
                  </a:lnTo>
                  <a:lnTo>
                    <a:pt x="5853736" y="4452349"/>
                  </a:lnTo>
                  <a:lnTo>
                    <a:pt x="5851738" y="4445494"/>
                  </a:lnTo>
                  <a:lnTo>
                    <a:pt x="5854783" y="4440258"/>
                  </a:lnTo>
                  <a:lnTo>
                    <a:pt x="5856686" y="4439687"/>
                  </a:lnTo>
                  <a:lnTo>
                    <a:pt x="5862110" y="4437783"/>
                  </a:lnTo>
                  <a:lnTo>
                    <a:pt x="5860016" y="4432452"/>
                  </a:lnTo>
                  <a:lnTo>
                    <a:pt x="5860016" y="4431310"/>
                  </a:lnTo>
                  <a:lnTo>
                    <a:pt x="5862110" y="4430643"/>
                  </a:lnTo>
                  <a:lnTo>
                    <a:pt x="5862110" y="4421124"/>
                  </a:lnTo>
                  <a:lnTo>
                    <a:pt x="5863156" y="4420171"/>
                  </a:lnTo>
                  <a:lnTo>
                    <a:pt x="5866962" y="4416268"/>
                  </a:lnTo>
                  <a:lnTo>
                    <a:pt x="5866962" y="4416268"/>
                  </a:lnTo>
                  <a:lnTo>
                    <a:pt x="5868390" y="4416268"/>
                  </a:lnTo>
                  <a:lnTo>
                    <a:pt x="5865630" y="4410652"/>
                  </a:lnTo>
                  <a:lnTo>
                    <a:pt x="5864583" y="4408557"/>
                  </a:lnTo>
                  <a:lnTo>
                    <a:pt x="5867628" y="4404844"/>
                  </a:lnTo>
                  <a:lnTo>
                    <a:pt x="5869531" y="4402369"/>
                  </a:lnTo>
                  <a:lnTo>
                    <a:pt x="5868390" y="4399418"/>
                  </a:lnTo>
                  <a:lnTo>
                    <a:pt x="5865820" y="4392944"/>
                  </a:lnTo>
                  <a:lnTo>
                    <a:pt x="5864393" y="4389327"/>
                  </a:lnTo>
                  <a:lnTo>
                    <a:pt x="5860397" y="4389327"/>
                  </a:lnTo>
                  <a:lnTo>
                    <a:pt x="5508329" y="4410461"/>
                  </a:lnTo>
                  <a:lnTo>
                    <a:pt x="5512326" y="4406463"/>
                  </a:lnTo>
                  <a:lnTo>
                    <a:pt x="5516227" y="4402560"/>
                  </a:lnTo>
                  <a:lnTo>
                    <a:pt x="5512326" y="4398656"/>
                  </a:lnTo>
                  <a:lnTo>
                    <a:pt x="5500812" y="4387709"/>
                  </a:lnTo>
                  <a:lnTo>
                    <a:pt x="5504143" y="4372477"/>
                  </a:lnTo>
                  <a:lnTo>
                    <a:pt x="5504714" y="4369621"/>
                  </a:lnTo>
                  <a:lnTo>
                    <a:pt x="5502620" y="4367527"/>
                  </a:lnTo>
                  <a:lnTo>
                    <a:pt x="5495864" y="4360768"/>
                  </a:lnTo>
                  <a:lnTo>
                    <a:pt x="5505380" y="4360101"/>
                  </a:lnTo>
                  <a:lnTo>
                    <a:pt x="5506331" y="4360101"/>
                  </a:lnTo>
                  <a:lnTo>
                    <a:pt x="5507093" y="4360101"/>
                  </a:lnTo>
                  <a:lnTo>
                    <a:pt x="5516608" y="4356198"/>
                  </a:lnTo>
                  <a:lnTo>
                    <a:pt x="5519938" y="4354770"/>
                  </a:lnTo>
                  <a:lnTo>
                    <a:pt x="5519938" y="4340109"/>
                  </a:lnTo>
                  <a:lnTo>
                    <a:pt x="5517464" y="4338491"/>
                  </a:lnTo>
                  <a:lnTo>
                    <a:pt x="5512611" y="4335254"/>
                  </a:lnTo>
                  <a:lnTo>
                    <a:pt x="5512611" y="4334016"/>
                  </a:lnTo>
                  <a:lnTo>
                    <a:pt x="5516418" y="4335349"/>
                  </a:lnTo>
                  <a:lnTo>
                    <a:pt x="5521271" y="4336968"/>
                  </a:lnTo>
                  <a:lnTo>
                    <a:pt x="5523174" y="4332208"/>
                  </a:lnTo>
                  <a:lnTo>
                    <a:pt x="5525743" y="4325734"/>
                  </a:lnTo>
                  <a:lnTo>
                    <a:pt x="5526884" y="4322878"/>
                  </a:lnTo>
                  <a:lnTo>
                    <a:pt x="5525076" y="4320403"/>
                  </a:lnTo>
                  <a:lnTo>
                    <a:pt x="5518321" y="4311359"/>
                  </a:lnTo>
                  <a:lnTo>
                    <a:pt x="5517369" y="4299555"/>
                  </a:lnTo>
                  <a:lnTo>
                    <a:pt x="5529929" y="4292320"/>
                  </a:lnTo>
                  <a:lnTo>
                    <a:pt x="5530881" y="4291749"/>
                  </a:lnTo>
                  <a:lnTo>
                    <a:pt x="5531547" y="4290796"/>
                  </a:lnTo>
                  <a:lnTo>
                    <a:pt x="5535353" y="4285656"/>
                  </a:lnTo>
                  <a:lnTo>
                    <a:pt x="5537637" y="4282609"/>
                  </a:lnTo>
                  <a:lnTo>
                    <a:pt x="5535544" y="4279373"/>
                  </a:lnTo>
                  <a:lnTo>
                    <a:pt x="5533926" y="4276993"/>
                  </a:lnTo>
                  <a:lnTo>
                    <a:pt x="5534402" y="4276136"/>
                  </a:lnTo>
                  <a:lnTo>
                    <a:pt x="5538303" y="4269757"/>
                  </a:lnTo>
                  <a:lnTo>
                    <a:pt x="5539064" y="4268425"/>
                  </a:lnTo>
                  <a:lnTo>
                    <a:pt x="5539064" y="4250432"/>
                  </a:lnTo>
                  <a:lnTo>
                    <a:pt x="5542775" y="4248052"/>
                  </a:lnTo>
                  <a:lnTo>
                    <a:pt x="5552291" y="4249099"/>
                  </a:lnTo>
                  <a:lnTo>
                    <a:pt x="5554859" y="4249099"/>
                  </a:lnTo>
                  <a:lnTo>
                    <a:pt x="5556667" y="4247195"/>
                  </a:lnTo>
                  <a:lnTo>
                    <a:pt x="5560569" y="4243387"/>
                  </a:lnTo>
                  <a:lnTo>
                    <a:pt x="5570084" y="4233868"/>
                  </a:lnTo>
                  <a:lnTo>
                    <a:pt x="5561806" y="4233868"/>
                  </a:lnTo>
                  <a:lnTo>
                    <a:pt x="5563328" y="4229488"/>
                  </a:lnTo>
                  <a:lnTo>
                    <a:pt x="5564565" y="4225585"/>
                  </a:lnTo>
                  <a:lnTo>
                    <a:pt x="5565327" y="4223396"/>
                  </a:lnTo>
                  <a:lnTo>
                    <a:pt x="5564280" y="4221397"/>
                  </a:lnTo>
                  <a:lnTo>
                    <a:pt x="5562186" y="4217208"/>
                  </a:lnTo>
                  <a:lnTo>
                    <a:pt x="5569703" y="4209592"/>
                  </a:lnTo>
                  <a:lnTo>
                    <a:pt x="5570560" y="4208830"/>
                  </a:lnTo>
                  <a:lnTo>
                    <a:pt x="5570560" y="4207688"/>
                  </a:lnTo>
                  <a:lnTo>
                    <a:pt x="5575889" y="4193979"/>
                  </a:lnTo>
                  <a:lnTo>
                    <a:pt x="5582930" y="4193027"/>
                  </a:lnTo>
                  <a:lnTo>
                    <a:pt x="5585023" y="4193027"/>
                  </a:lnTo>
                  <a:lnTo>
                    <a:pt x="5586450" y="4191314"/>
                  </a:lnTo>
                  <a:lnTo>
                    <a:pt x="5592921" y="4183603"/>
                  </a:lnTo>
                  <a:lnTo>
                    <a:pt x="5595204" y="4180842"/>
                  </a:lnTo>
                  <a:lnTo>
                    <a:pt x="5593682" y="4177796"/>
                  </a:lnTo>
                  <a:lnTo>
                    <a:pt x="5596346" y="4177796"/>
                  </a:lnTo>
                  <a:lnTo>
                    <a:pt x="5595395" y="4171607"/>
                  </a:lnTo>
                  <a:lnTo>
                    <a:pt x="5594539" y="4165515"/>
                  </a:lnTo>
                  <a:lnTo>
                    <a:pt x="5602627" y="4158470"/>
                  </a:lnTo>
                  <a:lnTo>
                    <a:pt x="5604149" y="4157137"/>
                  </a:lnTo>
                  <a:lnTo>
                    <a:pt x="5604149" y="4155233"/>
                  </a:lnTo>
                  <a:lnTo>
                    <a:pt x="5605481" y="4147427"/>
                  </a:lnTo>
                  <a:lnTo>
                    <a:pt x="5606147" y="4143238"/>
                  </a:lnTo>
                  <a:lnTo>
                    <a:pt x="5602246" y="4141525"/>
                  </a:lnTo>
                  <a:lnTo>
                    <a:pt x="5593206" y="4137717"/>
                  </a:lnTo>
                  <a:lnTo>
                    <a:pt x="5590637" y="4136574"/>
                  </a:lnTo>
                  <a:lnTo>
                    <a:pt x="5593111" y="4134671"/>
                  </a:lnTo>
                  <a:lnTo>
                    <a:pt x="5603197" y="4138764"/>
                  </a:lnTo>
                  <a:lnTo>
                    <a:pt x="5612047" y="4142286"/>
                  </a:lnTo>
                  <a:lnTo>
                    <a:pt x="5610619" y="4132766"/>
                  </a:lnTo>
                  <a:lnTo>
                    <a:pt x="5608812" y="4121057"/>
                  </a:lnTo>
                  <a:lnTo>
                    <a:pt x="5616614" y="4119534"/>
                  </a:lnTo>
                  <a:lnTo>
                    <a:pt x="5619564" y="4118962"/>
                  </a:lnTo>
                  <a:lnTo>
                    <a:pt x="5620611" y="4116107"/>
                  </a:lnTo>
                  <a:lnTo>
                    <a:pt x="5627081" y="4099352"/>
                  </a:lnTo>
                  <a:lnTo>
                    <a:pt x="5617566" y="4093925"/>
                  </a:lnTo>
                  <a:lnTo>
                    <a:pt x="5612903" y="4099447"/>
                  </a:lnTo>
                  <a:lnTo>
                    <a:pt x="5604339" y="4098685"/>
                  </a:lnTo>
                  <a:lnTo>
                    <a:pt x="5603197" y="4096496"/>
                  </a:lnTo>
                  <a:lnTo>
                    <a:pt x="5606718" y="4094211"/>
                  </a:lnTo>
                  <a:lnTo>
                    <a:pt x="5609097" y="4092593"/>
                  </a:lnTo>
                  <a:lnTo>
                    <a:pt x="5609097" y="4081549"/>
                  </a:lnTo>
                  <a:lnTo>
                    <a:pt x="5606623" y="4079931"/>
                  </a:lnTo>
                  <a:lnTo>
                    <a:pt x="5602817" y="4077361"/>
                  </a:lnTo>
                  <a:lnTo>
                    <a:pt x="5602246" y="4077361"/>
                  </a:lnTo>
                  <a:lnTo>
                    <a:pt x="5607384" y="4077361"/>
                  </a:lnTo>
                  <a:lnTo>
                    <a:pt x="5603293" y="4069364"/>
                  </a:lnTo>
                  <a:lnTo>
                    <a:pt x="5602056" y="4066794"/>
                  </a:lnTo>
                  <a:lnTo>
                    <a:pt x="5601199" y="4065271"/>
                  </a:lnTo>
                  <a:lnTo>
                    <a:pt x="5599582" y="4064414"/>
                  </a:lnTo>
                  <a:lnTo>
                    <a:pt x="5589210" y="4059178"/>
                  </a:lnTo>
                  <a:lnTo>
                    <a:pt x="5592445" y="4057083"/>
                  </a:lnTo>
                  <a:lnTo>
                    <a:pt x="5593492" y="4056417"/>
                  </a:lnTo>
                  <a:lnTo>
                    <a:pt x="5594063" y="4055370"/>
                  </a:lnTo>
                  <a:lnTo>
                    <a:pt x="5601390" y="4044993"/>
                  </a:lnTo>
                  <a:lnTo>
                    <a:pt x="5604054" y="4040804"/>
                  </a:lnTo>
                  <a:lnTo>
                    <a:pt x="5600057" y="4037758"/>
                  </a:lnTo>
                  <a:lnTo>
                    <a:pt x="5594919" y="4033950"/>
                  </a:lnTo>
                  <a:lnTo>
                    <a:pt x="5589686" y="4030047"/>
                  </a:lnTo>
                  <a:lnTo>
                    <a:pt x="5586736" y="4035854"/>
                  </a:lnTo>
                  <a:lnTo>
                    <a:pt x="5583881" y="4041566"/>
                  </a:lnTo>
                  <a:lnTo>
                    <a:pt x="5578077" y="4043470"/>
                  </a:lnTo>
                  <a:lnTo>
                    <a:pt x="5575318" y="4039852"/>
                  </a:lnTo>
                  <a:lnTo>
                    <a:pt x="5587973" y="4025097"/>
                  </a:lnTo>
                  <a:lnTo>
                    <a:pt x="5591969" y="4020337"/>
                  </a:lnTo>
                  <a:lnTo>
                    <a:pt x="5586831" y="4016909"/>
                  </a:lnTo>
                  <a:lnTo>
                    <a:pt x="5579123" y="4011769"/>
                  </a:lnTo>
                  <a:lnTo>
                    <a:pt x="5578267" y="4011198"/>
                  </a:lnTo>
                  <a:lnTo>
                    <a:pt x="5577315" y="4011198"/>
                  </a:lnTo>
                  <a:lnTo>
                    <a:pt x="5570560" y="4009770"/>
                  </a:lnTo>
                  <a:lnTo>
                    <a:pt x="5572177" y="3998822"/>
                  </a:lnTo>
                  <a:lnTo>
                    <a:pt x="5581693" y="3991111"/>
                  </a:lnTo>
                  <a:lnTo>
                    <a:pt x="5583976" y="3989302"/>
                  </a:lnTo>
                  <a:lnTo>
                    <a:pt x="5583976" y="3986351"/>
                  </a:lnTo>
                  <a:lnTo>
                    <a:pt x="5582645" y="3969596"/>
                  </a:lnTo>
                  <a:lnTo>
                    <a:pt x="5582645" y="3968834"/>
                  </a:lnTo>
                  <a:lnTo>
                    <a:pt x="5582645" y="3968263"/>
                  </a:lnTo>
                  <a:lnTo>
                    <a:pt x="5580075" y="3960457"/>
                  </a:lnTo>
                  <a:lnTo>
                    <a:pt x="5578838" y="3956744"/>
                  </a:lnTo>
                  <a:lnTo>
                    <a:pt x="5569323" y="3956744"/>
                  </a:lnTo>
                  <a:lnTo>
                    <a:pt x="5567991" y="3957601"/>
                  </a:lnTo>
                  <a:lnTo>
                    <a:pt x="5565802" y="3959124"/>
                  </a:lnTo>
                  <a:lnTo>
                    <a:pt x="5565802" y="3958648"/>
                  </a:lnTo>
                  <a:lnTo>
                    <a:pt x="5567324" y="3955030"/>
                  </a:lnTo>
                  <a:lnTo>
                    <a:pt x="5569323" y="3955030"/>
                  </a:lnTo>
                  <a:lnTo>
                    <a:pt x="5573700" y="3954174"/>
                  </a:lnTo>
                  <a:lnTo>
                    <a:pt x="5573700" y="3941703"/>
                  </a:lnTo>
                  <a:lnTo>
                    <a:pt x="5571511" y="3940084"/>
                  </a:lnTo>
                  <a:lnTo>
                    <a:pt x="5564946" y="3935324"/>
                  </a:lnTo>
                  <a:lnTo>
                    <a:pt x="5564946" y="3935324"/>
                  </a:lnTo>
                  <a:lnTo>
                    <a:pt x="5567800" y="3936371"/>
                  </a:lnTo>
                  <a:lnTo>
                    <a:pt x="5570179" y="3934563"/>
                  </a:lnTo>
                  <a:lnTo>
                    <a:pt x="5575318" y="3930755"/>
                  </a:lnTo>
                  <a:lnTo>
                    <a:pt x="5577506" y="3929041"/>
                  </a:lnTo>
                  <a:lnTo>
                    <a:pt x="5577506" y="3910858"/>
                  </a:lnTo>
                  <a:lnTo>
                    <a:pt x="5581883" y="3907336"/>
                  </a:lnTo>
                  <a:lnTo>
                    <a:pt x="5583216" y="3906384"/>
                  </a:lnTo>
                  <a:lnTo>
                    <a:pt x="5583216" y="3904861"/>
                  </a:lnTo>
                  <a:lnTo>
                    <a:pt x="5585784" y="3897054"/>
                  </a:lnTo>
                  <a:lnTo>
                    <a:pt x="5587497" y="3891914"/>
                  </a:lnTo>
                  <a:lnTo>
                    <a:pt x="5582359" y="3890200"/>
                  </a:lnTo>
                  <a:lnTo>
                    <a:pt x="5574556" y="3887630"/>
                  </a:lnTo>
                  <a:lnTo>
                    <a:pt x="5569608" y="3886011"/>
                  </a:lnTo>
                  <a:lnTo>
                    <a:pt x="5568086" y="3890010"/>
                  </a:lnTo>
                  <a:lnTo>
                    <a:pt x="5565993" y="3886011"/>
                  </a:lnTo>
                  <a:lnTo>
                    <a:pt x="5571131" y="3873731"/>
                  </a:lnTo>
                  <a:lnTo>
                    <a:pt x="5578267" y="3865353"/>
                  </a:lnTo>
                  <a:lnTo>
                    <a:pt x="5579600" y="3863830"/>
                  </a:lnTo>
                  <a:lnTo>
                    <a:pt x="5579600" y="3851073"/>
                  </a:lnTo>
                  <a:lnTo>
                    <a:pt x="5575508" y="3850026"/>
                  </a:lnTo>
                  <a:lnTo>
                    <a:pt x="5570274" y="3848789"/>
                  </a:lnTo>
                  <a:lnTo>
                    <a:pt x="5566564" y="3847837"/>
                  </a:lnTo>
                  <a:lnTo>
                    <a:pt x="5561616" y="3841554"/>
                  </a:lnTo>
                  <a:lnTo>
                    <a:pt x="5559427" y="3838888"/>
                  </a:lnTo>
                  <a:lnTo>
                    <a:pt x="5556096" y="3839745"/>
                  </a:lnTo>
                  <a:lnTo>
                    <a:pt x="5554955" y="3839745"/>
                  </a:lnTo>
                  <a:lnTo>
                    <a:pt x="5554955" y="3839745"/>
                  </a:lnTo>
                  <a:lnTo>
                    <a:pt x="5549817" y="3834604"/>
                  </a:lnTo>
                  <a:lnTo>
                    <a:pt x="5551814" y="3834604"/>
                  </a:lnTo>
                  <a:lnTo>
                    <a:pt x="5555811" y="3835080"/>
                  </a:lnTo>
                  <a:lnTo>
                    <a:pt x="5557429" y="3831367"/>
                  </a:lnTo>
                  <a:lnTo>
                    <a:pt x="5561235" y="3822323"/>
                  </a:lnTo>
                  <a:lnTo>
                    <a:pt x="5561996" y="3820705"/>
                  </a:lnTo>
                  <a:lnTo>
                    <a:pt x="5561996" y="3818896"/>
                  </a:lnTo>
                  <a:lnTo>
                    <a:pt x="5560759" y="3813755"/>
                  </a:lnTo>
                  <a:lnTo>
                    <a:pt x="5560188" y="3811566"/>
                  </a:lnTo>
                  <a:lnTo>
                    <a:pt x="5558380" y="3810423"/>
                  </a:lnTo>
                  <a:lnTo>
                    <a:pt x="5550007" y="3805188"/>
                  </a:lnTo>
                  <a:lnTo>
                    <a:pt x="5550007" y="3805188"/>
                  </a:lnTo>
                  <a:lnTo>
                    <a:pt x="5552481" y="3803760"/>
                  </a:lnTo>
                  <a:lnTo>
                    <a:pt x="5565136" y="3813280"/>
                  </a:lnTo>
                  <a:lnTo>
                    <a:pt x="5568181" y="3815660"/>
                  </a:lnTo>
                  <a:lnTo>
                    <a:pt x="5571416" y="3813470"/>
                  </a:lnTo>
                  <a:lnTo>
                    <a:pt x="5579123" y="3808329"/>
                  </a:lnTo>
                  <a:lnTo>
                    <a:pt x="5583120" y="3805664"/>
                  </a:lnTo>
                  <a:lnTo>
                    <a:pt x="5581027" y="3801380"/>
                  </a:lnTo>
                  <a:lnTo>
                    <a:pt x="5577126" y="3793573"/>
                  </a:lnTo>
                  <a:lnTo>
                    <a:pt x="5575413" y="3790051"/>
                  </a:lnTo>
                  <a:lnTo>
                    <a:pt x="5575984" y="3790051"/>
                  </a:lnTo>
                  <a:lnTo>
                    <a:pt x="5578838" y="3791670"/>
                  </a:lnTo>
                  <a:lnTo>
                    <a:pt x="5581502" y="3789956"/>
                  </a:lnTo>
                  <a:lnTo>
                    <a:pt x="5587973" y="3786148"/>
                  </a:lnTo>
                  <a:lnTo>
                    <a:pt x="5593682" y="3782626"/>
                  </a:lnTo>
                  <a:lnTo>
                    <a:pt x="5589115" y="3777770"/>
                  </a:lnTo>
                  <a:lnTo>
                    <a:pt x="5577126" y="3764633"/>
                  </a:lnTo>
                  <a:lnTo>
                    <a:pt x="5582549" y="3748354"/>
                  </a:lnTo>
                  <a:lnTo>
                    <a:pt x="5583501" y="3745593"/>
                  </a:lnTo>
                  <a:lnTo>
                    <a:pt x="5584262" y="3745593"/>
                  </a:lnTo>
                  <a:lnTo>
                    <a:pt x="5588163" y="3744356"/>
                  </a:lnTo>
                  <a:lnTo>
                    <a:pt x="5592445" y="3742928"/>
                  </a:lnTo>
                  <a:lnTo>
                    <a:pt x="5591874" y="3738453"/>
                  </a:lnTo>
                  <a:lnTo>
                    <a:pt x="5590828" y="3730266"/>
                  </a:lnTo>
                  <a:lnTo>
                    <a:pt x="5592160" y="3728553"/>
                  </a:lnTo>
                  <a:lnTo>
                    <a:pt x="5601675" y="3726363"/>
                  </a:lnTo>
                  <a:lnTo>
                    <a:pt x="5605196" y="3725602"/>
                  </a:lnTo>
                  <a:lnTo>
                    <a:pt x="5605767" y="3721984"/>
                  </a:lnTo>
                  <a:lnTo>
                    <a:pt x="5608336" y="3707799"/>
                  </a:lnTo>
                  <a:lnTo>
                    <a:pt x="5609573" y="3701421"/>
                  </a:lnTo>
                  <a:lnTo>
                    <a:pt x="5609573" y="3701421"/>
                  </a:lnTo>
                  <a:lnTo>
                    <a:pt x="5609573" y="3701421"/>
                  </a:lnTo>
                  <a:lnTo>
                    <a:pt x="5616043" y="3697518"/>
                  </a:lnTo>
                  <a:lnTo>
                    <a:pt x="5620040" y="3695138"/>
                  </a:lnTo>
                  <a:lnTo>
                    <a:pt x="5618327" y="3690854"/>
                  </a:lnTo>
                  <a:lnTo>
                    <a:pt x="5615758" y="3684380"/>
                  </a:lnTo>
                  <a:lnTo>
                    <a:pt x="5614425" y="3681144"/>
                  </a:lnTo>
                  <a:lnTo>
                    <a:pt x="5612142" y="3681144"/>
                  </a:lnTo>
                  <a:lnTo>
                    <a:pt x="5615472" y="3669434"/>
                  </a:lnTo>
                  <a:lnTo>
                    <a:pt x="5618803" y="3670862"/>
                  </a:lnTo>
                  <a:lnTo>
                    <a:pt x="5622228" y="3672290"/>
                  </a:lnTo>
                  <a:lnTo>
                    <a:pt x="5624797" y="3669720"/>
                  </a:lnTo>
                  <a:lnTo>
                    <a:pt x="5626129" y="3668387"/>
                  </a:lnTo>
                  <a:lnTo>
                    <a:pt x="5628032" y="3666483"/>
                  </a:lnTo>
                  <a:lnTo>
                    <a:pt x="5628032" y="3663818"/>
                  </a:lnTo>
                  <a:lnTo>
                    <a:pt x="5626129" y="3649538"/>
                  </a:lnTo>
                  <a:lnTo>
                    <a:pt x="5628603" y="3649062"/>
                  </a:lnTo>
                  <a:lnTo>
                    <a:pt x="5630221" y="3657725"/>
                  </a:lnTo>
                  <a:lnTo>
                    <a:pt x="5631648" y="3666007"/>
                  </a:lnTo>
                  <a:lnTo>
                    <a:pt x="5638594" y="3661343"/>
                  </a:lnTo>
                  <a:lnTo>
                    <a:pt x="5642496" y="3658772"/>
                  </a:lnTo>
                  <a:lnTo>
                    <a:pt x="5644589" y="3657344"/>
                  </a:lnTo>
                  <a:lnTo>
                    <a:pt x="5644589" y="3654774"/>
                  </a:lnTo>
                  <a:lnTo>
                    <a:pt x="5645636" y="3645254"/>
                  </a:lnTo>
                  <a:lnTo>
                    <a:pt x="5656103" y="3633640"/>
                  </a:lnTo>
                  <a:lnTo>
                    <a:pt x="5657815" y="3631736"/>
                  </a:lnTo>
                  <a:lnTo>
                    <a:pt x="5657815" y="3629165"/>
                  </a:lnTo>
                  <a:lnTo>
                    <a:pt x="5655627" y="3614886"/>
                  </a:lnTo>
                  <a:lnTo>
                    <a:pt x="5664286" y="3605366"/>
                  </a:lnTo>
                  <a:lnTo>
                    <a:pt x="5667235" y="3602034"/>
                  </a:lnTo>
                  <a:lnTo>
                    <a:pt x="5664476" y="3598511"/>
                  </a:lnTo>
                  <a:lnTo>
                    <a:pt x="5658196" y="3590134"/>
                  </a:lnTo>
                  <a:lnTo>
                    <a:pt x="5661336" y="3588515"/>
                  </a:lnTo>
                  <a:lnTo>
                    <a:pt x="5666475" y="3585945"/>
                  </a:lnTo>
                  <a:lnTo>
                    <a:pt x="5667711" y="3585374"/>
                  </a:lnTo>
                  <a:lnTo>
                    <a:pt x="5668472" y="3584232"/>
                  </a:lnTo>
                  <a:lnTo>
                    <a:pt x="5674943" y="3575283"/>
                  </a:lnTo>
                  <a:lnTo>
                    <a:pt x="5676370" y="3573188"/>
                  </a:lnTo>
                  <a:lnTo>
                    <a:pt x="5675799" y="3570713"/>
                  </a:lnTo>
                  <a:lnTo>
                    <a:pt x="5674467" y="3565573"/>
                  </a:lnTo>
                  <a:lnTo>
                    <a:pt x="5674467" y="3563669"/>
                  </a:lnTo>
                  <a:lnTo>
                    <a:pt x="5676370" y="3562526"/>
                  </a:lnTo>
                  <a:lnTo>
                    <a:pt x="5679986" y="3560337"/>
                  </a:lnTo>
                  <a:lnTo>
                    <a:pt x="5678749" y="3556243"/>
                  </a:lnTo>
                  <a:lnTo>
                    <a:pt x="5675324" y="3544819"/>
                  </a:lnTo>
                  <a:lnTo>
                    <a:pt x="5675324" y="3543296"/>
                  </a:lnTo>
                  <a:lnTo>
                    <a:pt x="5677893" y="3542249"/>
                  </a:lnTo>
                  <a:lnTo>
                    <a:pt x="5691880" y="3536442"/>
                  </a:lnTo>
                  <a:lnTo>
                    <a:pt x="5698065" y="3537394"/>
                  </a:lnTo>
                  <a:lnTo>
                    <a:pt x="5704441" y="3538441"/>
                  </a:lnTo>
                  <a:lnTo>
                    <a:pt x="5704441" y="3526541"/>
                  </a:lnTo>
                  <a:lnTo>
                    <a:pt x="5711862" y="3519116"/>
                  </a:lnTo>
                  <a:lnTo>
                    <a:pt x="5713480" y="3517497"/>
                  </a:lnTo>
                  <a:lnTo>
                    <a:pt x="5713480" y="3507977"/>
                  </a:lnTo>
                  <a:lnTo>
                    <a:pt x="5711006" y="3506359"/>
                  </a:lnTo>
                  <a:lnTo>
                    <a:pt x="5705487" y="3502741"/>
                  </a:lnTo>
                  <a:lnTo>
                    <a:pt x="6080772" y="3475229"/>
                  </a:lnTo>
                  <a:lnTo>
                    <a:pt x="6089336" y="3488176"/>
                  </a:lnTo>
                  <a:lnTo>
                    <a:pt x="6089336" y="3488938"/>
                  </a:lnTo>
                  <a:lnTo>
                    <a:pt x="6090097" y="3489509"/>
                  </a:lnTo>
                  <a:lnTo>
                    <a:pt x="6098185" y="3495506"/>
                  </a:lnTo>
                  <a:lnTo>
                    <a:pt x="6081438" y="4178367"/>
                  </a:lnTo>
                  <a:lnTo>
                    <a:pt x="6081438" y="4178271"/>
                  </a:lnTo>
                  <a:lnTo>
                    <a:pt x="6122734" y="4513847"/>
                  </a:lnTo>
                  <a:lnTo>
                    <a:pt x="6133487" y="4512514"/>
                  </a:lnTo>
                  <a:lnTo>
                    <a:pt x="6092286" y="4177319"/>
                  </a:lnTo>
                  <a:lnTo>
                    <a:pt x="6109032" y="3491889"/>
                  </a:lnTo>
                  <a:lnTo>
                    <a:pt x="6109032" y="3489128"/>
                  </a:lnTo>
                  <a:lnTo>
                    <a:pt x="6106749" y="3487414"/>
                  </a:lnTo>
                  <a:lnTo>
                    <a:pt x="6097233" y="3480274"/>
                  </a:lnTo>
                  <a:lnTo>
                    <a:pt x="6090763" y="3470755"/>
                  </a:lnTo>
                  <a:lnTo>
                    <a:pt x="6120832" y="3467708"/>
                  </a:lnTo>
                  <a:lnTo>
                    <a:pt x="6341302" y="3452191"/>
                  </a:lnTo>
                  <a:lnTo>
                    <a:pt x="6551210" y="3432009"/>
                  </a:lnTo>
                  <a:lnTo>
                    <a:pt x="6686137" y="3902957"/>
                  </a:lnTo>
                  <a:lnTo>
                    <a:pt x="6686137" y="3903433"/>
                  </a:lnTo>
                  <a:lnTo>
                    <a:pt x="6686137" y="3903909"/>
                  </a:lnTo>
                  <a:lnTo>
                    <a:pt x="6690038" y="3911620"/>
                  </a:lnTo>
                  <a:lnTo>
                    <a:pt x="6690038" y="3912381"/>
                  </a:lnTo>
                  <a:lnTo>
                    <a:pt x="6690704" y="3913048"/>
                  </a:lnTo>
                  <a:lnTo>
                    <a:pt x="6696223" y="3918569"/>
                  </a:lnTo>
                  <a:lnTo>
                    <a:pt x="6700981" y="3932944"/>
                  </a:lnTo>
                  <a:lnTo>
                    <a:pt x="6700981" y="3933801"/>
                  </a:lnTo>
                  <a:lnTo>
                    <a:pt x="6701552" y="3934563"/>
                  </a:lnTo>
                  <a:lnTo>
                    <a:pt x="6704882" y="3938751"/>
                  </a:lnTo>
                  <a:lnTo>
                    <a:pt x="6703265" y="3943702"/>
                  </a:lnTo>
                  <a:lnTo>
                    <a:pt x="6702503" y="3945796"/>
                  </a:lnTo>
                  <a:lnTo>
                    <a:pt x="6703550" y="3947795"/>
                  </a:lnTo>
                  <a:lnTo>
                    <a:pt x="6708688" y="3958172"/>
                  </a:lnTo>
                  <a:lnTo>
                    <a:pt x="6708688" y="3959124"/>
                  </a:lnTo>
                  <a:lnTo>
                    <a:pt x="6709545" y="3959886"/>
                  </a:lnTo>
                  <a:lnTo>
                    <a:pt x="6727434" y="3975403"/>
                  </a:lnTo>
                  <a:lnTo>
                    <a:pt x="6729718" y="3986446"/>
                  </a:lnTo>
                  <a:lnTo>
                    <a:pt x="6729718" y="3987493"/>
                  </a:lnTo>
                  <a:lnTo>
                    <a:pt x="6730288" y="3988445"/>
                  </a:lnTo>
                  <a:lnTo>
                    <a:pt x="6734000" y="3993967"/>
                  </a:lnTo>
                  <a:lnTo>
                    <a:pt x="6732286" y="3999203"/>
                  </a:lnTo>
                  <a:lnTo>
                    <a:pt x="6731430" y="4001773"/>
                  </a:lnTo>
                  <a:lnTo>
                    <a:pt x="6732857" y="4003963"/>
                  </a:lnTo>
                  <a:lnTo>
                    <a:pt x="6733619" y="4005010"/>
                  </a:lnTo>
                  <a:lnTo>
                    <a:pt x="6730098" y="4011198"/>
                  </a:lnTo>
                  <a:lnTo>
                    <a:pt x="6726958" y="4016624"/>
                  </a:lnTo>
                  <a:lnTo>
                    <a:pt x="6732857" y="4018909"/>
                  </a:lnTo>
                  <a:lnTo>
                    <a:pt x="6748558" y="4024906"/>
                  </a:lnTo>
                  <a:lnTo>
                    <a:pt x="6749795" y="4026144"/>
                  </a:lnTo>
                  <a:lnTo>
                    <a:pt x="6749795" y="4026144"/>
                  </a:lnTo>
                  <a:lnTo>
                    <a:pt x="6746940" y="4028333"/>
                  </a:lnTo>
                  <a:lnTo>
                    <a:pt x="6747796" y="4031856"/>
                  </a:lnTo>
                  <a:lnTo>
                    <a:pt x="6747796" y="4032332"/>
                  </a:lnTo>
                  <a:lnTo>
                    <a:pt x="6742087" y="4034521"/>
                  </a:lnTo>
                  <a:lnTo>
                    <a:pt x="6734189" y="4037472"/>
                  </a:lnTo>
                  <a:lnTo>
                    <a:pt x="6738662" y="4041947"/>
                  </a:lnTo>
                  <a:lnTo>
                    <a:pt x="6735046" y="4043756"/>
                  </a:lnTo>
                  <a:lnTo>
                    <a:pt x="6733714" y="4044422"/>
                  </a:lnTo>
                  <a:lnTo>
                    <a:pt x="6732952" y="4045755"/>
                  </a:lnTo>
                  <a:lnTo>
                    <a:pt x="6726482" y="4056036"/>
                  </a:lnTo>
                  <a:lnTo>
                    <a:pt x="6725436" y="4057655"/>
                  </a:lnTo>
                  <a:lnTo>
                    <a:pt x="6725436" y="4059463"/>
                  </a:lnTo>
                  <a:lnTo>
                    <a:pt x="6727910" y="4085643"/>
                  </a:lnTo>
                  <a:lnTo>
                    <a:pt x="6718394" y="4124674"/>
                  </a:lnTo>
                  <a:lnTo>
                    <a:pt x="6718394" y="4126007"/>
                  </a:lnTo>
                  <a:lnTo>
                    <a:pt x="6718394" y="4127340"/>
                  </a:lnTo>
                  <a:lnTo>
                    <a:pt x="6726102" y="4160850"/>
                  </a:lnTo>
                  <a:lnTo>
                    <a:pt x="6726102" y="4162183"/>
                  </a:lnTo>
                  <a:lnTo>
                    <a:pt x="6726863" y="4163135"/>
                  </a:lnTo>
                  <a:lnTo>
                    <a:pt x="6739138" y="4177796"/>
                  </a:lnTo>
                  <a:lnTo>
                    <a:pt x="6743610" y="4192361"/>
                  </a:lnTo>
                  <a:lnTo>
                    <a:pt x="6738567" y="4231297"/>
                  </a:lnTo>
                  <a:lnTo>
                    <a:pt x="6738567" y="4232344"/>
                  </a:lnTo>
                  <a:lnTo>
                    <a:pt x="6738567" y="4233392"/>
                  </a:lnTo>
                  <a:lnTo>
                    <a:pt x="6741802" y="4245577"/>
                  </a:lnTo>
                  <a:lnTo>
                    <a:pt x="6738947" y="4251479"/>
                  </a:lnTo>
                  <a:lnTo>
                    <a:pt x="6738091" y="4253003"/>
                  </a:lnTo>
                  <a:lnTo>
                    <a:pt x="6738091" y="4254716"/>
                  </a:lnTo>
                  <a:lnTo>
                    <a:pt x="6740660" y="4271566"/>
                  </a:lnTo>
                  <a:lnTo>
                    <a:pt x="6740660" y="4273185"/>
                  </a:lnTo>
                  <a:lnTo>
                    <a:pt x="6741802" y="4274422"/>
                  </a:lnTo>
                  <a:lnTo>
                    <a:pt x="6756836" y="4290701"/>
                  </a:lnTo>
                  <a:lnTo>
                    <a:pt x="6764829" y="4305647"/>
                  </a:lnTo>
                  <a:lnTo>
                    <a:pt x="6764829" y="4307171"/>
                  </a:lnTo>
                  <a:lnTo>
                    <a:pt x="6503824" y="4338872"/>
                  </a:lnTo>
                  <a:lnTo>
                    <a:pt x="6269175" y="4357911"/>
                  </a:lnTo>
                  <a:lnTo>
                    <a:pt x="6262800" y="4358483"/>
                  </a:lnTo>
                  <a:lnTo>
                    <a:pt x="6264322" y="4364670"/>
                  </a:lnTo>
                  <a:lnTo>
                    <a:pt x="6266606" y="4373619"/>
                  </a:lnTo>
                  <a:lnTo>
                    <a:pt x="6261848" y="4390279"/>
                  </a:lnTo>
                  <a:lnTo>
                    <a:pt x="6261277" y="4392088"/>
                  </a:lnTo>
                  <a:lnTo>
                    <a:pt x="6262039" y="4393802"/>
                  </a:lnTo>
                  <a:lnTo>
                    <a:pt x="6264608" y="4400275"/>
                  </a:lnTo>
                  <a:lnTo>
                    <a:pt x="6265084" y="4401513"/>
                  </a:lnTo>
                  <a:lnTo>
                    <a:pt x="6266130" y="4402369"/>
                  </a:lnTo>
                  <a:lnTo>
                    <a:pt x="6280784" y="4414555"/>
                  </a:lnTo>
                  <a:lnTo>
                    <a:pt x="6284114" y="4421314"/>
                  </a:lnTo>
                  <a:lnTo>
                    <a:pt x="6284971" y="4422932"/>
                  </a:lnTo>
                  <a:lnTo>
                    <a:pt x="6286589" y="4423789"/>
                  </a:lnTo>
                  <a:lnTo>
                    <a:pt x="6308283" y="4434642"/>
                  </a:lnTo>
                  <a:lnTo>
                    <a:pt x="6311804" y="4440734"/>
                  </a:lnTo>
                  <a:lnTo>
                    <a:pt x="6310757" y="4452253"/>
                  </a:lnTo>
                  <a:lnTo>
                    <a:pt x="6304763" y="4464153"/>
                  </a:lnTo>
                  <a:lnTo>
                    <a:pt x="6303526" y="4466723"/>
                  </a:lnTo>
                  <a:lnTo>
                    <a:pt x="6304858" y="4469294"/>
                  </a:lnTo>
                  <a:lnTo>
                    <a:pt x="6311328" y="4480908"/>
                  </a:lnTo>
                  <a:lnTo>
                    <a:pt x="6311328" y="4481765"/>
                  </a:lnTo>
                  <a:lnTo>
                    <a:pt x="6312090" y="4482432"/>
                  </a:lnTo>
                  <a:lnTo>
                    <a:pt x="6315801" y="4485573"/>
                  </a:lnTo>
                  <a:lnTo>
                    <a:pt x="6312470" y="4488048"/>
                  </a:lnTo>
                  <a:lnTo>
                    <a:pt x="6311043" y="4489095"/>
                  </a:lnTo>
                  <a:lnTo>
                    <a:pt x="6310472" y="4490714"/>
                  </a:lnTo>
                  <a:lnTo>
                    <a:pt x="6306285" y="4503375"/>
                  </a:lnTo>
                  <a:lnTo>
                    <a:pt x="6304002" y="4503946"/>
                  </a:lnTo>
                  <a:lnTo>
                    <a:pt x="6299815" y="4504994"/>
                  </a:lnTo>
                  <a:lnTo>
                    <a:pt x="6299815" y="4506993"/>
                  </a:lnTo>
                  <a:lnTo>
                    <a:pt x="6298863" y="4507945"/>
                  </a:lnTo>
                  <a:lnTo>
                    <a:pt x="6297626" y="4509182"/>
                  </a:lnTo>
                  <a:lnTo>
                    <a:pt x="6293630" y="4513086"/>
                  </a:lnTo>
                  <a:lnTo>
                    <a:pt x="6297246" y="4516608"/>
                  </a:lnTo>
                  <a:lnTo>
                    <a:pt x="6297246" y="4521177"/>
                  </a:lnTo>
                  <a:lnTo>
                    <a:pt x="6300100" y="4521177"/>
                  </a:lnTo>
                  <a:lnTo>
                    <a:pt x="6300100" y="4524985"/>
                  </a:lnTo>
                  <a:lnTo>
                    <a:pt x="6305714" y="4524985"/>
                  </a:lnTo>
                  <a:lnTo>
                    <a:pt x="6307046" y="4524128"/>
                  </a:lnTo>
                  <a:lnTo>
                    <a:pt x="6310282" y="4521939"/>
                  </a:lnTo>
                  <a:lnTo>
                    <a:pt x="6313422" y="4520892"/>
                  </a:lnTo>
                  <a:lnTo>
                    <a:pt x="6317228" y="4519654"/>
                  </a:lnTo>
                  <a:lnTo>
                    <a:pt x="6317228" y="4508992"/>
                  </a:lnTo>
                  <a:lnTo>
                    <a:pt x="6315896" y="4508992"/>
                  </a:lnTo>
                  <a:lnTo>
                    <a:pt x="6320273" y="4495854"/>
                  </a:lnTo>
                  <a:lnTo>
                    <a:pt x="6327790" y="4490428"/>
                  </a:lnTo>
                  <a:lnTo>
                    <a:pt x="6333499" y="4486334"/>
                  </a:lnTo>
                  <a:lnTo>
                    <a:pt x="6328170" y="4481860"/>
                  </a:lnTo>
                  <a:lnTo>
                    <a:pt x="6319892" y="4474720"/>
                  </a:lnTo>
                  <a:lnTo>
                    <a:pt x="6315325" y="4466533"/>
                  </a:lnTo>
                  <a:lnTo>
                    <a:pt x="6320463" y="4456157"/>
                  </a:lnTo>
                  <a:lnTo>
                    <a:pt x="6320463" y="4455205"/>
                  </a:lnTo>
                  <a:lnTo>
                    <a:pt x="6320463" y="4454348"/>
                  </a:lnTo>
                  <a:lnTo>
                    <a:pt x="6321795" y="4440163"/>
                  </a:lnTo>
                  <a:lnTo>
                    <a:pt x="6321795" y="4438449"/>
                  </a:lnTo>
                  <a:lnTo>
                    <a:pt x="6320939" y="4436927"/>
                  </a:lnTo>
                  <a:lnTo>
                    <a:pt x="6315801" y="4427883"/>
                  </a:lnTo>
                  <a:lnTo>
                    <a:pt x="6314944" y="4426455"/>
                  </a:lnTo>
                  <a:lnTo>
                    <a:pt x="6313517" y="4425693"/>
                  </a:lnTo>
                  <a:lnTo>
                    <a:pt x="6291917" y="4414935"/>
                  </a:lnTo>
                  <a:lnTo>
                    <a:pt x="6288872" y="4408748"/>
                  </a:lnTo>
                  <a:lnTo>
                    <a:pt x="6288301" y="4407795"/>
                  </a:lnTo>
                  <a:lnTo>
                    <a:pt x="6287445" y="4407034"/>
                  </a:lnTo>
                  <a:lnTo>
                    <a:pt x="6273077" y="4394944"/>
                  </a:lnTo>
                  <a:lnTo>
                    <a:pt x="6271649" y="4391517"/>
                  </a:lnTo>
                  <a:lnTo>
                    <a:pt x="6276312" y="4375333"/>
                  </a:lnTo>
                  <a:lnTo>
                    <a:pt x="6276312" y="4373905"/>
                  </a:lnTo>
                  <a:lnTo>
                    <a:pt x="6276312" y="4372477"/>
                  </a:lnTo>
                  <a:lnTo>
                    <a:pt x="6275265" y="4368383"/>
                  </a:lnTo>
                  <a:lnTo>
                    <a:pt x="6503633" y="4349344"/>
                  </a:lnTo>
                  <a:lnTo>
                    <a:pt x="6763497" y="4317833"/>
                  </a:lnTo>
                  <a:lnTo>
                    <a:pt x="6763497" y="4321450"/>
                  </a:lnTo>
                  <a:lnTo>
                    <a:pt x="6766542" y="4322974"/>
                  </a:lnTo>
                  <a:lnTo>
                    <a:pt x="6770253" y="4324782"/>
                  </a:lnTo>
                  <a:lnTo>
                    <a:pt x="6780624" y="4342108"/>
                  </a:lnTo>
                  <a:lnTo>
                    <a:pt x="6785572" y="4365623"/>
                  </a:lnTo>
                  <a:lnTo>
                    <a:pt x="6785572" y="4367431"/>
                  </a:lnTo>
                  <a:lnTo>
                    <a:pt x="6786905" y="4368574"/>
                  </a:lnTo>
                  <a:lnTo>
                    <a:pt x="6798513" y="4378950"/>
                  </a:lnTo>
                  <a:lnTo>
                    <a:pt x="6800226" y="4380473"/>
                  </a:lnTo>
                  <a:lnTo>
                    <a:pt x="6802509" y="4380473"/>
                  </a:lnTo>
                  <a:lnTo>
                    <a:pt x="7309391" y="4346012"/>
                  </a:lnTo>
                  <a:lnTo>
                    <a:pt x="7309391" y="4348392"/>
                  </a:lnTo>
                  <a:lnTo>
                    <a:pt x="7309391" y="4351057"/>
                  </a:lnTo>
                  <a:lnTo>
                    <a:pt x="7311294" y="4353056"/>
                  </a:lnTo>
                  <a:lnTo>
                    <a:pt x="7317670" y="4359339"/>
                  </a:lnTo>
                  <a:lnTo>
                    <a:pt x="7318811" y="4372858"/>
                  </a:lnTo>
                  <a:lnTo>
                    <a:pt x="7318811" y="4374667"/>
                  </a:lnTo>
                  <a:lnTo>
                    <a:pt x="7320048" y="4375999"/>
                  </a:lnTo>
                  <a:lnTo>
                    <a:pt x="7333180" y="4387709"/>
                  </a:lnTo>
                  <a:lnTo>
                    <a:pt x="7335083" y="4389898"/>
                  </a:lnTo>
                  <a:lnTo>
                    <a:pt x="7337937" y="4389898"/>
                  </a:lnTo>
                  <a:lnTo>
                    <a:pt x="7356968" y="4387328"/>
                  </a:lnTo>
                  <a:lnTo>
                    <a:pt x="7358871" y="4387328"/>
                  </a:lnTo>
                  <a:lnTo>
                    <a:pt x="7360108" y="4386090"/>
                  </a:lnTo>
                  <a:lnTo>
                    <a:pt x="7364009" y="4382187"/>
                  </a:lnTo>
                  <a:lnTo>
                    <a:pt x="7366197" y="4379998"/>
                  </a:lnTo>
                  <a:lnTo>
                    <a:pt x="7365437" y="4376951"/>
                  </a:lnTo>
                  <a:lnTo>
                    <a:pt x="7363058" y="4367431"/>
                  </a:lnTo>
                  <a:lnTo>
                    <a:pt x="7365627" y="4333445"/>
                  </a:lnTo>
                  <a:lnTo>
                    <a:pt x="7365627" y="4331637"/>
                  </a:lnTo>
                  <a:lnTo>
                    <a:pt x="7364675" y="4330209"/>
                  </a:lnTo>
                  <a:lnTo>
                    <a:pt x="7355160" y="4314596"/>
                  </a:lnTo>
                  <a:lnTo>
                    <a:pt x="7354113" y="4297080"/>
                  </a:lnTo>
                  <a:lnTo>
                    <a:pt x="7355446" y="4296223"/>
                  </a:lnTo>
                  <a:lnTo>
                    <a:pt x="7357825" y="4294604"/>
                  </a:lnTo>
                  <a:lnTo>
                    <a:pt x="7357825" y="4292034"/>
                  </a:lnTo>
                  <a:lnTo>
                    <a:pt x="7364390" y="4292034"/>
                  </a:lnTo>
                  <a:lnTo>
                    <a:pt x="7365437" y="4287845"/>
                  </a:lnTo>
                  <a:lnTo>
                    <a:pt x="7366864" y="4282324"/>
                  </a:lnTo>
                  <a:lnTo>
                    <a:pt x="7370955" y="4282895"/>
                  </a:lnTo>
                  <a:lnTo>
                    <a:pt x="7374191" y="4283371"/>
                  </a:lnTo>
                  <a:lnTo>
                    <a:pt x="7377616" y="4285846"/>
                  </a:lnTo>
                  <a:lnTo>
                    <a:pt x="7379044" y="4286798"/>
                  </a:lnTo>
                  <a:lnTo>
                    <a:pt x="7392079" y="4286798"/>
                  </a:lnTo>
                  <a:lnTo>
                    <a:pt x="7393031" y="4288321"/>
                  </a:lnTo>
                  <a:lnTo>
                    <a:pt x="7396076" y="4292796"/>
                  </a:lnTo>
                  <a:lnTo>
                    <a:pt x="7400548" y="4289844"/>
                  </a:lnTo>
                  <a:lnTo>
                    <a:pt x="7401975" y="4288892"/>
                  </a:lnTo>
                  <a:lnTo>
                    <a:pt x="7408351" y="4291558"/>
                  </a:lnTo>
                  <a:lnTo>
                    <a:pt x="7409207" y="4291558"/>
                  </a:lnTo>
                  <a:lnTo>
                    <a:pt x="7410159" y="4291558"/>
                  </a:lnTo>
                  <a:lnTo>
                    <a:pt x="7434708" y="4292796"/>
                  </a:lnTo>
                  <a:lnTo>
                    <a:pt x="7435279" y="4281943"/>
                  </a:lnTo>
                  <a:lnTo>
                    <a:pt x="7411776" y="4280705"/>
                  </a:lnTo>
                  <a:lnTo>
                    <a:pt x="7403593" y="4277183"/>
                  </a:lnTo>
                  <a:lnTo>
                    <a:pt x="7400929" y="4276040"/>
                  </a:lnTo>
                  <a:lnTo>
                    <a:pt x="7399121" y="4277278"/>
                  </a:lnTo>
                  <a:lnTo>
                    <a:pt x="7397884" y="4275469"/>
                  </a:lnTo>
                  <a:lnTo>
                    <a:pt x="7382564" y="4275469"/>
                  </a:lnTo>
                  <a:lnTo>
                    <a:pt x="7374952" y="4270043"/>
                  </a:lnTo>
                  <a:lnTo>
                    <a:pt x="7366293" y="4263855"/>
                  </a:lnTo>
                  <a:lnTo>
                    <a:pt x="7366293" y="4270805"/>
                  </a:lnTo>
                  <a:lnTo>
                    <a:pt x="7363534" y="4270805"/>
                  </a:lnTo>
                  <a:lnTo>
                    <a:pt x="7358681" y="4270043"/>
                  </a:lnTo>
                  <a:lnTo>
                    <a:pt x="7357444" y="4274803"/>
                  </a:lnTo>
                  <a:lnTo>
                    <a:pt x="7355921" y="4280991"/>
                  </a:lnTo>
                  <a:lnTo>
                    <a:pt x="7346977" y="4280991"/>
                  </a:lnTo>
                  <a:lnTo>
                    <a:pt x="7346977" y="4288702"/>
                  </a:lnTo>
                  <a:lnTo>
                    <a:pt x="7345549" y="4289654"/>
                  </a:lnTo>
                  <a:lnTo>
                    <a:pt x="7342885" y="4291368"/>
                  </a:lnTo>
                  <a:lnTo>
                    <a:pt x="7342885" y="4294509"/>
                  </a:lnTo>
                  <a:lnTo>
                    <a:pt x="7344217" y="4316500"/>
                  </a:lnTo>
                  <a:lnTo>
                    <a:pt x="7344217" y="4317833"/>
                  </a:lnTo>
                  <a:lnTo>
                    <a:pt x="7344883" y="4318975"/>
                  </a:lnTo>
                  <a:lnTo>
                    <a:pt x="7354399" y="4334302"/>
                  </a:lnTo>
                  <a:lnTo>
                    <a:pt x="7351925" y="4367431"/>
                  </a:lnTo>
                  <a:lnTo>
                    <a:pt x="7351925" y="4368288"/>
                  </a:lnTo>
                  <a:lnTo>
                    <a:pt x="7351925" y="4369145"/>
                  </a:lnTo>
                  <a:lnTo>
                    <a:pt x="7353732" y="4376475"/>
                  </a:lnTo>
                  <a:lnTo>
                    <a:pt x="7353732" y="4376475"/>
                  </a:lnTo>
                  <a:lnTo>
                    <a:pt x="7339079" y="4378379"/>
                  </a:lnTo>
                  <a:lnTo>
                    <a:pt x="7331847" y="4370287"/>
                  </a:lnTo>
                  <a:lnTo>
                    <a:pt x="7330801" y="4356674"/>
                  </a:lnTo>
                  <a:lnTo>
                    <a:pt x="7330801" y="4354675"/>
                  </a:lnTo>
                  <a:lnTo>
                    <a:pt x="7329373" y="4353247"/>
                  </a:lnTo>
                  <a:lnTo>
                    <a:pt x="7323569" y="4347440"/>
                  </a:lnTo>
                  <a:lnTo>
                    <a:pt x="7324426" y="4341061"/>
                  </a:lnTo>
                  <a:lnTo>
                    <a:pt x="7325472" y="4334397"/>
                  </a:lnTo>
                  <a:lnTo>
                    <a:pt x="7318716" y="4334874"/>
                  </a:lnTo>
                  <a:lnTo>
                    <a:pt x="6807362" y="4369621"/>
                  </a:lnTo>
                  <a:lnTo>
                    <a:pt x="6798799" y="4361910"/>
                  </a:lnTo>
                  <a:lnTo>
                    <a:pt x="6794041" y="4339157"/>
                  </a:lnTo>
                  <a:lnTo>
                    <a:pt x="6794041" y="4338301"/>
                  </a:lnTo>
                  <a:lnTo>
                    <a:pt x="6794041" y="4337539"/>
                  </a:lnTo>
                  <a:lnTo>
                    <a:pt x="6782432" y="4318499"/>
                  </a:lnTo>
                  <a:lnTo>
                    <a:pt x="6781576" y="4317166"/>
                  </a:lnTo>
                  <a:lnTo>
                    <a:pt x="6780244" y="4316500"/>
                  </a:lnTo>
                  <a:lnTo>
                    <a:pt x="6778055" y="4315358"/>
                  </a:lnTo>
                  <a:lnTo>
                    <a:pt x="6778055" y="4302982"/>
                  </a:lnTo>
                  <a:lnTo>
                    <a:pt x="6777389" y="4301744"/>
                  </a:lnTo>
                  <a:lnTo>
                    <a:pt x="6767874" y="4284989"/>
                  </a:lnTo>
                  <a:lnTo>
                    <a:pt x="6767874" y="4284418"/>
                  </a:lnTo>
                  <a:lnTo>
                    <a:pt x="6767398" y="4283847"/>
                  </a:lnTo>
                  <a:lnTo>
                    <a:pt x="6752744" y="4268329"/>
                  </a:lnTo>
                  <a:lnTo>
                    <a:pt x="6750651" y="4254906"/>
                  </a:lnTo>
                  <a:lnTo>
                    <a:pt x="6753791" y="4248719"/>
                  </a:lnTo>
                  <a:lnTo>
                    <a:pt x="6754743" y="4246815"/>
                  </a:lnTo>
                  <a:lnTo>
                    <a:pt x="6754172" y="4244815"/>
                  </a:lnTo>
                  <a:lnTo>
                    <a:pt x="6750556" y="4231678"/>
                  </a:lnTo>
                  <a:lnTo>
                    <a:pt x="6755599" y="4192741"/>
                  </a:lnTo>
                  <a:lnTo>
                    <a:pt x="6755599" y="4191599"/>
                  </a:lnTo>
                  <a:lnTo>
                    <a:pt x="6755599" y="4190457"/>
                  </a:lnTo>
                  <a:lnTo>
                    <a:pt x="6750461" y="4173607"/>
                  </a:lnTo>
                  <a:lnTo>
                    <a:pt x="6750461" y="4172559"/>
                  </a:lnTo>
                  <a:lnTo>
                    <a:pt x="6749795" y="4171798"/>
                  </a:lnTo>
                  <a:lnTo>
                    <a:pt x="6737710" y="4157233"/>
                  </a:lnTo>
                  <a:lnTo>
                    <a:pt x="6730574" y="4126198"/>
                  </a:lnTo>
                  <a:lnTo>
                    <a:pt x="6740565" y="4087547"/>
                  </a:lnTo>
                  <a:lnTo>
                    <a:pt x="6740565" y="4086595"/>
                  </a:lnTo>
                  <a:lnTo>
                    <a:pt x="6740565" y="4085643"/>
                  </a:lnTo>
                  <a:lnTo>
                    <a:pt x="6738186" y="4060415"/>
                  </a:lnTo>
                  <a:lnTo>
                    <a:pt x="6742849" y="4052895"/>
                  </a:lnTo>
                  <a:lnTo>
                    <a:pt x="6751793" y="4048420"/>
                  </a:lnTo>
                  <a:lnTo>
                    <a:pt x="6758549" y="4045088"/>
                  </a:lnTo>
                  <a:lnTo>
                    <a:pt x="6755314" y="4041852"/>
                  </a:lnTo>
                  <a:lnTo>
                    <a:pt x="6757693" y="4040900"/>
                  </a:lnTo>
                  <a:lnTo>
                    <a:pt x="6762260" y="4039186"/>
                  </a:lnTo>
                  <a:lnTo>
                    <a:pt x="6761118" y="4034426"/>
                  </a:lnTo>
                  <a:lnTo>
                    <a:pt x="6760642" y="4032808"/>
                  </a:lnTo>
                  <a:lnTo>
                    <a:pt x="6762926" y="4031094"/>
                  </a:lnTo>
                  <a:lnTo>
                    <a:pt x="6767969" y="4027286"/>
                  </a:lnTo>
                  <a:lnTo>
                    <a:pt x="6763592" y="4022907"/>
                  </a:lnTo>
                  <a:lnTo>
                    <a:pt x="6757122" y="4016434"/>
                  </a:lnTo>
                  <a:lnTo>
                    <a:pt x="6756265" y="4015577"/>
                  </a:lnTo>
                  <a:lnTo>
                    <a:pt x="6755219" y="4015577"/>
                  </a:lnTo>
                  <a:lnTo>
                    <a:pt x="6744371" y="4011388"/>
                  </a:lnTo>
                  <a:lnTo>
                    <a:pt x="6746369" y="4007866"/>
                  </a:lnTo>
                  <a:lnTo>
                    <a:pt x="6747987" y="4005010"/>
                  </a:lnTo>
                  <a:lnTo>
                    <a:pt x="6746179" y="4002154"/>
                  </a:lnTo>
                  <a:lnTo>
                    <a:pt x="6745037" y="4000535"/>
                  </a:lnTo>
                  <a:lnTo>
                    <a:pt x="6746750" y="3995299"/>
                  </a:lnTo>
                  <a:lnTo>
                    <a:pt x="6747606" y="3992729"/>
                  </a:lnTo>
                  <a:lnTo>
                    <a:pt x="6746179" y="3990540"/>
                  </a:lnTo>
                  <a:lnTo>
                    <a:pt x="6741612" y="3983685"/>
                  </a:lnTo>
                  <a:lnTo>
                    <a:pt x="6739233" y="3971785"/>
                  </a:lnTo>
                  <a:lnTo>
                    <a:pt x="6739233" y="3969977"/>
                  </a:lnTo>
                  <a:lnTo>
                    <a:pt x="6737805" y="3968739"/>
                  </a:lnTo>
                  <a:lnTo>
                    <a:pt x="6718775" y="3952746"/>
                  </a:lnTo>
                  <a:lnTo>
                    <a:pt x="6715159" y="3945320"/>
                  </a:lnTo>
                  <a:lnTo>
                    <a:pt x="6716967" y="3939703"/>
                  </a:lnTo>
                  <a:lnTo>
                    <a:pt x="6717919" y="3936943"/>
                  </a:lnTo>
                  <a:lnTo>
                    <a:pt x="6716111" y="3934658"/>
                  </a:lnTo>
                  <a:lnTo>
                    <a:pt x="6711543" y="3928946"/>
                  </a:lnTo>
                  <a:lnTo>
                    <a:pt x="6706690" y="3914285"/>
                  </a:lnTo>
                  <a:lnTo>
                    <a:pt x="6706690" y="3913143"/>
                  </a:lnTo>
                  <a:lnTo>
                    <a:pt x="6705739" y="3912191"/>
                  </a:lnTo>
                  <a:lnTo>
                    <a:pt x="6699934" y="3906384"/>
                  </a:lnTo>
                  <a:lnTo>
                    <a:pt x="6696699" y="3899815"/>
                  </a:lnTo>
                  <a:lnTo>
                    <a:pt x="6563484" y="3431437"/>
                  </a:lnTo>
                  <a:lnTo>
                    <a:pt x="6725245" y="3412874"/>
                  </a:lnTo>
                  <a:lnTo>
                    <a:pt x="6737139" y="3411541"/>
                  </a:lnTo>
                  <a:lnTo>
                    <a:pt x="6739709" y="3411541"/>
                  </a:lnTo>
                  <a:lnTo>
                    <a:pt x="6759595" y="3409256"/>
                  </a:lnTo>
                  <a:lnTo>
                    <a:pt x="6771775" y="3407162"/>
                  </a:lnTo>
                  <a:lnTo>
                    <a:pt x="6786999" y="3405448"/>
                  </a:lnTo>
                  <a:lnTo>
                    <a:pt x="6786999" y="3405448"/>
                  </a:lnTo>
                  <a:lnTo>
                    <a:pt x="6792994" y="3404592"/>
                  </a:lnTo>
                  <a:lnTo>
                    <a:pt x="6797847" y="3404020"/>
                  </a:lnTo>
                  <a:lnTo>
                    <a:pt x="6797847" y="3404020"/>
                  </a:lnTo>
                  <a:lnTo>
                    <a:pt x="7001571" y="3375461"/>
                  </a:lnTo>
                  <a:lnTo>
                    <a:pt x="7007470" y="3374699"/>
                  </a:lnTo>
                  <a:lnTo>
                    <a:pt x="7006709" y="3376127"/>
                  </a:lnTo>
                  <a:lnTo>
                    <a:pt x="7005662" y="3378317"/>
                  </a:lnTo>
                  <a:lnTo>
                    <a:pt x="7005662" y="3378317"/>
                  </a:lnTo>
                  <a:lnTo>
                    <a:pt x="7002902" y="3378317"/>
                  </a:lnTo>
                  <a:lnTo>
                    <a:pt x="7001665" y="3380792"/>
                  </a:lnTo>
                  <a:lnTo>
                    <a:pt x="6996242" y="3391740"/>
                  </a:lnTo>
                  <a:lnTo>
                    <a:pt x="6990628" y="3393549"/>
                  </a:lnTo>
                  <a:lnTo>
                    <a:pt x="6984633" y="3395548"/>
                  </a:lnTo>
                  <a:lnTo>
                    <a:pt x="6987487" y="3401164"/>
                  </a:lnTo>
                  <a:lnTo>
                    <a:pt x="6987487" y="3401926"/>
                  </a:lnTo>
                  <a:lnTo>
                    <a:pt x="6987487" y="3401926"/>
                  </a:lnTo>
                  <a:lnTo>
                    <a:pt x="6986441" y="3401926"/>
                  </a:lnTo>
                  <a:lnTo>
                    <a:pt x="6981683" y="3403544"/>
                  </a:lnTo>
                  <a:lnTo>
                    <a:pt x="6982920" y="3408399"/>
                  </a:lnTo>
                  <a:lnTo>
                    <a:pt x="6983396" y="3410303"/>
                  </a:lnTo>
                  <a:lnTo>
                    <a:pt x="6976926" y="3415920"/>
                  </a:lnTo>
                  <a:lnTo>
                    <a:pt x="6974547" y="3417919"/>
                  </a:lnTo>
                  <a:lnTo>
                    <a:pt x="6975118" y="3420966"/>
                  </a:lnTo>
                  <a:lnTo>
                    <a:pt x="6975974" y="3426582"/>
                  </a:lnTo>
                  <a:lnTo>
                    <a:pt x="6972073" y="3432485"/>
                  </a:lnTo>
                  <a:lnTo>
                    <a:pt x="6970360" y="3434960"/>
                  </a:lnTo>
                  <a:lnTo>
                    <a:pt x="6971502" y="3437721"/>
                  </a:lnTo>
                  <a:lnTo>
                    <a:pt x="6975403" y="3446669"/>
                  </a:lnTo>
                  <a:lnTo>
                    <a:pt x="6976069" y="3448288"/>
                  </a:lnTo>
                  <a:lnTo>
                    <a:pt x="6977497" y="3449145"/>
                  </a:lnTo>
                  <a:lnTo>
                    <a:pt x="6998240" y="3462091"/>
                  </a:lnTo>
                  <a:lnTo>
                    <a:pt x="6999286" y="3462758"/>
                  </a:lnTo>
                  <a:lnTo>
                    <a:pt x="7000143" y="3462758"/>
                  </a:lnTo>
                  <a:lnTo>
                    <a:pt x="7010420" y="3463710"/>
                  </a:lnTo>
                  <a:lnTo>
                    <a:pt x="7010420" y="3465138"/>
                  </a:lnTo>
                  <a:lnTo>
                    <a:pt x="7010895" y="3467042"/>
                  </a:lnTo>
                  <a:lnTo>
                    <a:pt x="7012418" y="3468184"/>
                  </a:lnTo>
                  <a:lnTo>
                    <a:pt x="7034303" y="3484939"/>
                  </a:lnTo>
                  <a:lnTo>
                    <a:pt x="7035255" y="3485606"/>
                  </a:lnTo>
                  <a:lnTo>
                    <a:pt x="7036301" y="3485606"/>
                  </a:lnTo>
                  <a:lnTo>
                    <a:pt x="7046673" y="3488176"/>
                  </a:lnTo>
                  <a:lnTo>
                    <a:pt x="7047910" y="3488176"/>
                  </a:lnTo>
                  <a:lnTo>
                    <a:pt x="7049147" y="3488176"/>
                  </a:lnTo>
                  <a:lnTo>
                    <a:pt x="7065038" y="3484749"/>
                  </a:lnTo>
                  <a:lnTo>
                    <a:pt x="7068368" y="3486653"/>
                  </a:lnTo>
                  <a:lnTo>
                    <a:pt x="7076646" y="3503313"/>
                  </a:lnTo>
                  <a:lnTo>
                    <a:pt x="7076646" y="3503884"/>
                  </a:lnTo>
                  <a:lnTo>
                    <a:pt x="7076646" y="3504455"/>
                  </a:lnTo>
                  <a:lnTo>
                    <a:pt x="7091490" y="3521781"/>
                  </a:lnTo>
                  <a:lnTo>
                    <a:pt x="7100149" y="3545390"/>
                  </a:lnTo>
                  <a:lnTo>
                    <a:pt x="7100815" y="3547009"/>
                  </a:lnTo>
                  <a:lnTo>
                    <a:pt x="7102147" y="3547961"/>
                  </a:lnTo>
                  <a:lnTo>
                    <a:pt x="7114517" y="3556624"/>
                  </a:lnTo>
                  <a:lnTo>
                    <a:pt x="7129171" y="3573664"/>
                  </a:lnTo>
                  <a:lnTo>
                    <a:pt x="7137925" y="3589944"/>
                  </a:lnTo>
                  <a:lnTo>
                    <a:pt x="7138877" y="3591752"/>
                  </a:lnTo>
                  <a:lnTo>
                    <a:pt x="7140780" y="3592514"/>
                  </a:lnTo>
                  <a:lnTo>
                    <a:pt x="7150295" y="3596131"/>
                  </a:lnTo>
                  <a:lnTo>
                    <a:pt x="7167708" y="3608602"/>
                  </a:lnTo>
                  <a:lnTo>
                    <a:pt x="7168374" y="3609078"/>
                  </a:lnTo>
                  <a:lnTo>
                    <a:pt x="7169135" y="3609078"/>
                  </a:lnTo>
                  <a:lnTo>
                    <a:pt x="7183408" y="3613838"/>
                  </a:lnTo>
                  <a:lnTo>
                    <a:pt x="7192924" y="3623358"/>
                  </a:lnTo>
                  <a:lnTo>
                    <a:pt x="7193590" y="3624025"/>
                  </a:lnTo>
                  <a:lnTo>
                    <a:pt x="7194351" y="3624025"/>
                  </a:lnTo>
                  <a:lnTo>
                    <a:pt x="7200822" y="3627261"/>
                  </a:lnTo>
                  <a:lnTo>
                    <a:pt x="7219852" y="3654488"/>
                  </a:lnTo>
                  <a:lnTo>
                    <a:pt x="7220708" y="3655726"/>
                  </a:lnTo>
                  <a:lnTo>
                    <a:pt x="7221945" y="3656297"/>
                  </a:lnTo>
                  <a:lnTo>
                    <a:pt x="7232317" y="3661533"/>
                  </a:lnTo>
                  <a:lnTo>
                    <a:pt x="7233459" y="3662104"/>
                  </a:lnTo>
                  <a:lnTo>
                    <a:pt x="7242118" y="3662104"/>
                  </a:lnTo>
                  <a:lnTo>
                    <a:pt x="7254392" y="3669910"/>
                  </a:lnTo>
                  <a:lnTo>
                    <a:pt x="7262861" y="3679430"/>
                  </a:lnTo>
                  <a:lnTo>
                    <a:pt x="7263623" y="3680287"/>
                  </a:lnTo>
                  <a:lnTo>
                    <a:pt x="7264669" y="3680763"/>
                  </a:lnTo>
                  <a:lnTo>
                    <a:pt x="7273043" y="3684571"/>
                  </a:lnTo>
                  <a:lnTo>
                    <a:pt x="7271520" y="3686856"/>
                  </a:lnTo>
                  <a:lnTo>
                    <a:pt x="7273233" y="3688474"/>
                  </a:lnTo>
                  <a:lnTo>
                    <a:pt x="7269998" y="3690092"/>
                  </a:lnTo>
                  <a:lnTo>
                    <a:pt x="7272376" y="3694852"/>
                  </a:lnTo>
                  <a:lnTo>
                    <a:pt x="7268475" y="3694852"/>
                  </a:lnTo>
                  <a:lnTo>
                    <a:pt x="7272472" y="3702754"/>
                  </a:lnTo>
                  <a:lnTo>
                    <a:pt x="7275041" y="3707895"/>
                  </a:lnTo>
                  <a:lnTo>
                    <a:pt x="7276468" y="3710941"/>
                  </a:lnTo>
                  <a:lnTo>
                    <a:pt x="7279608" y="3710941"/>
                  </a:lnTo>
                  <a:lnTo>
                    <a:pt x="7279608" y="3716939"/>
                  </a:lnTo>
                  <a:lnTo>
                    <a:pt x="7286460" y="3714654"/>
                  </a:lnTo>
                  <a:lnTo>
                    <a:pt x="7288077" y="3717319"/>
                  </a:lnTo>
                  <a:lnTo>
                    <a:pt x="7290075" y="3720651"/>
                  </a:lnTo>
                  <a:lnTo>
                    <a:pt x="7293120" y="3719985"/>
                  </a:lnTo>
                  <a:lnTo>
                    <a:pt x="7293120" y="3719985"/>
                  </a:lnTo>
                  <a:lnTo>
                    <a:pt x="7294738" y="3721318"/>
                  </a:lnTo>
                  <a:lnTo>
                    <a:pt x="7293786" y="3726268"/>
                  </a:lnTo>
                  <a:lnTo>
                    <a:pt x="7292835" y="3731218"/>
                  </a:lnTo>
                  <a:lnTo>
                    <a:pt x="7297688" y="3732551"/>
                  </a:lnTo>
                  <a:lnTo>
                    <a:pt x="7304729" y="3734645"/>
                  </a:lnTo>
                  <a:lnTo>
                    <a:pt x="7306251" y="3736835"/>
                  </a:lnTo>
                  <a:lnTo>
                    <a:pt x="7308916" y="3740833"/>
                  </a:lnTo>
                  <a:lnTo>
                    <a:pt x="7312246" y="3739120"/>
                  </a:lnTo>
                  <a:lnTo>
                    <a:pt x="7313198" y="3742928"/>
                  </a:lnTo>
                  <a:lnTo>
                    <a:pt x="7313198" y="3744356"/>
                  </a:lnTo>
                  <a:lnTo>
                    <a:pt x="7314244" y="3745403"/>
                  </a:lnTo>
                  <a:lnTo>
                    <a:pt x="7319382" y="3750544"/>
                  </a:lnTo>
                  <a:lnTo>
                    <a:pt x="7320334" y="3751496"/>
                  </a:lnTo>
                  <a:lnTo>
                    <a:pt x="7321571" y="3751496"/>
                  </a:lnTo>
                  <a:lnTo>
                    <a:pt x="7347928" y="3760254"/>
                  </a:lnTo>
                  <a:lnTo>
                    <a:pt x="7358966" y="3767679"/>
                  </a:lnTo>
                  <a:lnTo>
                    <a:pt x="7360298" y="3768536"/>
                  </a:lnTo>
                  <a:lnTo>
                    <a:pt x="7363819" y="3768536"/>
                  </a:lnTo>
                  <a:lnTo>
                    <a:pt x="7368957" y="3772915"/>
                  </a:lnTo>
                  <a:lnTo>
                    <a:pt x="7366959" y="3782435"/>
                  </a:lnTo>
                  <a:lnTo>
                    <a:pt x="7366388" y="3785291"/>
                  </a:lnTo>
                  <a:lnTo>
                    <a:pt x="7368482" y="3787290"/>
                  </a:lnTo>
                  <a:lnTo>
                    <a:pt x="7375999" y="3794906"/>
                  </a:lnTo>
                  <a:lnTo>
                    <a:pt x="7375142" y="3796525"/>
                  </a:lnTo>
                  <a:lnTo>
                    <a:pt x="7371146" y="3804426"/>
                  </a:lnTo>
                  <a:lnTo>
                    <a:pt x="7380661" y="3804426"/>
                  </a:lnTo>
                  <a:lnTo>
                    <a:pt x="7380661" y="3806521"/>
                  </a:lnTo>
                  <a:lnTo>
                    <a:pt x="7381422" y="3810043"/>
                  </a:lnTo>
                  <a:lnTo>
                    <a:pt x="7384943" y="3810709"/>
                  </a:lnTo>
                  <a:lnTo>
                    <a:pt x="7387036" y="3811185"/>
                  </a:lnTo>
                  <a:lnTo>
                    <a:pt x="7387036" y="3818801"/>
                  </a:lnTo>
                  <a:lnTo>
                    <a:pt x="7387988" y="3820229"/>
                  </a:lnTo>
                  <a:lnTo>
                    <a:pt x="7393221" y="3827559"/>
                  </a:lnTo>
                  <a:lnTo>
                    <a:pt x="7392270" y="3835746"/>
                  </a:lnTo>
                  <a:lnTo>
                    <a:pt x="7392270" y="3837650"/>
                  </a:lnTo>
                  <a:lnTo>
                    <a:pt x="7393317" y="3839269"/>
                  </a:lnTo>
                  <a:lnTo>
                    <a:pt x="7398265" y="3847266"/>
                  </a:lnTo>
                  <a:lnTo>
                    <a:pt x="7396742" y="3851169"/>
                  </a:lnTo>
                  <a:lnTo>
                    <a:pt x="7395220" y="3855072"/>
                  </a:lnTo>
                  <a:lnTo>
                    <a:pt x="7398550" y="3857547"/>
                  </a:lnTo>
                  <a:lnTo>
                    <a:pt x="7408827" y="3865258"/>
                  </a:lnTo>
                  <a:lnTo>
                    <a:pt x="7409778" y="3866020"/>
                  </a:lnTo>
                  <a:lnTo>
                    <a:pt x="7410920" y="3866020"/>
                  </a:lnTo>
                  <a:lnTo>
                    <a:pt x="7427476" y="3869637"/>
                  </a:lnTo>
                  <a:lnTo>
                    <a:pt x="7443082" y="3885250"/>
                  </a:lnTo>
                  <a:lnTo>
                    <a:pt x="7444128" y="3893722"/>
                  </a:lnTo>
                  <a:lnTo>
                    <a:pt x="7444128" y="3894770"/>
                  </a:lnTo>
                  <a:lnTo>
                    <a:pt x="7444699" y="3895722"/>
                  </a:lnTo>
                  <a:lnTo>
                    <a:pt x="7449838" y="3904765"/>
                  </a:lnTo>
                  <a:cubicBezTo>
                    <a:pt x="7449838" y="3904765"/>
                    <a:pt x="7455261" y="3912857"/>
                    <a:pt x="7455261" y="3912857"/>
                  </a:cubicBezTo>
                  <a:lnTo>
                    <a:pt x="7458972" y="3918474"/>
                  </a:lnTo>
                  <a:lnTo>
                    <a:pt x="7461161" y="3916189"/>
                  </a:lnTo>
                  <a:lnTo>
                    <a:pt x="7463064" y="3922377"/>
                  </a:lnTo>
                  <a:lnTo>
                    <a:pt x="7459924" y="3929612"/>
                  </a:lnTo>
                  <a:lnTo>
                    <a:pt x="7458592" y="3932754"/>
                  </a:lnTo>
                  <a:lnTo>
                    <a:pt x="7460780" y="3935324"/>
                  </a:lnTo>
                  <a:lnTo>
                    <a:pt x="7467536" y="3943226"/>
                  </a:lnTo>
                  <a:lnTo>
                    <a:pt x="7469915" y="3958458"/>
                  </a:lnTo>
                  <a:lnTo>
                    <a:pt x="7469915" y="3960171"/>
                  </a:lnTo>
                  <a:lnTo>
                    <a:pt x="7471152" y="3961504"/>
                  </a:lnTo>
                  <a:lnTo>
                    <a:pt x="7473816" y="3964074"/>
                  </a:lnTo>
                  <a:lnTo>
                    <a:pt x="7474387" y="3964741"/>
                  </a:lnTo>
                  <a:lnTo>
                    <a:pt x="7474387" y="3964741"/>
                  </a:lnTo>
                  <a:lnTo>
                    <a:pt x="7475339" y="3965693"/>
                  </a:lnTo>
                  <a:lnTo>
                    <a:pt x="7476385" y="3965693"/>
                  </a:lnTo>
                  <a:lnTo>
                    <a:pt x="7477813" y="3966454"/>
                  </a:lnTo>
                  <a:lnTo>
                    <a:pt x="7478479" y="3966454"/>
                  </a:lnTo>
                  <a:lnTo>
                    <a:pt x="7482380" y="3967787"/>
                  </a:lnTo>
                  <a:lnTo>
                    <a:pt x="7482380" y="3966740"/>
                  </a:lnTo>
                  <a:lnTo>
                    <a:pt x="7483807" y="3967501"/>
                  </a:lnTo>
                  <a:lnTo>
                    <a:pt x="7488755" y="3957981"/>
                  </a:lnTo>
                  <a:lnTo>
                    <a:pt x="7486186" y="3956649"/>
                  </a:lnTo>
                  <a:lnTo>
                    <a:pt x="7486186" y="3956649"/>
                  </a:lnTo>
                  <a:lnTo>
                    <a:pt x="7486186" y="3956649"/>
                  </a:lnTo>
                  <a:lnTo>
                    <a:pt x="7482285" y="3955316"/>
                  </a:lnTo>
                  <a:lnTo>
                    <a:pt x="7481429" y="3955316"/>
                  </a:lnTo>
                  <a:lnTo>
                    <a:pt x="7480477" y="3955316"/>
                  </a:lnTo>
                  <a:lnTo>
                    <a:pt x="7478288" y="3940465"/>
                  </a:lnTo>
                  <a:lnTo>
                    <a:pt x="7478288" y="3938942"/>
                  </a:lnTo>
                  <a:lnTo>
                    <a:pt x="7477337" y="3937799"/>
                  </a:lnTo>
                  <a:lnTo>
                    <a:pt x="7471723" y="3931326"/>
                  </a:lnTo>
                  <a:lnTo>
                    <a:pt x="7474292" y="3925424"/>
                  </a:lnTo>
                  <a:lnTo>
                    <a:pt x="7475053" y="3923520"/>
                  </a:lnTo>
                  <a:lnTo>
                    <a:pt x="7474482" y="3921616"/>
                  </a:lnTo>
                  <a:lnTo>
                    <a:pt x="7470581" y="3908764"/>
                  </a:lnTo>
                  <a:lnTo>
                    <a:pt x="7470581" y="3907431"/>
                  </a:lnTo>
                  <a:lnTo>
                    <a:pt x="7469630" y="3906479"/>
                  </a:lnTo>
                  <a:lnTo>
                    <a:pt x="7467060" y="3903909"/>
                  </a:lnTo>
                  <a:lnTo>
                    <a:pt x="7463159" y="3900005"/>
                  </a:lnTo>
                  <a:lnTo>
                    <a:pt x="7461446" y="3901719"/>
                  </a:lnTo>
                  <a:lnTo>
                    <a:pt x="7460019" y="3899530"/>
                  </a:lnTo>
                  <a:cubicBezTo>
                    <a:pt x="7460019" y="3899530"/>
                    <a:pt x="7456879" y="3894008"/>
                    <a:pt x="7455547" y="3891723"/>
                  </a:cubicBezTo>
                  <a:lnTo>
                    <a:pt x="7454405" y="3882203"/>
                  </a:lnTo>
                  <a:lnTo>
                    <a:pt x="7454405" y="3880395"/>
                  </a:lnTo>
                  <a:lnTo>
                    <a:pt x="7453073" y="3879062"/>
                  </a:lnTo>
                  <a:lnTo>
                    <a:pt x="7434994" y="3860974"/>
                  </a:lnTo>
                  <a:lnTo>
                    <a:pt x="7433852" y="3859832"/>
                  </a:lnTo>
                  <a:lnTo>
                    <a:pt x="7432329" y="3859832"/>
                  </a:lnTo>
                  <a:lnTo>
                    <a:pt x="7415392" y="3856214"/>
                  </a:lnTo>
                  <a:lnTo>
                    <a:pt x="7409397" y="3851740"/>
                  </a:lnTo>
                  <a:lnTo>
                    <a:pt x="7410349" y="3849169"/>
                  </a:lnTo>
                  <a:lnTo>
                    <a:pt x="7411395" y="3846599"/>
                  </a:lnTo>
                  <a:lnTo>
                    <a:pt x="7409968" y="3844219"/>
                  </a:lnTo>
                  <a:lnTo>
                    <a:pt x="7404545" y="3835556"/>
                  </a:lnTo>
                  <a:lnTo>
                    <a:pt x="7405496" y="3827179"/>
                  </a:lnTo>
                  <a:lnTo>
                    <a:pt x="7405496" y="3824989"/>
                  </a:lnTo>
                  <a:lnTo>
                    <a:pt x="7404259" y="3823275"/>
                  </a:lnTo>
                  <a:lnTo>
                    <a:pt x="7398836" y="3815660"/>
                  </a:lnTo>
                  <a:lnTo>
                    <a:pt x="7398836" y="3802712"/>
                  </a:lnTo>
                  <a:lnTo>
                    <a:pt x="7394458" y="3801761"/>
                  </a:lnTo>
                  <a:lnTo>
                    <a:pt x="7391604" y="3801189"/>
                  </a:lnTo>
                  <a:lnTo>
                    <a:pt x="7391033" y="3798238"/>
                  </a:lnTo>
                  <a:lnTo>
                    <a:pt x="7390176" y="3793954"/>
                  </a:lnTo>
                  <a:lnTo>
                    <a:pt x="7390272" y="3793954"/>
                  </a:lnTo>
                  <a:lnTo>
                    <a:pt x="7390272" y="3793098"/>
                  </a:lnTo>
                  <a:lnTo>
                    <a:pt x="7387512" y="3790337"/>
                  </a:lnTo>
                  <a:lnTo>
                    <a:pt x="7379234" y="3782054"/>
                  </a:lnTo>
                  <a:lnTo>
                    <a:pt x="7381232" y="3772058"/>
                  </a:lnTo>
                  <a:lnTo>
                    <a:pt x="7381898" y="3768917"/>
                  </a:lnTo>
                  <a:lnTo>
                    <a:pt x="7379519" y="3766823"/>
                  </a:lnTo>
                  <a:lnTo>
                    <a:pt x="7370480" y="3759111"/>
                  </a:lnTo>
                  <a:lnTo>
                    <a:pt x="7368957" y="3757779"/>
                  </a:lnTo>
                  <a:lnTo>
                    <a:pt x="7364675" y="3757779"/>
                  </a:lnTo>
                  <a:lnTo>
                    <a:pt x="7354399" y="3750924"/>
                  </a:lnTo>
                  <a:lnTo>
                    <a:pt x="7353828" y="3750924"/>
                  </a:lnTo>
                  <a:lnTo>
                    <a:pt x="7353162" y="3750924"/>
                  </a:lnTo>
                  <a:lnTo>
                    <a:pt x="7327280" y="3742356"/>
                  </a:lnTo>
                  <a:lnTo>
                    <a:pt x="7324045" y="3739120"/>
                  </a:lnTo>
                  <a:lnTo>
                    <a:pt x="7321856" y="3730266"/>
                  </a:lnTo>
                  <a:lnTo>
                    <a:pt x="7320144" y="3723602"/>
                  </a:lnTo>
                  <a:lnTo>
                    <a:pt x="7317194" y="3725125"/>
                  </a:lnTo>
                  <a:lnTo>
                    <a:pt x="7307108" y="3717034"/>
                  </a:lnTo>
                  <a:lnTo>
                    <a:pt x="7305395" y="3715701"/>
                  </a:lnTo>
                  <a:lnTo>
                    <a:pt x="7316528" y="3704563"/>
                  </a:lnTo>
                  <a:lnTo>
                    <a:pt x="7298734" y="3708180"/>
                  </a:lnTo>
                  <a:lnTo>
                    <a:pt x="7296070" y="3708751"/>
                  </a:lnTo>
                  <a:lnTo>
                    <a:pt x="7294167" y="3705515"/>
                  </a:lnTo>
                  <a:lnTo>
                    <a:pt x="7291883" y="3701802"/>
                  </a:lnTo>
                  <a:lnTo>
                    <a:pt x="7291027" y="3701802"/>
                  </a:lnTo>
                  <a:lnTo>
                    <a:pt x="7291027" y="3702278"/>
                  </a:lnTo>
                  <a:lnTo>
                    <a:pt x="7287601" y="3702278"/>
                  </a:lnTo>
                  <a:lnTo>
                    <a:pt x="7286554" y="3700183"/>
                  </a:lnTo>
                  <a:lnTo>
                    <a:pt x="7285127" y="3697328"/>
                  </a:lnTo>
                  <a:lnTo>
                    <a:pt x="7285127" y="3697328"/>
                  </a:lnTo>
                  <a:lnTo>
                    <a:pt x="7291883" y="3693900"/>
                  </a:lnTo>
                  <a:lnTo>
                    <a:pt x="7286460" y="3688569"/>
                  </a:lnTo>
                  <a:lnTo>
                    <a:pt x="7285793" y="3687903"/>
                  </a:lnTo>
                  <a:lnTo>
                    <a:pt x="7285793" y="3687903"/>
                  </a:lnTo>
                  <a:lnTo>
                    <a:pt x="7289314" y="3682572"/>
                  </a:lnTo>
                  <a:lnTo>
                    <a:pt x="7283510" y="3680001"/>
                  </a:lnTo>
                  <a:lnTo>
                    <a:pt x="7270379" y="3674004"/>
                  </a:lnTo>
                  <a:lnTo>
                    <a:pt x="7262100" y="3664484"/>
                  </a:lnTo>
                  <a:lnTo>
                    <a:pt x="7262100" y="3663913"/>
                  </a:lnTo>
                  <a:lnTo>
                    <a:pt x="7261434" y="3663437"/>
                  </a:lnTo>
                  <a:lnTo>
                    <a:pt x="7247256" y="3654393"/>
                  </a:lnTo>
                  <a:lnTo>
                    <a:pt x="7245924" y="3653536"/>
                  </a:lnTo>
                  <a:lnTo>
                    <a:pt x="7236409" y="3653536"/>
                  </a:lnTo>
                  <a:lnTo>
                    <a:pt x="7228511" y="3649538"/>
                  </a:lnTo>
                  <a:lnTo>
                    <a:pt x="7209480" y="3622406"/>
                  </a:lnTo>
                  <a:lnTo>
                    <a:pt x="7208719" y="3621169"/>
                  </a:lnTo>
                  <a:lnTo>
                    <a:pt x="7207482" y="3620597"/>
                  </a:lnTo>
                  <a:lnTo>
                    <a:pt x="7200536" y="3617075"/>
                  </a:lnTo>
                  <a:lnTo>
                    <a:pt x="7191021" y="3607555"/>
                  </a:lnTo>
                  <a:lnTo>
                    <a:pt x="7190069" y="3606698"/>
                  </a:lnTo>
                  <a:lnTo>
                    <a:pt x="7188832" y="3606222"/>
                  </a:lnTo>
                  <a:lnTo>
                    <a:pt x="7174178" y="3601367"/>
                  </a:lnTo>
                  <a:lnTo>
                    <a:pt x="7157526" y="3588039"/>
                  </a:lnTo>
                  <a:lnTo>
                    <a:pt x="7156955" y="3588039"/>
                  </a:lnTo>
                  <a:lnTo>
                    <a:pt x="7156289" y="3588039"/>
                  </a:lnTo>
                  <a:lnTo>
                    <a:pt x="7147821" y="3584898"/>
                  </a:lnTo>
                  <a:lnTo>
                    <a:pt x="7139828" y="3569952"/>
                  </a:lnTo>
                  <a:lnTo>
                    <a:pt x="7139828" y="3569381"/>
                  </a:lnTo>
                  <a:lnTo>
                    <a:pt x="7139828" y="3569381"/>
                  </a:lnTo>
                  <a:lnTo>
                    <a:pt x="7124318" y="3551293"/>
                  </a:lnTo>
                  <a:lnTo>
                    <a:pt x="7123842" y="3550721"/>
                  </a:lnTo>
                  <a:lnTo>
                    <a:pt x="7123271" y="3550721"/>
                  </a:lnTo>
                  <a:lnTo>
                    <a:pt x="7111853" y="3542725"/>
                  </a:lnTo>
                  <a:lnTo>
                    <a:pt x="7103384" y="3519782"/>
                  </a:lnTo>
                  <a:lnTo>
                    <a:pt x="7103384" y="3518830"/>
                  </a:lnTo>
                  <a:lnTo>
                    <a:pt x="7102813" y="3518068"/>
                  </a:lnTo>
                  <a:lnTo>
                    <a:pt x="7087684" y="3500552"/>
                  </a:lnTo>
                  <a:lnTo>
                    <a:pt x="7079025" y="3483035"/>
                  </a:lnTo>
                  <a:lnTo>
                    <a:pt x="7078264" y="3481607"/>
                  </a:lnTo>
                  <a:lnTo>
                    <a:pt x="7076932" y="3480846"/>
                  </a:lnTo>
                  <a:lnTo>
                    <a:pt x="7070461" y="3476942"/>
                  </a:lnTo>
                  <a:lnTo>
                    <a:pt x="7068654" y="3475800"/>
                  </a:lnTo>
                  <a:lnTo>
                    <a:pt x="7066465" y="3475800"/>
                  </a:lnTo>
                  <a:lnTo>
                    <a:pt x="7049718" y="3479418"/>
                  </a:lnTo>
                  <a:lnTo>
                    <a:pt x="7041630" y="3477419"/>
                  </a:lnTo>
                  <a:lnTo>
                    <a:pt x="7022599" y="3462472"/>
                  </a:lnTo>
                  <a:lnTo>
                    <a:pt x="7021838" y="3459140"/>
                  </a:lnTo>
                  <a:lnTo>
                    <a:pt x="7019174" y="3454761"/>
                  </a:lnTo>
                  <a:lnTo>
                    <a:pt x="7015273" y="3454761"/>
                  </a:lnTo>
                  <a:lnTo>
                    <a:pt x="7002427" y="3453619"/>
                  </a:lnTo>
                  <a:lnTo>
                    <a:pt x="6984253" y="3442290"/>
                  </a:lnTo>
                  <a:lnTo>
                    <a:pt x="6982254" y="3437530"/>
                  </a:lnTo>
                  <a:lnTo>
                    <a:pt x="6985775" y="3432199"/>
                  </a:lnTo>
                  <a:lnTo>
                    <a:pt x="6987012" y="3430390"/>
                  </a:lnTo>
                  <a:lnTo>
                    <a:pt x="6987012" y="3428296"/>
                  </a:lnTo>
                  <a:lnTo>
                    <a:pt x="6986250" y="3423631"/>
                  </a:lnTo>
                  <a:lnTo>
                    <a:pt x="6992911" y="3417824"/>
                  </a:lnTo>
                  <a:lnTo>
                    <a:pt x="6995481" y="3415730"/>
                  </a:lnTo>
                  <a:lnTo>
                    <a:pt x="6994624" y="3412398"/>
                  </a:lnTo>
                  <a:lnTo>
                    <a:pt x="6994624" y="3412398"/>
                  </a:lnTo>
                  <a:lnTo>
                    <a:pt x="6996527" y="3411732"/>
                  </a:lnTo>
                  <a:lnTo>
                    <a:pt x="6997193" y="3408875"/>
                  </a:lnTo>
                  <a:lnTo>
                    <a:pt x="6998526" y="3403735"/>
                  </a:lnTo>
                  <a:lnTo>
                    <a:pt x="6998526" y="3403735"/>
                  </a:lnTo>
                  <a:lnTo>
                    <a:pt x="7001285" y="3402783"/>
                  </a:lnTo>
                  <a:lnTo>
                    <a:pt x="7003473" y="3402021"/>
                  </a:lnTo>
                  <a:lnTo>
                    <a:pt x="7004520" y="3400022"/>
                  </a:lnTo>
                  <a:lnTo>
                    <a:pt x="7009658" y="3389645"/>
                  </a:lnTo>
                  <a:lnTo>
                    <a:pt x="7014702" y="3388789"/>
                  </a:lnTo>
                  <a:lnTo>
                    <a:pt x="7022980" y="3387361"/>
                  </a:lnTo>
                  <a:lnTo>
                    <a:pt x="7018317" y="3380411"/>
                  </a:lnTo>
                  <a:lnTo>
                    <a:pt x="7017556" y="3379173"/>
                  </a:lnTo>
                  <a:lnTo>
                    <a:pt x="7019935" y="3374223"/>
                  </a:lnTo>
                  <a:lnTo>
                    <a:pt x="7021172" y="3371748"/>
                  </a:lnTo>
                  <a:lnTo>
                    <a:pt x="7021172" y="3371748"/>
                  </a:lnTo>
                  <a:lnTo>
                    <a:pt x="7074933" y="3346044"/>
                  </a:lnTo>
                  <a:lnTo>
                    <a:pt x="7085971" y="3343569"/>
                  </a:lnTo>
                  <a:lnTo>
                    <a:pt x="7089587" y="3342712"/>
                  </a:lnTo>
                  <a:lnTo>
                    <a:pt x="7090158" y="3339095"/>
                  </a:lnTo>
                  <a:lnTo>
                    <a:pt x="7090158" y="3335953"/>
                  </a:lnTo>
                  <a:lnTo>
                    <a:pt x="7092061" y="3335953"/>
                  </a:lnTo>
                  <a:lnTo>
                    <a:pt x="7093298" y="3335382"/>
                  </a:lnTo>
                  <a:lnTo>
                    <a:pt x="7124318" y="3319198"/>
                  </a:lnTo>
                  <a:lnTo>
                    <a:pt x="7133358" y="3319198"/>
                  </a:lnTo>
                  <a:lnTo>
                    <a:pt x="7134975" y="3316628"/>
                  </a:lnTo>
                  <a:lnTo>
                    <a:pt x="7137735" y="3312153"/>
                  </a:lnTo>
                  <a:lnTo>
                    <a:pt x="7137735" y="3312153"/>
                  </a:lnTo>
                  <a:lnTo>
                    <a:pt x="7141541" y="3316057"/>
                  </a:lnTo>
                  <a:lnTo>
                    <a:pt x="7145442" y="3312153"/>
                  </a:lnTo>
                  <a:lnTo>
                    <a:pt x="7145442" y="3311582"/>
                  </a:lnTo>
                  <a:lnTo>
                    <a:pt x="7149058" y="3312344"/>
                  </a:lnTo>
                  <a:lnTo>
                    <a:pt x="7150580" y="3312344"/>
                  </a:lnTo>
                  <a:lnTo>
                    <a:pt x="7152008" y="3311773"/>
                  </a:lnTo>
                  <a:lnTo>
                    <a:pt x="7161523" y="3308155"/>
                  </a:lnTo>
                  <a:lnTo>
                    <a:pt x="7378663" y="3283404"/>
                  </a:lnTo>
                  <a:lnTo>
                    <a:pt x="7381518" y="3287973"/>
                  </a:lnTo>
                  <a:lnTo>
                    <a:pt x="7376855" y="3295399"/>
                  </a:lnTo>
                  <a:lnTo>
                    <a:pt x="7374286" y="3299492"/>
                  </a:lnTo>
                  <a:lnTo>
                    <a:pt x="7378092" y="3302539"/>
                  </a:lnTo>
                  <a:lnTo>
                    <a:pt x="7384563" y="3307679"/>
                  </a:lnTo>
                  <a:lnTo>
                    <a:pt x="7388368" y="3310726"/>
                  </a:lnTo>
                  <a:lnTo>
                    <a:pt x="7391794" y="3307299"/>
                  </a:lnTo>
                  <a:lnTo>
                    <a:pt x="7405877" y="3293209"/>
                  </a:lnTo>
                  <a:lnTo>
                    <a:pt x="7431663" y="3320055"/>
                  </a:lnTo>
                  <a:lnTo>
                    <a:pt x="7434137" y="3346520"/>
                  </a:lnTo>
                  <a:lnTo>
                    <a:pt x="7434137" y="3352232"/>
                  </a:lnTo>
                  <a:lnTo>
                    <a:pt x="7439847" y="3351376"/>
                  </a:lnTo>
                  <a:lnTo>
                    <a:pt x="7643379" y="3321483"/>
                  </a:lnTo>
                  <a:lnTo>
                    <a:pt x="7877646" y="3490556"/>
                  </a:lnTo>
                  <a:lnTo>
                    <a:pt x="7884022" y="3481702"/>
                  </a:lnTo>
                  <a:lnTo>
                    <a:pt x="7647852" y="3311297"/>
                  </a:lnTo>
                  <a:lnTo>
                    <a:pt x="7646139" y="3310059"/>
                  </a:lnTo>
                  <a:lnTo>
                    <a:pt x="7643950" y="3310059"/>
                  </a:lnTo>
                  <a:lnTo>
                    <a:pt x="7444128" y="3340142"/>
                  </a:lnTo>
                  <a:lnTo>
                    <a:pt x="7442130" y="3317580"/>
                  </a:lnTo>
                  <a:lnTo>
                    <a:pt x="7442130" y="3315581"/>
                  </a:lnTo>
                  <a:lnTo>
                    <a:pt x="7440798" y="3314248"/>
                  </a:lnTo>
                  <a:lnTo>
                    <a:pt x="7409778" y="3281976"/>
                  </a:lnTo>
                  <a:lnTo>
                    <a:pt x="7405972" y="3277977"/>
                  </a:lnTo>
                  <a:lnTo>
                    <a:pt x="7402070" y="3281880"/>
                  </a:lnTo>
                  <a:lnTo>
                    <a:pt x="7391984" y="3291971"/>
                  </a:lnTo>
                  <a:lnTo>
                    <a:pt x="7391984" y="3291210"/>
                  </a:lnTo>
                  <a:lnTo>
                    <a:pt x="7393792" y="3288354"/>
                  </a:lnTo>
                  <a:lnTo>
                    <a:pt x="7391984" y="3285498"/>
                  </a:lnTo>
                  <a:lnTo>
                    <a:pt x="7385514" y="3275121"/>
                  </a:lnTo>
                  <a:lnTo>
                    <a:pt x="7383706" y="3272265"/>
                  </a:lnTo>
                  <a:lnTo>
                    <a:pt x="7380281" y="3272265"/>
                  </a:lnTo>
                  <a:lnTo>
                    <a:pt x="7159620" y="3296731"/>
                  </a:lnTo>
                  <a:lnTo>
                    <a:pt x="7158954" y="3296731"/>
                  </a:lnTo>
                  <a:lnTo>
                    <a:pt x="7158288" y="3296731"/>
                  </a:lnTo>
                  <a:lnTo>
                    <a:pt x="7149439" y="3299968"/>
                  </a:lnTo>
                  <a:lnTo>
                    <a:pt x="7144490" y="3299016"/>
                  </a:lnTo>
                  <a:lnTo>
                    <a:pt x="7141636" y="3298445"/>
                  </a:lnTo>
                  <a:lnTo>
                    <a:pt x="7140875" y="3299207"/>
                  </a:lnTo>
                  <a:lnTo>
                    <a:pt x="7139638" y="3297969"/>
                  </a:lnTo>
                  <a:lnTo>
                    <a:pt x="7134785" y="3293114"/>
                  </a:lnTo>
                  <a:lnTo>
                    <a:pt x="7131074" y="3298921"/>
                  </a:lnTo>
                  <a:lnTo>
                    <a:pt x="7126221" y="3306632"/>
                  </a:lnTo>
                  <a:lnTo>
                    <a:pt x="7121463" y="3306632"/>
                  </a:lnTo>
                  <a:lnTo>
                    <a:pt x="7120322" y="3307299"/>
                  </a:lnTo>
                  <a:lnTo>
                    <a:pt x="7089206" y="3323482"/>
                  </a:lnTo>
                  <a:lnTo>
                    <a:pt x="7080738" y="3323482"/>
                  </a:lnTo>
                  <a:lnTo>
                    <a:pt x="7080072" y="3327956"/>
                  </a:lnTo>
                  <a:lnTo>
                    <a:pt x="7079311" y="3332050"/>
                  </a:lnTo>
                  <a:lnTo>
                    <a:pt x="7071318" y="3333859"/>
                  </a:lnTo>
                  <a:lnTo>
                    <a:pt x="7070651" y="3333859"/>
                  </a:lnTo>
                  <a:lnTo>
                    <a:pt x="7070176" y="3333859"/>
                  </a:lnTo>
                  <a:lnTo>
                    <a:pt x="7011562" y="3361847"/>
                  </a:lnTo>
                  <a:lnTo>
                    <a:pt x="6796515" y="3391835"/>
                  </a:lnTo>
                  <a:lnTo>
                    <a:pt x="6795373" y="3351090"/>
                  </a:lnTo>
                  <a:lnTo>
                    <a:pt x="6797276" y="3345473"/>
                  </a:lnTo>
                  <a:lnTo>
                    <a:pt x="6802320" y="3340427"/>
                  </a:lnTo>
                  <a:lnTo>
                    <a:pt x="6805174" y="3342141"/>
                  </a:lnTo>
                  <a:lnTo>
                    <a:pt x="6806411" y="3342903"/>
                  </a:lnTo>
                  <a:lnTo>
                    <a:pt x="6816497" y="3342903"/>
                  </a:lnTo>
                  <a:lnTo>
                    <a:pt x="6817259" y="3342903"/>
                  </a:lnTo>
                  <a:lnTo>
                    <a:pt x="6826298" y="3340237"/>
                  </a:lnTo>
                  <a:lnTo>
                    <a:pt x="6827345" y="3340237"/>
                  </a:lnTo>
                  <a:lnTo>
                    <a:pt x="6828296" y="3339476"/>
                  </a:lnTo>
                  <a:lnTo>
                    <a:pt x="6837812" y="3331764"/>
                  </a:lnTo>
                  <a:lnTo>
                    <a:pt x="6839239" y="3330432"/>
                  </a:lnTo>
                  <a:lnTo>
                    <a:pt x="6839239" y="3328528"/>
                  </a:lnTo>
                  <a:lnTo>
                    <a:pt x="6843140" y="3305299"/>
                  </a:lnTo>
                  <a:lnTo>
                    <a:pt x="6843140" y="3303967"/>
                  </a:lnTo>
                  <a:lnTo>
                    <a:pt x="6842664" y="3302634"/>
                  </a:lnTo>
                  <a:lnTo>
                    <a:pt x="6841142" y="3297874"/>
                  </a:lnTo>
                  <a:lnTo>
                    <a:pt x="6861314" y="3274169"/>
                  </a:lnTo>
                  <a:lnTo>
                    <a:pt x="6867690" y="3272075"/>
                  </a:lnTo>
                  <a:lnTo>
                    <a:pt x="6868451" y="3272075"/>
                  </a:lnTo>
                  <a:lnTo>
                    <a:pt x="6869117" y="3271599"/>
                  </a:lnTo>
                  <a:lnTo>
                    <a:pt x="6882534" y="3262079"/>
                  </a:lnTo>
                  <a:lnTo>
                    <a:pt x="6903468" y="3256272"/>
                  </a:lnTo>
                  <a:lnTo>
                    <a:pt x="6912412" y="3258462"/>
                  </a:lnTo>
                  <a:lnTo>
                    <a:pt x="6913839" y="3258462"/>
                  </a:lnTo>
                  <a:lnTo>
                    <a:pt x="6915171" y="3258462"/>
                  </a:lnTo>
                  <a:lnTo>
                    <a:pt x="6924687" y="3255796"/>
                  </a:lnTo>
                  <a:lnTo>
                    <a:pt x="6925924" y="3255796"/>
                  </a:lnTo>
                  <a:lnTo>
                    <a:pt x="6926875" y="3254939"/>
                  </a:lnTo>
                  <a:lnTo>
                    <a:pt x="6952757" y="3231520"/>
                  </a:lnTo>
                  <a:lnTo>
                    <a:pt x="6958941" y="3230473"/>
                  </a:lnTo>
                  <a:lnTo>
                    <a:pt x="6961701" y="3229997"/>
                  </a:lnTo>
                  <a:lnTo>
                    <a:pt x="6962938" y="3227522"/>
                  </a:lnTo>
                  <a:lnTo>
                    <a:pt x="6969694" y="3213909"/>
                  </a:lnTo>
                  <a:lnTo>
                    <a:pt x="6977972" y="3210767"/>
                  </a:lnTo>
                  <a:lnTo>
                    <a:pt x="6979590" y="3210196"/>
                  </a:lnTo>
                  <a:lnTo>
                    <a:pt x="6980541" y="3208863"/>
                  </a:lnTo>
                  <a:lnTo>
                    <a:pt x="6986156" y="3200961"/>
                  </a:lnTo>
                  <a:lnTo>
                    <a:pt x="6996908" y="3195630"/>
                  </a:lnTo>
                  <a:lnTo>
                    <a:pt x="7012608" y="3194393"/>
                  </a:lnTo>
                  <a:lnTo>
                    <a:pt x="7015844" y="3194393"/>
                  </a:lnTo>
                  <a:lnTo>
                    <a:pt x="7017175" y="3191442"/>
                  </a:lnTo>
                  <a:lnTo>
                    <a:pt x="7027547" y="3168213"/>
                  </a:lnTo>
                  <a:lnTo>
                    <a:pt x="7028403" y="3166119"/>
                  </a:lnTo>
                  <a:lnTo>
                    <a:pt x="7027642" y="3164024"/>
                  </a:lnTo>
                  <a:lnTo>
                    <a:pt x="7024312" y="3155171"/>
                  </a:lnTo>
                  <a:lnTo>
                    <a:pt x="7024312" y="3154029"/>
                  </a:lnTo>
                  <a:lnTo>
                    <a:pt x="7027832" y="3153552"/>
                  </a:lnTo>
                  <a:lnTo>
                    <a:pt x="7036587" y="3157932"/>
                  </a:lnTo>
                  <a:lnTo>
                    <a:pt x="7042962" y="3161168"/>
                  </a:lnTo>
                  <a:lnTo>
                    <a:pt x="7044390" y="3154124"/>
                  </a:lnTo>
                  <a:lnTo>
                    <a:pt x="7047815" y="3136893"/>
                  </a:lnTo>
                  <a:lnTo>
                    <a:pt x="7061993" y="3127373"/>
                  </a:lnTo>
                  <a:lnTo>
                    <a:pt x="7067797" y="3125945"/>
                  </a:lnTo>
                  <a:lnTo>
                    <a:pt x="7068463" y="3126802"/>
                  </a:lnTo>
                  <a:lnTo>
                    <a:pt x="7068463" y="3142605"/>
                  </a:lnTo>
                  <a:lnTo>
                    <a:pt x="7073125" y="3143271"/>
                  </a:lnTo>
                  <a:lnTo>
                    <a:pt x="7082165" y="3144509"/>
                  </a:lnTo>
                  <a:lnTo>
                    <a:pt x="7084164" y="3144509"/>
                  </a:lnTo>
                  <a:lnTo>
                    <a:pt x="7085971" y="3143366"/>
                  </a:lnTo>
                  <a:lnTo>
                    <a:pt x="7097580" y="3135655"/>
                  </a:lnTo>
                  <a:lnTo>
                    <a:pt x="7098722" y="3134894"/>
                  </a:lnTo>
                  <a:lnTo>
                    <a:pt x="7099388" y="3133561"/>
                  </a:lnTo>
                  <a:lnTo>
                    <a:pt x="7111758" y="3108809"/>
                  </a:lnTo>
                  <a:lnTo>
                    <a:pt x="7122605" y="3100146"/>
                  </a:lnTo>
                  <a:lnTo>
                    <a:pt x="7130122" y="3099099"/>
                  </a:lnTo>
                  <a:lnTo>
                    <a:pt x="7131359" y="3099099"/>
                  </a:lnTo>
                  <a:lnTo>
                    <a:pt x="7132406" y="3098433"/>
                  </a:lnTo>
                  <a:lnTo>
                    <a:pt x="7141922" y="3091864"/>
                  </a:lnTo>
                  <a:lnTo>
                    <a:pt x="7146584" y="3092435"/>
                  </a:lnTo>
                  <a:lnTo>
                    <a:pt x="7151627" y="3099670"/>
                  </a:lnTo>
                  <a:lnTo>
                    <a:pt x="7154387" y="3103383"/>
                  </a:lnTo>
                  <a:lnTo>
                    <a:pt x="7158478" y="3101384"/>
                  </a:lnTo>
                  <a:lnTo>
                    <a:pt x="7171419" y="3094910"/>
                  </a:lnTo>
                  <a:lnTo>
                    <a:pt x="7173227" y="3093958"/>
                  </a:lnTo>
                  <a:lnTo>
                    <a:pt x="7173988" y="3092054"/>
                  </a:lnTo>
                  <a:lnTo>
                    <a:pt x="7191591" y="3049310"/>
                  </a:lnTo>
                  <a:lnTo>
                    <a:pt x="7202344" y="3039790"/>
                  </a:lnTo>
                  <a:lnTo>
                    <a:pt x="7221374" y="3037410"/>
                  </a:lnTo>
                  <a:lnTo>
                    <a:pt x="7230890" y="3036268"/>
                  </a:lnTo>
                  <a:lnTo>
                    <a:pt x="7225275" y="3028747"/>
                  </a:lnTo>
                  <a:lnTo>
                    <a:pt x="7218996" y="3020465"/>
                  </a:lnTo>
                  <a:lnTo>
                    <a:pt x="7223658" y="3000949"/>
                  </a:lnTo>
                  <a:lnTo>
                    <a:pt x="7223658" y="3000092"/>
                  </a:lnTo>
                  <a:lnTo>
                    <a:pt x="7223658" y="2999235"/>
                  </a:lnTo>
                  <a:lnTo>
                    <a:pt x="7222421" y="2985051"/>
                  </a:lnTo>
                  <a:lnTo>
                    <a:pt x="7224705" y="2978958"/>
                  </a:lnTo>
                  <a:lnTo>
                    <a:pt x="7470486" y="2949637"/>
                  </a:lnTo>
                  <a:lnTo>
                    <a:pt x="7606270" y="2926313"/>
                  </a:lnTo>
                  <a:lnTo>
                    <a:pt x="7997349" y="2851487"/>
                  </a:lnTo>
                  <a:lnTo>
                    <a:pt x="8219342" y="2804935"/>
                  </a:lnTo>
                  <a:lnTo>
                    <a:pt x="8217154" y="2794273"/>
                  </a:lnTo>
                  <a:lnTo>
                    <a:pt x="7995161" y="2840730"/>
                  </a:lnTo>
                  <a:lnTo>
                    <a:pt x="7604366" y="2915651"/>
                  </a:lnTo>
                  <a:lnTo>
                    <a:pt x="7468964" y="2938879"/>
                  </a:lnTo>
                  <a:lnTo>
                    <a:pt x="7228035" y="2967439"/>
                  </a:lnTo>
                  <a:lnTo>
                    <a:pt x="7229272" y="2962393"/>
                  </a:lnTo>
                  <a:lnTo>
                    <a:pt x="7221470" y="2963250"/>
                  </a:lnTo>
                  <a:lnTo>
                    <a:pt x="7173893" y="2968391"/>
                  </a:lnTo>
                  <a:lnTo>
                    <a:pt x="7170087" y="2968391"/>
                  </a:lnTo>
                  <a:lnTo>
                    <a:pt x="7169135" y="2972104"/>
                  </a:lnTo>
                  <a:lnTo>
                    <a:pt x="7169135" y="2973817"/>
                  </a:lnTo>
                  <a:lnTo>
                    <a:pt x="7106905" y="2983337"/>
                  </a:lnTo>
                  <a:lnTo>
                    <a:pt x="6945144" y="3006471"/>
                  </a:lnTo>
                  <a:lnTo>
                    <a:pt x="6934202" y="3005233"/>
                  </a:lnTo>
                  <a:lnTo>
                    <a:pt x="6933536" y="3005233"/>
                  </a:lnTo>
                  <a:lnTo>
                    <a:pt x="6932870" y="3005233"/>
                  </a:lnTo>
                  <a:lnTo>
                    <a:pt x="6882248" y="3012563"/>
                  </a:lnTo>
                  <a:lnTo>
                    <a:pt x="6884246" y="3011040"/>
                  </a:lnTo>
                  <a:lnTo>
                    <a:pt x="6886435" y="3009326"/>
                  </a:lnTo>
                  <a:lnTo>
                    <a:pt x="6887481" y="3008565"/>
                  </a:lnTo>
                  <a:lnTo>
                    <a:pt x="6888243" y="3007898"/>
                  </a:lnTo>
                  <a:lnTo>
                    <a:pt x="6909081" y="3002948"/>
                  </a:lnTo>
                  <a:lnTo>
                    <a:pt x="6910128" y="3002948"/>
                  </a:lnTo>
                  <a:lnTo>
                    <a:pt x="6910984" y="3002282"/>
                  </a:lnTo>
                  <a:lnTo>
                    <a:pt x="6924591" y="2992762"/>
                  </a:lnTo>
                  <a:lnTo>
                    <a:pt x="6956087" y="2981433"/>
                  </a:lnTo>
                  <a:lnTo>
                    <a:pt x="6959703" y="2980101"/>
                  </a:lnTo>
                  <a:lnTo>
                    <a:pt x="6959703" y="2968677"/>
                  </a:lnTo>
                  <a:lnTo>
                    <a:pt x="6967030" y="2954968"/>
                  </a:lnTo>
                  <a:lnTo>
                    <a:pt x="6984348" y="2949161"/>
                  </a:lnTo>
                  <a:lnTo>
                    <a:pt x="6985109" y="2949161"/>
                  </a:lnTo>
                  <a:lnTo>
                    <a:pt x="6985775" y="2948685"/>
                  </a:lnTo>
                  <a:lnTo>
                    <a:pt x="6998621" y="2939641"/>
                  </a:lnTo>
                  <a:lnTo>
                    <a:pt x="7000619" y="2938308"/>
                  </a:lnTo>
                  <a:lnTo>
                    <a:pt x="7000619" y="2935928"/>
                  </a:lnTo>
                  <a:lnTo>
                    <a:pt x="7001951" y="2926884"/>
                  </a:lnTo>
                  <a:lnTo>
                    <a:pt x="7001951" y="2925742"/>
                  </a:lnTo>
                  <a:lnTo>
                    <a:pt x="7001951" y="2924695"/>
                  </a:lnTo>
                  <a:lnTo>
                    <a:pt x="7000429" y="2919364"/>
                  </a:lnTo>
                  <a:lnTo>
                    <a:pt x="7021743" y="2904798"/>
                  </a:lnTo>
                  <a:lnTo>
                    <a:pt x="7023741" y="2903465"/>
                  </a:lnTo>
                  <a:lnTo>
                    <a:pt x="7023741" y="2900990"/>
                  </a:lnTo>
                  <a:lnTo>
                    <a:pt x="7024978" y="2890709"/>
                  </a:lnTo>
                  <a:lnTo>
                    <a:pt x="7024978" y="2888805"/>
                  </a:lnTo>
                  <a:lnTo>
                    <a:pt x="7023931" y="2887187"/>
                  </a:lnTo>
                  <a:lnTo>
                    <a:pt x="7022314" y="2884521"/>
                  </a:lnTo>
                  <a:lnTo>
                    <a:pt x="7043153" y="2864720"/>
                  </a:lnTo>
                  <a:lnTo>
                    <a:pt x="7079977" y="2844347"/>
                  </a:lnTo>
                  <a:lnTo>
                    <a:pt x="7080928" y="2843871"/>
                  </a:lnTo>
                  <a:lnTo>
                    <a:pt x="7081594" y="2843110"/>
                  </a:lnTo>
                  <a:lnTo>
                    <a:pt x="7128029" y="2787514"/>
                  </a:lnTo>
                  <a:lnTo>
                    <a:pt x="7129932" y="2788751"/>
                  </a:lnTo>
                  <a:lnTo>
                    <a:pt x="7141636" y="2796177"/>
                  </a:lnTo>
                  <a:lnTo>
                    <a:pt x="7141636" y="2806363"/>
                  </a:lnTo>
                  <a:lnTo>
                    <a:pt x="7143920" y="2807981"/>
                  </a:lnTo>
                  <a:lnTo>
                    <a:pt x="7156195" y="2816549"/>
                  </a:lnTo>
                  <a:lnTo>
                    <a:pt x="7162189" y="2823784"/>
                  </a:lnTo>
                  <a:lnTo>
                    <a:pt x="7163712" y="2825498"/>
                  </a:lnTo>
                  <a:lnTo>
                    <a:pt x="7165995" y="2825498"/>
                  </a:lnTo>
                  <a:lnTo>
                    <a:pt x="7180934" y="2826450"/>
                  </a:lnTo>
                  <a:lnTo>
                    <a:pt x="7196349" y="2838445"/>
                  </a:lnTo>
                  <a:lnTo>
                    <a:pt x="7198348" y="2839873"/>
                  </a:lnTo>
                  <a:lnTo>
                    <a:pt x="7200726" y="2839873"/>
                  </a:lnTo>
                  <a:lnTo>
                    <a:pt x="7221374" y="2835970"/>
                  </a:lnTo>
                  <a:lnTo>
                    <a:pt x="7223563" y="2835494"/>
                  </a:lnTo>
                  <a:lnTo>
                    <a:pt x="7224895" y="2833590"/>
                  </a:lnTo>
                  <a:lnTo>
                    <a:pt x="7231936" y="2823023"/>
                  </a:lnTo>
                  <a:lnTo>
                    <a:pt x="7246305" y="2814645"/>
                  </a:lnTo>
                  <a:lnTo>
                    <a:pt x="7247827" y="2813788"/>
                  </a:lnTo>
                  <a:lnTo>
                    <a:pt x="7248588" y="2812265"/>
                  </a:lnTo>
                  <a:lnTo>
                    <a:pt x="7252299" y="2803792"/>
                  </a:lnTo>
                  <a:lnTo>
                    <a:pt x="7274089" y="2818358"/>
                  </a:lnTo>
                  <a:lnTo>
                    <a:pt x="7277229" y="2820452"/>
                  </a:lnTo>
                  <a:lnTo>
                    <a:pt x="7280274" y="2818263"/>
                  </a:lnTo>
                  <a:lnTo>
                    <a:pt x="7292454" y="2809695"/>
                  </a:lnTo>
                  <a:lnTo>
                    <a:pt x="7312341" y="2803507"/>
                  </a:lnTo>
                  <a:lnTo>
                    <a:pt x="7313292" y="2803507"/>
                  </a:lnTo>
                  <a:lnTo>
                    <a:pt x="7314149" y="2802840"/>
                  </a:lnTo>
                  <a:lnTo>
                    <a:pt x="7316718" y="2800746"/>
                  </a:lnTo>
                  <a:lnTo>
                    <a:pt x="7318240" y="2802269"/>
                  </a:lnTo>
                  <a:lnTo>
                    <a:pt x="7321476" y="2801222"/>
                  </a:lnTo>
                  <a:lnTo>
                    <a:pt x="7325377" y="2799889"/>
                  </a:lnTo>
                  <a:lnTo>
                    <a:pt x="7326423" y="2799889"/>
                  </a:lnTo>
                  <a:lnTo>
                    <a:pt x="7327280" y="2799128"/>
                  </a:lnTo>
                  <a:lnTo>
                    <a:pt x="7342695" y="2783610"/>
                  </a:lnTo>
                  <a:lnTo>
                    <a:pt x="7346216" y="2780374"/>
                  </a:lnTo>
                  <a:lnTo>
                    <a:pt x="7343456" y="2776470"/>
                  </a:lnTo>
                  <a:lnTo>
                    <a:pt x="7338508" y="2769521"/>
                  </a:lnTo>
                  <a:lnTo>
                    <a:pt x="7339079" y="2767522"/>
                  </a:lnTo>
                  <a:lnTo>
                    <a:pt x="7341077" y="2767522"/>
                  </a:lnTo>
                  <a:lnTo>
                    <a:pt x="7341077" y="2769140"/>
                  </a:lnTo>
                  <a:lnTo>
                    <a:pt x="7341077" y="2771235"/>
                  </a:lnTo>
                  <a:lnTo>
                    <a:pt x="7343075" y="2772472"/>
                  </a:lnTo>
                  <a:lnTo>
                    <a:pt x="7349546" y="2776280"/>
                  </a:lnTo>
                  <a:lnTo>
                    <a:pt x="7352781" y="2778279"/>
                  </a:lnTo>
                  <a:lnTo>
                    <a:pt x="7355731" y="2775899"/>
                  </a:lnTo>
                  <a:lnTo>
                    <a:pt x="7391604" y="2747340"/>
                  </a:lnTo>
                  <a:lnTo>
                    <a:pt x="7393031" y="2747340"/>
                  </a:lnTo>
                  <a:lnTo>
                    <a:pt x="7396647" y="2753623"/>
                  </a:lnTo>
                  <a:lnTo>
                    <a:pt x="7399216" y="2758097"/>
                  </a:lnTo>
                  <a:lnTo>
                    <a:pt x="7403783" y="2755812"/>
                  </a:lnTo>
                  <a:lnTo>
                    <a:pt x="7411586" y="2751909"/>
                  </a:lnTo>
                  <a:lnTo>
                    <a:pt x="7412728" y="2751338"/>
                  </a:lnTo>
                  <a:lnTo>
                    <a:pt x="7413489" y="2750291"/>
                  </a:lnTo>
                  <a:lnTo>
                    <a:pt x="7424337" y="2735821"/>
                  </a:lnTo>
                  <a:lnTo>
                    <a:pt x="7433852" y="2731251"/>
                  </a:lnTo>
                  <a:lnTo>
                    <a:pt x="7436897" y="2729728"/>
                  </a:lnTo>
                  <a:lnTo>
                    <a:pt x="7436897" y="2712402"/>
                  </a:lnTo>
                  <a:lnTo>
                    <a:pt x="7434708" y="2713068"/>
                  </a:lnTo>
                  <a:lnTo>
                    <a:pt x="7438610" y="2710022"/>
                  </a:lnTo>
                  <a:lnTo>
                    <a:pt x="7439561" y="2709260"/>
                  </a:lnTo>
                  <a:lnTo>
                    <a:pt x="7440132" y="2708118"/>
                  </a:lnTo>
                  <a:lnTo>
                    <a:pt x="7444033" y="2700407"/>
                  </a:lnTo>
                  <a:lnTo>
                    <a:pt x="7446697" y="2695076"/>
                  </a:lnTo>
                  <a:lnTo>
                    <a:pt x="7441178" y="2692886"/>
                  </a:lnTo>
                  <a:lnTo>
                    <a:pt x="7434708" y="2690316"/>
                  </a:lnTo>
                  <a:lnTo>
                    <a:pt x="7433376" y="2689840"/>
                  </a:lnTo>
                  <a:lnTo>
                    <a:pt x="7431949" y="2689840"/>
                  </a:lnTo>
                  <a:lnTo>
                    <a:pt x="7428333" y="2690316"/>
                  </a:lnTo>
                  <a:lnTo>
                    <a:pt x="7428333" y="2688697"/>
                  </a:lnTo>
                  <a:lnTo>
                    <a:pt x="7434994" y="2679177"/>
                  </a:lnTo>
                  <a:lnTo>
                    <a:pt x="7436516" y="2676797"/>
                  </a:lnTo>
                  <a:lnTo>
                    <a:pt x="7435469" y="2674132"/>
                  </a:lnTo>
                  <a:lnTo>
                    <a:pt x="7434042" y="2670610"/>
                  </a:lnTo>
                  <a:lnTo>
                    <a:pt x="7437182" y="2666611"/>
                  </a:lnTo>
                  <a:lnTo>
                    <a:pt x="7438895" y="2664517"/>
                  </a:lnTo>
                  <a:lnTo>
                    <a:pt x="7438229" y="2661946"/>
                  </a:lnTo>
                  <a:lnTo>
                    <a:pt x="7437562" y="2659281"/>
                  </a:lnTo>
                  <a:lnTo>
                    <a:pt x="7443748" y="2650999"/>
                  </a:lnTo>
                  <a:lnTo>
                    <a:pt x="7444889" y="2649571"/>
                  </a:lnTo>
                  <a:lnTo>
                    <a:pt x="7444889" y="2643383"/>
                  </a:lnTo>
                  <a:lnTo>
                    <a:pt x="7449647" y="2641003"/>
                  </a:lnTo>
                  <a:lnTo>
                    <a:pt x="7451360" y="2640146"/>
                  </a:lnTo>
                  <a:lnTo>
                    <a:pt x="7452121" y="2638337"/>
                  </a:lnTo>
                  <a:lnTo>
                    <a:pt x="7458306" y="2624914"/>
                  </a:lnTo>
                  <a:lnTo>
                    <a:pt x="7467822" y="2613871"/>
                  </a:lnTo>
                  <a:lnTo>
                    <a:pt x="7468678" y="2612919"/>
                  </a:lnTo>
                  <a:lnTo>
                    <a:pt x="7468678" y="2611681"/>
                  </a:lnTo>
                  <a:lnTo>
                    <a:pt x="7476385" y="2583122"/>
                  </a:lnTo>
                  <a:lnTo>
                    <a:pt x="7476385" y="2582170"/>
                  </a:lnTo>
                  <a:lnTo>
                    <a:pt x="7476385" y="2581313"/>
                  </a:lnTo>
                  <a:lnTo>
                    <a:pt x="7475243" y="2566652"/>
                  </a:lnTo>
                  <a:lnTo>
                    <a:pt x="7493323" y="2543709"/>
                  </a:lnTo>
                  <a:lnTo>
                    <a:pt x="7495416" y="2541044"/>
                  </a:lnTo>
                  <a:lnTo>
                    <a:pt x="7493894" y="2537902"/>
                  </a:lnTo>
                  <a:lnTo>
                    <a:pt x="7491134" y="2532476"/>
                  </a:lnTo>
                  <a:lnTo>
                    <a:pt x="7493798" y="2526479"/>
                  </a:lnTo>
                  <a:lnTo>
                    <a:pt x="7500935" y="2526479"/>
                  </a:lnTo>
                  <a:lnTo>
                    <a:pt x="7500935" y="2512294"/>
                  </a:lnTo>
                  <a:lnTo>
                    <a:pt x="7505312" y="2504583"/>
                  </a:lnTo>
                  <a:lnTo>
                    <a:pt x="7506454" y="2502679"/>
                  </a:lnTo>
                  <a:lnTo>
                    <a:pt x="7505883" y="2500489"/>
                  </a:lnTo>
                  <a:lnTo>
                    <a:pt x="7502648" y="2487542"/>
                  </a:lnTo>
                  <a:lnTo>
                    <a:pt x="7504931" y="2484496"/>
                  </a:lnTo>
                  <a:lnTo>
                    <a:pt x="7506454" y="2482497"/>
                  </a:lnTo>
                  <a:lnTo>
                    <a:pt x="7506454" y="2480117"/>
                  </a:lnTo>
                  <a:lnTo>
                    <a:pt x="7505407" y="2474881"/>
                  </a:lnTo>
                  <a:lnTo>
                    <a:pt x="7506359" y="2471073"/>
                  </a:lnTo>
                  <a:lnTo>
                    <a:pt x="7518348" y="2474310"/>
                  </a:lnTo>
                  <a:lnTo>
                    <a:pt x="7530147" y="2491921"/>
                  </a:lnTo>
                  <a:lnTo>
                    <a:pt x="7531479" y="2493921"/>
                  </a:lnTo>
                  <a:lnTo>
                    <a:pt x="7533763" y="2493921"/>
                  </a:lnTo>
                  <a:lnTo>
                    <a:pt x="7564688" y="2499061"/>
                  </a:lnTo>
                  <a:lnTo>
                    <a:pt x="7566971" y="2499061"/>
                  </a:lnTo>
                  <a:lnTo>
                    <a:pt x="7568874" y="2497729"/>
                  </a:lnTo>
                  <a:lnTo>
                    <a:pt x="7574013" y="2493825"/>
                  </a:lnTo>
                  <a:lnTo>
                    <a:pt x="7575059" y="2493064"/>
                  </a:lnTo>
                  <a:lnTo>
                    <a:pt x="7575630" y="2492017"/>
                  </a:lnTo>
                  <a:lnTo>
                    <a:pt x="7584574" y="2475262"/>
                  </a:lnTo>
                  <a:lnTo>
                    <a:pt x="7584574" y="2474595"/>
                  </a:lnTo>
                  <a:lnTo>
                    <a:pt x="7584574" y="2473834"/>
                  </a:lnTo>
                  <a:lnTo>
                    <a:pt x="7592853" y="2437277"/>
                  </a:lnTo>
                  <a:lnTo>
                    <a:pt x="7595802" y="2436706"/>
                  </a:lnTo>
                  <a:lnTo>
                    <a:pt x="7600180" y="2435849"/>
                  </a:lnTo>
                  <a:lnTo>
                    <a:pt x="7600180" y="2401959"/>
                  </a:lnTo>
                  <a:lnTo>
                    <a:pt x="7605508" y="2393486"/>
                  </a:lnTo>
                  <a:lnTo>
                    <a:pt x="7625490" y="2405100"/>
                  </a:lnTo>
                  <a:lnTo>
                    <a:pt x="7631675" y="2408622"/>
                  </a:lnTo>
                  <a:lnTo>
                    <a:pt x="7633483" y="2401863"/>
                  </a:lnTo>
                  <a:lnTo>
                    <a:pt x="7641000" y="2374256"/>
                  </a:lnTo>
                  <a:lnTo>
                    <a:pt x="7644902" y="2368449"/>
                  </a:lnTo>
                  <a:lnTo>
                    <a:pt x="7647756" y="2373970"/>
                  </a:lnTo>
                  <a:lnTo>
                    <a:pt x="7653085" y="2367782"/>
                  </a:lnTo>
                  <a:lnTo>
                    <a:pt x="7660792" y="2358738"/>
                  </a:lnTo>
                  <a:lnTo>
                    <a:pt x="7661458" y="2357977"/>
                  </a:lnTo>
                  <a:lnTo>
                    <a:pt x="7661458" y="2357120"/>
                  </a:lnTo>
                  <a:lnTo>
                    <a:pt x="7663742" y="2351123"/>
                  </a:lnTo>
                  <a:lnTo>
                    <a:pt x="7665645" y="2351123"/>
                  </a:lnTo>
                  <a:lnTo>
                    <a:pt x="7669927" y="2351979"/>
                  </a:lnTo>
                  <a:lnTo>
                    <a:pt x="7671735" y="2347981"/>
                  </a:lnTo>
                  <a:lnTo>
                    <a:pt x="7676873" y="2336367"/>
                  </a:lnTo>
                  <a:lnTo>
                    <a:pt x="7678110" y="2333606"/>
                  </a:lnTo>
                  <a:lnTo>
                    <a:pt x="7676398" y="2331131"/>
                  </a:lnTo>
                  <a:lnTo>
                    <a:pt x="7675636" y="2329989"/>
                  </a:lnTo>
                  <a:lnTo>
                    <a:pt x="7683915" y="2314471"/>
                  </a:lnTo>
                  <a:lnTo>
                    <a:pt x="7689434" y="2309997"/>
                  </a:lnTo>
                  <a:lnTo>
                    <a:pt x="7690480" y="2309140"/>
                  </a:lnTo>
                  <a:lnTo>
                    <a:pt x="7691051" y="2307998"/>
                  </a:lnTo>
                  <a:lnTo>
                    <a:pt x="7696190" y="2296383"/>
                  </a:lnTo>
                  <a:lnTo>
                    <a:pt x="7697712" y="2292956"/>
                  </a:lnTo>
                  <a:lnTo>
                    <a:pt x="7695048" y="2290291"/>
                  </a:lnTo>
                  <a:lnTo>
                    <a:pt x="7692003" y="2287244"/>
                  </a:lnTo>
                  <a:lnTo>
                    <a:pt x="7694001" y="2278486"/>
                  </a:lnTo>
                  <a:lnTo>
                    <a:pt x="7694953" y="2274393"/>
                  </a:lnTo>
                  <a:lnTo>
                    <a:pt x="7692764" y="2273345"/>
                  </a:lnTo>
                  <a:lnTo>
                    <a:pt x="7698949" y="2255924"/>
                  </a:lnTo>
                  <a:lnTo>
                    <a:pt x="7700091" y="2252687"/>
                  </a:lnTo>
                  <a:lnTo>
                    <a:pt x="7697617" y="2250212"/>
                  </a:lnTo>
                  <a:lnTo>
                    <a:pt x="7695238" y="2247832"/>
                  </a:lnTo>
                  <a:lnTo>
                    <a:pt x="7694667" y="2237836"/>
                  </a:lnTo>
                  <a:lnTo>
                    <a:pt x="7787917" y="2289815"/>
                  </a:lnTo>
                  <a:lnTo>
                    <a:pt x="7794864" y="2293718"/>
                  </a:lnTo>
                  <a:lnTo>
                    <a:pt x="7796005" y="2285816"/>
                  </a:lnTo>
                  <a:lnTo>
                    <a:pt x="7801048" y="2249260"/>
                  </a:lnTo>
                  <a:lnTo>
                    <a:pt x="7803427" y="2244500"/>
                  </a:lnTo>
                  <a:lnTo>
                    <a:pt x="7809232" y="2242786"/>
                  </a:lnTo>
                  <a:lnTo>
                    <a:pt x="7827977" y="2245738"/>
                  </a:lnTo>
                  <a:lnTo>
                    <a:pt x="7844914" y="2256400"/>
                  </a:lnTo>
                  <a:lnTo>
                    <a:pt x="7844914" y="2262017"/>
                  </a:lnTo>
                  <a:lnTo>
                    <a:pt x="7840632" y="2268395"/>
                  </a:lnTo>
                  <a:lnTo>
                    <a:pt x="7839205" y="2270584"/>
                  </a:lnTo>
                  <a:lnTo>
                    <a:pt x="7840061" y="2273155"/>
                  </a:lnTo>
                  <a:lnTo>
                    <a:pt x="7842630" y="2280866"/>
                  </a:lnTo>
                  <a:lnTo>
                    <a:pt x="7843296" y="2282865"/>
                  </a:lnTo>
                  <a:lnTo>
                    <a:pt x="7845009" y="2283912"/>
                  </a:lnTo>
                  <a:lnTo>
                    <a:pt x="7860519" y="2292861"/>
                  </a:lnTo>
                  <a:lnTo>
                    <a:pt x="7862327" y="2293908"/>
                  </a:lnTo>
                  <a:lnTo>
                    <a:pt x="7864421" y="2293908"/>
                  </a:lnTo>
                  <a:lnTo>
                    <a:pt x="7880691" y="2290386"/>
                  </a:lnTo>
                  <a:lnTo>
                    <a:pt x="7891254" y="2295146"/>
                  </a:lnTo>
                  <a:lnTo>
                    <a:pt x="7894298" y="2303428"/>
                  </a:lnTo>
                  <a:lnTo>
                    <a:pt x="7895631" y="2306950"/>
                  </a:lnTo>
                  <a:lnTo>
                    <a:pt x="7913615" y="2306950"/>
                  </a:lnTo>
                  <a:lnTo>
                    <a:pt x="7915423" y="2308759"/>
                  </a:lnTo>
                  <a:lnTo>
                    <a:pt x="7913424" y="2311996"/>
                  </a:lnTo>
                  <a:lnTo>
                    <a:pt x="7919705" y="2313043"/>
                  </a:lnTo>
                  <a:lnTo>
                    <a:pt x="7923321" y="2316661"/>
                  </a:lnTo>
                  <a:lnTo>
                    <a:pt x="7925033" y="2313900"/>
                  </a:lnTo>
                  <a:lnTo>
                    <a:pt x="7927126" y="2313900"/>
                  </a:lnTo>
                  <a:lnTo>
                    <a:pt x="7933978" y="2322753"/>
                  </a:lnTo>
                  <a:lnTo>
                    <a:pt x="7935976" y="2336081"/>
                  </a:lnTo>
                  <a:lnTo>
                    <a:pt x="7935976" y="2336081"/>
                  </a:lnTo>
                  <a:lnTo>
                    <a:pt x="7935976" y="2338175"/>
                  </a:lnTo>
                  <a:lnTo>
                    <a:pt x="7935976" y="2338175"/>
                  </a:lnTo>
                  <a:lnTo>
                    <a:pt x="7937594" y="2348552"/>
                  </a:lnTo>
                  <a:lnTo>
                    <a:pt x="7937594" y="2348552"/>
                  </a:lnTo>
                  <a:lnTo>
                    <a:pt x="7935786" y="2349028"/>
                  </a:lnTo>
                  <a:lnTo>
                    <a:pt x="7934644" y="2350456"/>
                  </a:lnTo>
                  <a:lnTo>
                    <a:pt x="7929505" y="2356930"/>
                  </a:lnTo>
                  <a:lnTo>
                    <a:pt x="7928554" y="2358072"/>
                  </a:lnTo>
                  <a:lnTo>
                    <a:pt x="7928554" y="2359595"/>
                  </a:lnTo>
                  <a:lnTo>
                    <a:pt x="7927222" y="2369972"/>
                  </a:lnTo>
                  <a:lnTo>
                    <a:pt x="7938069" y="2371305"/>
                  </a:lnTo>
                  <a:lnTo>
                    <a:pt x="7939211" y="2362546"/>
                  </a:lnTo>
                  <a:lnTo>
                    <a:pt x="7942256" y="2358643"/>
                  </a:lnTo>
                  <a:lnTo>
                    <a:pt x="7945586" y="2357882"/>
                  </a:lnTo>
                  <a:lnTo>
                    <a:pt x="7950439" y="2356644"/>
                  </a:lnTo>
                  <a:lnTo>
                    <a:pt x="7949678" y="2351599"/>
                  </a:lnTo>
                  <a:lnTo>
                    <a:pt x="7947394" y="2338175"/>
                  </a:lnTo>
                  <a:lnTo>
                    <a:pt x="7964332" y="2311615"/>
                  </a:lnTo>
                  <a:lnTo>
                    <a:pt x="7967186" y="2307046"/>
                  </a:lnTo>
                  <a:lnTo>
                    <a:pt x="7962809" y="2304094"/>
                  </a:lnTo>
                  <a:lnTo>
                    <a:pt x="7935690" y="2286007"/>
                  </a:lnTo>
                  <a:lnTo>
                    <a:pt x="7930933" y="2282960"/>
                  </a:lnTo>
                  <a:lnTo>
                    <a:pt x="7928078" y="2287720"/>
                  </a:lnTo>
                  <a:lnTo>
                    <a:pt x="7921322" y="2298668"/>
                  </a:lnTo>
                  <a:lnTo>
                    <a:pt x="7919705" y="2297050"/>
                  </a:lnTo>
                  <a:lnTo>
                    <a:pt x="7918182" y="2295431"/>
                  </a:lnTo>
                  <a:lnTo>
                    <a:pt x="7902862" y="2295431"/>
                  </a:lnTo>
                  <a:lnTo>
                    <a:pt x="7900388" y="2288672"/>
                  </a:lnTo>
                  <a:lnTo>
                    <a:pt x="7899532" y="2286578"/>
                  </a:lnTo>
                  <a:lnTo>
                    <a:pt x="7897534" y="2285626"/>
                  </a:lnTo>
                  <a:lnTo>
                    <a:pt x="7883261" y="2279152"/>
                  </a:lnTo>
                  <a:lnTo>
                    <a:pt x="7881643" y="2278391"/>
                  </a:lnTo>
                  <a:lnTo>
                    <a:pt x="7879931" y="2278391"/>
                  </a:lnTo>
                  <a:lnTo>
                    <a:pt x="7863850" y="2281818"/>
                  </a:lnTo>
                  <a:lnTo>
                    <a:pt x="7851956" y="2274868"/>
                  </a:lnTo>
                  <a:lnTo>
                    <a:pt x="7850908" y="2271632"/>
                  </a:lnTo>
                  <a:lnTo>
                    <a:pt x="7854620" y="2266110"/>
                  </a:lnTo>
                  <a:lnTo>
                    <a:pt x="7855571" y="2264777"/>
                  </a:lnTo>
                  <a:lnTo>
                    <a:pt x="7855571" y="2249736"/>
                  </a:lnTo>
                  <a:lnTo>
                    <a:pt x="7853002" y="2248118"/>
                  </a:lnTo>
                  <a:lnTo>
                    <a:pt x="7832354" y="2235266"/>
                  </a:lnTo>
                  <a:lnTo>
                    <a:pt x="7831117" y="2234504"/>
                  </a:lnTo>
                  <a:lnTo>
                    <a:pt x="7829785" y="2234504"/>
                  </a:lnTo>
                  <a:lnTo>
                    <a:pt x="7810754" y="2233267"/>
                  </a:lnTo>
                  <a:lnTo>
                    <a:pt x="7808946" y="2233267"/>
                  </a:lnTo>
                  <a:lnTo>
                    <a:pt x="7807995" y="2233267"/>
                  </a:lnTo>
                  <a:lnTo>
                    <a:pt x="7801619" y="2235075"/>
                  </a:lnTo>
                  <a:lnTo>
                    <a:pt x="7800763" y="2234409"/>
                  </a:lnTo>
                  <a:lnTo>
                    <a:pt x="7800763" y="2219368"/>
                  </a:lnTo>
                  <a:lnTo>
                    <a:pt x="7799145" y="2217844"/>
                  </a:lnTo>
                  <a:lnTo>
                    <a:pt x="7795244" y="2213941"/>
                  </a:lnTo>
                  <a:lnTo>
                    <a:pt x="7794007" y="2212704"/>
                  </a:lnTo>
                  <a:lnTo>
                    <a:pt x="7792675" y="2212704"/>
                  </a:lnTo>
                  <a:lnTo>
                    <a:pt x="7789345" y="2208325"/>
                  </a:lnTo>
                  <a:lnTo>
                    <a:pt x="7788298" y="2206897"/>
                  </a:lnTo>
                  <a:lnTo>
                    <a:pt x="7788869" y="2206325"/>
                  </a:lnTo>
                  <a:lnTo>
                    <a:pt x="7802095" y="2193093"/>
                  </a:lnTo>
                  <a:lnTo>
                    <a:pt x="7783825" y="2197186"/>
                  </a:lnTo>
                  <a:lnTo>
                    <a:pt x="7780020" y="2198043"/>
                  </a:lnTo>
                  <a:lnTo>
                    <a:pt x="7781066" y="2191855"/>
                  </a:lnTo>
                  <a:lnTo>
                    <a:pt x="7775833" y="2191855"/>
                  </a:lnTo>
                  <a:lnTo>
                    <a:pt x="7777450" y="2191094"/>
                  </a:lnTo>
                  <a:lnTo>
                    <a:pt x="7775928" y="2186619"/>
                  </a:lnTo>
                  <a:lnTo>
                    <a:pt x="7773359" y="2178813"/>
                  </a:lnTo>
                  <a:lnTo>
                    <a:pt x="7772312" y="2175767"/>
                  </a:lnTo>
                  <a:lnTo>
                    <a:pt x="7769077" y="2175195"/>
                  </a:lnTo>
                  <a:lnTo>
                    <a:pt x="7761369" y="2173863"/>
                  </a:lnTo>
                  <a:lnTo>
                    <a:pt x="7756421" y="2173101"/>
                  </a:lnTo>
                  <a:lnTo>
                    <a:pt x="7755565" y="2176528"/>
                  </a:lnTo>
                  <a:lnTo>
                    <a:pt x="7753853" y="2175671"/>
                  </a:lnTo>
                  <a:lnTo>
                    <a:pt x="7744337" y="2170911"/>
                  </a:lnTo>
                  <a:lnTo>
                    <a:pt x="7745574" y="2177861"/>
                  </a:lnTo>
                  <a:lnTo>
                    <a:pt x="7744337" y="2178813"/>
                  </a:lnTo>
                  <a:lnTo>
                    <a:pt x="7742339" y="2180336"/>
                  </a:lnTo>
                  <a:lnTo>
                    <a:pt x="7723308" y="2167770"/>
                  </a:lnTo>
                  <a:lnTo>
                    <a:pt x="7732823" y="2165961"/>
                  </a:lnTo>
                  <a:lnTo>
                    <a:pt x="7735773" y="2165485"/>
                  </a:lnTo>
                  <a:lnTo>
                    <a:pt x="7758991" y="2161106"/>
                  </a:lnTo>
                  <a:lnTo>
                    <a:pt x="7768506" y="2159392"/>
                  </a:lnTo>
                  <a:lnTo>
                    <a:pt x="7778592" y="2157488"/>
                  </a:lnTo>
                  <a:lnTo>
                    <a:pt x="7781542" y="2157488"/>
                  </a:lnTo>
                  <a:lnTo>
                    <a:pt x="7790486" y="2155775"/>
                  </a:lnTo>
                  <a:lnTo>
                    <a:pt x="7791914" y="2155775"/>
                  </a:lnTo>
                  <a:lnTo>
                    <a:pt x="7802951" y="2153681"/>
                  </a:lnTo>
                  <a:lnTo>
                    <a:pt x="7809517" y="2152443"/>
                  </a:lnTo>
                  <a:lnTo>
                    <a:pt x="7826359" y="2149301"/>
                  </a:lnTo>
                  <a:lnTo>
                    <a:pt x="7827406" y="2149301"/>
                  </a:lnTo>
                  <a:lnTo>
                    <a:pt x="8106395" y="2089707"/>
                  </a:lnTo>
                  <a:lnTo>
                    <a:pt x="8182518" y="2362356"/>
                  </a:lnTo>
                  <a:lnTo>
                    <a:pt x="8183850" y="2367211"/>
                  </a:lnTo>
                  <a:lnTo>
                    <a:pt x="8188798" y="2366259"/>
                  </a:lnTo>
                  <a:lnTo>
                    <a:pt x="8285188" y="2347219"/>
                  </a:lnTo>
                  <a:lnTo>
                    <a:pt x="8285854" y="2347886"/>
                  </a:lnTo>
                  <a:lnTo>
                    <a:pt x="8287187" y="2349219"/>
                  </a:lnTo>
                  <a:lnTo>
                    <a:pt x="8288804" y="2350837"/>
                  </a:lnTo>
                  <a:lnTo>
                    <a:pt x="8299081" y="2350837"/>
                  </a:lnTo>
                  <a:lnTo>
                    <a:pt x="8299081" y="2346934"/>
                  </a:lnTo>
                  <a:lnTo>
                    <a:pt x="8305171" y="2346934"/>
                  </a:lnTo>
                  <a:lnTo>
                    <a:pt x="8299081" y="2340651"/>
                  </a:lnTo>
                  <a:lnTo>
                    <a:pt x="8299081" y="2340651"/>
                  </a:lnTo>
                  <a:lnTo>
                    <a:pt x="8297463" y="2339032"/>
                  </a:lnTo>
                  <a:lnTo>
                    <a:pt x="8300032" y="2336462"/>
                  </a:lnTo>
                  <a:lnTo>
                    <a:pt x="8298795" y="2335129"/>
                  </a:lnTo>
                  <a:lnTo>
                    <a:pt x="8297178" y="2333606"/>
                  </a:lnTo>
                  <a:lnTo>
                    <a:pt x="8295845" y="2333606"/>
                  </a:lnTo>
                  <a:lnTo>
                    <a:pt x="8294514" y="2332273"/>
                  </a:lnTo>
                  <a:lnTo>
                    <a:pt x="8285569" y="2332273"/>
                  </a:lnTo>
                  <a:lnTo>
                    <a:pt x="8285569" y="2336081"/>
                  </a:lnTo>
                  <a:lnTo>
                    <a:pt x="8273865" y="2336081"/>
                  </a:lnTo>
                  <a:lnTo>
                    <a:pt x="8275768" y="2337985"/>
                  </a:lnTo>
                  <a:lnTo>
                    <a:pt x="8191652" y="2354550"/>
                  </a:lnTo>
                  <a:lnTo>
                    <a:pt x="8117243" y="2087993"/>
                  </a:lnTo>
                  <a:lnTo>
                    <a:pt x="8118099" y="2085518"/>
                  </a:lnTo>
                  <a:lnTo>
                    <a:pt x="8125426" y="2064670"/>
                  </a:lnTo>
                  <a:lnTo>
                    <a:pt x="8132372" y="2057720"/>
                  </a:lnTo>
                  <a:lnTo>
                    <a:pt x="8150166" y="2054388"/>
                  </a:lnTo>
                  <a:lnTo>
                    <a:pt x="8161965" y="2057625"/>
                  </a:lnTo>
                  <a:lnTo>
                    <a:pt x="8160347" y="2059529"/>
                  </a:lnTo>
                  <a:lnTo>
                    <a:pt x="8159491" y="2060576"/>
                  </a:lnTo>
                  <a:lnTo>
                    <a:pt x="8159491" y="2061814"/>
                  </a:lnTo>
                  <a:lnTo>
                    <a:pt x="8156922" y="2073428"/>
                  </a:lnTo>
                  <a:lnTo>
                    <a:pt x="8160918" y="2074380"/>
                  </a:lnTo>
                  <a:lnTo>
                    <a:pt x="8160918" y="2080092"/>
                  </a:lnTo>
                  <a:lnTo>
                    <a:pt x="8166628" y="2080092"/>
                  </a:lnTo>
                  <a:lnTo>
                    <a:pt x="8167579" y="2075808"/>
                  </a:lnTo>
                  <a:lnTo>
                    <a:pt x="8169862" y="2065526"/>
                  </a:lnTo>
                  <a:lnTo>
                    <a:pt x="8175477" y="2058767"/>
                  </a:lnTo>
                  <a:lnTo>
                    <a:pt x="8178712" y="2054959"/>
                  </a:lnTo>
                  <a:lnTo>
                    <a:pt x="8177094" y="2053436"/>
                  </a:lnTo>
                  <a:lnTo>
                    <a:pt x="8183565" y="2044678"/>
                  </a:lnTo>
                  <a:lnTo>
                    <a:pt x="8198313" y="2041251"/>
                  </a:lnTo>
                  <a:lnTo>
                    <a:pt x="8199265" y="2041251"/>
                  </a:lnTo>
                  <a:lnTo>
                    <a:pt x="8200121" y="2040775"/>
                  </a:lnTo>
                  <a:lnTo>
                    <a:pt x="8215631" y="2030398"/>
                  </a:lnTo>
                  <a:lnTo>
                    <a:pt x="8218867" y="2028208"/>
                  </a:lnTo>
                  <a:lnTo>
                    <a:pt x="8217820" y="2024401"/>
                  </a:lnTo>
                  <a:lnTo>
                    <a:pt x="8214489" y="2012120"/>
                  </a:lnTo>
                  <a:lnTo>
                    <a:pt x="8216488" y="2007455"/>
                  </a:lnTo>
                  <a:lnTo>
                    <a:pt x="8220104" y="2006694"/>
                  </a:lnTo>
                  <a:lnTo>
                    <a:pt x="8222197" y="2006694"/>
                  </a:lnTo>
                  <a:lnTo>
                    <a:pt x="8223434" y="2004885"/>
                  </a:lnTo>
                  <a:lnTo>
                    <a:pt x="8238182" y="1984036"/>
                  </a:lnTo>
                  <a:lnTo>
                    <a:pt x="8249887" y="1978229"/>
                  </a:lnTo>
                  <a:lnTo>
                    <a:pt x="8251314" y="1977468"/>
                  </a:lnTo>
                  <a:lnTo>
                    <a:pt x="8252170" y="1975944"/>
                  </a:lnTo>
                  <a:lnTo>
                    <a:pt x="8257689" y="1966425"/>
                  </a:lnTo>
                  <a:lnTo>
                    <a:pt x="8268822" y="1961950"/>
                  </a:lnTo>
                  <a:lnTo>
                    <a:pt x="8270915" y="1961093"/>
                  </a:lnTo>
                  <a:lnTo>
                    <a:pt x="8271772" y="1958999"/>
                  </a:lnTo>
                  <a:lnTo>
                    <a:pt x="8274436" y="1952526"/>
                  </a:lnTo>
                  <a:lnTo>
                    <a:pt x="8275578" y="1949670"/>
                  </a:lnTo>
                  <a:lnTo>
                    <a:pt x="8273770" y="1947194"/>
                  </a:lnTo>
                  <a:lnTo>
                    <a:pt x="8269869" y="1942054"/>
                  </a:lnTo>
                  <a:lnTo>
                    <a:pt x="8269203" y="1941102"/>
                  </a:lnTo>
                  <a:lnTo>
                    <a:pt x="8268156" y="1940531"/>
                  </a:lnTo>
                  <a:lnTo>
                    <a:pt x="8248364" y="1929392"/>
                  </a:lnTo>
                  <a:lnTo>
                    <a:pt x="8239895" y="1919872"/>
                  </a:lnTo>
                  <a:lnTo>
                    <a:pt x="8238849" y="1918635"/>
                  </a:lnTo>
                  <a:lnTo>
                    <a:pt x="8237326" y="1918635"/>
                  </a:lnTo>
                  <a:lnTo>
                    <a:pt x="8230095" y="1916540"/>
                  </a:lnTo>
                  <a:lnTo>
                    <a:pt x="8219627" y="1901404"/>
                  </a:lnTo>
                  <a:lnTo>
                    <a:pt x="8217344" y="1897977"/>
                  </a:lnTo>
                  <a:lnTo>
                    <a:pt x="8213443" y="1899309"/>
                  </a:lnTo>
                  <a:lnTo>
                    <a:pt x="8207829" y="1901213"/>
                  </a:lnTo>
                  <a:lnTo>
                    <a:pt x="8204308" y="1899405"/>
                  </a:lnTo>
                  <a:lnTo>
                    <a:pt x="8198504" y="1878461"/>
                  </a:lnTo>
                  <a:lnTo>
                    <a:pt x="8197933" y="1876557"/>
                  </a:lnTo>
                  <a:lnTo>
                    <a:pt x="8196220" y="1875415"/>
                  </a:lnTo>
                  <a:lnTo>
                    <a:pt x="8188513" y="1870274"/>
                  </a:lnTo>
                  <a:lnTo>
                    <a:pt x="8186705" y="1869036"/>
                  </a:lnTo>
                  <a:lnTo>
                    <a:pt x="8184611" y="1869036"/>
                  </a:lnTo>
                  <a:lnTo>
                    <a:pt x="8173574" y="1870845"/>
                  </a:lnTo>
                  <a:lnTo>
                    <a:pt x="8169387" y="1859040"/>
                  </a:lnTo>
                  <a:lnTo>
                    <a:pt x="8171195" y="1854471"/>
                  </a:lnTo>
                  <a:lnTo>
                    <a:pt x="8172812" y="1850377"/>
                  </a:lnTo>
                  <a:lnTo>
                    <a:pt x="8169196" y="1847902"/>
                  </a:lnTo>
                  <a:lnTo>
                    <a:pt x="8167484" y="1846760"/>
                  </a:lnTo>
                  <a:lnTo>
                    <a:pt x="8166532" y="1836478"/>
                  </a:lnTo>
                  <a:lnTo>
                    <a:pt x="8167484" y="1834003"/>
                  </a:lnTo>
                  <a:lnTo>
                    <a:pt x="8171100" y="1833242"/>
                  </a:lnTo>
                  <a:lnTo>
                    <a:pt x="8173098" y="1833242"/>
                  </a:lnTo>
                  <a:lnTo>
                    <a:pt x="8174335" y="1831528"/>
                  </a:lnTo>
                  <a:lnTo>
                    <a:pt x="8178236" y="1826387"/>
                  </a:lnTo>
                  <a:lnTo>
                    <a:pt x="8179473" y="1824674"/>
                  </a:lnTo>
                  <a:lnTo>
                    <a:pt x="8179473" y="1822484"/>
                  </a:lnTo>
                  <a:lnTo>
                    <a:pt x="8178522" y="1813916"/>
                  </a:lnTo>
                  <a:lnTo>
                    <a:pt x="8182613" y="1810584"/>
                  </a:lnTo>
                  <a:lnTo>
                    <a:pt x="8187085" y="1806967"/>
                  </a:lnTo>
                  <a:lnTo>
                    <a:pt x="8183279" y="1802683"/>
                  </a:lnTo>
                  <a:lnTo>
                    <a:pt x="8165771" y="1782977"/>
                  </a:lnTo>
                  <a:lnTo>
                    <a:pt x="8186039" y="1758130"/>
                  </a:lnTo>
                  <a:lnTo>
                    <a:pt x="8187276" y="1756607"/>
                  </a:lnTo>
                  <a:lnTo>
                    <a:pt x="8187276" y="1747087"/>
                  </a:lnTo>
                  <a:lnTo>
                    <a:pt x="8192319" y="1741375"/>
                  </a:lnTo>
                  <a:lnTo>
                    <a:pt x="8193270" y="1740328"/>
                  </a:lnTo>
                  <a:lnTo>
                    <a:pt x="8193270" y="1738900"/>
                  </a:lnTo>
                  <a:lnTo>
                    <a:pt x="8200692" y="1705390"/>
                  </a:lnTo>
                  <a:lnTo>
                    <a:pt x="8214204" y="1689872"/>
                  </a:lnTo>
                  <a:lnTo>
                    <a:pt x="8302316" y="1720907"/>
                  </a:lnTo>
                  <a:lnTo>
                    <a:pt x="8358266" y="1735568"/>
                  </a:lnTo>
                  <a:lnTo>
                    <a:pt x="8359313" y="1752894"/>
                  </a:lnTo>
                  <a:lnTo>
                    <a:pt x="8354270" y="1782025"/>
                  </a:lnTo>
                  <a:lnTo>
                    <a:pt x="8354270" y="1782691"/>
                  </a:lnTo>
                  <a:lnTo>
                    <a:pt x="8354270" y="1783357"/>
                  </a:lnTo>
                  <a:lnTo>
                    <a:pt x="8355507" y="1800112"/>
                  </a:lnTo>
                  <a:lnTo>
                    <a:pt x="8358552" y="1800112"/>
                  </a:lnTo>
                  <a:lnTo>
                    <a:pt x="8363594" y="1804968"/>
                  </a:lnTo>
                  <a:lnTo>
                    <a:pt x="8364831" y="1803730"/>
                  </a:lnTo>
                  <a:lnTo>
                    <a:pt x="8366544" y="1801921"/>
                  </a:lnTo>
                  <a:lnTo>
                    <a:pt x="8366544" y="1799446"/>
                  </a:lnTo>
                  <a:lnTo>
                    <a:pt x="8365402" y="1783357"/>
                  </a:lnTo>
                  <a:lnTo>
                    <a:pt x="8370446" y="1754798"/>
                  </a:lnTo>
                  <a:lnTo>
                    <a:pt x="8370446" y="1750704"/>
                  </a:lnTo>
                  <a:close/>
                  <a:moveTo>
                    <a:pt x="5556858" y="4234344"/>
                  </a:moveTo>
                  <a:lnTo>
                    <a:pt x="5543536" y="4234344"/>
                  </a:lnTo>
                  <a:lnTo>
                    <a:pt x="5545915" y="4226823"/>
                  </a:lnTo>
                  <a:lnTo>
                    <a:pt x="5546676" y="4226823"/>
                  </a:lnTo>
                  <a:lnTo>
                    <a:pt x="5548104" y="4229679"/>
                  </a:lnTo>
                  <a:lnTo>
                    <a:pt x="5549246" y="4231964"/>
                  </a:lnTo>
                  <a:lnTo>
                    <a:pt x="5551625" y="4232535"/>
                  </a:lnTo>
                  <a:lnTo>
                    <a:pt x="5556858" y="4233868"/>
                  </a:lnTo>
                  <a:lnTo>
                    <a:pt x="5560378" y="4234724"/>
                  </a:lnTo>
                  <a:close/>
                  <a:moveTo>
                    <a:pt x="5588829" y="4077456"/>
                  </a:moveTo>
                  <a:lnTo>
                    <a:pt x="5594824" y="4077456"/>
                  </a:lnTo>
                  <a:lnTo>
                    <a:pt x="5589495" y="4077456"/>
                  </a:lnTo>
                  <a:close/>
                  <a:moveTo>
                    <a:pt x="5580360" y="4070602"/>
                  </a:moveTo>
                  <a:lnTo>
                    <a:pt x="5580360" y="4069650"/>
                  </a:lnTo>
                  <a:lnTo>
                    <a:pt x="5585499" y="4074695"/>
                  </a:lnTo>
                  <a:close/>
                  <a:moveTo>
                    <a:pt x="5586260" y="4142953"/>
                  </a:moveTo>
                  <a:lnTo>
                    <a:pt x="5586260" y="4146094"/>
                  </a:lnTo>
                  <a:lnTo>
                    <a:pt x="5584072" y="4147142"/>
                  </a:lnTo>
                  <a:lnTo>
                    <a:pt x="5580456" y="4148950"/>
                  </a:lnTo>
                  <a:lnTo>
                    <a:pt x="5576269" y="4148379"/>
                  </a:lnTo>
                  <a:lnTo>
                    <a:pt x="5575508" y="4146570"/>
                  </a:lnTo>
                  <a:lnTo>
                    <a:pt x="5576840" y="4141905"/>
                  </a:lnTo>
                  <a:lnTo>
                    <a:pt x="5578933" y="4141049"/>
                  </a:lnTo>
                  <a:lnTo>
                    <a:pt x="5580931" y="4141715"/>
                  </a:lnTo>
                  <a:lnTo>
                    <a:pt x="5583596" y="4142572"/>
                  </a:lnTo>
                  <a:lnTo>
                    <a:pt x="5585879" y="4140858"/>
                  </a:lnTo>
                  <a:lnTo>
                    <a:pt x="5585879" y="4140858"/>
                  </a:lnTo>
                  <a:close/>
                  <a:moveTo>
                    <a:pt x="7314149" y="3729124"/>
                  </a:moveTo>
                  <a:lnTo>
                    <a:pt x="7314149" y="3729124"/>
                  </a:lnTo>
                  <a:lnTo>
                    <a:pt x="7314149" y="3729124"/>
                  </a:lnTo>
                  <a:close/>
                  <a:moveTo>
                    <a:pt x="7931028" y="2302857"/>
                  </a:moveTo>
                  <a:lnTo>
                    <a:pt x="7934168" y="2297811"/>
                  </a:lnTo>
                  <a:lnTo>
                    <a:pt x="7952056" y="2309711"/>
                  </a:lnTo>
                  <a:lnTo>
                    <a:pt x="7944635" y="2321421"/>
                  </a:lnTo>
                  <a:lnTo>
                    <a:pt x="7944635" y="2318945"/>
                  </a:lnTo>
                  <a:lnTo>
                    <a:pt x="7944635" y="2317613"/>
                  </a:lnTo>
                  <a:lnTo>
                    <a:pt x="7943778" y="2316470"/>
                  </a:lnTo>
                  <a:lnTo>
                    <a:pt x="7934263" y="2304856"/>
                  </a:lnTo>
                  <a:lnTo>
                    <a:pt x="7933026" y="2303142"/>
                  </a:lnTo>
                  <a:close/>
                  <a:moveTo>
                    <a:pt x="6123781" y="2800270"/>
                  </a:moveTo>
                  <a:lnTo>
                    <a:pt x="6128539" y="2808933"/>
                  </a:lnTo>
                  <a:lnTo>
                    <a:pt x="6125684" y="2812836"/>
                  </a:lnTo>
                  <a:lnTo>
                    <a:pt x="6124733" y="2812836"/>
                  </a:lnTo>
                  <a:lnTo>
                    <a:pt x="6123876" y="2803317"/>
                  </a:lnTo>
                  <a:lnTo>
                    <a:pt x="6123876" y="2799032"/>
                  </a:lnTo>
                  <a:close/>
                  <a:moveTo>
                    <a:pt x="5443340" y="2436135"/>
                  </a:moveTo>
                  <a:lnTo>
                    <a:pt x="5444672" y="2437468"/>
                  </a:lnTo>
                  <a:lnTo>
                    <a:pt x="5482068" y="2473548"/>
                  </a:lnTo>
                  <a:lnTo>
                    <a:pt x="5482734" y="2474215"/>
                  </a:lnTo>
                  <a:lnTo>
                    <a:pt x="5483685" y="2474215"/>
                  </a:lnTo>
                  <a:lnTo>
                    <a:pt x="5493200" y="2478689"/>
                  </a:lnTo>
                  <a:lnTo>
                    <a:pt x="5503953" y="2496586"/>
                  </a:lnTo>
                  <a:lnTo>
                    <a:pt x="5504809" y="2497919"/>
                  </a:lnTo>
                  <a:lnTo>
                    <a:pt x="5506141" y="2498681"/>
                  </a:lnTo>
                  <a:lnTo>
                    <a:pt x="5523839" y="2507439"/>
                  </a:lnTo>
                  <a:lnTo>
                    <a:pt x="5550958" y="2528478"/>
                  </a:lnTo>
                  <a:lnTo>
                    <a:pt x="5557619" y="2539616"/>
                  </a:lnTo>
                  <a:lnTo>
                    <a:pt x="5561330" y="2560560"/>
                  </a:lnTo>
                  <a:lnTo>
                    <a:pt x="5561330" y="2561702"/>
                  </a:lnTo>
                  <a:lnTo>
                    <a:pt x="5561996" y="2562654"/>
                  </a:lnTo>
                  <a:lnTo>
                    <a:pt x="5565898" y="2568556"/>
                  </a:lnTo>
                  <a:lnTo>
                    <a:pt x="5563709" y="2579219"/>
                  </a:lnTo>
                  <a:lnTo>
                    <a:pt x="5563709" y="2580552"/>
                  </a:lnTo>
                  <a:lnTo>
                    <a:pt x="5563709" y="2581789"/>
                  </a:lnTo>
                  <a:lnTo>
                    <a:pt x="5570179" y="2603780"/>
                  </a:lnTo>
                  <a:lnTo>
                    <a:pt x="5570179" y="2604542"/>
                  </a:lnTo>
                  <a:lnTo>
                    <a:pt x="5570179" y="2605303"/>
                  </a:lnTo>
                  <a:lnTo>
                    <a:pt x="5580456" y="2620725"/>
                  </a:lnTo>
                  <a:lnTo>
                    <a:pt x="5581883" y="2622915"/>
                  </a:lnTo>
                  <a:lnTo>
                    <a:pt x="5584452" y="2622915"/>
                  </a:lnTo>
                  <a:lnTo>
                    <a:pt x="5595966" y="2624248"/>
                  </a:lnTo>
                  <a:lnTo>
                    <a:pt x="5599296" y="2624248"/>
                  </a:lnTo>
                  <a:lnTo>
                    <a:pt x="5601104" y="2621582"/>
                  </a:lnTo>
                  <a:lnTo>
                    <a:pt x="5613950" y="2602542"/>
                  </a:lnTo>
                  <a:lnTo>
                    <a:pt x="5620325" y="2601686"/>
                  </a:lnTo>
                  <a:lnTo>
                    <a:pt x="5637072" y="2608921"/>
                  </a:lnTo>
                  <a:lnTo>
                    <a:pt x="5638119" y="2608921"/>
                  </a:lnTo>
                  <a:lnTo>
                    <a:pt x="5646492" y="2608921"/>
                  </a:lnTo>
                  <a:lnTo>
                    <a:pt x="5668283" y="2624533"/>
                  </a:lnTo>
                  <a:lnTo>
                    <a:pt x="5656293" y="2647476"/>
                  </a:lnTo>
                  <a:lnTo>
                    <a:pt x="5655341" y="2649190"/>
                  </a:lnTo>
                  <a:lnTo>
                    <a:pt x="5655341" y="2651189"/>
                  </a:lnTo>
                  <a:lnTo>
                    <a:pt x="5660004" y="2672037"/>
                  </a:lnTo>
                  <a:lnTo>
                    <a:pt x="5649728" y="2686888"/>
                  </a:lnTo>
                  <a:lnTo>
                    <a:pt x="5649157" y="2687745"/>
                  </a:lnTo>
                  <a:lnTo>
                    <a:pt x="5649157" y="2688697"/>
                  </a:lnTo>
                  <a:lnTo>
                    <a:pt x="5642876" y="2713735"/>
                  </a:lnTo>
                  <a:lnTo>
                    <a:pt x="5634218" y="2728585"/>
                  </a:lnTo>
                  <a:lnTo>
                    <a:pt x="5633456" y="2729823"/>
                  </a:lnTo>
                  <a:lnTo>
                    <a:pt x="5633456" y="2760858"/>
                  </a:lnTo>
                  <a:lnTo>
                    <a:pt x="5633932" y="2761905"/>
                  </a:lnTo>
                  <a:lnTo>
                    <a:pt x="5639165" y="2773519"/>
                  </a:lnTo>
                  <a:lnTo>
                    <a:pt x="5640022" y="2775518"/>
                  </a:lnTo>
                  <a:lnTo>
                    <a:pt x="5641925" y="2776375"/>
                  </a:lnTo>
                  <a:lnTo>
                    <a:pt x="5649917" y="2779802"/>
                  </a:lnTo>
                  <a:lnTo>
                    <a:pt x="5664571" y="2795700"/>
                  </a:lnTo>
                  <a:lnTo>
                    <a:pt x="5664571" y="2796177"/>
                  </a:lnTo>
                  <a:lnTo>
                    <a:pt x="5665142" y="2796177"/>
                  </a:lnTo>
                  <a:lnTo>
                    <a:pt x="5703775" y="2822071"/>
                  </a:lnTo>
                  <a:lnTo>
                    <a:pt x="5705202" y="2822927"/>
                  </a:lnTo>
                  <a:lnTo>
                    <a:pt x="5706534" y="2822927"/>
                  </a:lnTo>
                  <a:lnTo>
                    <a:pt x="5706534" y="2832447"/>
                  </a:lnTo>
                  <a:lnTo>
                    <a:pt x="5708151" y="2833971"/>
                  </a:lnTo>
                  <a:lnTo>
                    <a:pt x="5714622" y="2840444"/>
                  </a:lnTo>
                  <a:lnTo>
                    <a:pt x="5716240" y="2842062"/>
                  </a:lnTo>
                  <a:lnTo>
                    <a:pt x="5726611" y="2842062"/>
                  </a:lnTo>
                  <a:lnTo>
                    <a:pt x="5728039" y="2841015"/>
                  </a:lnTo>
                  <a:lnTo>
                    <a:pt x="5734318" y="2836541"/>
                  </a:lnTo>
                  <a:lnTo>
                    <a:pt x="5752398" y="2846061"/>
                  </a:lnTo>
                  <a:lnTo>
                    <a:pt x="5760296" y="2854914"/>
                  </a:lnTo>
                  <a:lnTo>
                    <a:pt x="5765053" y="2865862"/>
                  </a:lnTo>
                  <a:lnTo>
                    <a:pt x="5766005" y="2867956"/>
                  </a:lnTo>
                  <a:lnTo>
                    <a:pt x="5768288" y="2868813"/>
                  </a:lnTo>
                  <a:lnTo>
                    <a:pt x="5790650" y="2876619"/>
                  </a:lnTo>
                  <a:lnTo>
                    <a:pt x="5793028" y="2909177"/>
                  </a:lnTo>
                  <a:lnTo>
                    <a:pt x="5793028" y="2910605"/>
                  </a:lnTo>
                  <a:lnTo>
                    <a:pt x="5793789" y="2911748"/>
                  </a:lnTo>
                  <a:lnTo>
                    <a:pt x="5809965" y="2936690"/>
                  </a:lnTo>
                  <a:lnTo>
                    <a:pt x="5810917" y="2941259"/>
                  </a:lnTo>
                  <a:lnTo>
                    <a:pt x="5810061" y="2946971"/>
                  </a:lnTo>
                  <a:lnTo>
                    <a:pt x="5800545" y="2953349"/>
                  </a:lnTo>
                  <a:lnTo>
                    <a:pt x="5798166" y="2954968"/>
                  </a:lnTo>
                  <a:lnTo>
                    <a:pt x="5798166" y="2973056"/>
                  </a:lnTo>
                  <a:lnTo>
                    <a:pt x="5801497" y="2974484"/>
                  </a:lnTo>
                  <a:lnTo>
                    <a:pt x="5807206" y="2976959"/>
                  </a:lnTo>
                  <a:lnTo>
                    <a:pt x="5807206" y="2980957"/>
                  </a:lnTo>
                  <a:lnTo>
                    <a:pt x="5807206" y="2982100"/>
                  </a:lnTo>
                  <a:lnTo>
                    <a:pt x="5813677" y="2996284"/>
                  </a:lnTo>
                  <a:lnTo>
                    <a:pt x="5813677" y="2996855"/>
                  </a:lnTo>
                  <a:lnTo>
                    <a:pt x="5813677" y="2997427"/>
                  </a:lnTo>
                  <a:lnTo>
                    <a:pt x="5823192" y="3009041"/>
                  </a:lnTo>
                  <a:lnTo>
                    <a:pt x="5824334" y="3019132"/>
                  </a:lnTo>
                  <a:lnTo>
                    <a:pt x="5824334" y="3022178"/>
                  </a:lnTo>
                  <a:lnTo>
                    <a:pt x="5827093" y="3023511"/>
                  </a:lnTo>
                  <a:lnTo>
                    <a:pt x="5846124" y="3033031"/>
                  </a:lnTo>
                  <a:lnTo>
                    <a:pt x="5852499" y="3035982"/>
                  </a:lnTo>
                  <a:lnTo>
                    <a:pt x="5853832" y="3029128"/>
                  </a:lnTo>
                  <a:lnTo>
                    <a:pt x="5854592" y="3024939"/>
                  </a:lnTo>
                  <a:lnTo>
                    <a:pt x="5855829" y="3025606"/>
                  </a:lnTo>
                  <a:lnTo>
                    <a:pt x="5858970" y="3032745"/>
                  </a:lnTo>
                  <a:lnTo>
                    <a:pt x="5860587" y="3036553"/>
                  </a:lnTo>
                  <a:lnTo>
                    <a:pt x="5864583" y="3036553"/>
                  </a:lnTo>
                  <a:lnTo>
                    <a:pt x="5873338" y="3035411"/>
                  </a:lnTo>
                  <a:lnTo>
                    <a:pt x="5874765" y="3036172"/>
                  </a:lnTo>
                  <a:lnTo>
                    <a:pt x="5874765" y="3037696"/>
                  </a:lnTo>
                  <a:lnTo>
                    <a:pt x="5871339" y="3055974"/>
                  </a:lnTo>
                  <a:lnTo>
                    <a:pt x="5864393" y="3065494"/>
                  </a:lnTo>
                  <a:lnTo>
                    <a:pt x="5861348" y="3069492"/>
                  </a:lnTo>
                  <a:lnTo>
                    <a:pt x="5865154" y="3072824"/>
                  </a:lnTo>
                  <a:lnTo>
                    <a:pt x="5868961" y="3076156"/>
                  </a:lnTo>
                  <a:lnTo>
                    <a:pt x="5866391" y="3076156"/>
                  </a:lnTo>
                  <a:lnTo>
                    <a:pt x="5864964" y="3079488"/>
                  </a:lnTo>
                  <a:lnTo>
                    <a:pt x="5861158" y="3088532"/>
                  </a:lnTo>
                  <a:lnTo>
                    <a:pt x="5860111" y="3090912"/>
                  </a:lnTo>
                  <a:lnTo>
                    <a:pt x="5861253" y="3093101"/>
                  </a:lnTo>
                  <a:lnTo>
                    <a:pt x="5866486" y="3103573"/>
                  </a:lnTo>
                  <a:lnTo>
                    <a:pt x="5863822" y="3108904"/>
                  </a:lnTo>
                  <a:lnTo>
                    <a:pt x="5863822" y="3109761"/>
                  </a:lnTo>
                  <a:lnTo>
                    <a:pt x="5863822" y="3110713"/>
                  </a:lnTo>
                  <a:lnTo>
                    <a:pt x="5862966" y="3118900"/>
                  </a:lnTo>
                  <a:lnTo>
                    <a:pt x="5857828" y="3120614"/>
                  </a:lnTo>
                  <a:lnTo>
                    <a:pt x="5848312" y="3111094"/>
                  </a:lnTo>
                  <a:lnTo>
                    <a:pt x="5846790" y="3109476"/>
                  </a:lnTo>
                  <a:lnTo>
                    <a:pt x="5833944" y="3109476"/>
                  </a:lnTo>
                  <a:lnTo>
                    <a:pt x="5832802" y="3113379"/>
                  </a:lnTo>
                  <a:lnTo>
                    <a:pt x="5829757" y="3140605"/>
                  </a:lnTo>
                  <a:lnTo>
                    <a:pt x="5828140" y="3134799"/>
                  </a:lnTo>
                  <a:lnTo>
                    <a:pt x="5827569" y="3132799"/>
                  </a:lnTo>
                  <a:lnTo>
                    <a:pt x="5825856" y="3131657"/>
                  </a:lnTo>
                  <a:lnTo>
                    <a:pt x="5821860" y="3128991"/>
                  </a:lnTo>
                  <a:lnTo>
                    <a:pt x="5820908" y="3128420"/>
                  </a:lnTo>
                  <a:lnTo>
                    <a:pt x="5819766" y="3128420"/>
                  </a:lnTo>
                  <a:lnTo>
                    <a:pt x="5812439" y="3126992"/>
                  </a:lnTo>
                  <a:lnTo>
                    <a:pt x="5809775" y="3126516"/>
                  </a:lnTo>
                  <a:lnTo>
                    <a:pt x="5807777" y="3128325"/>
                  </a:lnTo>
                  <a:lnTo>
                    <a:pt x="5803686" y="3132038"/>
                  </a:lnTo>
                  <a:lnTo>
                    <a:pt x="5802449" y="3133180"/>
                  </a:lnTo>
                  <a:lnTo>
                    <a:pt x="5802449" y="3134894"/>
                  </a:lnTo>
                  <a:lnTo>
                    <a:pt x="5801497" y="3139653"/>
                  </a:lnTo>
                  <a:lnTo>
                    <a:pt x="5801497" y="3140986"/>
                  </a:lnTo>
                  <a:lnTo>
                    <a:pt x="5801497" y="3142414"/>
                  </a:lnTo>
                  <a:lnTo>
                    <a:pt x="5801497" y="3144032"/>
                  </a:lnTo>
                  <a:lnTo>
                    <a:pt x="5800545" y="3144032"/>
                  </a:lnTo>
                  <a:lnTo>
                    <a:pt x="5801973" y="3145556"/>
                  </a:lnTo>
                  <a:lnTo>
                    <a:pt x="5801973" y="3146603"/>
                  </a:lnTo>
                  <a:lnTo>
                    <a:pt x="5802544" y="3148507"/>
                  </a:lnTo>
                  <a:lnTo>
                    <a:pt x="5804161" y="3149649"/>
                  </a:lnTo>
                  <a:lnTo>
                    <a:pt x="5808443" y="3152410"/>
                  </a:lnTo>
                  <a:lnTo>
                    <a:pt x="5808919" y="3152886"/>
                  </a:lnTo>
                  <a:lnTo>
                    <a:pt x="5805874" y="3158312"/>
                  </a:lnTo>
                  <a:lnTo>
                    <a:pt x="5804352" y="3160883"/>
                  </a:lnTo>
                  <a:lnTo>
                    <a:pt x="5805683" y="3163453"/>
                  </a:lnTo>
                  <a:lnTo>
                    <a:pt x="5810346" y="3172973"/>
                  </a:lnTo>
                  <a:lnTo>
                    <a:pt x="5810346" y="3177447"/>
                  </a:lnTo>
                  <a:lnTo>
                    <a:pt x="5804923" y="3176686"/>
                  </a:lnTo>
                  <a:lnTo>
                    <a:pt x="5802829" y="3176686"/>
                  </a:lnTo>
                  <a:lnTo>
                    <a:pt x="5801116" y="3177924"/>
                  </a:lnTo>
                  <a:lnTo>
                    <a:pt x="5797215" y="3180494"/>
                  </a:lnTo>
                  <a:lnTo>
                    <a:pt x="5793789" y="3182778"/>
                  </a:lnTo>
                  <a:lnTo>
                    <a:pt x="5795122" y="3186777"/>
                  </a:lnTo>
                  <a:lnTo>
                    <a:pt x="5797691" y="3194488"/>
                  </a:lnTo>
                  <a:lnTo>
                    <a:pt x="5798357" y="3196582"/>
                  </a:lnTo>
                  <a:lnTo>
                    <a:pt x="5800450" y="3197629"/>
                  </a:lnTo>
                  <a:lnTo>
                    <a:pt x="5805874" y="3200390"/>
                  </a:lnTo>
                  <a:lnTo>
                    <a:pt x="5803781" y="3201628"/>
                  </a:lnTo>
                  <a:lnTo>
                    <a:pt x="5785701" y="3202866"/>
                  </a:lnTo>
                  <a:lnTo>
                    <a:pt x="5772380" y="3203722"/>
                  </a:lnTo>
                  <a:lnTo>
                    <a:pt x="5782561" y="3212385"/>
                  </a:lnTo>
                  <a:lnTo>
                    <a:pt x="5799689" y="3227141"/>
                  </a:lnTo>
                  <a:lnTo>
                    <a:pt x="5801021" y="3229711"/>
                  </a:lnTo>
                  <a:lnTo>
                    <a:pt x="5791982" y="3236090"/>
                  </a:lnTo>
                  <a:lnTo>
                    <a:pt x="5790079" y="3237423"/>
                  </a:lnTo>
                  <a:lnTo>
                    <a:pt x="5790079" y="3239707"/>
                  </a:lnTo>
                  <a:lnTo>
                    <a:pt x="5787795" y="3254749"/>
                  </a:lnTo>
                  <a:lnTo>
                    <a:pt x="5783989" y="3258557"/>
                  </a:lnTo>
                  <a:lnTo>
                    <a:pt x="5676751" y="3268077"/>
                  </a:lnTo>
                  <a:lnTo>
                    <a:pt x="5683697" y="3253321"/>
                  </a:lnTo>
                  <a:lnTo>
                    <a:pt x="5696733" y="3243801"/>
                  </a:lnTo>
                  <a:lnTo>
                    <a:pt x="5699017" y="3242183"/>
                  </a:lnTo>
                  <a:lnTo>
                    <a:pt x="5699017" y="3234757"/>
                  </a:lnTo>
                  <a:lnTo>
                    <a:pt x="5713195" y="3225999"/>
                  </a:lnTo>
                  <a:lnTo>
                    <a:pt x="5714907" y="3224951"/>
                  </a:lnTo>
                  <a:lnTo>
                    <a:pt x="5715478" y="3223048"/>
                  </a:lnTo>
                  <a:lnTo>
                    <a:pt x="5718904" y="3212671"/>
                  </a:lnTo>
                  <a:lnTo>
                    <a:pt x="5725755" y="3205817"/>
                  </a:lnTo>
                  <a:lnTo>
                    <a:pt x="5727372" y="3204198"/>
                  </a:lnTo>
                  <a:lnTo>
                    <a:pt x="5727372" y="3177638"/>
                  </a:lnTo>
                  <a:lnTo>
                    <a:pt x="5723947" y="3176210"/>
                  </a:lnTo>
                  <a:lnTo>
                    <a:pt x="5714432" y="3172497"/>
                  </a:lnTo>
                  <a:lnTo>
                    <a:pt x="5714432" y="3166690"/>
                  </a:lnTo>
                  <a:lnTo>
                    <a:pt x="5713480" y="3165262"/>
                  </a:lnTo>
                  <a:lnTo>
                    <a:pt x="5704441" y="3152410"/>
                  </a:lnTo>
                  <a:lnTo>
                    <a:pt x="5702728" y="3149840"/>
                  </a:lnTo>
                  <a:lnTo>
                    <a:pt x="5699588" y="3149840"/>
                  </a:lnTo>
                  <a:lnTo>
                    <a:pt x="5525267" y="3160216"/>
                  </a:lnTo>
                  <a:lnTo>
                    <a:pt x="5342097" y="3169165"/>
                  </a:lnTo>
                  <a:lnTo>
                    <a:pt x="4903821" y="3181922"/>
                  </a:lnTo>
                  <a:lnTo>
                    <a:pt x="4901347" y="3072538"/>
                  </a:lnTo>
                  <a:cubicBezTo>
                    <a:pt x="4901347" y="3072538"/>
                    <a:pt x="4901347" y="3029604"/>
                    <a:pt x="4900491" y="2969153"/>
                  </a:cubicBezTo>
                  <a:lnTo>
                    <a:pt x="4900491" y="2958966"/>
                  </a:lnTo>
                  <a:cubicBezTo>
                    <a:pt x="4900491" y="2943735"/>
                    <a:pt x="4900491" y="2927551"/>
                    <a:pt x="4900491" y="2910891"/>
                  </a:cubicBezTo>
                  <a:lnTo>
                    <a:pt x="4900491" y="2903275"/>
                  </a:lnTo>
                  <a:cubicBezTo>
                    <a:pt x="4900491" y="2899086"/>
                    <a:pt x="4900491" y="2894802"/>
                    <a:pt x="4900491" y="2890519"/>
                  </a:cubicBezTo>
                  <a:lnTo>
                    <a:pt x="4900491" y="2878999"/>
                  </a:lnTo>
                  <a:cubicBezTo>
                    <a:pt x="4900491" y="2866243"/>
                    <a:pt x="4900491" y="2853296"/>
                    <a:pt x="4900491" y="2840254"/>
                  </a:cubicBezTo>
                  <a:lnTo>
                    <a:pt x="4900491" y="2838540"/>
                  </a:lnTo>
                  <a:cubicBezTo>
                    <a:pt x="4900491" y="2801698"/>
                    <a:pt x="4899920" y="2764571"/>
                    <a:pt x="4899634" y="2730394"/>
                  </a:cubicBezTo>
                  <a:lnTo>
                    <a:pt x="4899634" y="2725349"/>
                  </a:lnTo>
                  <a:cubicBezTo>
                    <a:pt x="4899634" y="2719732"/>
                    <a:pt x="4899634" y="2714210"/>
                    <a:pt x="4899634" y="2708784"/>
                  </a:cubicBezTo>
                  <a:lnTo>
                    <a:pt x="4899634" y="2705452"/>
                  </a:lnTo>
                  <a:cubicBezTo>
                    <a:pt x="4899634" y="2697075"/>
                    <a:pt x="4899634" y="2688983"/>
                    <a:pt x="4899634" y="2681176"/>
                  </a:cubicBezTo>
                  <a:lnTo>
                    <a:pt x="4899634" y="2660328"/>
                  </a:lnTo>
                  <a:cubicBezTo>
                    <a:pt x="4899634" y="2652617"/>
                    <a:pt x="4899634" y="2645287"/>
                    <a:pt x="4899634" y="2638528"/>
                  </a:cubicBezTo>
                  <a:lnTo>
                    <a:pt x="4899634" y="2612062"/>
                  </a:lnTo>
                  <a:cubicBezTo>
                    <a:pt x="4899634" y="2608540"/>
                    <a:pt x="4899634" y="2605208"/>
                    <a:pt x="4899634" y="2602542"/>
                  </a:cubicBezTo>
                  <a:lnTo>
                    <a:pt x="4899634" y="2597211"/>
                  </a:lnTo>
                  <a:cubicBezTo>
                    <a:pt x="4899634" y="2592927"/>
                    <a:pt x="4899634" y="2589595"/>
                    <a:pt x="4899634" y="2587692"/>
                  </a:cubicBezTo>
                  <a:lnTo>
                    <a:pt x="4899634" y="2580932"/>
                  </a:lnTo>
                  <a:lnTo>
                    <a:pt x="4896969" y="2579314"/>
                  </a:lnTo>
                  <a:lnTo>
                    <a:pt x="4884124" y="2571603"/>
                  </a:lnTo>
                  <a:lnTo>
                    <a:pt x="4882506" y="2570651"/>
                  </a:lnTo>
                  <a:lnTo>
                    <a:pt x="4880603" y="2570651"/>
                  </a:lnTo>
                  <a:lnTo>
                    <a:pt x="4872230" y="2571698"/>
                  </a:lnTo>
                  <a:lnTo>
                    <a:pt x="4863571" y="2566272"/>
                  </a:lnTo>
                  <a:lnTo>
                    <a:pt x="4859289" y="2563797"/>
                  </a:lnTo>
                  <a:lnTo>
                    <a:pt x="4858337" y="2556085"/>
                  </a:lnTo>
                  <a:lnTo>
                    <a:pt x="4858337" y="2553610"/>
                  </a:lnTo>
                  <a:lnTo>
                    <a:pt x="4856244" y="2552182"/>
                  </a:lnTo>
                  <a:lnTo>
                    <a:pt x="4849393" y="2547613"/>
                  </a:lnTo>
                  <a:lnTo>
                    <a:pt x="4845872" y="2542377"/>
                  </a:lnTo>
                  <a:lnTo>
                    <a:pt x="4847014" y="2530096"/>
                  </a:lnTo>
                  <a:lnTo>
                    <a:pt x="4847014" y="2524194"/>
                  </a:lnTo>
                  <a:lnTo>
                    <a:pt x="4839687" y="2524194"/>
                  </a:lnTo>
                  <a:lnTo>
                    <a:pt x="4830172" y="2513055"/>
                  </a:lnTo>
                  <a:lnTo>
                    <a:pt x="4829506" y="2512389"/>
                  </a:lnTo>
                  <a:lnTo>
                    <a:pt x="4828745" y="2512389"/>
                  </a:lnTo>
                  <a:lnTo>
                    <a:pt x="4821037" y="2507915"/>
                  </a:lnTo>
                  <a:lnTo>
                    <a:pt x="4811522" y="2492302"/>
                  </a:lnTo>
                  <a:lnTo>
                    <a:pt x="4816850" y="2489732"/>
                  </a:lnTo>
                  <a:lnTo>
                    <a:pt x="4819800" y="2488209"/>
                  </a:lnTo>
                  <a:lnTo>
                    <a:pt x="4819800" y="2475738"/>
                  </a:lnTo>
                  <a:lnTo>
                    <a:pt x="4822370" y="2470692"/>
                  </a:lnTo>
                  <a:lnTo>
                    <a:pt x="4829982" y="2466313"/>
                  </a:lnTo>
                  <a:lnTo>
                    <a:pt x="4831980" y="2465171"/>
                  </a:lnTo>
                  <a:lnTo>
                    <a:pt x="4832551" y="2462886"/>
                  </a:lnTo>
                  <a:lnTo>
                    <a:pt x="4834168" y="2456698"/>
                  </a:lnTo>
                  <a:lnTo>
                    <a:pt x="4840163" y="2456698"/>
                  </a:lnTo>
                  <a:lnTo>
                    <a:pt x="4841495" y="2455746"/>
                  </a:lnTo>
                  <a:lnTo>
                    <a:pt x="4845396" y="2453176"/>
                  </a:lnTo>
                  <a:lnTo>
                    <a:pt x="4847775" y="2451557"/>
                  </a:lnTo>
                  <a:lnTo>
                    <a:pt x="4847775" y="2436135"/>
                  </a:lnTo>
                  <a:lnTo>
                    <a:pt x="4843874" y="2436802"/>
                  </a:lnTo>
                  <a:lnTo>
                    <a:pt x="4845111" y="2429185"/>
                  </a:lnTo>
                  <a:lnTo>
                    <a:pt x="4845682" y="2425758"/>
                  </a:lnTo>
                  <a:lnTo>
                    <a:pt x="4842828" y="2423759"/>
                  </a:lnTo>
                  <a:lnTo>
                    <a:pt x="4837499" y="2420237"/>
                  </a:lnTo>
                  <a:lnTo>
                    <a:pt x="4837499" y="2407956"/>
                  </a:lnTo>
                  <a:lnTo>
                    <a:pt x="4832646" y="2407480"/>
                  </a:lnTo>
                  <a:lnTo>
                    <a:pt x="4821037" y="2406148"/>
                  </a:lnTo>
                  <a:lnTo>
                    <a:pt x="4818658" y="2406148"/>
                  </a:lnTo>
                  <a:lnTo>
                    <a:pt x="4816850" y="2407671"/>
                  </a:lnTo>
                  <a:lnTo>
                    <a:pt x="4809714" y="2413763"/>
                  </a:lnTo>
                  <a:lnTo>
                    <a:pt x="4806289" y="2413192"/>
                  </a:lnTo>
                  <a:lnTo>
                    <a:pt x="4799723" y="2406719"/>
                  </a:lnTo>
                  <a:lnTo>
                    <a:pt x="4798486" y="2405481"/>
                  </a:lnTo>
                  <a:lnTo>
                    <a:pt x="4796773" y="2405481"/>
                  </a:lnTo>
                  <a:lnTo>
                    <a:pt x="4792111" y="2404624"/>
                  </a:lnTo>
                  <a:lnTo>
                    <a:pt x="4790588" y="2401102"/>
                  </a:lnTo>
                  <a:lnTo>
                    <a:pt x="4789256" y="2397675"/>
                  </a:lnTo>
                  <a:lnTo>
                    <a:pt x="4781549" y="2397675"/>
                  </a:lnTo>
                  <a:lnTo>
                    <a:pt x="4780978" y="2396913"/>
                  </a:lnTo>
                  <a:lnTo>
                    <a:pt x="4781929" y="2396913"/>
                  </a:lnTo>
                  <a:lnTo>
                    <a:pt x="4772414" y="2387393"/>
                  </a:lnTo>
                  <a:lnTo>
                    <a:pt x="4770891" y="2385680"/>
                  </a:lnTo>
                  <a:lnTo>
                    <a:pt x="4770891" y="2385680"/>
                  </a:lnTo>
                  <a:lnTo>
                    <a:pt x="4765944" y="2380729"/>
                  </a:lnTo>
                  <a:lnTo>
                    <a:pt x="4764707" y="2379492"/>
                  </a:lnTo>
                  <a:lnTo>
                    <a:pt x="4764040" y="2379016"/>
                  </a:lnTo>
                  <a:lnTo>
                    <a:pt x="4763089" y="2378540"/>
                  </a:lnTo>
                  <a:lnTo>
                    <a:pt x="4756714" y="2375684"/>
                  </a:lnTo>
                  <a:lnTo>
                    <a:pt x="4759283" y="2370448"/>
                  </a:lnTo>
                  <a:lnTo>
                    <a:pt x="4760710" y="2367592"/>
                  </a:lnTo>
                  <a:lnTo>
                    <a:pt x="4758902" y="2364926"/>
                  </a:lnTo>
                  <a:lnTo>
                    <a:pt x="4746627" y="2347695"/>
                  </a:lnTo>
                  <a:lnTo>
                    <a:pt x="4744248" y="2337223"/>
                  </a:lnTo>
                  <a:lnTo>
                    <a:pt x="4744248" y="2334939"/>
                  </a:lnTo>
                  <a:lnTo>
                    <a:pt x="4742251" y="2333701"/>
                  </a:lnTo>
                  <a:lnTo>
                    <a:pt x="4732735" y="2327799"/>
                  </a:lnTo>
                  <a:lnTo>
                    <a:pt x="4723220" y="2315613"/>
                  </a:lnTo>
                  <a:lnTo>
                    <a:pt x="4721602" y="2313519"/>
                  </a:lnTo>
                  <a:lnTo>
                    <a:pt x="4720080" y="2313519"/>
                  </a:lnTo>
                  <a:lnTo>
                    <a:pt x="4721222" y="2311901"/>
                  </a:lnTo>
                  <a:lnTo>
                    <a:pt x="4720080" y="2309235"/>
                  </a:lnTo>
                  <a:lnTo>
                    <a:pt x="4706949" y="2278962"/>
                  </a:lnTo>
                  <a:lnTo>
                    <a:pt x="4710945" y="2270775"/>
                  </a:lnTo>
                  <a:lnTo>
                    <a:pt x="4711516" y="2269633"/>
                  </a:lnTo>
                  <a:lnTo>
                    <a:pt x="4711516" y="2261064"/>
                  </a:lnTo>
                  <a:lnTo>
                    <a:pt x="4948638" y="2262207"/>
                  </a:lnTo>
                  <a:lnTo>
                    <a:pt x="5208311" y="2250593"/>
                  </a:lnTo>
                  <a:lnTo>
                    <a:pt x="5373022" y="2240407"/>
                  </a:lnTo>
                  <a:lnTo>
                    <a:pt x="5375115" y="2242501"/>
                  </a:lnTo>
                  <a:lnTo>
                    <a:pt x="5375781" y="2243167"/>
                  </a:lnTo>
                  <a:lnTo>
                    <a:pt x="5376542" y="2243167"/>
                  </a:lnTo>
                  <a:lnTo>
                    <a:pt x="5378636" y="2244214"/>
                  </a:lnTo>
                  <a:lnTo>
                    <a:pt x="5378636" y="2251259"/>
                  </a:lnTo>
                  <a:lnTo>
                    <a:pt x="5382442" y="2252497"/>
                  </a:lnTo>
                  <a:lnTo>
                    <a:pt x="5391957" y="2255638"/>
                  </a:lnTo>
                  <a:lnTo>
                    <a:pt x="5398713" y="2268014"/>
                  </a:lnTo>
                  <a:lnTo>
                    <a:pt x="5399760" y="2269918"/>
                  </a:lnTo>
                  <a:lnTo>
                    <a:pt x="5401758" y="2270584"/>
                  </a:lnTo>
                  <a:lnTo>
                    <a:pt x="5406706" y="2272203"/>
                  </a:lnTo>
                  <a:lnTo>
                    <a:pt x="5408514" y="2279628"/>
                  </a:lnTo>
                  <a:lnTo>
                    <a:pt x="5409085" y="2281818"/>
                  </a:lnTo>
                  <a:lnTo>
                    <a:pt x="5410988" y="2282960"/>
                  </a:lnTo>
                  <a:lnTo>
                    <a:pt x="5420503" y="2288482"/>
                  </a:lnTo>
                  <a:lnTo>
                    <a:pt x="5415365" y="2303714"/>
                  </a:lnTo>
                  <a:lnTo>
                    <a:pt x="5415365" y="2304380"/>
                  </a:lnTo>
                  <a:lnTo>
                    <a:pt x="5415365" y="2305047"/>
                  </a:lnTo>
                  <a:lnTo>
                    <a:pt x="5412796" y="2339889"/>
                  </a:lnTo>
                  <a:lnTo>
                    <a:pt x="5412796" y="2340936"/>
                  </a:lnTo>
                  <a:lnTo>
                    <a:pt x="5412796" y="2341698"/>
                  </a:lnTo>
                  <a:lnTo>
                    <a:pt x="5419171" y="2371400"/>
                  </a:lnTo>
                  <a:lnTo>
                    <a:pt x="5419171" y="2372352"/>
                  </a:lnTo>
                  <a:lnTo>
                    <a:pt x="5419647" y="2373114"/>
                  </a:lnTo>
                  <a:lnTo>
                    <a:pt x="5429162" y="2388345"/>
                  </a:lnTo>
                  <a:lnTo>
                    <a:pt x="5428020" y="2402054"/>
                  </a:lnTo>
                  <a:lnTo>
                    <a:pt x="5428020" y="2404434"/>
                  </a:lnTo>
                  <a:lnTo>
                    <a:pt x="5429638" y="2406148"/>
                  </a:lnTo>
                  <a:lnTo>
                    <a:pt x="5441437" y="2419190"/>
                  </a:lnTo>
                  <a:lnTo>
                    <a:pt x="5443720" y="2434326"/>
                  </a:lnTo>
                  <a:close/>
                  <a:moveTo>
                    <a:pt x="5816626" y="3138130"/>
                  </a:moveTo>
                  <a:lnTo>
                    <a:pt x="5818054" y="3139082"/>
                  </a:lnTo>
                  <a:lnTo>
                    <a:pt x="5818625" y="3141177"/>
                  </a:lnTo>
                  <a:lnTo>
                    <a:pt x="5813677" y="3141748"/>
                  </a:lnTo>
                  <a:lnTo>
                    <a:pt x="5812249" y="3140891"/>
                  </a:lnTo>
                  <a:lnTo>
                    <a:pt x="5812249" y="3139749"/>
                  </a:lnTo>
                  <a:lnTo>
                    <a:pt x="5812249" y="3138130"/>
                  </a:lnTo>
                  <a:lnTo>
                    <a:pt x="5813010" y="3137464"/>
                  </a:lnTo>
                  <a:close/>
                  <a:moveTo>
                    <a:pt x="3573673" y="3022654"/>
                  </a:moveTo>
                  <a:cubicBezTo>
                    <a:pt x="3573673" y="3019227"/>
                    <a:pt x="3573673" y="3015324"/>
                    <a:pt x="3574339" y="3011040"/>
                  </a:cubicBezTo>
                  <a:lnTo>
                    <a:pt x="3574910" y="3000854"/>
                  </a:lnTo>
                  <a:cubicBezTo>
                    <a:pt x="3574910" y="2998093"/>
                    <a:pt x="3574910" y="2995142"/>
                    <a:pt x="3575480" y="2992095"/>
                  </a:cubicBezTo>
                  <a:lnTo>
                    <a:pt x="3575956" y="2984194"/>
                  </a:lnTo>
                  <a:cubicBezTo>
                    <a:pt x="3575956" y="2981052"/>
                    <a:pt x="3575956" y="2977721"/>
                    <a:pt x="3576527" y="2974674"/>
                  </a:cubicBezTo>
                  <a:lnTo>
                    <a:pt x="3577479" y="2958681"/>
                  </a:lnTo>
                  <a:cubicBezTo>
                    <a:pt x="3577517" y="2958328"/>
                    <a:pt x="3577517" y="2957986"/>
                    <a:pt x="3577479" y="2957634"/>
                  </a:cubicBezTo>
                  <a:lnTo>
                    <a:pt x="3578430" y="2941355"/>
                  </a:lnTo>
                  <a:lnTo>
                    <a:pt x="3579001" y="2932787"/>
                  </a:lnTo>
                  <a:lnTo>
                    <a:pt x="3583283" y="2862054"/>
                  </a:lnTo>
                  <a:cubicBezTo>
                    <a:pt x="3583283" y="2857865"/>
                    <a:pt x="3583759" y="2853676"/>
                    <a:pt x="3584044" y="2849393"/>
                  </a:cubicBezTo>
                  <a:lnTo>
                    <a:pt x="3586138" y="2813408"/>
                  </a:lnTo>
                  <a:cubicBezTo>
                    <a:pt x="3586138" y="2811789"/>
                    <a:pt x="3586138" y="2810171"/>
                    <a:pt x="3586138" y="2808457"/>
                  </a:cubicBezTo>
                  <a:lnTo>
                    <a:pt x="3587470" y="2785895"/>
                  </a:lnTo>
                  <a:cubicBezTo>
                    <a:pt x="3587946" y="2777803"/>
                    <a:pt x="3588421" y="2769616"/>
                    <a:pt x="3588992" y="2761334"/>
                  </a:cubicBezTo>
                  <a:lnTo>
                    <a:pt x="3598508" y="2605589"/>
                  </a:lnTo>
                  <a:lnTo>
                    <a:pt x="3598508" y="2604542"/>
                  </a:lnTo>
                  <a:lnTo>
                    <a:pt x="3613066" y="2363498"/>
                  </a:lnTo>
                  <a:lnTo>
                    <a:pt x="3833441" y="2374827"/>
                  </a:lnTo>
                  <a:lnTo>
                    <a:pt x="3846287" y="2375398"/>
                  </a:lnTo>
                  <a:lnTo>
                    <a:pt x="3887583" y="2377017"/>
                  </a:lnTo>
                  <a:lnTo>
                    <a:pt x="3899478" y="2377588"/>
                  </a:lnTo>
                  <a:lnTo>
                    <a:pt x="3924693" y="2378540"/>
                  </a:lnTo>
                  <a:lnTo>
                    <a:pt x="3935636" y="2378540"/>
                  </a:lnTo>
                  <a:lnTo>
                    <a:pt x="3949719" y="2379111"/>
                  </a:lnTo>
                  <a:lnTo>
                    <a:pt x="3959234" y="2379111"/>
                  </a:lnTo>
                  <a:lnTo>
                    <a:pt x="3968083" y="2379111"/>
                  </a:lnTo>
                  <a:lnTo>
                    <a:pt x="4021559" y="2381205"/>
                  </a:lnTo>
                  <a:lnTo>
                    <a:pt x="4065996" y="2383014"/>
                  </a:lnTo>
                  <a:lnTo>
                    <a:pt x="4092353" y="2384061"/>
                  </a:lnTo>
                  <a:lnTo>
                    <a:pt x="4105865" y="2384633"/>
                  </a:lnTo>
                  <a:lnTo>
                    <a:pt x="4116427" y="2385109"/>
                  </a:lnTo>
                  <a:lnTo>
                    <a:pt x="4125467" y="2385109"/>
                  </a:lnTo>
                  <a:lnTo>
                    <a:pt x="4138788" y="2385585"/>
                  </a:lnTo>
                  <a:lnTo>
                    <a:pt x="4144021" y="2385585"/>
                  </a:lnTo>
                  <a:lnTo>
                    <a:pt x="4159436" y="2386251"/>
                  </a:lnTo>
                  <a:lnTo>
                    <a:pt x="4177991" y="2387012"/>
                  </a:lnTo>
                  <a:lnTo>
                    <a:pt x="4190932" y="2387489"/>
                  </a:lnTo>
                  <a:lnTo>
                    <a:pt x="4198259" y="2387489"/>
                  </a:lnTo>
                  <a:lnTo>
                    <a:pt x="4201494" y="2387489"/>
                  </a:lnTo>
                  <a:lnTo>
                    <a:pt x="4215006" y="2388060"/>
                  </a:lnTo>
                  <a:lnTo>
                    <a:pt x="4217004" y="2388060"/>
                  </a:lnTo>
                  <a:lnTo>
                    <a:pt x="4422155" y="2392629"/>
                  </a:lnTo>
                  <a:lnTo>
                    <a:pt x="4434429" y="2392629"/>
                  </a:lnTo>
                  <a:lnTo>
                    <a:pt x="4478010" y="2393581"/>
                  </a:lnTo>
                  <a:lnTo>
                    <a:pt x="4488191" y="2393581"/>
                  </a:lnTo>
                  <a:lnTo>
                    <a:pt x="4495994" y="2393581"/>
                  </a:lnTo>
                  <a:lnTo>
                    <a:pt x="4502464" y="2393581"/>
                  </a:lnTo>
                  <a:lnTo>
                    <a:pt x="4509981" y="2393581"/>
                  </a:lnTo>
                  <a:lnTo>
                    <a:pt x="4765944" y="2393581"/>
                  </a:lnTo>
                  <a:lnTo>
                    <a:pt x="4774698" y="2403101"/>
                  </a:lnTo>
                  <a:lnTo>
                    <a:pt x="4776315" y="2404910"/>
                  </a:lnTo>
                  <a:lnTo>
                    <a:pt x="4781454" y="2404910"/>
                  </a:lnTo>
                  <a:lnTo>
                    <a:pt x="4782691" y="2407956"/>
                  </a:lnTo>
                  <a:lnTo>
                    <a:pt x="4783833" y="2410812"/>
                  </a:lnTo>
                  <a:lnTo>
                    <a:pt x="4786878" y="2411288"/>
                  </a:lnTo>
                  <a:lnTo>
                    <a:pt x="4792967" y="2412335"/>
                  </a:lnTo>
                  <a:lnTo>
                    <a:pt x="4799437" y="2418809"/>
                  </a:lnTo>
                  <a:lnTo>
                    <a:pt x="4800674" y="2420046"/>
                  </a:lnTo>
                  <a:lnTo>
                    <a:pt x="4802388" y="2420046"/>
                  </a:lnTo>
                  <a:lnTo>
                    <a:pt x="4810095" y="2421379"/>
                  </a:lnTo>
                  <a:lnTo>
                    <a:pt x="4812568" y="2421379"/>
                  </a:lnTo>
                  <a:lnTo>
                    <a:pt x="4814567" y="2419761"/>
                  </a:lnTo>
                  <a:lnTo>
                    <a:pt x="4821799" y="2413573"/>
                  </a:lnTo>
                  <a:lnTo>
                    <a:pt x="4826176" y="2414049"/>
                  </a:lnTo>
                  <a:lnTo>
                    <a:pt x="4826176" y="2426615"/>
                  </a:lnTo>
                  <a:lnTo>
                    <a:pt x="4828649" y="2428234"/>
                  </a:lnTo>
                  <a:lnTo>
                    <a:pt x="4833407" y="2431470"/>
                  </a:lnTo>
                  <a:lnTo>
                    <a:pt x="4833407" y="2433660"/>
                  </a:lnTo>
                  <a:lnTo>
                    <a:pt x="4829982" y="2436135"/>
                  </a:lnTo>
                  <a:lnTo>
                    <a:pt x="4826841" y="2438515"/>
                  </a:lnTo>
                  <a:lnTo>
                    <a:pt x="4828078" y="2442228"/>
                  </a:lnTo>
                  <a:lnTo>
                    <a:pt x="4829126" y="2445369"/>
                  </a:lnTo>
                  <a:lnTo>
                    <a:pt x="4823797" y="2445369"/>
                  </a:lnTo>
                  <a:lnTo>
                    <a:pt x="4822750" y="2449558"/>
                  </a:lnTo>
                  <a:lnTo>
                    <a:pt x="4820752" y="2457650"/>
                  </a:lnTo>
                  <a:lnTo>
                    <a:pt x="4813805" y="2461648"/>
                  </a:lnTo>
                  <a:lnTo>
                    <a:pt x="4812283" y="2462410"/>
                  </a:lnTo>
                  <a:lnTo>
                    <a:pt x="4811617" y="2463933"/>
                  </a:lnTo>
                  <a:lnTo>
                    <a:pt x="4807716" y="2471644"/>
                  </a:lnTo>
                  <a:lnTo>
                    <a:pt x="4807145" y="2472787"/>
                  </a:lnTo>
                  <a:lnTo>
                    <a:pt x="4807145" y="2481069"/>
                  </a:lnTo>
                  <a:lnTo>
                    <a:pt x="4802388" y="2483449"/>
                  </a:lnTo>
                  <a:lnTo>
                    <a:pt x="4800389" y="2484401"/>
                  </a:lnTo>
                  <a:lnTo>
                    <a:pt x="4799628" y="2486590"/>
                  </a:lnTo>
                  <a:lnTo>
                    <a:pt x="4798391" y="2490493"/>
                  </a:lnTo>
                  <a:lnTo>
                    <a:pt x="4797630" y="2492873"/>
                  </a:lnTo>
                  <a:lnTo>
                    <a:pt x="4798866" y="2494968"/>
                  </a:lnTo>
                  <a:lnTo>
                    <a:pt x="4810475" y="2514008"/>
                  </a:lnTo>
                  <a:lnTo>
                    <a:pt x="4811237" y="2515150"/>
                  </a:lnTo>
                  <a:lnTo>
                    <a:pt x="4812474" y="2515912"/>
                  </a:lnTo>
                  <a:lnTo>
                    <a:pt x="4820752" y="2520576"/>
                  </a:lnTo>
                  <a:lnTo>
                    <a:pt x="4831790" y="2532857"/>
                  </a:lnTo>
                  <a:lnTo>
                    <a:pt x="4833407" y="2534666"/>
                  </a:lnTo>
                  <a:lnTo>
                    <a:pt x="4833407" y="2534666"/>
                  </a:lnTo>
                  <a:lnTo>
                    <a:pt x="4832646" y="2542948"/>
                  </a:lnTo>
                  <a:lnTo>
                    <a:pt x="4832646" y="2544852"/>
                  </a:lnTo>
                  <a:lnTo>
                    <a:pt x="4833693" y="2546470"/>
                  </a:lnTo>
                  <a:lnTo>
                    <a:pt x="4838831" y="2554181"/>
                  </a:lnTo>
                  <a:lnTo>
                    <a:pt x="4839402" y="2555133"/>
                  </a:lnTo>
                  <a:lnTo>
                    <a:pt x="4840354" y="2555705"/>
                  </a:lnTo>
                  <a:lnTo>
                    <a:pt x="4845967" y="2559512"/>
                  </a:lnTo>
                  <a:lnTo>
                    <a:pt x="4847014" y="2567319"/>
                  </a:lnTo>
                  <a:lnTo>
                    <a:pt x="4847014" y="2569984"/>
                  </a:lnTo>
                  <a:lnTo>
                    <a:pt x="4849298" y="2571317"/>
                  </a:lnTo>
                  <a:lnTo>
                    <a:pt x="4855768" y="2575220"/>
                  </a:lnTo>
                  <a:lnTo>
                    <a:pt x="4865950" y="2581599"/>
                  </a:lnTo>
                  <a:lnTo>
                    <a:pt x="4867663" y="2582646"/>
                  </a:lnTo>
                  <a:lnTo>
                    <a:pt x="4869566" y="2582646"/>
                  </a:lnTo>
                  <a:lnTo>
                    <a:pt x="4878034" y="2581599"/>
                  </a:lnTo>
                  <a:lnTo>
                    <a:pt x="4886693" y="2586834"/>
                  </a:lnTo>
                  <a:lnTo>
                    <a:pt x="4890499" y="3067683"/>
                  </a:lnTo>
                  <a:lnTo>
                    <a:pt x="4648144" y="3070158"/>
                  </a:lnTo>
                  <a:lnTo>
                    <a:pt x="4270385" y="3064447"/>
                  </a:lnTo>
                  <a:lnTo>
                    <a:pt x="4013471" y="3057973"/>
                  </a:lnTo>
                  <a:lnTo>
                    <a:pt x="3572626" y="3036363"/>
                  </a:lnTo>
                  <a:close/>
                  <a:moveTo>
                    <a:pt x="3624199" y="2124740"/>
                  </a:moveTo>
                  <a:lnTo>
                    <a:pt x="3290306" y="2098084"/>
                  </a:lnTo>
                  <a:lnTo>
                    <a:pt x="3327226" y="1655506"/>
                  </a:lnTo>
                  <a:lnTo>
                    <a:pt x="3328367" y="1655506"/>
                  </a:lnTo>
                  <a:lnTo>
                    <a:pt x="3336170" y="1656172"/>
                  </a:lnTo>
                  <a:lnTo>
                    <a:pt x="3351204" y="1657314"/>
                  </a:lnTo>
                  <a:lnTo>
                    <a:pt x="3381463" y="1659694"/>
                  </a:lnTo>
                  <a:lnTo>
                    <a:pt x="3392881" y="1660551"/>
                  </a:lnTo>
                  <a:lnTo>
                    <a:pt x="3420381" y="1662741"/>
                  </a:lnTo>
                  <a:lnTo>
                    <a:pt x="3425899" y="1662741"/>
                  </a:lnTo>
                  <a:lnTo>
                    <a:pt x="3443979" y="1664169"/>
                  </a:lnTo>
                  <a:lnTo>
                    <a:pt x="3447119" y="1664169"/>
                  </a:lnTo>
                  <a:lnTo>
                    <a:pt x="3716688" y="1685303"/>
                  </a:lnTo>
                  <a:lnTo>
                    <a:pt x="3716688" y="1685303"/>
                  </a:lnTo>
                  <a:lnTo>
                    <a:pt x="4111003" y="1703105"/>
                  </a:lnTo>
                  <a:lnTo>
                    <a:pt x="4122422" y="1703105"/>
                  </a:lnTo>
                  <a:lnTo>
                    <a:pt x="4130129" y="1703105"/>
                  </a:lnTo>
                  <a:lnTo>
                    <a:pt x="4143546" y="1703676"/>
                  </a:lnTo>
                  <a:lnTo>
                    <a:pt x="4166573" y="1704628"/>
                  </a:lnTo>
                  <a:lnTo>
                    <a:pt x="4176088" y="1704628"/>
                  </a:lnTo>
                  <a:lnTo>
                    <a:pt x="4185603" y="1704628"/>
                  </a:lnTo>
                  <a:lnTo>
                    <a:pt x="4209677" y="1705675"/>
                  </a:lnTo>
                  <a:lnTo>
                    <a:pt x="4233561" y="1706627"/>
                  </a:lnTo>
                  <a:lnTo>
                    <a:pt x="4239841" y="1718146"/>
                  </a:lnTo>
                  <a:lnTo>
                    <a:pt x="4240697" y="1719765"/>
                  </a:lnTo>
                  <a:lnTo>
                    <a:pt x="4242315" y="1720526"/>
                  </a:lnTo>
                  <a:lnTo>
                    <a:pt x="4290463" y="1742803"/>
                  </a:lnTo>
                  <a:lnTo>
                    <a:pt x="4291034" y="1744421"/>
                  </a:lnTo>
                  <a:lnTo>
                    <a:pt x="4291604" y="1746230"/>
                  </a:lnTo>
                  <a:lnTo>
                    <a:pt x="4293222" y="1747277"/>
                  </a:lnTo>
                  <a:lnTo>
                    <a:pt x="4311301" y="1758891"/>
                  </a:lnTo>
                  <a:lnTo>
                    <a:pt x="4313585" y="1760415"/>
                  </a:lnTo>
                  <a:lnTo>
                    <a:pt x="4316249" y="1759367"/>
                  </a:lnTo>
                  <a:lnTo>
                    <a:pt x="4332996" y="1752894"/>
                  </a:lnTo>
                  <a:lnTo>
                    <a:pt x="4334804" y="1752228"/>
                  </a:lnTo>
                  <a:lnTo>
                    <a:pt x="4335851" y="1750419"/>
                  </a:lnTo>
                  <a:lnTo>
                    <a:pt x="4342036" y="1739090"/>
                  </a:lnTo>
                  <a:lnTo>
                    <a:pt x="4347555" y="1739090"/>
                  </a:lnTo>
                  <a:lnTo>
                    <a:pt x="4352788" y="1742232"/>
                  </a:lnTo>
                  <a:lnTo>
                    <a:pt x="4354977" y="1743564"/>
                  </a:lnTo>
                  <a:lnTo>
                    <a:pt x="4357450" y="1742612"/>
                  </a:lnTo>
                  <a:lnTo>
                    <a:pt x="4364397" y="1741184"/>
                  </a:lnTo>
                  <a:lnTo>
                    <a:pt x="4367061" y="1743850"/>
                  </a:lnTo>
                  <a:lnTo>
                    <a:pt x="4370011" y="1746801"/>
                  </a:lnTo>
                  <a:lnTo>
                    <a:pt x="4373627" y="1744802"/>
                  </a:lnTo>
                  <a:lnTo>
                    <a:pt x="4379907" y="1741184"/>
                  </a:lnTo>
                  <a:lnTo>
                    <a:pt x="4383618" y="1743469"/>
                  </a:lnTo>
                  <a:lnTo>
                    <a:pt x="4385140" y="1744326"/>
                  </a:lnTo>
                  <a:lnTo>
                    <a:pt x="4386948" y="1744326"/>
                  </a:lnTo>
                  <a:lnTo>
                    <a:pt x="4412830" y="1741756"/>
                  </a:lnTo>
                  <a:lnTo>
                    <a:pt x="4431004" y="1741184"/>
                  </a:lnTo>
                  <a:lnTo>
                    <a:pt x="4439663" y="1744040"/>
                  </a:lnTo>
                  <a:lnTo>
                    <a:pt x="4443754" y="1751275"/>
                  </a:lnTo>
                  <a:lnTo>
                    <a:pt x="4444325" y="1752323"/>
                  </a:lnTo>
                  <a:lnTo>
                    <a:pt x="4445372" y="1752989"/>
                  </a:lnTo>
                  <a:lnTo>
                    <a:pt x="4458313" y="1762033"/>
                  </a:lnTo>
                  <a:lnTo>
                    <a:pt x="4459360" y="1762795"/>
                  </a:lnTo>
                  <a:lnTo>
                    <a:pt x="4460596" y="1762795"/>
                  </a:lnTo>
                  <a:lnTo>
                    <a:pt x="4483053" y="1766031"/>
                  </a:lnTo>
                  <a:lnTo>
                    <a:pt x="4483053" y="1774980"/>
                  </a:lnTo>
                  <a:lnTo>
                    <a:pt x="4488952" y="1774409"/>
                  </a:lnTo>
                  <a:lnTo>
                    <a:pt x="4502940" y="1773266"/>
                  </a:lnTo>
                  <a:lnTo>
                    <a:pt x="4509886" y="1776789"/>
                  </a:lnTo>
                  <a:lnTo>
                    <a:pt x="4511789" y="1782405"/>
                  </a:lnTo>
                  <a:lnTo>
                    <a:pt x="4512741" y="1785452"/>
                  </a:lnTo>
                  <a:lnTo>
                    <a:pt x="4515976" y="1786023"/>
                  </a:lnTo>
                  <a:lnTo>
                    <a:pt x="4525491" y="1787641"/>
                  </a:lnTo>
                  <a:lnTo>
                    <a:pt x="4524349" y="1792211"/>
                  </a:lnTo>
                  <a:lnTo>
                    <a:pt x="4523588" y="1795067"/>
                  </a:lnTo>
                  <a:lnTo>
                    <a:pt x="4525586" y="1797256"/>
                  </a:lnTo>
                  <a:lnTo>
                    <a:pt x="4538718" y="1811536"/>
                  </a:lnTo>
                  <a:lnTo>
                    <a:pt x="4539764" y="1817724"/>
                  </a:lnTo>
                  <a:lnTo>
                    <a:pt x="4540620" y="1823055"/>
                  </a:lnTo>
                  <a:lnTo>
                    <a:pt x="4545949" y="1822198"/>
                  </a:lnTo>
                  <a:lnTo>
                    <a:pt x="4553276" y="1820961"/>
                  </a:lnTo>
                  <a:lnTo>
                    <a:pt x="4554703" y="1820961"/>
                  </a:lnTo>
                  <a:lnTo>
                    <a:pt x="4562220" y="1827339"/>
                  </a:lnTo>
                  <a:lnTo>
                    <a:pt x="4563743" y="1828672"/>
                  </a:lnTo>
                  <a:lnTo>
                    <a:pt x="4574115" y="1828672"/>
                  </a:lnTo>
                  <a:lnTo>
                    <a:pt x="4576684" y="1830671"/>
                  </a:lnTo>
                  <a:lnTo>
                    <a:pt x="4573734" y="1854471"/>
                  </a:lnTo>
                  <a:lnTo>
                    <a:pt x="4573734" y="1856756"/>
                  </a:lnTo>
                  <a:lnTo>
                    <a:pt x="4575161" y="1858564"/>
                  </a:lnTo>
                  <a:lnTo>
                    <a:pt x="4588197" y="1875224"/>
                  </a:lnTo>
                  <a:lnTo>
                    <a:pt x="4588197" y="1879603"/>
                  </a:lnTo>
                  <a:lnTo>
                    <a:pt x="4585247" y="1881888"/>
                  </a:lnTo>
                  <a:lnTo>
                    <a:pt x="4582678" y="1883792"/>
                  </a:lnTo>
                  <a:lnTo>
                    <a:pt x="4583154" y="1886934"/>
                  </a:lnTo>
                  <a:lnTo>
                    <a:pt x="4584391" y="1895977"/>
                  </a:lnTo>
                  <a:lnTo>
                    <a:pt x="4584391" y="1897786"/>
                  </a:lnTo>
                  <a:lnTo>
                    <a:pt x="4585723" y="1899119"/>
                  </a:lnTo>
                  <a:lnTo>
                    <a:pt x="4596190" y="1909591"/>
                  </a:lnTo>
                  <a:lnTo>
                    <a:pt x="4599711" y="1924823"/>
                  </a:lnTo>
                  <a:lnTo>
                    <a:pt x="4599711" y="1926441"/>
                  </a:lnTo>
                  <a:lnTo>
                    <a:pt x="4600757" y="1927488"/>
                  </a:lnTo>
                  <a:lnTo>
                    <a:pt x="4603517" y="1930249"/>
                  </a:lnTo>
                  <a:lnTo>
                    <a:pt x="4604469" y="1935104"/>
                  </a:lnTo>
                  <a:lnTo>
                    <a:pt x="4604469" y="1937579"/>
                  </a:lnTo>
                  <a:lnTo>
                    <a:pt x="4606752" y="1938722"/>
                  </a:lnTo>
                  <a:lnTo>
                    <a:pt x="4617790" y="1944814"/>
                  </a:lnTo>
                  <a:lnTo>
                    <a:pt x="4616838" y="1958142"/>
                  </a:lnTo>
                  <a:lnTo>
                    <a:pt x="4616838" y="1959761"/>
                  </a:lnTo>
                  <a:lnTo>
                    <a:pt x="4617695" y="1961284"/>
                  </a:lnTo>
                  <a:lnTo>
                    <a:pt x="4629303" y="1980990"/>
                  </a:lnTo>
                  <a:lnTo>
                    <a:pt x="4626354" y="1988891"/>
                  </a:lnTo>
                  <a:lnTo>
                    <a:pt x="4625783" y="1990415"/>
                  </a:lnTo>
                  <a:lnTo>
                    <a:pt x="4625783" y="1992128"/>
                  </a:lnTo>
                  <a:lnTo>
                    <a:pt x="4627400" y="1998507"/>
                  </a:lnTo>
                  <a:lnTo>
                    <a:pt x="4624356" y="2000315"/>
                  </a:lnTo>
                  <a:lnTo>
                    <a:pt x="4620074" y="2002886"/>
                  </a:lnTo>
                  <a:lnTo>
                    <a:pt x="4622357" y="2007360"/>
                  </a:lnTo>
                  <a:lnTo>
                    <a:pt x="4625497" y="2013738"/>
                  </a:lnTo>
                  <a:lnTo>
                    <a:pt x="4624356" y="2025067"/>
                  </a:lnTo>
                  <a:lnTo>
                    <a:pt x="4624356" y="2027637"/>
                  </a:lnTo>
                  <a:lnTo>
                    <a:pt x="4626163" y="2029541"/>
                  </a:lnTo>
                  <a:lnTo>
                    <a:pt x="4629494" y="2032683"/>
                  </a:lnTo>
                  <a:lnTo>
                    <a:pt x="4628542" y="2039061"/>
                  </a:lnTo>
                  <a:lnTo>
                    <a:pt x="4627971" y="2043345"/>
                  </a:lnTo>
                  <a:lnTo>
                    <a:pt x="4631872" y="2044868"/>
                  </a:lnTo>
                  <a:lnTo>
                    <a:pt x="4638343" y="2047439"/>
                  </a:lnTo>
                  <a:lnTo>
                    <a:pt x="4639675" y="2048010"/>
                  </a:lnTo>
                  <a:lnTo>
                    <a:pt x="4641102" y="2048010"/>
                  </a:lnTo>
                  <a:lnTo>
                    <a:pt x="4642435" y="2048010"/>
                  </a:lnTo>
                  <a:lnTo>
                    <a:pt x="4641483" y="2051913"/>
                  </a:lnTo>
                  <a:lnTo>
                    <a:pt x="4640531" y="2056482"/>
                  </a:lnTo>
                  <a:lnTo>
                    <a:pt x="4644813" y="2058196"/>
                  </a:lnTo>
                  <a:lnTo>
                    <a:pt x="4653853" y="2061814"/>
                  </a:lnTo>
                  <a:lnTo>
                    <a:pt x="4651760" y="2080853"/>
                  </a:lnTo>
                  <a:lnTo>
                    <a:pt x="4651760" y="2083233"/>
                  </a:lnTo>
                  <a:lnTo>
                    <a:pt x="4653377" y="2085042"/>
                  </a:lnTo>
                  <a:lnTo>
                    <a:pt x="4656422" y="2088565"/>
                  </a:lnTo>
                  <a:lnTo>
                    <a:pt x="4654139" y="2089326"/>
                  </a:lnTo>
                  <a:lnTo>
                    <a:pt x="4654614" y="2093705"/>
                  </a:lnTo>
                  <a:lnTo>
                    <a:pt x="4657183" y="2116934"/>
                  </a:lnTo>
                  <a:lnTo>
                    <a:pt x="4657183" y="2119885"/>
                  </a:lnTo>
                  <a:lnTo>
                    <a:pt x="4659848" y="2121123"/>
                  </a:lnTo>
                  <a:lnTo>
                    <a:pt x="4663463" y="2122931"/>
                  </a:lnTo>
                  <a:lnTo>
                    <a:pt x="4662512" y="2123883"/>
                  </a:lnTo>
                  <a:lnTo>
                    <a:pt x="4663654" y="2127120"/>
                  </a:lnTo>
                  <a:lnTo>
                    <a:pt x="4666889" y="2136640"/>
                  </a:lnTo>
                  <a:lnTo>
                    <a:pt x="4663654" y="2145208"/>
                  </a:lnTo>
                  <a:lnTo>
                    <a:pt x="4662988" y="2147112"/>
                  </a:lnTo>
                  <a:lnTo>
                    <a:pt x="4663654" y="2149016"/>
                  </a:lnTo>
                  <a:lnTo>
                    <a:pt x="4671076" y="2168722"/>
                  </a:lnTo>
                  <a:lnTo>
                    <a:pt x="4671076" y="2183954"/>
                  </a:lnTo>
                  <a:lnTo>
                    <a:pt x="4663463" y="2222033"/>
                  </a:lnTo>
                  <a:lnTo>
                    <a:pt x="4662892" y="2224889"/>
                  </a:lnTo>
                  <a:lnTo>
                    <a:pt x="4664891" y="2226983"/>
                  </a:lnTo>
                  <a:lnTo>
                    <a:pt x="4682685" y="2244691"/>
                  </a:lnTo>
                  <a:lnTo>
                    <a:pt x="4682685" y="2249926"/>
                  </a:lnTo>
                  <a:lnTo>
                    <a:pt x="4681352" y="2249926"/>
                  </a:lnTo>
                  <a:lnTo>
                    <a:pt x="4682685" y="2255924"/>
                  </a:lnTo>
                  <a:lnTo>
                    <a:pt x="4682685" y="2260779"/>
                  </a:lnTo>
                  <a:lnTo>
                    <a:pt x="4683731" y="2260779"/>
                  </a:lnTo>
                  <a:lnTo>
                    <a:pt x="4685349" y="2268109"/>
                  </a:lnTo>
                  <a:lnTo>
                    <a:pt x="4686015" y="2270870"/>
                  </a:lnTo>
                  <a:lnTo>
                    <a:pt x="4688584" y="2272013"/>
                  </a:lnTo>
                  <a:lnTo>
                    <a:pt x="4696577" y="2275344"/>
                  </a:lnTo>
                  <a:lnTo>
                    <a:pt x="4696577" y="2276106"/>
                  </a:lnTo>
                  <a:lnTo>
                    <a:pt x="4695435" y="2278296"/>
                  </a:lnTo>
                  <a:lnTo>
                    <a:pt x="4696387" y="2280580"/>
                  </a:lnTo>
                  <a:lnTo>
                    <a:pt x="4708186" y="2310282"/>
                  </a:lnTo>
                  <a:lnTo>
                    <a:pt x="4704665" y="2315613"/>
                  </a:lnTo>
                  <a:lnTo>
                    <a:pt x="4698956" y="2324086"/>
                  </a:lnTo>
                  <a:lnTo>
                    <a:pt x="4715608" y="2324086"/>
                  </a:lnTo>
                  <a:lnTo>
                    <a:pt x="4724266" y="2334939"/>
                  </a:lnTo>
                  <a:lnTo>
                    <a:pt x="4724837" y="2335701"/>
                  </a:lnTo>
                  <a:lnTo>
                    <a:pt x="4725598" y="2336176"/>
                  </a:lnTo>
                  <a:lnTo>
                    <a:pt x="4734067" y="2341412"/>
                  </a:lnTo>
                  <a:lnTo>
                    <a:pt x="4736065" y="2350932"/>
                  </a:lnTo>
                  <a:lnTo>
                    <a:pt x="4736065" y="2352075"/>
                  </a:lnTo>
                  <a:lnTo>
                    <a:pt x="4736732" y="2352931"/>
                  </a:lnTo>
                  <a:lnTo>
                    <a:pt x="4747674" y="2368354"/>
                  </a:lnTo>
                  <a:lnTo>
                    <a:pt x="4743963" y="2375779"/>
                  </a:lnTo>
                  <a:lnTo>
                    <a:pt x="4741394" y="2380825"/>
                  </a:lnTo>
                  <a:lnTo>
                    <a:pt x="4746627" y="2383205"/>
                  </a:lnTo>
                  <a:lnTo>
                    <a:pt x="4752242" y="2385680"/>
                  </a:lnTo>
                  <a:lnTo>
                    <a:pt x="4510362" y="2385680"/>
                  </a:lnTo>
                  <a:lnTo>
                    <a:pt x="4217480" y="2379016"/>
                  </a:lnTo>
                  <a:lnTo>
                    <a:pt x="4213198" y="2379016"/>
                  </a:lnTo>
                  <a:lnTo>
                    <a:pt x="4208060" y="2379016"/>
                  </a:lnTo>
                  <a:lnTo>
                    <a:pt x="4201114" y="2379016"/>
                  </a:lnTo>
                  <a:lnTo>
                    <a:pt x="3834393" y="2364165"/>
                  </a:lnTo>
                  <a:lnTo>
                    <a:pt x="3649034" y="2354645"/>
                  </a:lnTo>
                  <a:lnTo>
                    <a:pt x="3639519" y="2354169"/>
                  </a:lnTo>
                  <a:lnTo>
                    <a:pt x="3625151" y="2353407"/>
                  </a:lnTo>
                  <a:lnTo>
                    <a:pt x="3616872" y="2352931"/>
                  </a:lnTo>
                  <a:lnTo>
                    <a:pt x="3614303" y="2352931"/>
                  </a:lnTo>
                  <a:lnTo>
                    <a:pt x="3629433" y="2131214"/>
                  </a:lnTo>
                  <a:lnTo>
                    <a:pt x="3629433" y="2125882"/>
                  </a:lnTo>
                  <a:close/>
                  <a:moveTo>
                    <a:pt x="4696482" y="2263540"/>
                  </a:moveTo>
                  <a:lnTo>
                    <a:pt x="4695720" y="2263540"/>
                  </a:lnTo>
                  <a:lnTo>
                    <a:pt x="4695245" y="2261350"/>
                  </a:lnTo>
                  <a:lnTo>
                    <a:pt x="4697433" y="2261350"/>
                  </a:lnTo>
                  <a:close/>
                  <a:moveTo>
                    <a:pt x="5423643" y="1579347"/>
                  </a:moveTo>
                  <a:lnTo>
                    <a:pt x="5423643" y="1585344"/>
                  </a:lnTo>
                  <a:lnTo>
                    <a:pt x="5424214" y="1586487"/>
                  </a:lnTo>
                  <a:lnTo>
                    <a:pt x="5428781" y="1596006"/>
                  </a:lnTo>
                  <a:lnTo>
                    <a:pt x="5428781" y="1607049"/>
                  </a:lnTo>
                  <a:lnTo>
                    <a:pt x="5431731" y="1608573"/>
                  </a:lnTo>
                  <a:lnTo>
                    <a:pt x="5447146" y="1616950"/>
                  </a:lnTo>
                  <a:lnTo>
                    <a:pt x="5451809" y="1624280"/>
                  </a:lnTo>
                  <a:lnTo>
                    <a:pt x="5451047" y="1628469"/>
                  </a:lnTo>
                  <a:lnTo>
                    <a:pt x="5443054" y="1637989"/>
                  </a:lnTo>
                  <a:lnTo>
                    <a:pt x="5442483" y="1638655"/>
                  </a:lnTo>
                  <a:lnTo>
                    <a:pt x="5442483" y="1639417"/>
                  </a:lnTo>
                  <a:lnTo>
                    <a:pt x="5437345" y="1651031"/>
                  </a:lnTo>
                  <a:lnTo>
                    <a:pt x="5436774" y="1652269"/>
                  </a:lnTo>
                  <a:lnTo>
                    <a:pt x="5436774" y="1653697"/>
                  </a:lnTo>
                  <a:lnTo>
                    <a:pt x="5440675" y="1698821"/>
                  </a:lnTo>
                  <a:lnTo>
                    <a:pt x="5440675" y="1700344"/>
                  </a:lnTo>
                  <a:lnTo>
                    <a:pt x="5441532" y="1701487"/>
                  </a:lnTo>
                  <a:lnTo>
                    <a:pt x="5452474" y="1717290"/>
                  </a:lnTo>
                  <a:lnTo>
                    <a:pt x="5457423" y="1742041"/>
                  </a:lnTo>
                  <a:lnTo>
                    <a:pt x="5457423" y="1743374"/>
                  </a:lnTo>
                  <a:lnTo>
                    <a:pt x="5458184" y="1744421"/>
                  </a:lnTo>
                  <a:lnTo>
                    <a:pt x="5463322" y="1750895"/>
                  </a:lnTo>
                  <a:lnTo>
                    <a:pt x="5463988" y="1751656"/>
                  </a:lnTo>
                  <a:lnTo>
                    <a:pt x="5464845" y="1752132"/>
                  </a:lnTo>
                  <a:lnTo>
                    <a:pt x="5480355" y="1761176"/>
                  </a:lnTo>
                  <a:lnTo>
                    <a:pt x="5481116" y="1761652"/>
                  </a:lnTo>
                  <a:lnTo>
                    <a:pt x="5482068" y="1761652"/>
                  </a:lnTo>
                  <a:lnTo>
                    <a:pt x="5520129" y="1768982"/>
                  </a:lnTo>
                  <a:lnTo>
                    <a:pt x="5532499" y="1789260"/>
                  </a:lnTo>
                  <a:lnTo>
                    <a:pt x="5533355" y="1793449"/>
                  </a:lnTo>
                  <a:lnTo>
                    <a:pt x="5531262" y="1799732"/>
                  </a:lnTo>
                  <a:lnTo>
                    <a:pt x="5529929" y="1803730"/>
                  </a:lnTo>
                  <a:lnTo>
                    <a:pt x="5533450" y="1806015"/>
                  </a:lnTo>
                  <a:lnTo>
                    <a:pt x="5569037" y="1829434"/>
                  </a:lnTo>
                  <a:lnTo>
                    <a:pt x="5575032" y="1853138"/>
                  </a:lnTo>
                  <a:lnTo>
                    <a:pt x="5575032" y="1854661"/>
                  </a:lnTo>
                  <a:lnTo>
                    <a:pt x="5576079" y="1855708"/>
                  </a:lnTo>
                  <a:lnTo>
                    <a:pt x="5583881" y="1863420"/>
                  </a:lnTo>
                  <a:lnTo>
                    <a:pt x="5584547" y="1864086"/>
                  </a:lnTo>
                  <a:lnTo>
                    <a:pt x="5585404" y="1864086"/>
                  </a:lnTo>
                  <a:lnTo>
                    <a:pt x="5606813" y="1874082"/>
                  </a:lnTo>
                  <a:lnTo>
                    <a:pt x="5616329" y="1881507"/>
                  </a:lnTo>
                  <a:lnTo>
                    <a:pt x="5622133" y="1910829"/>
                  </a:lnTo>
                  <a:lnTo>
                    <a:pt x="5616233" y="1945195"/>
                  </a:lnTo>
                  <a:lnTo>
                    <a:pt x="5599867" y="1958047"/>
                  </a:lnTo>
                  <a:lnTo>
                    <a:pt x="5598059" y="1959475"/>
                  </a:lnTo>
                  <a:lnTo>
                    <a:pt x="5598059" y="1961855"/>
                  </a:lnTo>
                  <a:lnTo>
                    <a:pt x="5594539" y="1996031"/>
                  </a:lnTo>
                  <a:lnTo>
                    <a:pt x="5585023" y="1999934"/>
                  </a:lnTo>
                  <a:lnTo>
                    <a:pt x="5583216" y="2000601"/>
                  </a:lnTo>
                  <a:lnTo>
                    <a:pt x="5582264" y="2002314"/>
                  </a:lnTo>
                  <a:lnTo>
                    <a:pt x="5578363" y="2009169"/>
                  </a:lnTo>
                  <a:lnTo>
                    <a:pt x="5560188" y="2012501"/>
                  </a:lnTo>
                  <a:lnTo>
                    <a:pt x="5558761" y="2012501"/>
                  </a:lnTo>
                  <a:lnTo>
                    <a:pt x="5557619" y="2013453"/>
                  </a:lnTo>
                  <a:lnTo>
                    <a:pt x="5539540" y="2029161"/>
                  </a:lnTo>
                  <a:lnTo>
                    <a:pt x="5519272" y="2031540"/>
                  </a:lnTo>
                  <a:lnTo>
                    <a:pt x="5518701" y="2031540"/>
                  </a:lnTo>
                  <a:lnTo>
                    <a:pt x="5518701" y="2031540"/>
                  </a:lnTo>
                  <a:lnTo>
                    <a:pt x="5500908" y="2037443"/>
                  </a:lnTo>
                  <a:lnTo>
                    <a:pt x="5493485" y="2035348"/>
                  </a:lnTo>
                  <a:lnTo>
                    <a:pt x="5490631" y="2034492"/>
                  </a:lnTo>
                  <a:lnTo>
                    <a:pt x="5488443" y="2036396"/>
                  </a:lnTo>
                  <a:lnTo>
                    <a:pt x="5479403" y="2044202"/>
                  </a:lnTo>
                  <a:lnTo>
                    <a:pt x="5477976" y="2045440"/>
                  </a:lnTo>
                  <a:lnTo>
                    <a:pt x="5477976" y="2047343"/>
                  </a:lnTo>
                  <a:lnTo>
                    <a:pt x="5471505" y="2083519"/>
                  </a:lnTo>
                  <a:lnTo>
                    <a:pt x="5471505" y="2085518"/>
                  </a:lnTo>
                  <a:lnTo>
                    <a:pt x="5472457" y="2087232"/>
                  </a:lnTo>
                  <a:lnTo>
                    <a:pt x="5481972" y="2102749"/>
                  </a:lnTo>
                  <a:lnTo>
                    <a:pt x="5483114" y="2104558"/>
                  </a:lnTo>
                  <a:lnTo>
                    <a:pt x="5485207" y="2105224"/>
                  </a:lnTo>
                  <a:lnTo>
                    <a:pt x="5492154" y="2107223"/>
                  </a:lnTo>
                  <a:lnTo>
                    <a:pt x="5498148" y="2116743"/>
                  </a:lnTo>
                  <a:lnTo>
                    <a:pt x="5500432" y="2148254"/>
                  </a:lnTo>
                  <a:lnTo>
                    <a:pt x="5477690" y="2175957"/>
                  </a:lnTo>
                  <a:lnTo>
                    <a:pt x="5476453" y="2177575"/>
                  </a:lnTo>
                  <a:lnTo>
                    <a:pt x="5476453" y="2179670"/>
                  </a:lnTo>
                  <a:lnTo>
                    <a:pt x="5477690" y="2195187"/>
                  </a:lnTo>
                  <a:lnTo>
                    <a:pt x="5471220" y="2211371"/>
                  </a:lnTo>
                  <a:lnTo>
                    <a:pt x="5434491" y="2228602"/>
                  </a:lnTo>
                  <a:lnTo>
                    <a:pt x="5433349" y="2229078"/>
                  </a:lnTo>
                  <a:lnTo>
                    <a:pt x="5432588" y="2230030"/>
                  </a:lnTo>
                  <a:lnTo>
                    <a:pt x="5426117" y="2237741"/>
                  </a:lnTo>
                  <a:lnTo>
                    <a:pt x="5423738" y="2240597"/>
                  </a:lnTo>
                  <a:lnTo>
                    <a:pt x="5425546" y="2243834"/>
                  </a:lnTo>
                  <a:lnTo>
                    <a:pt x="5432683" y="2256971"/>
                  </a:lnTo>
                  <a:lnTo>
                    <a:pt x="5433729" y="2276011"/>
                  </a:lnTo>
                  <a:lnTo>
                    <a:pt x="5426402" y="2280390"/>
                  </a:lnTo>
                  <a:lnTo>
                    <a:pt x="5418219" y="2275440"/>
                  </a:lnTo>
                  <a:lnTo>
                    <a:pt x="5416221" y="2267348"/>
                  </a:lnTo>
                  <a:lnTo>
                    <a:pt x="5415460" y="2264396"/>
                  </a:lnTo>
                  <a:lnTo>
                    <a:pt x="5412700" y="2263444"/>
                  </a:lnTo>
                  <a:lnTo>
                    <a:pt x="5406991" y="2261541"/>
                  </a:lnTo>
                  <a:lnTo>
                    <a:pt x="5400235" y="2249260"/>
                  </a:lnTo>
                  <a:lnTo>
                    <a:pt x="5399189" y="2247356"/>
                  </a:lnTo>
                  <a:lnTo>
                    <a:pt x="5397190" y="2246690"/>
                  </a:lnTo>
                  <a:lnTo>
                    <a:pt x="5389293" y="2244024"/>
                  </a:lnTo>
                  <a:lnTo>
                    <a:pt x="5389293" y="2238217"/>
                  </a:lnTo>
                  <a:lnTo>
                    <a:pt x="5386248" y="2236694"/>
                  </a:lnTo>
                  <a:lnTo>
                    <a:pt x="5381966" y="2234504"/>
                  </a:lnTo>
                  <a:lnTo>
                    <a:pt x="5378636" y="2231172"/>
                  </a:lnTo>
                  <a:lnTo>
                    <a:pt x="5376923" y="2229459"/>
                  </a:lnTo>
                  <a:lnTo>
                    <a:pt x="5374449" y="2229459"/>
                  </a:lnTo>
                  <a:lnTo>
                    <a:pt x="5208026" y="2239740"/>
                  </a:lnTo>
                  <a:lnTo>
                    <a:pt x="4948733" y="2251354"/>
                  </a:lnTo>
                  <a:lnTo>
                    <a:pt x="4693722" y="2250117"/>
                  </a:lnTo>
                  <a:lnTo>
                    <a:pt x="4693722" y="2240597"/>
                  </a:lnTo>
                  <a:lnTo>
                    <a:pt x="4692200" y="2238979"/>
                  </a:lnTo>
                  <a:lnTo>
                    <a:pt x="4674882" y="2221652"/>
                  </a:lnTo>
                  <a:lnTo>
                    <a:pt x="4682018" y="2185762"/>
                  </a:lnTo>
                  <a:lnTo>
                    <a:pt x="4682018" y="2166723"/>
                  </a:lnTo>
                  <a:lnTo>
                    <a:pt x="4682018" y="2165866"/>
                  </a:lnTo>
                  <a:lnTo>
                    <a:pt x="4674977" y="2146826"/>
                  </a:lnTo>
                  <a:lnTo>
                    <a:pt x="4678117" y="2138449"/>
                  </a:lnTo>
                  <a:lnTo>
                    <a:pt x="4678783" y="2136640"/>
                  </a:lnTo>
                  <a:lnTo>
                    <a:pt x="4678212" y="2134736"/>
                  </a:lnTo>
                  <a:lnTo>
                    <a:pt x="4675358" y="2126359"/>
                  </a:lnTo>
                  <a:lnTo>
                    <a:pt x="4676880" y="2124835"/>
                  </a:lnTo>
                  <a:lnTo>
                    <a:pt x="4682209" y="2119504"/>
                  </a:lnTo>
                  <a:lnTo>
                    <a:pt x="4675453" y="2116077"/>
                  </a:lnTo>
                  <a:lnTo>
                    <a:pt x="4667745" y="2112269"/>
                  </a:lnTo>
                  <a:lnTo>
                    <a:pt x="4667745" y="2110555"/>
                  </a:lnTo>
                  <a:lnTo>
                    <a:pt x="4671932" y="2098180"/>
                  </a:lnTo>
                  <a:lnTo>
                    <a:pt x="4673169" y="2094372"/>
                  </a:lnTo>
                  <a:lnTo>
                    <a:pt x="4674216" y="2091325"/>
                  </a:lnTo>
                  <a:lnTo>
                    <a:pt x="4672122" y="2088945"/>
                  </a:lnTo>
                  <a:lnTo>
                    <a:pt x="4663368" y="2079425"/>
                  </a:lnTo>
                  <a:lnTo>
                    <a:pt x="4665747" y="2058577"/>
                  </a:lnTo>
                  <a:lnTo>
                    <a:pt x="4666223" y="2054483"/>
                  </a:lnTo>
                  <a:lnTo>
                    <a:pt x="4662322" y="2052960"/>
                  </a:lnTo>
                  <a:lnTo>
                    <a:pt x="4653758" y="2049533"/>
                  </a:lnTo>
                  <a:lnTo>
                    <a:pt x="4655280" y="2042393"/>
                  </a:lnTo>
                  <a:lnTo>
                    <a:pt x="4656993" y="2034777"/>
                  </a:lnTo>
                  <a:lnTo>
                    <a:pt x="4649190" y="2035824"/>
                  </a:lnTo>
                  <a:lnTo>
                    <a:pt x="4641673" y="2036967"/>
                  </a:lnTo>
                  <a:lnTo>
                    <a:pt x="4640341" y="2036300"/>
                  </a:lnTo>
                  <a:lnTo>
                    <a:pt x="4641007" y="2031445"/>
                  </a:lnTo>
                  <a:lnTo>
                    <a:pt x="4641007" y="2028780"/>
                  </a:lnTo>
                  <a:lnTo>
                    <a:pt x="4639104" y="2026876"/>
                  </a:lnTo>
                  <a:lnTo>
                    <a:pt x="4635774" y="2023544"/>
                  </a:lnTo>
                  <a:lnTo>
                    <a:pt x="4636821" y="2013167"/>
                  </a:lnTo>
                  <a:lnTo>
                    <a:pt x="4636821" y="2011644"/>
                  </a:lnTo>
                  <a:lnTo>
                    <a:pt x="4636154" y="2010216"/>
                  </a:lnTo>
                  <a:lnTo>
                    <a:pt x="4634537" y="2006979"/>
                  </a:lnTo>
                  <a:lnTo>
                    <a:pt x="4636630" y="2005742"/>
                  </a:lnTo>
                  <a:lnTo>
                    <a:pt x="4640056" y="2003647"/>
                  </a:lnTo>
                  <a:lnTo>
                    <a:pt x="4639104" y="1999744"/>
                  </a:lnTo>
                  <a:lnTo>
                    <a:pt x="4636916" y="1990986"/>
                  </a:lnTo>
                  <a:lnTo>
                    <a:pt x="4640246" y="1982228"/>
                  </a:lnTo>
                  <a:lnTo>
                    <a:pt x="4641102" y="1979848"/>
                  </a:lnTo>
                  <a:lnTo>
                    <a:pt x="4639866" y="1977563"/>
                  </a:lnTo>
                  <a:lnTo>
                    <a:pt x="4627781" y="1957095"/>
                  </a:lnTo>
                  <a:lnTo>
                    <a:pt x="4628923" y="1942054"/>
                  </a:lnTo>
                  <a:lnTo>
                    <a:pt x="4628923" y="1938531"/>
                  </a:lnTo>
                  <a:lnTo>
                    <a:pt x="4625783" y="1936818"/>
                  </a:lnTo>
                  <a:lnTo>
                    <a:pt x="4613889" y="1930344"/>
                  </a:lnTo>
                  <a:lnTo>
                    <a:pt x="4613128" y="1926346"/>
                  </a:lnTo>
                  <a:lnTo>
                    <a:pt x="4613128" y="1924728"/>
                  </a:lnTo>
                  <a:lnTo>
                    <a:pt x="4611985" y="1923585"/>
                  </a:lnTo>
                  <a:lnTo>
                    <a:pt x="4609226" y="1920824"/>
                  </a:lnTo>
                  <a:lnTo>
                    <a:pt x="4605705" y="1905593"/>
                  </a:lnTo>
                  <a:lnTo>
                    <a:pt x="4605705" y="1904069"/>
                  </a:lnTo>
                  <a:lnTo>
                    <a:pt x="4604659" y="1902927"/>
                  </a:lnTo>
                  <a:lnTo>
                    <a:pt x="4594287" y="1892646"/>
                  </a:lnTo>
                  <a:lnTo>
                    <a:pt x="4593716" y="1888552"/>
                  </a:lnTo>
                  <a:lnTo>
                    <a:pt x="4596285" y="1886648"/>
                  </a:lnTo>
                  <a:lnTo>
                    <a:pt x="4598474" y="1884935"/>
                  </a:lnTo>
                  <a:lnTo>
                    <a:pt x="4598474" y="1871321"/>
                  </a:lnTo>
                  <a:lnTo>
                    <a:pt x="4597332" y="1869798"/>
                  </a:lnTo>
                  <a:lnTo>
                    <a:pt x="4584582" y="1853614"/>
                  </a:lnTo>
                  <a:lnTo>
                    <a:pt x="4588102" y="1828767"/>
                  </a:lnTo>
                  <a:lnTo>
                    <a:pt x="4588102" y="1828291"/>
                  </a:lnTo>
                  <a:lnTo>
                    <a:pt x="4591147" y="1828291"/>
                  </a:lnTo>
                  <a:lnTo>
                    <a:pt x="4588388" y="1826007"/>
                  </a:lnTo>
                  <a:lnTo>
                    <a:pt x="4588388" y="1826007"/>
                  </a:lnTo>
                  <a:lnTo>
                    <a:pt x="4586009" y="1824007"/>
                  </a:lnTo>
                  <a:lnTo>
                    <a:pt x="4579538" y="1818867"/>
                  </a:lnTo>
                  <a:lnTo>
                    <a:pt x="4578587" y="1818010"/>
                  </a:lnTo>
                  <a:lnTo>
                    <a:pt x="4577921" y="1817534"/>
                  </a:lnTo>
                  <a:lnTo>
                    <a:pt x="4573829" y="1814107"/>
                  </a:lnTo>
                  <a:lnTo>
                    <a:pt x="4573353" y="1814107"/>
                  </a:lnTo>
                  <a:lnTo>
                    <a:pt x="4568596" y="1790212"/>
                  </a:lnTo>
                  <a:lnTo>
                    <a:pt x="4568596" y="1789260"/>
                  </a:lnTo>
                  <a:lnTo>
                    <a:pt x="4568120" y="1788403"/>
                  </a:lnTo>
                  <a:lnTo>
                    <a:pt x="4564219" y="1781929"/>
                  </a:lnTo>
                  <a:lnTo>
                    <a:pt x="4563743" y="1781168"/>
                  </a:lnTo>
                  <a:lnTo>
                    <a:pt x="4562982" y="1780597"/>
                  </a:lnTo>
                  <a:lnTo>
                    <a:pt x="4549755" y="1769744"/>
                  </a:lnTo>
                  <a:lnTo>
                    <a:pt x="4548233" y="1765936"/>
                  </a:lnTo>
                  <a:lnTo>
                    <a:pt x="4548994" y="1760129"/>
                  </a:lnTo>
                  <a:lnTo>
                    <a:pt x="4552895" y="1756321"/>
                  </a:lnTo>
                  <a:lnTo>
                    <a:pt x="4553847" y="1755369"/>
                  </a:lnTo>
                  <a:lnTo>
                    <a:pt x="4553847" y="1754131"/>
                  </a:lnTo>
                  <a:lnTo>
                    <a:pt x="4555750" y="1748515"/>
                  </a:lnTo>
                  <a:lnTo>
                    <a:pt x="4558795" y="1746992"/>
                  </a:lnTo>
                  <a:lnTo>
                    <a:pt x="4561364" y="1745754"/>
                  </a:lnTo>
                  <a:lnTo>
                    <a:pt x="4561840" y="1742993"/>
                  </a:lnTo>
                  <a:lnTo>
                    <a:pt x="4564314" y="1727857"/>
                  </a:lnTo>
                  <a:lnTo>
                    <a:pt x="4570689" y="1706151"/>
                  </a:lnTo>
                  <a:lnTo>
                    <a:pt x="4570689" y="1704723"/>
                  </a:lnTo>
                  <a:lnTo>
                    <a:pt x="4570689" y="1703200"/>
                  </a:lnTo>
                  <a:lnTo>
                    <a:pt x="4569262" y="1698250"/>
                  </a:lnTo>
                  <a:lnTo>
                    <a:pt x="4574590" y="1695203"/>
                  </a:lnTo>
                  <a:lnTo>
                    <a:pt x="4576684" y="1693966"/>
                  </a:lnTo>
                  <a:lnTo>
                    <a:pt x="4577255" y="1691681"/>
                  </a:lnTo>
                  <a:lnTo>
                    <a:pt x="4579824" y="1680067"/>
                  </a:lnTo>
                  <a:lnTo>
                    <a:pt x="4579824" y="1678925"/>
                  </a:lnTo>
                  <a:lnTo>
                    <a:pt x="4579824" y="1677782"/>
                  </a:lnTo>
                  <a:lnTo>
                    <a:pt x="4575923" y="1658742"/>
                  </a:lnTo>
                  <a:lnTo>
                    <a:pt x="4575352" y="1655696"/>
                  </a:lnTo>
                  <a:lnTo>
                    <a:pt x="4572307" y="1654649"/>
                  </a:lnTo>
                  <a:lnTo>
                    <a:pt x="4560222" y="1650651"/>
                  </a:lnTo>
                  <a:lnTo>
                    <a:pt x="4559556" y="1644272"/>
                  </a:lnTo>
                  <a:lnTo>
                    <a:pt x="4562220" y="1642273"/>
                  </a:lnTo>
                  <a:lnTo>
                    <a:pt x="4563838" y="1641035"/>
                  </a:lnTo>
                  <a:lnTo>
                    <a:pt x="4564314" y="1639131"/>
                  </a:lnTo>
                  <a:lnTo>
                    <a:pt x="4568215" y="1622376"/>
                  </a:lnTo>
                  <a:lnTo>
                    <a:pt x="4568786" y="1619616"/>
                  </a:lnTo>
                  <a:lnTo>
                    <a:pt x="4566883" y="1617521"/>
                  </a:lnTo>
                  <a:lnTo>
                    <a:pt x="4556511" y="1605907"/>
                  </a:lnTo>
                  <a:lnTo>
                    <a:pt x="4555940" y="1599814"/>
                  </a:lnTo>
                  <a:lnTo>
                    <a:pt x="4567739" y="1600481"/>
                  </a:lnTo>
                  <a:lnTo>
                    <a:pt x="4567739" y="1600481"/>
                  </a:lnTo>
                  <a:lnTo>
                    <a:pt x="4573734" y="1600481"/>
                  </a:lnTo>
                  <a:lnTo>
                    <a:pt x="4579253" y="1600481"/>
                  </a:lnTo>
                  <a:lnTo>
                    <a:pt x="4579253" y="1600481"/>
                  </a:lnTo>
                  <a:lnTo>
                    <a:pt x="4956726" y="1596863"/>
                  </a:lnTo>
                  <a:lnTo>
                    <a:pt x="4980419" y="1596863"/>
                  </a:lnTo>
                  <a:close/>
                  <a:moveTo>
                    <a:pt x="3936207" y="1029288"/>
                  </a:moveTo>
                  <a:lnTo>
                    <a:pt x="4335851" y="1046234"/>
                  </a:lnTo>
                  <a:lnTo>
                    <a:pt x="4553276" y="1047471"/>
                  </a:lnTo>
                  <a:lnTo>
                    <a:pt x="4551468" y="1063655"/>
                  </a:lnTo>
                  <a:lnTo>
                    <a:pt x="4541953" y="1081077"/>
                  </a:lnTo>
                  <a:lnTo>
                    <a:pt x="4513407" y="1102306"/>
                  </a:lnTo>
                  <a:lnTo>
                    <a:pt x="4511979" y="1103258"/>
                  </a:lnTo>
                  <a:lnTo>
                    <a:pt x="4511409" y="1104876"/>
                  </a:lnTo>
                  <a:lnTo>
                    <a:pt x="4507602" y="1116491"/>
                  </a:lnTo>
                  <a:lnTo>
                    <a:pt x="4506651" y="1119346"/>
                  </a:lnTo>
                  <a:lnTo>
                    <a:pt x="4508459" y="1121631"/>
                  </a:lnTo>
                  <a:lnTo>
                    <a:pt x="4522256" y="1139243"/>
                  </a:lnTo>
                  <a:lnTo>
                    <a:pt x="4533674" y="1163138"/>
                  </a:lnTo>
                  <a:lnTo>
                    <a:pt x="4534626" y="1165327"/>
                  </a:lnTo>
                  <a:lnTo>
                    <a:pt x="4537005" y="1166089"/>
                  </a:lnTo>
                  <a:lnTo>
                    <a:pt x="4560793" y="1173229"/>
                  </a:lnTo>
                  <a:lnTo>
                    <a:pt x="4570309" y="1189508"/>
                  </a:lnTo>
                  <a:lnTo>
                    <a:pt x="4568120" y="1588866"/>
                  </a:lnTo>
                  <a:lnTo>
                    <a:pt x="4554703" y="1587914"/>
                  </a:lnTo>
                  <a:lnTo>
                    <a:pt x="4550612" y="1587914"/>
                  </a:lnTo>
                  <a:lnTo>
                    <a:pt x="4544332" y="1587914"/>
                  </a:lnTo>
                  <a:lnTo>
                    <a:pt x="4544902" y="1594198"/>
                  </a:lnTo>
                  <a:lnTo>
                    <a:pt x="4546234" y="1608382"/>
                  </a:lnTo>
                  <a:lnTo>
                    <a:pt x="4546234" y="1610191"/>
                  </a:lnTo>
                  <a:lnTo>
                    <a:pt x="4547377" y="1611619"/>
                  </a:lnTo>
                  <a:lnTo>
                    <a:pt x="4556892" y="1622376"/>
                  </a:lnTo>
                  <a:lnTo>
                    <a:pt x="4554132" y="1634467"/>
                  </a:lnTo>
                  <a:lnTo>
                    <a:pt x="4550516" y="1637132"/>
                  </a:lnTo>
                  <a:lnTo>
                    <a:pt x="4548138" y="1639036"/>
                  </a:lnTo>
                  <a:lnTo>
                    <a:pt x="4548138" y="1642083"/>
                  </a:lnTo>
                  <a:lnTo>
                    <a:pt x="4549375" y="1654934"/>
                  </a:lnTo>
                  <a:lnTo>
                    <a:pt x="4549375" y="1658457"/>
                  </a:lnTo>
                  <a:lnTo>
                    <a:pt x="4552705" y="1659599"/>
                  </a:lnTo>
                  <a:lnTo>
                    <a:pt x="4565265" y="1663788"/>
                  </a:lnTo>
                  <a:lnTo>
                    <a:pt x="4568310" y="1678829"/>
                  </a:lnTo>
                  <a:lnTo>
                    <a:pt x="4566407" y="1687016"/>
                  </a:lnTo>
                  <a:lnTo>
                    <a:pt x="4559461" y="1691015"/>
                  </a:lnTo>
                  <a:lnTo>
                    <a:pt x="4555750" y="1693109"/>
                  </a:lnTo>
                  <a:lnTo>
                    <a:pt x="4556987" y="1697203"/>
                  </a:lnTo>
                  <a:lnTo>
                    <a:pt x="4559080" y="1704723"/>
                  </a:lnTo>
                  <a:lnTo>
                    <a:pt x="4553086" y="1725191"/>
                  </a:lnTo>
                  <a:lnTo>
                    <a:pt x="4553086" y="1725762"/>
                  </a:lnTo>
                  <a:lnTo>
                    <a:pt x="4550897" y="1738519"/>
                  </a:lnTo>
                  <a:lnTo>
                    <a:pt x="4548233" y="1739852"/>
                  </a:lnTo>
                  <a:lnTo>
                    <a:pt x="4546234" y="1740899"/>
                  </a:lnTo>
                  <a:lnTo>
                    <a:pt x="4545473" y="1743088"/>
                  </a:lnTo>
                  <a:lnTo>
                    <a:pt x="4543380" y="1749562"/>
                  </a:lnTo>
                  <a:lnTo>
                    <a:pt x="4539098" y="1753846"/>
                  </a:lnTo>
                  <a:lnTo>
                    <a:pt x="4537766" y="1755083"/>
                  </a:lnTo>
                  <a:lnTo>
                    <a:pt x="4537766" y="1756892"/>
                  </a:lnTo>
                  <a:lnTo>
                    <a:pt x="4536434" y="1765936"/>
                  </a:lnTo>
                  <a:lnTo>
                    <a:pt x="4536434" y="1767364"/>
                  </a:lnTo>
                  <a:lnTo>
                    <a:pt x="4537005" y="1768697"/>
                  </a:lnTo>
                  <a:lnTo>
                    <a:pt x="4539574" y="1775170"/>
                  </a:lnTo>
                  <a:lnTo>
                    <a:pt x="4539574" y="1776503"/>
                  </a:lnTo>
                  <a:lnTo>
                    <a:pt x="4540716" y="1777455"/>
                  </a:lnTo>
                  <a:lnTo>
                    <a:pt x="4554132" y="1788403"/>
                  </a:lnTo>
                  <a:lnTo>
                    <a:pt x="4557082" y="1793258"/>
                  </a:lnTo>
                  <a:lnTo>
                    <a:pt x="4560983" y="1813155"/>
                  </a:lnTo>
                  <a:lnTo>
                    <a:pt x="4559271" y="1811631"/>
                  </a:lnTo>
                  <a:lnTo>
                    <a:pt x="4557748" y="1810299"/>
                  </a:lnTo>
                  <a:lnTo>
                    <a:pt x="4550992" y="1810299"/>
                  </a:lnTo>
                  <a:lnTo>
                    <a:pt x="4548613" y="1810299"/>
                  </a:lnTo>
                  <a:lnTo>
                    <a:pt x="4548613" y="1807919"/>
                  </a:lnTo>
                  <a:lnTo>
                    <a:pt x="4548613" y="1806396"/>
                  </a:lnTo>
                  <a:lnTo>
                    <a:pt x="4547567" y="1805158"/>
                  </a:lnTo>
                  <a:lnTo>
                    <a:pt x="4535292" y="1791830"/>
                  </a:lnTo>
                  <a:lnTo>
                    <a:pt x="4537195" y="1784309"/>
                  </a:lnTo>
                  <a:lnTo>
                    <a:pt x="4538622" y="1778597"/>
                  </a:lnTo>
                  <a:lnTo>
                    <a:pt x="4532818" y="1777646"/>
                  </a:lnTo>
                  <a:lnTo>
                    <a:pt x="4520543" y="1775646"/>
                  </a:lnTo>
                  <a:lnTo>
                    <a:pt x="4519021" y="1770982"/>
                  </a:lnTo>
                  <a:lnTo>
                    <a:pt x="4518260" y="1768887"/>
                  </a:lnTo>
                  <a:lnTo>
                    <a:pt x="4516261" y="1767840"/>
                  </a:lnTo>
                  <a:lnTo>
                    <a:pt x="4505985" y="1762699"/>
                  </a:lnTo>
                  <a:lnTo>
                    <a:pt x="4504558" y="1761938"/>
                  </a:lnTo>
                  <a:lnTo>
                    <a:pt x="4503035" y="1761938"/>
                  </a:lnTo>
                  <a:lnTo>
                    <a:pt x="4493520" y="1762699"/>
                  </a:lnTo>
                  <a:lnTo>
                    <a:pt x="4493520" y="1756131"/>
                  </a:lnTo>
                  <a:lnTo>
                    <a:pt x="4488857" y="1755464"/>
                  </a:lnTo>
                  <a:lnTo>
                    <a:pt x="4463071" y="1751847"/>
                  </a:lnTo>
                  <a:lnTo>
                    <a:pt x="4452223" y="1744231"/>
                  </a:lnTo>
                  <a:lnTo>
                    <a:pt x="4447656" y="1736234"/>
                  </a:lnTo>
                  <a:lnTo>
                    <a:pt x="4446609" y="1734425"/>
                  </a:lnTo>
                  <a:lnTo>
                    <a:pt x="4444706" y="1733759"/>
                  </a:lnTo>
                  <a:lnTo>
                    <a:pt x="4433097" y="1729951"/>
                  </a:lnTo>
                  <a:lnTo>
                    <a:pt x="4432050" y="1729951"/>
                  </a:lnTo>
                  <a:lnTo>
                    <a:pt x="4431004" y="1729951"/>
                  </a:lnTo>
                  <a:lnTo>
                    <a:pt x="4411973" y="1731189"/>
                  </a:lnTo>
                  <a:lnTo>
                    <a:pt x="4387804" y="1733664"/>
                  </a:lnTo>
                  <a:lnTo>
                    <a:pt x="4382856" y="1730713"/>
                  </a:lnTo>
                  <a:lnTo>
                    <a:pt x="4380097" y="1729094"/>
                  </a:lnTo>
                  <a:lnTo>
                    <a:pt x="4377337" y="1730617"/>
                  </a:lnTo>
                  <a:lnTo>
                    <a:pt x="4371914" y="1733759"/>
                  </a:lnTo>
                  <a:lnTo>
                    <a:pt x="4369725" y="1731474"/>
                  </a:lnTo>
                  <a:lnTo>
                    <a:pt x="4367251" y="1728999"/>
                  </a:lnTo>
                  <a:lnTo>
                    <a:pt x="4363921" y="1730237"/>
                  </a:lnTo>
                  <a:lnTo>
                    <a:pt x="4356118" y="1733188"/>
                  </a:lnTo>
                  <a:lnTo>
                    <a:pt x="4351932" y="1730713"/>
                  </a:lnTo>
                  <a:lnTo>
                    <a:pt x="4350599" y="1729951"/>
                  </a:lnTo>
                  <a:lnTo>
                    <a:pt x="4335851" y="1729951"/>
                  </a:lnTo>
                  <a:lnTo>
                    <a:pt x="4334233" y="1732712"/>
                  </a:lnTo>
                  <a:lnTo>
                    <a:pt x="4327477" y="1745183"/>
                  </a:lnTo>
                  <a:lnTo>
                    <a:pt x="4315202" y="1749943"/>
                  </a:lnTo>
                  <a:lnTo>
                    <a:pt x="4301025" y="1740423"/>
                  </a:lnTo>
                  <a:lnTo>
                    <a:pt x="4300358" y="1738424"/>
                  </a:lnTo>
                  <a:lnTo>
                    <a:pt x="4299597" y="1736139"/>
                  </a:lnTo>
                  <a:lnTo>
                    <a:pt x="4297504" y="1735187"/>
                  </a:lnTo>
                  <a:lnTo>
                    <a:pt x="4248405" y="1712625"/>
                  </a:lnTo>
                  <a:lnTo>
                    <a:pt x="4241554" y="1699963"/>
                  </a:lnTo>
                  <a:lnTo>
                    <a:pt x="4240031" y="1697298"/>
                  </a:lnTo>
                  <a:lnTo>
                    <a:pt x="4236986" y="1697298"/>
                  </a:lnTo>
                  <a:lnTo>
                    <a:pt x="3717354" y="1675497"/>
                  </a:lnTo>
                  <a:lnTo>
                    <a:pt x="3328082" y="1644939"/>
                  </a:lnTo>
                  <a:cubicBezTo>
                    <a:pt x="3330937" y="1612095"/>
                    <a:pt x="3345971" y="1437025"/>
                    <a:pt x="3356628" y="1316503"/>
                  </a:cubicBezTo>
                  <a:lnTo>
                    <a:pt x="3357199" y="1309744"/>
                  </a:lnTo>
                  <a:cubicBezTo>
                    <a:pt x="3358531" y="1294036"/>
                    <a:pt x="3359863" y="1279376"/>
                    <a:pt x="3360910" y="1266143"/>
                  </a:cubicBezTo>
                  <a:lnTo>
                    <a:pt x="3362052" y="1253101"/>
                  </a:lnTo>
                  <a:cubicBezTo>
                    <a:pt x="3363574" y="1235965"/>
                    <a:pt x="3364716" y="1222161"/>
                    <a:pt x="3365572" y="1212927"/>
                  </a:cubicBezTo>
                  <a:lnTo>
                    <a:pt x="3366048" y="1206834"/>
                  </a:lnTo>
                  <a:cubicBezTo>
                    <a:pt x="3366048" y="1206168"/>
                    <a:pt x="3366048" y="1205406"/>
                    <a:pt x="3366048" y="1204835"/>
                  </a:cubicBezTo>
                  <a:lnTo>
                    <a:pt x="3368617" y="1204835"/>
                  </a:lnTo>
                  <a:lnTo>
                    <a:pt x="3368617" y="1199789"/>
                  </a:lnTo>
                  <a:lnTo>
                    <a:pt x="3384984" y="992256"/>
                  </a:lnTo>
                  <a:lnTo>
                    <a:pt x="3633809" y="1012438"/>
                  </a:lnTo>
                  <a:close/>
                  <a:moveTo>
                    <a:pt x="2941759" y="1164756"/>
                  </a:moveTo>
                  <a:lnTo>
                    <a:pt x="3354630" y="1204359"/>
                  </a:lnTo>
                  <a:lnTo>
                    <a:pt x="3316568" y="1644082"/>
                  </a:lnTo>
                  <a:lnTo>
                    <a:pt x="3316568" y="1644082"/>
                  </a:lnTo>
                  <a:lnTo>
                    <a:pt x="3316092" y="1649508"/>
                  </a:lnTo>
                  <a:lnTo>
                    <a:pt x="3316092" y="1650079"/>
                  </a:lnTo>
                  <a:lnTo>
                    <a:pt x="3316092" y="1654934"/>
                  </a:lnTo>
                  <a:lnTo>
                    <a:pt x="3316092" y="1654934"/>
                  </a:lnTo>
                  <a:lnTo>
                    <a:pt x="3293541" y="1927298"/>
                  </a:lnTo>
                  <a:lnTo>
                    <a:pt x="3293541" y="1930915"/>
                  </a:lnTo>
                  <a:lnTo>
                    <a:pt x="3292019" y="1949098"/>
                  </a:lnTo>
                  <a:lnTo>
                    <a:pt x="3292019" y="1949098"/>
                  </a:lnTo>
                  <a:lnTo>
                    <a:pt x="3288403" y="1992604"/>
                  </a:lnTo>
                  <a:cubicBezTo>
                    <a:pt x="3287356" y="2005646"/>
                    <a:pt x="3286405" y="2017927"/>
                    <a:pt x="3285453" y="2029256"/>
                  </a:cubicBezTo>
                  <a:lnTo>
                    <a:pt x="3284502" y="2040394"/>
                  </a:lnTo>
                  <a:cubicBezTo>
                    <a:pt x="3284502" y="2044583"/>
                    <a:pt x="3283836" y="2048581"/>
                    <a:pt x="3283550" y="2052484"/>
                  </a:cubicBezTo>
                  <a:lnTo>
                    <a:pt x="3281457" y="2076760"/>
                  </a:lnTo>
                  <a:cubicBezTo>
                    <a:pt x="3281457" y="2083043"/>
                    <a:pt x="3280505" y="2088374"/>
                    <a:pt x="3280220" y="2092468"/>
                  </a:cubicBezTo>
                  <a:lnTo>
                    <a:pt x="3280220" y="2096180"/>
                  </a:lnTo>
                  <a:lnTo>
                    <a:pt x="3280220" y="2097037"/>
                  </a:lnTo>
                  <a:lnTo>
                    <a:pt x="3226553" y="2092848"/>
                  </a:lnTo>
                  <a:lnTo>
                    <a:pt x="3223509" y="2092848"/>
                  </a:lnTo>
                  <a:lnTo>
                    <a:pt x="3205715" y="2091516"/>
                  </a:lnTo>
                  <a:lnTo>
                    <a:pt x="3202860" y="2091516"/>
                  </a:lnTo>
                  <a:lnTo>
                    <a:pt x="3187541" y="2090373"/>
                  </a:lnTo>
                  <a:lnTo>
                    <a:pt x="3175266" y="2089421"/>
                  </a:lnTo>
                  <a:lnTo>
                    <a:pt x="3166702" y="2088755"/>
                  </a:lnTo>
                  <a:lnTo>
                    <a:pt x="3164418" y="2088755"/>
                  </a:lnTo>
                  <a:lnTo>
                    <a:pt x="3155664" y="2088089"/>
                  </a:lnTo>
                  <a:lnTo>
                    <a:pt x="3147100" y="2087422"/>
                  </a:lnTo>
                  <a:lnTo>
                    <a:pt x="3141201" y="2087422"/>
                  </a:lnTo>
                  <a:lnTo>
                    <a:pt x="3136824" y="2087422"/>
                  </a:lnTo>
                  <a:lnTo>
                    <a:pt x="3135967" y="2087422"/>
                  </a:lnTo>
                  <a:lnTo>
                    <a:pt x="2923109" y="2065431"/>
                  </a:lnTo>
                  <a:lnTo>
                    <a:pt x="2442300" y="2004790"/>
                  </a:lnTo>
                  <a:lnTo>
                    <a:pt x="2291292" y="1982608"/>
                  </a:lnTo>
                  <a:lnTo>
                    <a:pt x="2290245" y="1982608"/>
                  </a:lnTo>
                  <a:lnTo>
                    <a:pt x="2225160" y="1973088"/>
                  </a:lnTo>
                  <a:lnTo>
                    <a:pt x="2200039" y="1969376"/>
                  </a:lnTo>
                  <a:lnTo>
                    <a:pt x="2170161" y="1964997"/>
                  </a:lnTo>
                  <a:lnTo>
                    <a:pt x="2155127" y="1962807"/>
                  </a:lnTo>
                  <a:lnTo>
                    <a:pt x="2154271" y="1962807"/>
                  </a:lnTo>
                  <a:lnTo>
                    <a:pt x="2140759" y="1960808"/>
                  </a:lnTo>
                  <a:lnTo>
                    <a:pt x="2131815" y="1959570"/>
                  </a:lnTo>
                  <a:lnTo>
                    <a:pt x="2128009" y="1958999"/>
                  </a:lnTo>
                  <a:lnTo>
                    <a:pt x="2119064" y="1957666"/>
                  </a:lnTo>
                  <a:lnTo>
                    <a:pt x="2115734" y="1957666"/>
                  </a:lnTo>
                  <a:lnTo>
                    <a:pt x="2113736" y="1957666"/>
                  </a:lnTo>
                  <a:lnTo>
                    <a:pt x="2148086" y="1743945"/>
                  </a:lnTo>
                  <a:lnTo>
                    <a:pt x="2148086" y="1743945"/>
                  </a:lnTo>
                  <a:lnTo>
                    <a:pt x="2148942" y="1738424"/>
                  </a:lnTo>
                  <a:lnTo>
                    <a:pt x="2148942" y="1738424"/>
                  </a:lnTo>
                  <a:lnTo>
                    <a:pt x="2149703" y="1733568"/>
                  </a:lnTo>
                  <a:lnTo>
                    <a:pt x="2149703" y="1733568"/>
                  </a:lnTo>
                  <a:lnTo>
                    <a:pt x="2190619" y="1474723"/>
                  </a:lnTo>
                  <a:cubicBezTo>
                    <a:pt x="2190619" y="1474723"/>
                    <a:pt x="2190619" y="1474723"/>
                    <a:pt x="2190619" y="1474057"/>
                  </a:cubicBezTo>
                  <a:lnTo>
                    <a:pt x="2201657" y="1404181"/>
                  </a:lnTo>
                  <a:cubicBezTo>
                    <a:pt x="2202323" y="1400183"/>
                    <a:pt x="2202894" y="1396280"/>
                    <a:pt x="2203560" y="1392376"/>
                  </a:cubicBezTo>
                  <a:lnTo>
                    <a:pt x="2212029" y="1338494"/>
                  </a:lnTo>
                  <a:cubicBezTo>
                    <a:pt x="2212790" y="1334020"/>
                    <a:pt x="2213456" y="1329545"/>
                    <a:pt x="2214122" y="1325166"/>
                  </a:cubicBezTo>
                  <a:lnTo>
                    <a:pt x="2216691" y="1309268"/>
                  </a:lnTo>
                  <a:cubicBezTo>
                    <a:pt x="2217453" y="1304032"/>
                    <a:pt x="2218309" y="1298986"/>
                    <a:pt x="2219070" y="1294036"/>
                  </a:cubicBezTo>
                  <a:lnTo>
                    <a:pt x="2222210" y="1274425"/>
                  </a:lnTo>
                  <a:cubicBezTo>
                    <a:pt x="2225160" y="1255385"/>
                    <a:pt x="2227824" y="1238631"/>
                    <a:pt x="2230013" y="1224827"/>
                  </a:cubicBezTo>
                  <a:lnTo>
                    <a:pt x="2231250" y="1217020"/>
                  </a:lnTo>
                  <a:cubicBezTo>
                    <a:pt x="2231250" y="1215021"/>
                    <a:pt x="2231916" y="1213022"/>
                    <a:pt x="2232201" y="1211213"/>
                  </a:cubicBezTo>
                  <a:lnTo>
                    <a:pt x="2234961" y="1193792"/>
                  </a:lnTo>
                  <a:cubicBezTo>
                    <a:pt x="2234913" y="1193411"/>
                    <a:pt x="2234913" y="1193030"/>
                    <a:pt x="2234961" y="1192650"/>
                  </a:cubicBezTo>
                  <a:lnTo>
                    <a:pt x="2234961" y="1192650"/>
                  </a:lnTo>
                  <a:lnTo>
                    <a:pt x="2236293" y="1183701"/>
                  </a:lnTo>
                  <a:lnTo>
                    <a:pt x="2236293" y="1183701"/>
                  </a:lnTo>
                  <a:lnTo>
                    <a:pt x="2236769" y="1180559"/>
                  </a:lnTo>
                  <a:lnTo>
                    <a:pt x="2236769" y="1180559"/>
                  </a:lnTo>
                  <a:lnTo>
                    <a:pt x="2237340" y="1176846"/>
                  </a:lnTo>
                  <a:cubicBezTo>
                    <a:pt x="2237340" y="1176846"/>
                    <a:pt x="2237340" y="1176085"/>
                    <a:pt x="2237340" y="1175704"/>
                  </a:cubicBezTo>
                  <a:lnTo>
                    <a:pt x="2241622" y="1148287"/>
                  </a:lnTo>
                  <a:cubicBezTo>
                    <a:pt x="2242288" y="1143622"/>
                    <a:pt x="2243049" y="1138767"/>
                    <a:pt x="2243810" y="1133817"/>
                  </a:cubicBezTo>
                  <a:lnTo>
                    <a:pt x="2245333" y="1124297"/>
                  </a:lnTo>
                  <a:lnTo>
                    <a:pt x="2246474" y="1117252"/>
                  </a:lnTo>
                  <a:lnTo>
                    <a:pt x="2249805" y="1095071"/>
                  </a:lnTo>
                  <a:cubicBezTo>
                    <a:pt x="2250185" y="1092596"/>
                    <a:pt x="2250566" y="1090216"/>
                    <a:pt x="2250947" y="1087931"/>
                  </a:cubicBezTo>
                  <a:lnTo>
                    <a:pt x="2252659" y="1076602"/>
                  </a:lnTo>
                  <a:cubicBezTo>
                    <a:pt x="2252659" y="1074889"/>
                    <a:pt x="2252659" y="1073366"/>
                    <a:pt x="2253421" y="1072033"/>
                  </a:cubicBezTo>
                  <a:lnTo>
                    <a:pt x="2632511" y="1128010"/>
                  </a:lnTo>
                  <a:close/>
                  <a:moveTo>
                    <a:pt x="1381245" y="2957919"/>
                  </a:moveTo>
                  <a:lnTo>
                    <a:pt x="1380579" y="2958586"/>
                  </a:lnTo>
                  <a:lnTo>
                    <a:pt x="1380579" y="2959442"/>
                  </a:lnTo>
                  <a:lnTo>
                    <a:pt x="1374109" y="2974484"/>
                  </a:lnTo>
                  <a:lnTo>
                    <a:pt x="1360787" y="2975341"/>
                  </a:lnTo>
                  <a:lnTo>
                    <a:pt x="1354698" y="2968391"/>
                  </a:lnTo>
                  <a:lnTo>
                    <a:pt x="1353556" y="2955920"/>
                  </a:lnTo>
                  <a:lnTo>
                    <a:pt x="1353556" y="2954016"/>
                  </a:lnTo>
                  <a:lnTo>
                    <a:pt x="1352224" y="2952588"/>
                  </a:lnTo>
                  <a:lnTo>
                    <a:pt x="1341852" y="2942307"/>
                  </a:lnTo>
                  <a:lnTo>
                    <a:pt x="1339854" y="2940212"/>
                  </a:lnTo>
                  <a:lnTo>
                    <a:pt x="1337094" y="2940783"/>
                  </a:lnTo>
                  <a:lnTo>
                    <a:pt x="1325295" y="2942878"/>
                  </a:lnTo>
                  <a:lnTo>
                    <a:pt x="1315780" y="2935357"/>
                  </a:lnTo>
                  <a:lnTo>
                    <a:pt x="1314067" y="2934024"/>
                  </a:lnTo>
                  <a:lnTo>
                    <a:pt x="1311879" y="2934024"/>
                  </a:lnTo>
                  <a:lnTo>
                    <a:pt x="1300936" y="2935167"/>
                  </a:lnTo>
                  <a:lnTo>
                    <a:pt x="1298652" y="2933644"/>
                  </a:lnTo>
                  <a:lnTo>
                    <a:pt x="1296083" y="2932025"/>
                  </a:lnTo>
                  <a:lnTo>
                    <a:pt x="1293324" y="2933263"/>
                  </a:lnTo>
                  <a:lnTo>
                    <a:pt x="1271343" y="2943639"/>
                  </a:lnTo>
                  <a:lnTo>
                    <a:pt x="1268298" y="2945067"/>
                  </a:lnTo>
                  <a:lnTo>
                    <a:pt x="1268298" y="2957919"/>
                  </a:lnTo>
                  <a:lnTo>
                    <a:pt x="1264683" y="2961441"/>
                  </a:lnTo>
                  <a:lnTo>
                    <a:pt x="1263065" y="2963060"/>
                  </a:lnTo>
                  <a:lnTo>
                    <a:pt x="1263065" y="2979529"/>
                  </a:lnTo>
                  <a:lnTo>
                    <a:pt x="1263636" y="2980672"/>
                  </a:lnTo>
                  <a:lnTo>
                    <a:pt x="1270582" y="2994475"/>
                  </a:lnTo>
                  <a:lnTo>
                    <a:pt x="1266776" y="2996951"/>
                  </a:lnTo>
                  <a:lnTo>
                    <a:pt x="1264873" y="2998188"/>
                  </a:lnTo>
                  <a:lnTo>
                    <a:pt x="1264873" y="3000568"/>
                  </a:lnTo>
                  <a:lnTo>
                    <a:pt x="1259735" y="3030175"/>
                  </a:lnTo>
                  <a:lnTo>
                    <a:pt x="1259735" y="3031984"/>
                  </a:lnTo>
                  <a:lnTo>
                    <a:pt x="1260591" y="3033602"/>
                  </a:lnTo>
                  <a:lnTo>
                    <a:pt x="1262209" y="3036839"/>
                  </a:lnTo>
                  <a:lnTo>
                    <a:pt x="1260210" y="3043884"/>
                  </a:lnTo>
                  <a:lnTo>
                    <a:pt x="1259640" y="3045883"/>
                  </a:lnTo>
                  <a:lnTo>
                    <a:pt x="1260591" y="3047787"/>
                  </a:lnTo>
                  <a:lnTo>
                    <a:pt x="1264016" y="3054641"/>
                  </a:lnTo>
                  <a:lnTo>
                    <a:pt x="1261543" y="3057021"/>
                  </a:lnTo>
                  <a:lnTo>
                    <a:pt x="1259449" y="3059211"/>
                  </a:lnTo>
                  <a:lnTo>
                    <a:pt x="1260115" y="3062162"/>
                  </a:lnTo>
                  <a:lnTo>
                    <a:pt x="1260972" y="3065303"/>
                  </a:lnTo>
                  <a:lnTo>
                    <a:pt x="1252884" y="3077774"/>
                  </a:lnTo>
                  <a:lnTo>
                    <a:pt x="1251837" y="3079678"/>
                  </a:lnTo>
                  <a:lnTo>
                    <a:pt x="1252408" y="3081773"/>
                  </a:lnTo>
                  <a:lnTo>
                    <a:pt x="1261162" y="3114616"/>
                  </a:lnTo>
                  <a:lnTo>
                    <a:pt x="1260020" y="3144032"/>
                  </a:lnTo>
                  <a:lnTo>
                    <a:pt x="1255833" y="3158693"/>
                  </a:lnTo>
                  <a:lnTo>
                    <a:pt x="1245747" y="3161644"/>
                  </a:lnTo>
                  <a:lnTo>
                    <a:pt x="1239848" y="3163453"/>
                  </a:lnTo>
                  <a:lnTo>
                    <a:pt x="1242322" y="3169165"/>
                  </a:lnTo>
                  <a:lnTo>
                    <a:pt x="1245652" y="3176495"/>
                  </a:lnTo>
                  <a:lnTo>
                    <a:pt x="1241751" y="3179161"/>
                  </a:lnTo>
                  <a:lnTo>
                    <a:pt x="1241180" y="3179161"/>
                  </a:lnTo>
                  <a:lnTo>
                    <a:pt x="1106062" y="2976388"/>
                  </a:lnTo>
                  <a:lnTo>
                    <a:pt x="798527" y="2520957"/>
                  </a:lnTo>
                  <a:lnTo>
                    <a:pt x="514684" y="2091801"/>
                  </a:lnTo>
                  <a:lnTo>
                    <a:pt x="683106" y="1439690"/>
                  </a:lnTo>
                  <a:lnTo>
                    <a:pt x="740198" y="1454160"/>
                  </a:lnTo>
                  <a:lnTo>
                    <a:pt x="741244" y="1454160"/>
                  </a:lnTo>
                  <a:lnTo>
                    <a:pt x="811277" y="1471867"/>
                  </a:lnTo>
                  <a:lnTo>
                    <a:pt x="815178" y="1472915"/>
                  </a:lnTo>
                  <a:lnTo>
                    <a:pt x="825836" y="1475580"/>
                  </a:lnTo>
                  <a:lnTo>
                    <a:pt x="837825" y="1478626"/>
                  </a:lnTo>
                  <a:lnTo>
                    <a:pt x="838681" y="1478626"/>
                  </a:lnTo>
                  <a:lnTo>
                    <a:pt x="859900" y="1484053"/>
                  </a:lnTo>
                  <a:lnTo>
                    <a:pt x="873127" y="1487385"/>
                  </a:lnTo>
                  <a:lnTo>
                    <a:pt x="875410" y="1487956"/>
                  </a:lnTo>
                  <a:lnTo>
                    <a:pt x="876457" y="1487956"/>
                  </a:lnTo>
                  <a:lnTo>
                    <a:pt x="1156493" y="1552596"/>
                  </a:lnTo>
                  <a:lnTo>
                    <a:pt x="1156493" y="1552596"/>
                  </a:lnTo>
                  <a:lnTo>
                    <a:pt x="1161822" y="1553738"/>
                  </a:lnTo>
                  <a:lnTo>
                    <a:pt x="1167150" y="1554976"/>
                  </a:lnTo>
                  <a:lnTo>
                    <a:pt x="1167150" y="1554976"/>
                  </a:lnTo>
                  <a:lnTo>
                    <a:pt x="1360026" y="1594864"/>
                  </a:lnTo>
                  <a:lnTo>
                    <a:pt x="1360883" y="1594864"/>
                  </a:lnTo>
                  <a:lnTo>
                    <a:pt x="1522643" y="1628184"/>
                  </a:lnTo>
                  <a:lnTo>
                    <a:pt x="1532159" y="1630088"/>
                  </a:lnTo>
                  <a:lnTo>
                    <a:pt x="1560705" y="1635990"/>
                  </a:lnTo>
                  <a:lnTo>
                    <a:pt x="1570220" y="1637989"/>
                  </a:lnTo>
                  <a:lnTo>
                    <a:pt x="1588679" y="1641797"/>
                  </a:lnTo>
                  <a:lnTo>
                    <a:pt x="1604380" y="1645034"/>
                  </a:lnTo>
                  <a:lnTo>
                    <a:pt x="1637684" y="1651888"/>
                  </a:lnTo>
                  <a:lnTo>
                    <a:pt x="1637684" y="1651888"/>
                  </a:lnTo>
                  <a:lnTo>
                    <a:pt x="1643868" y="1653126"/>
                  </a:lnTo>
                  <a:lnTo>
                    <a:pt x="1644344" y="1653126"/>
                  </a:lnTo>
                  <a:lnTo>
                    <a:pt x="1430059" y="2766760"/>
                  </a:lnTo>
                  <a:lnTo>
                    <a:pt x="1430059" y="2766760"/>
                  </a:lnTo>
                  <a:lnTo>
                    <a:pt x="1415025" y="2842919"/>
                  </a:lnTo>
                  <a:lnTo>
                    <a:pt x="1413312" y="2851677"/>
                  </a:lnTo>
                  <a:lnTo>
                    <a:pt x="1403797" y="2900419"/>
                  </a:lnTo>
                  <a:cubicBezTo>
                    <a:pt x="1403292" y="2902961"/>
                    <a:pt x="1402817" y="2905436"/>
                    <a:pt x="1402369" y="2907845"/>
                  </a:cubicBezTo>
                  <a:lnTo>
                    <a:pt x="1399991" y="2919840"/>
                  </a:lnTo>
                  <a:cubicBezTo>
                    <a:pt x="1399991" y="2921268"/>
                    <a:pt x="1399420" y="2922601"/>
                    <a:pt x="1399229" y="2923933"/>
                  </a:cubicBezTo>
                  <a:lnTo>
                    <a:pt x="1395709" y="2941831"/>
                  </a:lnTo>
                  <a:lnTo>
                    <a:pt x="1395709" y="2941831"/>
                  </a:lnTo>
                  <a:close/>
                  <a:moveTo>
                    <a:pt x="2063875" y="2869765"/>
                  </a:moveTo>
                  <a:lnTo>
                    <a:pt x="1832557" y="2833590"/>
                  </a:lnTo>
                  <a:lnTo>
                    <a:pt x="1441953" y="2763524"/>
                  </a:lnTo>
                  <a:lnTo>
                    <a:pt x="1494954" y="2488685"/>
                  </a:lnTo>
                  <a:lnTo>
                    <a:pt x="1500853" y="2457650"/>
                  </a:lnTo>
                  <a:lnTo>
                    <a:pt x="1512842" y="2395771"/>
                  </a:lnTo>
                  <a:lnTo>
                    <a:pt x="1514936" y="2385013"/>
                  </a:lnTo>
                  <a:cubicBezTo>
                    <a:pt x="1517410" y="2371876"/>
                    <a:pt x="1519979" y="2358643"/>
                    <a:pt x="1522548" y="2345220"/>
                  </a:cubicBezTo>
                  <a:lnTo>
                    <a:pt x="1526449" y="2324848"/>
                  </a:lnTo>
                  <a:cubicBezTo>
                    <a:pt x="1534442" y="2283817"/>
                    <a:pt x="1542530" y="2241834"/>
                    <a:pt x="1550523" y="2200042"/>
                  </a:cubicBezTo>
                  <a:lnTo>
                    <a:pt x="1556803" y="2167770"/>
                  </a:lnTo>
                  <a:cubicBezTo>
                    <a:pt x="1561656" y="2142257"/>
                    <a:pt x="1566319" y="2116839"/>
                    <a:pt x="1571457" y="2091611"/>
                  </a:cubicBezTo>
                  <a:lnTo>
                    <a:pt x="1586586" y="2012881"/>
                  </a:lnTo>
                  <a:cubicBezTo>
                    <a:pt x="1587443" y="2008693"/>
                    <a:pt x="1588204" y="2004599"/>
                    <a:pt x="1588965" y="2000410"/>
                  </a:cubicBezTo>
                  <a:lnTo>
                    <a:pt x="1598480" y="1950812"/>
                  </a:lnTo>
                  <a:cubicBezTo>
                    <a:pt x="1600193" y="1941797"/>
                    <a:pt x="1601906" y="1932848"/>
                    <a:pt x="1603619" y="1923966"/>
                  </a:cubicBezTo>
                  <a:lnTo>
                    <a:pt x="1622649" y="1827720"/>
                  </a:lnTo>
                  <a:lnTo>
                    <a:pt x="1623981" y="1817343"/>
                  </a:lnTo>
                  <a:lnTo>
                    <a:pt x="1634543" y="1762509"/>
                  </a:lnTo>
                  <a:lnTo>
                    <a:pt x="1640728" y="1730427"/>
                  </a:lnTo>
                  <a:lnTo>
                    <a:pt x="1647389" y="1695870"/>
                  </a:lnTo>
                  <a:cubicBezTo>
                    <a:pt x="1650529" y="1679496"/>
                    <a:pt x="1652908" y="1667310"/>
                    <a:pt x="1654335" y="1659599"/>
                  </a:cubicBezTo>
                  <a:lnTo>
                    <a:pt x="1655097" y="1655886"/>
                  </a:lnTo>
                  <a:lnTo>
                    <a:pt x="2025053" y="1720812"/>
                  </a:lnTo>
                  <a:lnTo>
                    <a:pt x="2054550" y="1725953"/>
                  </a:lnTo>
                  <a:lnTo>
                    <a:pt x="2067967" y="1728333"/>
                  </a:lnTo>
                  <a:lnTo>
                    <a:pt x="2093278" y="1732807"/>
                  </a:lnTo>
                  <a:lnTo>
                    <a:pt x="2109929" y="1735663"/>
                  </a:lnTo>
                  <a:lnTo>
                    <a:pt x="2110691" y="1735663"/>
                  </a:lnTo>
                  <a:lnTo>
                    <a:pt x="2122490" y="1737757"/>
                  </a:lnTo>
                  <a:lnTo>
                    <a:pt x="2129436" y="1738900"/>
                  </a:lnTo>
                  <a:lnTo>
                    <a:pt x="2131149" y="1738900"/>
                  </a:lnTo>
                  <a:lnTo>
                    <a:pt x="2136192" y="1739852"/>
                  </a:lnTo>
                  <a:lnTo>
                    <a:pt x="2137429" y="1739852"/>
                  </a:lnTo>
                  <a:cubicBezTo>
                    <a:pt x="2133623" y="1763937"/>
                    <a:pt x="2117351" y="1864943"/>
                    <a:pt x="2108312" y="1920729"/>
                  </a:cubicBezTo>
                  <a:lnTo>
                    <a:pt x="2105077" y="1940531"/>
                  </a:lnTo>
                  <a:cubicBezTo>
                    <a:pt x="2104315" y="1945195"/>
                    <a:pt x="2103744" y="1949003"/>
                    <a:pt x="2103269" y="1951954"/>
                  </a:cubicBezTo>
                  <a:lnTo>
                    <a:pt x="2102412" y="1957571"/>
                  </a:lnTo>
                  <a:lnTo>
                    <a:pt x="2102412" y="1958809"/>
                  </a:lnTo>
                  <a:lnTo>
                    <a:pt x="2101556" y="1964235"/>
                  </a:lnTo>
                  <a:lnTo>
                    <a:pt x="2107075" y="1965092"/>
                  </a:lnTo>
                  <a:lnTo>
                    <a:pt x="2107551" y="1965092"/>
                  </a:lnTo>
                  <a:lnTo>
                    <a:pt x="2110405" y="1965568"/>
                  </a:lnTo>
                  <a:lnTo>
                    <a:pt x="2111166" y="1965568"/>
                  </a:lnTo>
                  <a:lnTo>
                    <a:pt x="2114687" y="1966044"/>
                  </a:lnTo>
                  <a:lnTo>
                    <a:pt x="2117922" y="1966520"/>
                  </a:lnTo>
                  <a:lnTo>
                    <a:pt x="2117922" y="1966520"/>
                  </a:lnTo>
                  <a:lnTo>
                    <a:pt x="2122775" y="1967186"/>
                  </a:lnTo>
                  <a:lnTo>
                    <a:pt x="2129626" y="1968233"/>
                  </a:lnTo>
                  <a:lnTo>
                    <a:pt x="2140093" y="1969756"/>
                  </a:lnTo>
                  <a:lnTo>
                    <a:pt x="2144660" y="1970423"/>
                  </a:lnTo>
                  <a:lnTo>
                    <a:pt x="2152558" y="1971565"/>
                  </a:lnTo>
                  <a:lnTo>
                    <a:pt x="2155127" y="1971565"/>
                  </a:lnTo>
                  <a:lnTo>
                    <a:pt x="2160075" y="1972327"/>
                  </a:lnTo>
                  <a:lnTo>
                    <a:pt x="2168163" y="1973565"/>
                  </a:lnTo>
                  <a:cubicBezTo>
                    <a:pt x="2170161" y="1973565"/>
                    <a:pt x="2172065" y="1973565"/>
                    <a:pt x="2174063" y="1974421"/>
                  </a:cubicBezTo>
                  <a:lnTo>
                    <a:pt x="2208603" y="1979467"/>
                  </a:lnTo>
                  <a:lnTo>
                    <a:pt x="2226397" y="1982037"/>
                  </a:lnTo>
                  <a:lnTo>
                    <a:pt x="2239623" y="1984036"/>
                  </a:lnTo>
                  <a:lnTo>
                    <a:pt x="2435449" y="2012596"/>
                  </a:lnTo>
                  <a:lnTo>
                    <a:pt x="2313082" y="2905465"/>
                  </a:lnTo>
                  <a:lnTo>
                    <a:pt x="2097845" y="2875287"/>
                  </a:lnTo>
                  <a:close/>
                  <a:moveTo>
                    <a:pt x="2860594" y="2975531"/>
                  </a:moveTo>
                  <a:lnTo>
                    <a:pt x="2710061" y="2959061"/>
                  </a:lnTo>
                  <a:lnTo>
                    <a:pt x="2708824" y="2956587"/>
                  </a:lnTo>
                  <a:lnTo>
                    <a:pt x="2705875" y="2956587"/>
                  </a:lnTo>
                  <a:lnTo>
                    <a:pt x="2324310" y="2909558"/>
                  </a:lnTo>
                  <a:lnTo>
                    <a:pt x="2446677" y="2016594"/>
                  </a:lnTo>
                  <a:lnTo>
                    <a:pt x="2921302" y="2075332"/>
                  </a:lnTo>
                  <a:lnTo>
                    <a:pt x="3134350" y="2097228"/>
                  </a:lnTo>
                  <a:lnTo>
                    <a:pt x="3283740" y="2108842"/>
                  </a:lnTo>
                  <a:lnTo>
                    <a:pt x="3283740" y="2108842"/>
                  </a:lnTo>
                  <a:lnTo>
                    <a:pt x="3457681" y="2122741"/>
                  </a:lnTo>
                  <a:lnTo>
                    <a:pt x="3472430" y="2123883"/>
                  </a:lnTo>
                  <a:lnTo>
                    <a:pt x="3488605" y="2125216"/>
                  </a:lnTo>
                  <a:lnTo>
                    <a:pt x="3499929" y="2126073"/>
                  </a:lnTo>
                  <a:lnTo>
                    <a:pt x="3501261" y="2126073"/>
                  </a:lnTo>
                  <a:lnTo>
                    <a:pt x="3514012" y="2127120"/>
                  </a:lnTo>
                  <a:lnTo>
                    <a:pt x="3554737" y="2130357"/>
                  </a:lnTo>
                  <a:lnTo>
                    <a:pt x="3562254" y="2131023"/>
                  </a:lnTo>
                  <a:lnTo>
                    <a:pt x="3579477" y="2132356"/>
                  </a:lnTo>
                  <a:lnTo>
                    <a:pt x="3593845" y="2133498"/>
                  </a:lnTo>
                  <a:lnTo>
                    <a:pt x="3602694" y="2134260"/>
                  </a:lnTo>
                  <a:lnTo>
                    <a:pt x="3608118" y="2134260"/>
                  </a:lnTo>
                  <a:lnTo>
                    <a:pt x="3608784" y="2134260"/>
                  </a:lnTo>
                  <a:lnTo>
                    <a:pt x="3616206" y="2134831"/>
                  </a:lnTo>
                  <a:lnTo>
                    <a:pt x="3617729" y="2134831"/>
                  </a:lnTo>
                  <a:lnTo>
                    <a:pt x="3603170" y="2351694"/>
                  </a:lnTo>
                  <a:lnTo>
                    <a:pt x="3603170" y="2351694"/>
                  </a:lnTo>
                  <a:lnTo>
                    <a:pt x="3603170" y="2357120"/>
                  </a:lnTo>
                  <a:lnTo>
                    <a:pt x="3603170" y="2357120"/>
                  </a:lnTo>
                  <a:lnTo>
                    <a:pt x="3603170" y="2362451"/>
                  </a:lnTo>
                  <a:lnTo>
                    <a:pt x="3603170" y="2362451"/>
                  </a:lnTo>
                  <a:lnTo>
                    <a:pt x="3580143" y="2744008"/>
                  </a:lnTo>
                  <a:cubicBezTo>
                    <a:pt x="3580143" y="2748006"/>
                    <a:pt x="3579667" y="2752004"/>
                    <a:pt x="3579477" y="2756098"/>
                  </a:cubicBezTo>
                  <a:lnTo>
                    <a:pt x="3577384" y="2790846"/>
                  </a:lnTo>
                  <a:cubicBezTo>
                    <a:pt x="3577384" y="2793130"/>
                    <a:pt x="3577384" y="2795320"/>
                    <a:pt x="3577384" y="2797605"/>
                  </a:cubicBezTo>
                  <a:lnTo>
                    <a:pt x="3575100" y="2834637"/>
                  </a:lnTo>
                  <a:cubicBezTo>
                    <a:pt x="3574624" y="2841967"/>
                    <a:pt x="3574243" y="2849297"/>
                    <a:pt x="3573768" y="2856533"/>
                  </a:cubicBezTo>
                  <a:lnTo>
                    <a:pt x="3572816" y="2873002"/>
                  </a:lnTo>
                  <a:cubicBezTo>
                    <a:pt x="3572816" y="2878904"/>
                    <a:pt x="3572055" y="2884807"/>
                    <a:pt x="3571770" y="2890519"/>
                  </a:cubicBezTo>
                  <a:lnTo>
                    <a:pt x="3569200" y="2932311"/>
                  </a:lnTo>
                  <a:cubicBezTo>
                    <a:pt x="3568629" y="2941831"/>
                    <a:pt x="3568059" y="2951350"/>
                    <a:pt x="3567583" y="2959633"/>
                  </a:cubicBezTo>
                  <a:lnTo>
                    <a:pt x="3566155" y="2982671"/>
                  </a:lnTo>
                  <a:cubicBezTo>
                    <a:pt x="3566155" y="2985908"/>
                    <a:pt x="3566155" y="2989144"/>
                    <a:pt x="3565584" y="2992191"/>
                  </a:cubicBezTo>
                  <a:lnTo>
                    <a:pt x="3563872" y="3021512"/>
                  </a:lnTo>
                  <a:cubicBezTo>
                    <a:pt x="3563872" y="3027605"/>
                    <a:pt x="3563206" y="3032365"/>
                    <a:pt x="3563015" y="3035697"/>
                  </a:cubicBezTo>
                  <a:lnTo>
                    <a:pt x="3557972" y="3035697"/>
                  </a:lnTo>
                  <a:lnTo>
                    <a:pt x="3547315" y="3034745"/>
                  </a:lnTo>
                  <a:lnTo>
                    <a:pt x="3531329" y="3033412"/>
                  </a:lnTo>
                  <a:lnTo>
                    <a:pt x="3521814" y="3032650"/>
                  </a:lnTo>
                  <a:lnTo>
                    <a:pt x="3504877" y="3031222"/>
                  </a:lnTo>
                  <a:lnTo>
                    <a:pt x="3495932" y="3030461"/>
                  </a:lnTo>
                  <a:lnTo>
                    <a:pt x="3482611" y="3029413"/>
                  </a:lnTo>
                  <a:lnTo>
                    <a:pt x="3464056" y="3027795"/>
                  </a:lnTo>
                  <a:lnTo>
                    <a:pt x="3449212" y="3026653"/>
                  </a:lnTo>
                  <a:lnTo>
                    <a:pt x="3438745" y="3025701"/>
                  </a:lnTo>
                  <a:lnTo>
                    <a:pt x="3421142" y="3024273"/>
                  </a:lnTo>
                  <a:lnTo>
                    <a:pt x="3413244" y="3023606"/>
                  </a:lnTo>
                  <a:lnTo>
                    <a:pt x="3413244" y="3023606"/>
                  </a:lnTo>
                  <a:lnTo>
                    <a:pt x="3408391" y="3023606"/>
                  </a:lnTo>
                  <a:lnTo>
                    <a:pt x="3403634" y="3023606"/>
                  </a:lnTo>
                  <a:lnTo>
                    <a:pt x="3403158" y="3023606"/>
                  </a:lnTo>
                  <a:lnTo>
                    <a:pt x="3397734" y="3023606"/>
                  </a:lnTo>
                  <a:lnTo>
                    <a:pt x="3397734" y="3023606"/>
                  </a:lnTo>
                  <a:lnTo>
                    <a:pt x="3392596" y="3023606"/>
                  </a:lnTo>
                  <a:lnTo>
                    <a:pt x="3392596" y="3023606"/>
                  </a:lnTo>
                  <a:lnTo>
                    <a:pt x="3222557" y="3009517"/>
                  </a:lnTo>
                  <a:lnTo>
                    <a:pt x="3219226" y="3009517"/>
                  </a:lnTo>
                  <a:lnTo>
                    <a:pt x="3216753" y="3009517"/>
                  </a:lnTo>
                  <a:close/>
                  <a:moveTo>
                    <a:pt x="4431004" y="3807568"/>
                  </a:moveTo>
                  <a:lnTo>
                    <a:pt x="4428244" y="3799095"/>
                  </a:lnTo>
                  <a:lnTo>
                    <a:pt x="4428815" y="3795953"/>
                  </a:lnTo>
                  <a:lnTo>
                    <a:pt x="4435095" y="3790718"/>
                  </a:lnTo>
                  <a:lnTo>
                    <a:pt x="4438331" y="3788052"/>
                  </a:lnTo>
                  <a:lnTo>
                    <a:pt x="4443279" y="3793002"/>
                  </a:lnTo>
                  <a:lnTo>
                    <a:pt x="4443279" y="3793002"/>
                  </a:lnTo>
                  <a:lnTo>
                    <a:pt x="4440995" y="3794525"/>
                  </a:lnTo>
                  <a:lnTo>
                    <a:pt x="4438616" y="3796144"/>
                  </a:lnTo>
                  <a:lnTo>
                    <a:pt x="4438616" y="3810423"/>
                  </a:lnTo>
                  <a:lnTo>
                    <a:pt x="4435381" y="3810423"/>
                  </a:lnTo>
                  <a:close/>
                  <a:moveTo>
                    <a:pt x="4856435" y="3799381"/>
                  </a:moveTo>
                  <a:lnTo>
                    <a:pt x="4856435" y="3791384"/>
                  </a:lnTo>
                  <a:lnTo>
                    <a:pt x="4852628" y="3791384"/>
                  </a:lnTo>
                  <a:lnTo>
                    <a:pt x="4852628" y="3787957"/>
                  </a:lnTo>
                  <a:lnTo>
                    <a:pt x="4851011" y="3786338"/>
                  </a:lnTo>
                  <a:lnTo>
                    <a:pt x="4845872" y="3781198"/>
                  </a:lnTo>
                  <a:lnTo>
                    <a:pt x="4843018" y="3778437"/>
                  </a:lnTo>
                  <a:lnTo>
                    <a:pt x="4839497" y="3780150"/>
                  </a:lnTo>
                  <a:lnTo>
                    <a:pt x="4836262" y="3781769"/>
                  </a:lnTo>
                  <a:lnTo>
                    <a:pt x="4832075" y="3780627"/>
                  </a:lnTo>
                  <a:lnTo>
                    <a:pt x="4829126" y="3771678"/>
                  </a:lnTo>
                  <a:lnTo>
                    <a:pt x="4825319" y="3760539"/>
                  </a:lnTo>
                  <a:lnTo>
                    <a:pt x="4820942" y="3767775"/>
                  </a:lnTo>
                  <a:lnTo>
                    <a:pt x="4819134" y="3767775"/>
                  </a:lnTo>
                  <a:lnTo>
                    <a:pt x="4816565" y="3767775"/>
                  </a:lnTo>
                  <a:lnTo>
                    <a:pt x="4816565" y="3766537"/>
                  </a:lnTo>
                  <a:lnTo>
                    <a:pt x="4815613" y="3762158"/>
                  </a:lnTo>
                  <a:lnTo>
                    <a:pt x="4808192" y="3762158"/>
                  </a:lnTo>
                  <a:lnTo>
                    <a:pt x="4793538" y="3757207"/>
                  </a:lnTo>
                  <a:lnTo>
                    <a:pt x="4788115" y="3755399"/>
                  </a:lnTo>
                  <a:lnTo>
                    <a:pt x="4786592" y="3761016"/>
                  </a:lnTo>
                  <a:lnTo>
                    <a:pt x="4785164" y="3766156"/>
                  </a:lnTo>
                  <a:lnTo>
                    <a:pt x="4781739" y="3762729"/>
                  </a:lnTo>
                  <a:lnTo>
                    <a:pt x="4778980" y="3771011"/>
                  </a:lnTo>
                  <a:lnTo>
                    <a:pt x="4778028" y="3773867"/>
                  </a:lnTo>
                  <a:lnTo>
                    <a:pt x="4773936" y="3772725"/>
                  </a:lnTo>
                  <a:lnTo>
                    <a:pt x="4766990" y="3770726"/>
                  </a:lnTo>
                  <a:lnTo>
                    <a:pt x="4766990" y="3779198"/>
                  </a:lnTo>
                  <a:lnTo>
                    <a:pt x="4753859" y="3779960"/>
                  </a:lnTo>
                  <a:lnTo>
                    <a:pt x="4752812" y="3778056"/>
                  </a:lnTo>
                  <a:lnTo>
                    <a:pt x="4750909" y="3774153"/>
                  </a:lnTo>
                  <a:lnTo>
                    <a:pt x="4746818" y="3775105"/>
                  </a:lnTo>
                  <a:lnTo>
                    <a:pt x="4756809" y="3765585"/>
                  </a:lnTo>
                  <a:lnTo>
                    <a:pt x="4737778" y="3770440"/>
                  </a:lnTo>
                  <a:lnTo>
                    <a:pt x="4737207" y="3770440"/>
                  </a:lnTo>
                  <a:lnTo>
                    <a:pt x="4736446" y="3768441"/>
                  </a:lnTo>
                  <a:lnTo>
                    <a:pt x="4735399" y="3765966"/>
                  </a:lnTo>
                  <a:lnTo>
                    <a:pt x="4732830" y="3765204"/>
                  </a:lnTo>
                  <a:lnTo>
                    <a:pt x="4723886" y="3762634"/>
                  </a:lnTo>
                  <a:lnTo>
                    <a:pt x="4718462" y="3761111"/>
                  </a:lnTo>
                  <a:lnTo>
                    <a:pt x="4717035" y="3766537"/>
                  </a:lnTo>
                  <a:lnTo>
                    <a:pt x="4716464" y="3768917"/>
                  </a:lnTo>
                  <a:lnTo>
                    <a:pt x="4706187" y="3772630"/>
                  </a:lnTo>
                  <a:lnTo>
                    <a:pt x="4695815" y="3771487"/>
                  </a:lnTo>
                  <a:lnTo>
                    <a:pt x="4690963" y="3771011"/>
                  </a:lnTo>
                  <a:lnTo>
                    <a:pt x="4689916" y="3775771"/>
                  </a:lnTo>
                  <a:lnTo>
                    <a:pt x="4688869" y="3780531"/>
                  </a:lnTo>
                  <a:lnTo>
                    <a:pt x="4686871" y="3779484"/>
                  </a:lnTo>
                  <a:lnTo>
                    <a:pt x="4684112" y="3781674"/>
                  </a:lnTo>
                  <a:lnTo>
                    <a:pt x="4680306" y="3784720"/>
                  </a:lnTo>
                  <a:lnTo>
                    <a:pt x="4661275" y="3775867"/>
                  </a:lnTo>
                  <a:lnTo>
                    <a:pt x="4657754" y="3774248"/>
                  </a:lnTo>
                  <a:lnTo>
                    <a:pt x="4655090" y="3776914"/>
                  </a:lnTo>
                  <a:lnTo>
                    <a:pt x="4651760" y="3780246"/>
                  </a:lnTo>
                  <a:lnTo>
                    <a:pt x="4651760" y="3780246"/>
                  </a:lnTo>
                  <a:lnTo>
                    <a:pt x="4646145" y="3776533"/>
                  </a:lnTo>
                  <a:lnTo>
                    <a:pt x="4643672" y="3782721"/>
                  </a:lnTo>
                  <a:lnTo>
                    <a:pt x="4643672" y="3782721"/>
                  </a:lnTo>
                  <a:lnTo>
                    <a:pt x="4641864" y="3783387"/>
                  </a:lnTo>
                  <a:lnTo>
                    <a:pt x="4627210" y="3788242"/>
                  </a:lnTo>
                  <a:lnTo>
                    <a:pt x="4614459" y="3788242"/>
                  </a:lnTo>
                  <a:lnTo>
                    <a:pt x="4612937" y="3791289"/>
                  </a:lnTo>
                  <a:lnTo>
                    <a:pt x="4610368" y="3796430"/>
                  </a:lnTo>
                  <a:lnTo>
                    <a:pt x="4606562" y="3804045"/>
                  </a:lnTo>
                  <a:lnTo>
                    <a:pt x="4598949" y="3801475"/>
                  </a:lnTo>
                  <a:lnTo>
                    <a:pt x="4593621" y="3799666"/>
                  </a:lnTo>
                  <a:lnTo>
                    <a:pt x="4592003" y="3804997"/>
                  </a:lnTo>
                  <a:lnTo>
                    <a:pt x="4588483" y="3816612"/>
                  </a:lnTo>
                  <a:lnTo>
                    <a:pt x="4587817" y="3817373"/>
                  </a:lnTo>
                  <a:lnTo>
                    <a:pt x="4587817" y="3817373"/>
                  </a:lnTo>
                  <a:lnTo>
                    <a:pt x="4573734" y="3800142"/>
                  </a:lnTo>
                  <a:lnTo>
                    <a:pt x="4571641" y="3797191"/>
                  </a:lnTo>
                  <a:lnTo>
                    <a:pt x="4568120" y="3797952"/>
                  </a:lnTo>
                  <a:lnTo>
                    <a:pt x="4560412" y="3799666"/>
                  </a:lnTo>
                  <a:lnTo>
                    <a:pt x="4557272" y="3794145"/>
                  </a:lnTo>
                  <a:lnTo>
                    <a:pt x="4556226" y="3792336"/>
                  </a:lnTo>
                  <a:lnTo>
                    <a:pt x="4554132" y="3791670"/>
                  </a:lnTo>
                  <a:lnTo>
                    <a:pt x="4539669" y="3787195"/>
                  </a:lnTo>
                  <a:lnTo>
                    <a:pt x="4543856" y="3782245"/>
                  </a:lnTo>
                  <a:lnTo>
                    <a:pt x="4549375" y="3775581"/>
                  </a:lnTo>
                  <a:lnTo>
                    <a:pt x="4541001" y="3773487"/>
                  </a:lnTo>
                  <a:lnTo>
                    <a:pt x="4525491" y="3769583"/>
                  </a:lnTo>
                  <a:lnTo>
                    <a:pt x="4520543" y="3768346"/>
                  </a:lnTo>
                  <a:lnTo>
                    <a:pt x="4519021" y="3773201"/>
                  </a:lnTo>
                  <a:lnTo>
                    <a:pt x="4514739" y="3785862"/>
                  </a:lnTo>
                  <a:lnTo>
                    <a:pt x="4510076" y="3787005"/>
                  </a:lnTo>
                  <a:lnTo>
                    <a:pt x="4503225" y="3781102"/>
                  </a:lnTo>
                  <a:lnTo>
                    <a:pt x="4501417" y="3779579"/>
                  </a:lnTo>
                  <a:lnTo>
                    <a:pt x="4499038" y="3779579"/>
                  </a:lnTo>
                  <a:lnTo>
                    <a:pt x="4491617" y="3780436"/>
                  </a:lnTo>
                  <a:lnTo>
                    <a:pt x="4485432" y="3763776"/>
                  </a:lnTo>
                  <a:lnTo>
                    <a:pt x="4484671" y="3761777"/>
                  </a:lnTo>
                  <a:lnTo>
                    <a:pt x="4482767" y="3760825"/>
                  </a:lnTo>
                  <a:lnTo>
                    <a:pt x="4477534" y="3758159"/>
                  </a:lnTo>
                  <a:lnTo>
                    <a:pt x="4474394" y="3756636"/>
                  </a:lnTo>
                  <a:lnTo>
                    <a:pt x="4471730" y="3758826"/>
                  </a:lnTo>
                  <a:lnTo>
                    <a:pt x="4467353" y="3762348"/>
                  </a:lnTo>
                  <a:lnTo>
                    <a:pt x="4464878" y="3761682"/>
                  </a:lnTo>
                  <a:lnTo>
                    <a:pt x="4458027" y="3759968"/>
                  </a:lnTo>
                  <a:lnTo>
                    <a:pt x="4458027" y="3781388"/>
                  </a:lnTo>
                  <a:lnTo>
                    <a:pt x="4456790" y="3784530"/>
                  </a:lnTo>
                  <a:lnTo>
                    <a:pt x="4456790" y="3784530"/>
                  </a:lnTo>
                  <a:lnTo>
                    <a:pt x="4447275" y="3783387"/>
                  </a:lnTo>
                  <a:lnTo>
                    <a:pt x="4434810" y="3781864"/>
                  </a:lnTo>
                  <a:lnTo>
                    <a:pt x="4429291" y="3773010"/>
                  </a:lnTo>
                  <a:lnTo>
                    <a:pt x="4427103" y="3769583"/>
                  </a:lnTo>
                  <a:lnTo>
                    <a:pt x="4423201" y="3770630"/>
                  </a:lnTo>
                  <a:lnTo>
                    <a:pt x="4413686" y="3773296"/>
                  </a:lnTo>
                  <a:lnTo>
                    <a:pt x="4411402" y="3773867"/>
                  </a:lnTo>
                  <a:lnTo>
                    <a:pt x="4410261" y="3776057"/>
                  </a:lnTo>
                  <a:lnTo>
                    <a:pt x="4409785" y="3777009"/>
                  </a:lnTo>
                  <a:lnTo>
                    <a:pt x="4406074" y="3773391"/>
                  </a:lnTo>
                  <a:lnTo>
                    <a:pt x="4396559" y="3763871"/>
                  </a:lnTo>
                  <a:lnTo>
                    <a:pt x="4396559" y="3779198"/>
                  </a:lnTo>
                  <a:lnTo>
                    <a:pt x="4395512" y="3779198"/>
                  </a:lnTo>
                  <a:lnTo>
                    <a:pt x="4393038" y="3779770"/>
                  </a:lnTo>
                  <a:lnTo>
                    <a:pt x="4391896" y="3782054"/>
                  </a:lnTo>
                  <a:lnTo>
                    <a:pt x="4389327" y="3787195"/>
                  </a:lnTo>
                  <a:lnTo>
                    <a:pt x="4383808" y="3787861"/>
                  </a:lnTo>
                  <a:lnTo>
                    <a:pt x="4381334" y="3786338"/>
                  </a:lnTo>
                  <a:lnTo>
                    <a:pt x="4380287" y="3774915"/>
                  </a:lnTo>
                  <a:lnTo>
                    <a:pt x="4380287" y="3771487"/>
                  </a:lnTo>
                  <a:lnTo>
                    <a:pt x="4377052" y="3770345"/>
                  </a:lnTo>
                  <a:lnTo>
                    <a:pt x="4366680" y="3766442"/>
                  </a:lnTo>
                  <a:lnTo>
                    <a:pt x="4365158" y="3765871"/>
                  </a:lnTo>
                  <a:lnTo>
                    <a:pt x="4363636" y="3765871"/>
                  </a:lnTo>
                  <a:lnTo>
                    <a:pt x="4357070" y="3767298"/>
                  </a:lnTo>
                  <a:lnTo>
                    <a:pt x="4354596" y="3757779"/>
                  </a:lnTo>
                  <a:lnTo>
                    <a:pt x="4353835" y="3755113"/>
                  </a:lnTo>
                  <a:lnTo>
                    <a:pt x="4351361" y="3754161"/>
                  </a:lnTo>
                  <a:lnTo>
                    <a:pt x="4338420" y="3749020"/>
                  </a:lnTo>
                  <a:lnTo>
                    <a:pt x="4335375" y="3747783"/>
                  </a:lnTo>
                  <a:lnTo>
                    <a:pt x="4332901" y="3749877"/>
                  </a:lnTo>
                  <a:lnTo>
                    <a:pt x="4300454" y="3777580"/>
                  </a:lnTo>
                  <a:lnTo>
                    <a:pt x="4285895" y="3772725"/>
                  </a:lnTo>
                  <a:lnTo>
                    <a:pt x="4285229" y="3771678"/>
                  </a:lnTo>
                  <a:lnTo>
                    <a:pt x="4287418" y="3769488"/>
                  </a:lnTo>
                  <a:lnTo>
                    <a:pt x="4289796" y="3767108"/>
                  </a:lnTo>
                  <a:lnTo>
                    <a:pt x="4288655" y="3763967"/>
                  </a:lnTo>
                  <a:lnTo>
                    <a:pt x="4287893" y="3761491"/>
                  </a:lnTo>
                  <a:lnTo>
                    <a:pt x="4288845" y="3757874"/>
                  </a:lnTo>
                  <a:lnTo>
                    <a:pt x="4289416" y="3755304"/>
                  </a:lnTo>
                  <a:lnTo>
                    <a:pt x="4287798" y="3753209"/>
                  </a:lnTo>
                  <a:lnTo>
                    <a:pt x="4282565" y="3746736"/>
                  </a:lnTo>
                  <a:lnTo>
                    <a:pt x="4280281" y="3743784"/>
                  </a:lnTo>
                  <a:lnTo>
                    <a:pt x="4276665" y="3745022"/>
                  </a:lnTo>
                  <a:lnTo>
                    <a:pt x="4270671" y="3747021"/>
                  </a:lnTo>
                  <a:lnTo>
                    <a:pt x="4263534" y="3744641"/>
                  </a:lnTo>
                  <a:lnTo>
                    <a:pt x="4260680" y="3734360"/>
                  </a:lnTo>
                  <a:lnTo>
                    <a:pt x="4263058" y="3720080"/>
                  </a:lnTo>
                  <a:lnTo>
                    <a:pt x="4263725" y="3716558"/>
                  </a:lnTo>
                  <a:lnTo>
                    <a:pt x="4260775" y="3714654"/>
                  </a:lnTo>
                  <a:lnTo>
                    <a:pt x="4256874" y="3711988"/>
                  </a:lnTo>
                  <a:lnTo>
                    <a:pt x="4253829" y="3709989"/>
                  </a:lnTo>
                  <a:lnTo>
                    <a:pt x="4250879" y="3711988"/>
                  </a:lnTo>
                  <a:lnTo>
                    <a:pt x="4246978" y="3714654"/>
                  </a:lnTo>
                  <a:lnTo>
                    <a:pt x="4242505" y="3717319"/>
                  </a:lnTo>
                  <a:lnTo>
                    <a:pt x="4212151" y="3712750"/>
                  </a:lnTo>
                  <a:lnTo>
                    <a:pt x="4208821" y="3712083"/>
                  </a:lnTo>
                  <a:lnTo>
                    <a:pt x="4206823" y="3714749"/>
                  </a:lnTo>
                  <a:lnTo>
                    <a:pt x="4194453" y="3730837"/>
                  </a:lnTo>
                  <a:lnTo>
                    <a:pt x="4192359" y="3731980"/>
                  </a:lnTo>
                  <a:lnTo>
                    <a:pt x="4186365" y="3730171"/>
                  </a:lnTo>
                  <a:lnTo>
                    <a:pt x="4176849" y="3722936"/>
                  </a:lnTo>
                  <a:lnTo>
                    <a:pt x="4174756" y="3715606"/>
                  </a:lnTo>
                  <a:lnTo>
                    <a:pt x="4174090" y="3713131"/>
                  </a:lnTo>
                  <a:lnTo>
                    <a:pt x="4171711" y="3712083"/>
                  </a:lnTo>
                  <a:lnTo>
                    <a:pt x="4162671" y="3708180"/>
                  </a:lnTo>
                  <a:lnTo>
                    <a:pt x="4161339" y="3707609"/>
                  </a:lnTo>
                  <a:lnTo>
                    <a:pt x="4159817" y="3707609"/>
                  </a:lnTo>
                  <a:lnTo>
                    <a:pt x="4149540" y="3708942"/>
                  </a:lnTo>
                  <a:lnTo>
                    <a:pt x="4147637" y="3708942"/>
                  </a:lnTo>
                  <a:lnTo>
                    <a:pt x="4146305" y="3710275"/>
                  </a:lnTo>
                  <a:lnTo>
                    <a:pt x="4142975" y="3713607"/>
                  </a:lnTo>
                  <a:lnTo>
                    <a:pt x="4133460" y="3712654"/>
                  </a:lnTo>
                  <a:lnTo>
                    <a:pt x="4114429" y="3706562"/>
                  </a:lnTo>
                  <a:lnTo>
                    <a:pt x="4097016" y="3695328"/>
                  </a:lnTo>
                  <a:lnTo>
                    <a:pt x="4095208" y="3694186"/>
                  </a:lnTo>
                  <a:lnTo>
                    <a:pt x="4093210" y="3694186"/>
                  </a:lnTo>
                  <a:lnTo>
                    <a:pt x="4086168" y="3695328"/>
                  </a:lnTo>
                  <a:lnTo>
                    <a:pt x="4064568" y="3693044"/>
                  </a:lnTo>
                  <a:lnTo>
                    <a:pt x="4060667" y="3688379"/>
                  </a:lnTo>
                  <a:lnTo>
                    <a:pt x="4059525" y="3669339"/>
                  </a:lnTo>
                  <a:lnTo>
                    <a:pt x="4059525" y="3667530"/>
                  </a:lnTo>
                  <a:lnTo>
                    <a:pt x="4058288" y="3666102"/>
                  </a:lnTo>
                  <a:lnTo>
                    <a:pt x="4051152" y="3657725"/>
                  </a:lnTo>
                  <a:lnTo>
                    <a:pt x="4048868" y="3652108"/>
                  </a:lnTo>
                  <a:lnTo>
                    <a:pt x="4048012" y="3649919"/>
                  </a:lnTo>
                  <a:lnTo>
                    <a:pt x="4045728" y="3649062"/>
                  </a:lnTo>
                  <a:lnTo>
                    <a:pt x="4036784" y="3645730"/>
                  </a:lnTo>
                  <a:lnTo>
                    <a:pt x="4031265" y="3639066"/>
                  </a:lnTo>
                  <a:lnTo>
                    <a:pt x="4029076" y="3636496"/>
                  </a:lnTo>
                  <a:lnTo>
                    <a:pt x="4025746" y="3637257"/>
                  </a:lnTo>
                  <a:lnTo>
                    <a:pt x="4020608" y="3638495"/>
                  </a:lnTo>
                  <a:lnTo>
                    <a:pt x="4017848" y="3639256"/>
                  </a:lnTo>
                  <a:lnTo>
                    <a:pt x="4016802" y="3641922"/>
                  </a:lnTo>
                  <a:lnTo>
                    <a:pt x="4012520" y="3653155"/>
                  </a:lnTo>
                  <a:lnTo>
                    <a:pt x="3993489" y="3643635"/>
                  </a:lnTo>
                  <a:lnTo>
                    <a:pt x="3991681" y="3642779"/>
                  </a:lnTo>
                  <a:lnTo>
                    <a:pt x="3989778" y="3643255"/>
                  </a:lnTo>
                  <a:lnTo>
                    <a:pt x="3984640" y="3644492"/>
                  </a:lnTo>
                  <a:lnTo>
                    <a:pt x="3982071" y="3645159"/>
                  </a:lnTo>
                  <a:lnTo>
                    <a:pt x="3980929" y="3647634"/>
                  </a:lnTo>
                  <a:lnTo>
                    <a:pt x="3978645" y="3652965"/>
                  </a:lnTo>
                  <a:lnTo>
                    <a:pt x="3972650" y="3652299"/>
                  </a:lnTo>
                  <a:lnTo>
                    <a:pt x="3957616" y="3640780"/>
                  </a:lnTo>
                  <a:lnTo>
                    <a:pt x="3936111" y="3611744"/>
                  </a:lnTo>
                  <a:lnTo>
                    <a:pt x="3936111" y="3611078"/>
                  </a:lnTo>
                  <a:lnTo>
                    <a:pt x="3935446" y="3610506"/>
                  </a:lnTo>
                  <a:lnTo>
                    <a:pt x="3926406" y="3604033"/>
                  </a:lnTo>
                  <a:lnTo>
                    <a:pt x="3924503" y="3602700"/>
                  </a:lnTo>
                  <a:lnTo>
                    <a:pt x="3922124" y="3602700"/>
                  </a:lnTo>
                  <a:lnTo>
                    <a:pt x="3916034" y="3603938"/>
                  </a:lnTo>
                  <a:lnTo>
                    <a:pt x="3933828" y="3171926"/>
                  </a:lnTo>
                  <a:lnTo>
                    <a:pt x="3933828" y="3166500"/>
                  </a:lnTo>
                  <a:lnTo>
                    <a:pt x="3928404" y="3166500"/>
                  </a:lnTo>
                  <a:lnTo>
                    <a:pt x="3732293" y="3158693"/>
                  </a:lnTo>
                  <a:lnTo>
                    <a:pt x="3393357" y="3135846"/>
                  </a:lnTo>
                  <a:lnTo>
                    <a:pt x="3401540" y="3031888"/>
                  </a:lnTo>
                  <a:lnTo>
                    <a:pt x="3525715" y="3042170"/>
                  </a:lnTo>
                  <a:lnTo>
                    <a:pt x="3530473" y="3042170"/>
                  </a:lnTo>
                  <a:lnTo>
                    <a:pt x="3539227" y="3042932"/>
                  </a:lnTo>
                  <a:lnTo>
                    <a:pt x="3549979" y="3043788"/>
                  </a:lnTo>
                  <a:lnTo>
                    <a:pt x="3562159" y="3044836"/>
                  </a:lnTo>
                  <a:lnTo>
                    <a:pt x="3562159" y="3044836"/>
                  </a:lnTo>
                  <a:lnTo>
                    <a:pt x="3562159" y="3044836"/>
                  </a:lnTo>
                  <a:lnTo>
                    <a:pt x="3567583" y="3044836"/>
                  </a:lnTo>
                  <a:lnTo>
                    <a:pt x="3573006" y="3045311"/>
                  </a:lnTo>
                  <a:lnTo>
                    <a:pt x="3573006" y="3045311"/>
                  </a:lnTo>
                  <a:lnTo>
                    <a:pt x="3954666" y="3064351"/>
                  </a:lnTo>
                  <a:lnTo>
                    <a:pt x="3963230" y="3064351"/>
                  </a:lnTo>
                  <a:lnTo>
                    <a:pt x="3993489" y="3065874"/>
                  </a:lnTo>
                  <a:lnTo>
                    <a:pt x="4007857" y="3066541"/>
                  </a:lnTo>
                  <a:lnTo>
                    <a:pt x="4011568" y="3066541"/>
                  </a:lnTo>
                  <a:lnTo>
                    <a:pt x="4014042" y="3066541"/>
                  </a:lnTo>
                  <a:lnTo>
                    <a:pt x="4270956" y="3073014"/>
                  </a:lnTo>
                  <a:lnTo>
                    <a:pt x="4649095" y="3078250"/>
                  </a:lnTo>
                  <a:lnTo>
                    <a:pt x="4891641" y="3075680"/>
                  </a:lnTo>
                  <a:lnTo>
                    <a:pt x="4893544" y="3160788"/>
                  </a:lnTo>
                  <a:cubicBezTo>
                    <a:pt x="4893544" y="3161835"/>
                    <a:pt x="4893544" y="3162882"/>
                    <a:pt x="4893544" y="3163834"/>
                  </a:cubicBezTo>
                  <a:lnTo>
                    <a:pt x="4893544" y="3171926"/>
                  </a:lnTo>
                  <a:cubicBezTo>
                    <a:pt x="4893544" y="3174686"/>
                    <a:pt x="4893544" y="3177162"/>
                    <a:pt x="4893544" y="3179161"/>
                  </a:cubicBezTo>
                  <a:lnTo>
                    <a:pt x="4893544" y="3179732"/>
                  </a:lnTo>
                  <a:lnTo>
                    <a:pt x="4892783" y="3179732"/>
                  </a:lnTo>
                  <a:lnTo>
                    <a:pt x="4893734" y="3185444"/>
                  </a:lnTo>
                  <a:lnTo>
                    <a:pt x="4893734" y="3185444"/>
                  </a:lnTo>
                  <a:lnTo>
                    <a:pt x="4893734" y="3190585"/>
                  </a:lnTo>
                  <a:lnTo>
                    <a:pt x="4894401" y="3190585"/>
                  </a:lnTo>
                  <a:lnTo>
                    <a:pt x="4930749" y="3435721"/>
                  </a:lnTo>
                  <a:lnTo>
                    <a:pt x="4928180" y="3826036"/>
                  </a:lnTo>
                  <a:lnTo>
                    <a:pt x="4924564" y="3826036"/>
                  </a:lnTo>
                  <a:lnTo>
                    <a:pt x="4920568" y="3824037"/>
                  </a:lnTo>
                  <a:lnTo>
                    <a:pt x="4915429" y="3821467"/>
                  </a:lnTo>
                  <a:lnTo>
                    <a:pt x="4911148" y="3819372"/>
                  </a:lnTo>
                  <a:lnTo>
                    <a:pt x="4909530" y="3821657"/>
                  </a:lnTo>
                  <a:lnTo>
                    <a:pt x="4909530" y="3821181"/>
                  </a:lnTo>
                  <a:lnTo>
                    <a:pt x="4904867" y="3816516"/>
                  </a:lnTo>
                  <a:lnTo>
                    <a:pt x="4903345" y="3818706"/>
                  </a:lnTo>
                  <a:lnTo>
                    <a:pt x="4901251" y="3818706"/>
                  </a:lnTo>
                  <a:lnTo>
                    <a:pt x="4894020" y="3817754"/>
                  </a:lnTo>
                  <a:lnTo>
                    <a:pt x="4898206" y="3813565"/>
                  </a:lnTo>
                  <a:lnTo>
                    <a:pt x="4887740" y="3813565"/>
                  </a:lnTo>
                  <a:lnTo>
                    <a:pt x="4888977" y="3808329"/>
                  </a:lnTo>
                  <a:lnTo>
                    <a:pt x="4878224" y="3808329"/>
                  </a:lnTo>
                  <a:lnTo>
                    <a:pt x="4877083" y="3806140"/>
                  </a:lnTo>
                  <a:lnTo>
                    <a:pt x="4872325" y="3808139"/>
                  </a:lnTo>
                  <a:lnTo>
                    <a:pt x="4864808" y="3806235"/>
                  </a:lnTo>
                  <a:close/>
                  <a:moveTo>
                    <a:pt x="5560569" y="3975308"/>
                  </a:moveTo>
                  <a:lnTo>
                    <a:pt x="5559427" y="3974737"/>
                  </a:lnTo>
                  <a:lnTo>
                    <a:pt x="5559427" y="3974737"/>
                  </a:lnTo>
                  <a:lnTo>
                    <a:pt x="5561996" y="3968739"/>
                  </a:lnTo>
                  <a:lnTo>
                    <a:pt x="5561996" y="3974832"/>
                  </a:lnTo>
                  <a:close/>
                  <a:moveTo>
                    <a:pt x="5571416" y="3790241"/>
                  </a:moveTo>
                  <a:lnTo>
                    <a:pt x="5563423" y="3791765"/>
                  </a:lnTo>
                  <a:lnTo>
                    <a:pt x="5562377" y="3787766"/>
                  </a:lnTo>
                  <a:lnTo>
                    <a:pt x="5569132" y="3785958"/>
                  </a:lnTo>
                  <a:lnTo>
                    <a:pt x="5575318" y="3789480"/>
                  </a:lnTo>
                  <a:close/>
                  <a:moveTo>
                    <a:pt x="5603388" y="3701040"/>
                  </a:moveTo>
                  <a:lnTo>
                    <a:pt x="5597108" y="3701040"/>
                  </a:lnTo>
                  <a:lnTo>
                    <a:pt x="5593587" y="3698946"/>
                  </a:lnTo>
                  <a:lnTo>
                    <a:pt x="5592636" y="3696376"/>
                  </a:lnTo>
                  <a:lnTo>
                    <a:pt x="5592636" y="3695614"/>
                  </a:lnTo>
                  <a:lnTo>
                    <a:pt x="5604435" y="3701040"/>
                  </a:lnTo>
                  <a:close/>
                  <a:moveTo>
                    <a:pt x="5661812" y="3570428"/>
                  </a:moveTo>
                  <a:lnTo>
                    <a:pt x="5664001" y="3570428"/>
                  </a:lnTo>
                  <a:lnTo>
                    <a:pt x="5661812" y="3573569"/>
                  </a:lnTo>
                  <a:close/>
                  <a:moveTo>
                    <a:pt x="5680177" y="3528255"/>
                  </a:moveTo>
                  <a:lnTo>
                    <a:pt x="5680177" y="3525018"/>
                  </a:lnTo>
                  <a:lnTo>
                    <a:pt x="5679701" y="3521210"/>
                  </a:lnTo>
                  <a:lnTo>
                    <a:pt x="5675799" y="3520448"/>
                  </a:lnTo>
                  <a:lnTo>
                    <a:pt x="5669424" y="3519116"/>
                  </a:lnTo>
                  <a:lnTo>
                    <a:pt x="5665332" y="3518259"/>
                  </a:lnTo>
                  <a:lnTo>
                    <a:pt x="5663430" y="3522067"/>
                  </a:lnTo>
                  <a:lnTo>
                    <a:pt x="5660860" y="3527207"/>
                  </a:lnTo>
                  <a:lnTo>
                    <a:pt x="5659528" y="3529778"/>
                  </a:lnTo>
                  <a:lnTo>
                    <a:pt x="5660956" y="3532348"/>
                  </a:lnTo>
                  <a:lnTo>
                    <a:pt x="5665047" y="3539488"/>
                  </a:lnTo>
                  <a:lnTo>
                    <a:pt x="5665047" y="3540345"/>
                  </a:lnTo>
                  <a:lnTo>
                    <a:pt x="5663049" y="3537108"/>
                  </a:lnTo>
                  <a:lnTo>
                    <a:pt x="5658767" y="3538727"/>
                  </a:lnTo>
                  <a:lnTo>
                    <a:pt x="5652296" y="3541297"/>
                  </a:lnTo>
                  <a:lnTo>
                    <a:pt x="5648015" y="3543010"/>
                  </a:lnTo>
                  <a:lnTo>
                    <a:pt x="5648966" y="3547580"/>
                  </a:lnTo>
                  <a:lnTo>
                    <a:pt x="5652106" y="3562336"/>
                  </a:lnTo>
                  <a:lnTo>
                    <a:pt x="5649061" y="3561384"/>
                  </a:lnTo>
                  <a:lnTo>
                    <a:pt x="5647729" y="3567096"/>
                  </a:lnTo>
                  <a:lnTo>
                    <a:pt x="5643828" y="3583946"/>
                  </a:lnTo>
                  <a:lnTo>
                    <a:pt x="5643257" y="3586326"/>
                  </a:lnTo>
                  <a:lnTo>
                    <a:pt x="5644779" y="3588420"/>
                  </a:lnTo>
                  <a:lnTo>
                    <a:pt x="5653724" y="3600320"/>
                  </a:lnTo>
                  <a:lnTo>
                    <a:pt x="5646302" y="3608602"/>
                  </a:lnTo>
                  <a:lnTo>
                    <a:pt x="5644589" y="3610506"/>
                  </a:lnTo>
                  <a:lnTo>
                    <a:pt x="5644589" y="3613077"/>
                  </a:lnTo>
                  <a:lnTo>
                    <a:pt x="5646778" y="3627261"/>
                  </a:lnTo>
                  <a:lnTo>
                    <a:pt x="5637833" y="3636781"/>
                  </a:lnTo>
                  <a:lnTo>
                    <a:pt x="5637833" y="3635068"/>
                  </a:lnTo>
                  <a:lnTo>
                    <a:pt x="5632410" y="3636210"/>
                  </a:lnTo>
                  <a:lnTo>
                    <a:pt x="5619469" y="3638780"/>
                  </a:lnTo>
                  <a:lnTo>
                    <a:pt x="5614521" y="3639828"/>
                  </a:lnTo>
                  <a:lnTo>
                    <a:pt x="5615187" y="3644873"/>
                  </a:lnTo>
                  <a:lnTo>
                    <a:pt x="5616709" y="3656678"/>
                  </a:lnTo>
                  <a:lnTo>
                    <a:pt x="5614996" y="3655916"/>
                  </a:lnTo>
                  <a:lnTo>
                    <a:pt x="5609287" y="3653441"/>
                  </a:lnTo>
                  <a:lnTo>
                    <a:pt x="5607575" y="3659438"/>
                  </a:lnTo>
                  <a:lnTo>
                    <a:pt x="5603293" y="3674289"/>
                  </a:lnTo>
                  <a:lnTo>
                    <a:pt x="5602246" y="3674289"/>
                  </a:lnTo>
                  <a:lnTo>
                    <a:pt x="5593777" y="3669054"/>
                  </a:lnTo>
                  <a:lnTo>
                    <a:pt x="5584262" y="3662961"/>
                  </a:lnTo>
                  <a:lnTo>
                    <a:pt x="5585689" y="3674289"/>
                  </a:lnTo>
                  <a:lnTo>
                    <a:pt x="5586926" y="3683809"/>
                  </a:lnTo>
                  <a:lnTo>
                    <a:pt x="5586165" y="3685237"/>
                  </a:lnTo>
                  <a:lnTo>
                    <a:pt x="5582359" y="3692948"/>
                  </a:lnTo>
                  <a:lnTo>
                    <a:pt x="5581217" y="3695138"/>
                  </a:lnTo>
                  <a:lnTo>
                    <a:pt x="5582168" y="3697423"/>
                  </a:lnTo>
                  <a:lnTo>
                    <a:pt x="5584738" y="3703896"/>
                  </a:lnTo>
                  <a:lnTo>
                    <a:pt x="5585404" y="3705610"/>
                  </a:lnTo>
                  <a:lnTo>
                    <a:pt x="5586926" y="3706562"/>
                  </a:lnTo>
                  <a:lnTo>
                    <a:pt x="5593396" y="3710370"/>
                  </a:lnTo>
                  <a:lnTo>
                    <a:pt x="5594729" y="3711131"/>
                  </a:lnTo>
                  <a:lnTo>
                    <a:pt x="5597489" y="3711131"/>
                  </a:lnTo>
                  <a:lnTo>
                    <a:pt x="5596727" y="3715415"/>
                  </a:lnTo>
                  <a:lnTo>
                    <a:pt x="5588639" y="3717224"/>
                  </a:lnTo>
                  <a:lnTo>
                    <a:pt x="5586641" y="3717224"/>
                  </a:lnTo>
                  <a:lnTo>
                    <a:pt x="5585404" y="3718842"/>
                  </a:lnTo>
                  <a:lnTo>
                    <a:pt x="5581502" y="3723983"/>
                  </a:lnTo>
                  <a:lnTo>
                    <a:pt x="5580171" y="3725792"/>
                  </a:lnTo>
                  <a:lnTo>
                    <a:pt x="5580171" y="3726553"/>
                  </a:lnTo>
                  <a:lnTo>
                    <a:pt x="5578077" y="3727125"/>
                  </a:lnTo>
                  <a:lnTo>
                    <a:pt x="5575032" y="3727886"/>
                  </a:lnTo>
                  <a:lnTo>
                    <a:pt x="5570560" y="3725221"/>
                  </a:lnTo>
                  <a:lnTo>
                    <a:pt x="5567610" y="3723412"/>
                  </a:lnTo>
                  <a:lnTo>
                    <a:pt x="5564756" y="3725316"/>
                  </a:lnTo>
                  <a:lnTo>
                    <a:pt x="5560854" y="3727886"/>
                  </a:lnTo>
                  <a:lnTo>
                    <a:pt x="5555050" y="3731790"/>
                  </a:lnTo>
                  <a:lnTo>
                    <a:pt x="5560188" y="3736454"/>
                  </a:lnTo>
                  <a:lnTo>
                    <a:pt x="5571797" y="3747021"/>
                  </a:lnTo>
                  <a:lnTo>
                    <a:pt x="5566468" y="3763015"/>
                  </a:lnTo>
                  <a:lnTo>
                    <a:pt x="5565421" y="3766061"/>
                  </a:lnTo>
                  <a:lnTo>
                    <a:pt x="5567610" y="3768441"/>
                  </a:lnTo>
                  <a:lnTo>
                    <a:pt x="5572844" y="3774058"/>
                  </a:lnTo>
                  <a:lnTo>
                    <a:pt x="5571036" y="3773106"/>
                  </a:lnTo>
                  <a:lnTo>
                    <a:pt x="5568847" y="3773677"/>
                  </a:lnTo>
                  <a:lnTo>
                    <a:pt x="5553813" y="3778437"/>
                  </a:lnTo>
                  <a:lnTo>
                    <a:pt x="5548484" y="3779865"/>
                  </a:lnTo>
                  <a:lnTo>
                    <a:pt x="5549912" y="3785101"/>
                  </a:lnTo>
                  <a:lnTo>
                    <a:pt x="5551529" y="3790908"/>
                  </a:lnTo>
                  <a:lnTo>
                    <a:pt x="5549912" y="3791860"/>
                  </a:lnTo>
                  <a:lnTo>
                    <a:pt x="5540397" y="3797001"/>
                  </a:lnTo>
                  <a:lnTo>
                    <a:pt x="5536971" y="3798904"/>
                  </a:lnTo>
                  <a:lnTo>
                    <a:pt x="5537732" y="3802808"/>
                  </a:lnTo>
                  <a:lnTo>
                    <a:pt x="5539064" y="3809281"/>
                  </a:lnTo>
                  <a:lnTo>
                    <a:pt x="5539540" y="3811566"/>
                  </a:lnTo>
                  <a:lnTo>
                    <a:pt x="5541538" y="3812803"/>
                  </a:lnTo>
                  <a:lnTo>
                    <a:pt x="5549912" y="3818135"/>
                  </a:lnTo>
                  <a:lnTo>
                    <a:pt x="5549912" y="3819372"/>
                  </a:lnTo>
                  <a:lnTo>
                    <a:pt x="5548294" y="3822990"/>
                  </a:lnTo>
                  <a:lnTo>
                    <a:pt x="5540682" y="3822133"/>
                  </a:lnTo>
                  <a:lnTo>
                    <a:pt x="5533260" y="3821276"/>
                  </a:lnTo>
                  <a:lnTo>
                    <a:pt x="5534782" y="3828606"/>
                  </a:lnTo>
                  <a:lnTo>
                    <a:pt x="5536115" y="3835080"/>
                  </a:lnTo>
                  <a:lnTo>
                    <a:pt x="5536115" y="3836698"/>
                  </a:lnTo>
                  <a:lnTo>
                    <a:pt x="5537256" y="3837841"/>
                  </a:lnTo>
                  <a:lnTo>
                    <a:pt x="5543441" y="3844029"/>
                  </a:lnTo>
                  <a:lnTo>
                    <a:pt x="5536400" y="3857261"/>
                  </a:lnTo>
                  <a:lnTo>
                    <a:pt x="5531357" y="3866781"/>
                  </a:lnTo>
                  <a:lnTo>
                    <a:pt x="5540111" y="3865639"/>
                  </a:lnTo>
                  <a:lnTo>
                    <a:pt x="5543251" y="3869732"/>
                  </a:lnTo>
                  <a:lnTo>
                    <a:pt x="5547057" y="3874873"/>
                  </a:lnTo>
                  <a:lnTo>
                    <a:pt x="5548675" y="3877063"/>
                  </a:lnTo>
                  <a:lnTo>
                    <a:pt x="5556953" y="3877063"/>
                  </a:lnTo>
                  <a:lnTo>
                    <a:pt x="5554193" y="3883727"/>
                  </a:lnTo>
                  <a:lnTo>
                    <a:pt x="5553147" y="3886107"/>
                  </a:lnTo>
                  <a:lnTo>
                    <a:pt x="5554384" y="3888487"/>
                  </a:lnTo>
                  <a:lnTo>
                    <a:pt x="5563423" y="3905242"/>
                  </a:lnTo>
                  <a:lnTo>
                    <a:pt x="5565421" y="3908859"/>
                  </a:lnTo>
                  <a:lnTo>
                    <a:pt x="5565421" y="3923139"/>
                  </a:lnTo>
                  <a:lnTo>
                    <a:pt x="5564756" y="3923615"/>
                  </a:lnTo>
                  <a:lnTo>
                    <a:pt x="5557238" y="3920759"/>
                  </a:lnTo>
                  <a:lnTo>
                    <a:pt x="5554670" y="3919807"/>
                  </a:lnTo>
                  <a:lnTo>
                    <a:pt x="5553813" y="3921235"/>
                  </a:lnTo>
                  <a:lnTo>
                    <a:pt x="5549912" y="3923805"/>
                  </a:lnTo>
                  <a:lnTo>
                    <a:pt x="5546772" y="3925995"/>
                  </a:lnTo>
                  <a:lnTo>
                    <a:pt x="5547723" y="3929708"/>
                  </a:lnTo>
                  <a:lnTo>
                    <a:pt x="5548960" y="3934848"/>
                  </a:lnTo>
                  <a:lnTo>
                    <a:pt x="5548960" y="3936848"/>
                  </a:lnTo>
                  <a:lnTo>
                    <a:pt x="5550577" y="3937990"/>
                  </a:lnTo>
                  <a:lnTo>
                    <a:pt x="5560093" y="3945035"/>
                  </a:lnTo>
                  <a:lnTo>
                    <a:pt x="5556763" y="3945701"/>
                  </a:lnTo>
                  <a:lnTo>
                    <a:pt x="5556001" y="3949223"/>
                  </a:lnTo>
                  <a:lnTo>
                    <a:pt x="5556001" y="3951603"/>
                  </a:lnTo>
                  <a:lnTo>
                    <a:pt x="5391291" y="3959124"/>
                  </a:lnTo>
                  <a:lnTo>
                    <a:pt x="5023904" y="3968073"/>
                  </a:lnTo>
                  <a:cubicBezTo>
                    <a:pt x="5023904" y="3963122"/>
                    <a:pt x="5023904" y="3955316"/>
                    <a:pt x="5023428" y="3945987"/>
                  </a:cubicBezTo>
                  <a:lnTo>
                    <a:pt x="5023428" y="3938466"/>
                  </a:lnTo>
                  <a:cubicBezTo>
                    <a:pt x="5023428" y="3929517"/>
                    <a:pt x="5023428" y="3919426"/>
                    <a:pt x="5022858" y="3909906"/>
                  </a:cubicBezTo>
                  <a:lnTo>
                    <a:pt x="5022382" y="3887534"/>
                  </a:lnTo>
                  <a:cubicBezTo>
                    <a:pt x="5022382" y="3884012"/>
                    <a:pt x="5022382" y="3880680"/>
                    <a:pt x="5022382" y="3877539"/>
                  </a:cubicBezTo>
                  <a:lnTo>
                    <a:pt x="5022382" y="3874207"/>
                  </a:lnTo>
                  <a:cubicBezTo>
                    <a:pt x="5022382" y="3871351"/>
                    <a:pt x="5022382" y="3868685"/>
                    <a:pt x="5022382" y="3866305"/>
                  </a:cubicBezTo>
                  <a:lnTo>
                    <a:pt x="5022382" y="3858975"/>
                  </a:lnTo>
                  <a:cubicBezTo>
                    <a:pt x="5022382" y="3854501"/>
                    <a:pt x="5022382" y="3851835"/>
                    <a:pt x="5022382" y="3851835"/>
                  </a:cubicBezTo>
                  <a:lnTo>
                    <a:pt x="5022382" y="3848694"/>
                  </a:lnTo>
                  <a:lnTo>
                    <a:pt x="5019717" y="3847170"/>
                  </a:lnTo>
                  <a:lnTo>
                    <a:pt x="5010678" y="3842029"/>
                  </a:lnTo>
                  <a:lnTo>
                    <a:pt x="5008680" y="3840792"/>
                  </a:lnTo>
                  <a:lnTo>
                    <a:pt x="5006396" y="3841554"/>
                  </a:lnTo>
                  <a:lnTo>
                    <a:pt x="4999259" y="3843648"/>
                  </a:lnTo>
                  <a:lnTo>
                    <a:pt x="4999259" y="3843077"/>
                  </a:lnTo>
                  <a:lnTo>
                    <a:pt x="4998023" y="3837079"/>
                  </a:lnTo>
                  <a:lnTo>
                    <a:pt x="4992218" y="3838983"/>
                  </a:lnTo>
                  <a:lnTo>
                    <a:pt x="4984415" y="3841554"/>
                  </a:lnTo>
                  <a:lnTo>
                    <a:pt x="4984415" y="3841554"/>
                  </a:lnTo>
                  <a:lnTo>
                    <a:pt x="4982322" y="3840411"/>
                  </a:lnTo>
                  <a:lnTo>
                    <a:pt x="4978802" y="3838697"/>
                  </a:lnTo>
                  <a:lnTo>
                    <a:pt x="4976803" y="3840697"/>
                  </a:lnTo>
                  <a:lnTo>
                    <a:pt x="4975852" y="3836223"/>
                  </a:lnTo>
                  <a:lnTo>
                    <a:pt x="4969096" y="3840792"/>
                  </a:lnTo>
                  <a:lnTo>
                    <a:pt x="4965195" y="3843362"/>
                  </a:lnTo>
                  <a:lnTo>
                    <a:pt x="4965195" y="3843362"/>
                  </a:lnTo>
                  <a:lnTo>
                    <a:pt x="4964053" y="3842506"/>
                  </a:lnTo>
                  <a:lnTo>
                    <a:pt x="4971760" y="3830891"/>
                  </a:lnTo>
                  <a:lnTo>
                    <a:pt x="4953301" y="3840411"/>
                  </a:lnTo>
                  <a:lnTo>
                    <a:pt x="4948733" y="3842791"/>
                  </a:lnTo>
                  <a:lnTo>
                    <a:pt x="4946640" y="3840982"/>
                  </a:lnTo>
                  <a:lnTo>
                    <a:pt x="4948067" y="3836794"/>
                  </a:lnTo>
                  <a:lnTo>
                    <a:pt x="4950446" y="3829558"/>
                  </a:lnTo>
                  <a:lnTo>
                    <a:pt x="4940931" y="3829558"/>
                  </a:lnTo>
                  <a:lnTo>
                    <a:pt x="4943499" y="3434865"/>
                  </a:lnTo>
                  <a:lnTo>
                    <a:pt x="4943499" y="3434008"/>
                  </a:lnTo>
                  <a:lnTo>
                    <a:pt x="4906961" y="3192203"/>
                  </a:lnTo>
                  <a:lnTo>
                    <a:pt x="5344666" y="3179542"/>
                  </a:lnTo>
                  <a:lnTo>
                    <a:pt x="5527931" y="3170498"/>
                  </a:lnTo>
                  <a:lnTo>
                    <a:pt x="5699207" y="3159074"/>
                  </a:lnTo>
                  <a:lnTo>
                    <a:pt x="5705487" y="3168023"/>
                  </a:lnTo>
                  <a:lnTo>
                    <a:pt x="5705487" y="3177543"/>
                  </a:lnTo>
                  <a:lnTo>
                    <a:pt x="5708913" y="3178971"/>
                  </a:lnTo>
                  <a:lnTo>
                    <a:pt x="5718428" y="3182683"/>
                  </a:lnTo>
                  <a:lnTo>
                    <a:pt x="5718428" y="3197439"/>
                  </a:lnTo>
                  <a:lnTo>
                    <a:pt x="5712338" y="3203627"/>
                  </a:lnTo>
                  <a:lnTo>
                    <a:pt x="5711387" y="3204484"/>
                  </a:lnTo>
                  <a:lnTo>
                    <a:pt x="5711387" y="3205721"/>
                  </a:lnTo>
                  <a:lnTo>
                    <a:pt x="5708151" y="3215241"/>
                  </a:lnTo>
                  <a:lnTo>
                    <a:pt x="5693117" y="3224761"/>
                  </a:lnTo>
                  <a:lnTo>
                    <a:pt x="5690453" y="3226380"/>
                  </a:lnTo>
                  <a:lnTo>
                    <a:pt x="5690453" y="3234376"/>
                  </a:lnTo>
                  <a:lnTo>
                    <a:pt x="5678559" y="3243039"/>
                  </a:lnTo>
                  <a:lnTo>
                    <a:pt x="5677417" y="3243896"/>
                  </a:lnTo>
                  <a:lnTo>
                    <a:pt x="5676751" y="3245134"/>
                  </a:lnTo>
                  <a:lnTo>
                    <a:pt x="5665238" y="3269695"/>
                  </a:lnTo>
                  <a:lnTo>
                    <a:pt x="5661146" y="3278263"/>
                  </a:lnTo>
                  <a:lnTo>
                    <a:pt x="5670661" y="3277406"/>
                  </a:lnTo>
                  <a:lnTo>
                    <a:pt x="5784845" y="3267886"/>
                  </a:lnTo>
                  <a:lnTo>
                    <a:pt x="5786177" y="3272551"/>
                  </a:lnTo>
                  <a:lnTo>
                    <a:pt x="5786653" y="3274265"/>
                  </a:lnTo>
                  <a:lnTo>
                    <a:pt x="5787985" y="3275312"/>
                  </a:lnTo>
                  <a:lnTo>
                    <a:pt x="5790839" y="3277597"/>
                  </a:lnTo>
                  <a:lnTo>
                    <a:pt x="5787509" y="3276264"/>
                  </a:lnTo>
                  <a:lnTo>
                    <a:pt x="5784940" y="3278834"/>
                  </a:lnTo>
                  <a:lnTo>
                    <a:pt x="5779802" y="3283975"/>
                  </a:lnTo>
                  <a:lnTo>
                    <a:pt x="5776186" y="3287688"/>
                  </a:lnTo>
                  <a:lnTo>
                    <a:pt x="5779611" y="3291495"/>
                  </a:lnTo>
                  <a:lnTo>
                    <a:pt x="5785987" y="3298445"/>
                  </a:lnTo>
                  <a:lnTo>
                    <a:pt x="5783418" y="3299968"/>
                  </a:lnTo>
                  <a:lnTo>
                    <a:pt x="5777043" y="3303871"/>
                  </a:lnTo>
                  <a:lnTo>
                    <a:pt x="5774949" y="3305109"/>
                  </a:lnTo>
                  <a:lnTo>
                    <a:pt x="5774949" y="3307394"/>
                  </a:lnTo>
                  <a:lnTo>
                    <a:pt x="5773998" y="3312249"/>
                  </a:lnTo>
                  <a:lnTo>
                    <a:pt x="5772475" y="3313772"/>
                  </a:lnTo>
                  <a:lnTo>
                    <a:pt x="5758773" y="3315962"/>
                  </a:lnTo>
                  <a:lnTo>
                    <a:pt x="5757346" y="3315962"/>
                  </a:lnTo>
                  <a:lnTo>
                    <a:pt x="5756204" y="3316818"/>
                  </a:lnTo>
                  <a:lnTo>
                    <a:pt x="5749734" y="3322054"/>
                  </a:lnTo>
                  <a:lnTo>
                    <a:pt x="5746879" y="3324339"/>
                  </a:lnTo>
                  <a:lnTo>
                    <a:pt x="5747926" y="3327861"/>
                  </a:lnTo>
                  <a:lnTo>
                    <a:pt x="5751827" y="3340808"/>
                  </a:lnTo>
                  <a:lnTo>
                    <a:pt x="5752493" y="3343093"/>
                  </a:lnTo>
                  <a:lnTo>
                    <a:pt x="5754681" y="3344140"/>
                  </a:lnTo>
                  <a:lnTo>
                    <a:pt x="5758868" y="3346235"/>
                  </a:lnTo>
                  <a:lnTo>
                    <a:pt x="5750399" y="3351280"/>
                  </a:lnTo>
                  <a:lnTo>
                    <a:pt x="5747735" y="3352898"/>
                  </a:lnTo>
                  <a:lnTo>
                    <a:pt x="5747735" y="3359563"/>
                  </a:lnTo>
                  <a:lnTo>
                    <a:pt x="5745357" y="3360895"/>
                  </a:lnTo>
                  <a:lnTo>
                    <a:pt x="5735841" y="3366131"/>
                  </a:lnTo>
                  <a:lnTo>
                    <a:pt x="5732606" y="3367940"/>
                  </a:lnTo>
                  <a:lnTo>
                    <a:pt x="5733082" y="3371558"/>
                  </a:lnTo>
                  <a:lnTo>
                    <a:pt x="5734414" y="3380601"/>
                  </a:lnTo>
                  <a:lnTo>
                    <a:pt x="5734414" y="3381363"/>
                  </a:lnTo>
                  <a:lnTo>
                    <a:pt x="5732416" y="3376889"/>
                  </a:lnTo>
                  <a:lnTo>
                    <a:pt x="5726802" y="3382505"/>
                  </a:lnTo>
                  <a:lnTo>
                    <a:pt x="5712624" y="3396690"/>
                  </a:lnTo>
                  <a:lnTo>
                    <a:pt x="5710340" y="3398975"/>
                  </a:lnTo>
                  <a:lnTo>
                    <a:pt x="5711196" y="3402021"/>
                  </a:lnTo>
                  <a:lnTo>
                    <a:pt x="5713861" y="3411541"/>
                  </a:lnTo>
                  <a:lnTo>
                    <a:pt x="5715383" y="3416967"/>
                  </a:lnTo>
                  <a:lnTo>
                    <a:pt x="5720712" y="3415159"/>
                  </a:lnTo>
                  <a:lnTo>
                    <a:pt x="5723947" y="3414206"/>
                  </a:lnTo>
                  <a:lnTo>
                    <a:pt x="5723947" y="3420109"/>
                  </a:lnTo>
                  <a:lnTo>
                    <a:pt x="5718809" y="3421537"/>
                  </a:lnTo>
                  <a:lnTo>
                    <a:pt x="5715764" y="3422489"/>
                  </a:lnTo>
                  <a:lnTo>
                    <a:pt x="5715003" y="3425535"/>
                  </a:lnTo>
                  <a:lnTo>
                    <a:pt x="5713766" y="3430676"/>
                  </a:lnTo>
                  <a:lnTo>
                    <a:pt x="5713195" y="3432961"/>
                  </a:lnTo>
                  <a:lnTo>
                    <a:pt x="5714527" y="3434960"/>
                  </a:lnTo>
                  <a:lnTo>
                    <a:pt x="5717096" y="3438863"/>
                  </a:lnTo>
                  <a:lnTo>
                    <a:pt x="5718714" y="3441338"/>
                  </a:lnTo>
                  <a:lnTo>
                    <a:pt x="5728990" y="3441338"/>
                  </a:lnTo>
                  <a:lnTo>
                    <a:pt x="5729656" y="3441338"/>
                  </a:lnTo>
                  <a:lnTo>
                    <a:pt x="5733558" y="3461044"/>
                  </a:lnTo>
                  <a:lnTo>
                    <a:pt x="5718238" y="3461044"/>
                  </a:lnTo>
                  <a:lnTo>
                    <a:pt x="5716715" y="3463996"/>
                  </a:lnTo>
                  <a:lnTo>
                    <a:pt x="5714146" y="3469136"/>
                  </a:lnTo>
                  <a:lnTo>
                    <a:pt x="5713099" y="3471421"/>
                  </a:lnTo>
                  <a:lnTo>
                    <a:pt x="5713956" y="3473611"/>
                  </a:lnTo>
                  <a:lnTo>
                    <a:pt x="5715764" y="3477990"/>
                  </a:lnTo>
                  <a:lnTo>
                    <a:pt x="5714241" y="3481417"/>
                  </a:lnTo>
                  <a:lnTo>
                    <a:pt x="5700063" y="3480370"/>
                  </a:lnTo>
                  <a:lnTo>
                    <a:pt x="5695401" y="3480370"/>
                  </a:lnTo>
                  <a:lnTo>
                    <a:pt x="5694354" y="3484939"/>
                  </a:lnTo>
                  <a:lnTo>
                    <a:pt x="5692642" y="3492555"/>
                  </a:lnTo>
                  <a:lnTo>
                    <a:pt x="5690263" y="3492555"/>
                  </a:lnTo>
                  <a:lnTo>
                    <a:pt x="5691499" y="3497601"/>
                  </a:lnTo>
                  <a:lnTo>
                    <a:pt x="5690168" y="3503503"/>
                  </a:lnTo>
                  <a:lnTo>
                    <a:pt x="5692927" y="3503503"/>
                  </a:lnTo>
                  <a:lnTo>
                    <a:pt x="5692927" y="3504265"/>
                  </a:lnTo>
                  <a:lnTo>
                    <a:pt x="5693403" y="3506264"/>
                  </a:lnTo>
                  <a:lnTo>
                    <a:pt x="5695211" y="3507406"/>
                  </a:lnTo>
                  <a:lnTo>
                    <a:pt x="5703584" y="3513023"/>
                  </a:lnTo>
                  <a:lnTo>
                    <a:pt x="5696923" y="3519687"/>
                  </a:lnTo>
                  <a:lnTo>
                    <a:pt x="5695306" y="3521305"/>
                  </a:lnTo>
                  <a:lnTo>
                    <a:pt x="5695306" y="3524827"/>
                  </a:lnTo>
                  <a:lnTo>
                    <a:pt x="5693974" y="3524827"/>
                  </a:lnTo>
                  <a:lnTo>
                    <a:pt x="5692451" y="3524827"/>
                  </a:lnTo>
                  <a:lnTo>
                    <a:pt x="5690929" y="3525399"/>
                  </a:lnTo>
                  <a:close/>
                  <a:moveTo>
                    <a:pt x="5737269" y="3392121"/>
                  </a:moveTo>
                  <a:lnTo>
                    <a:pt x="5733653" y="3384029"/>
                  </a:lnTo>
                  <a:lnTo>
                    <a:pt x="5732891" y="3382410"/>
                  </a:lnTo>
                  <a:lnTo>
                    <a:pt x="5732891" y="3382410"/>
                  </a:lnTo>
                  <a:lnTo>
                    <a:pt x="5738125" y="3391073"/>
                  </a:lnTo>
                  <a:close/>
                  <a:moveTo>
                    <a:pt x="6933536" y="3016181"/>
                  </a:moveTo>
                  <a:lnTo>
                    <a:pt x="6944383" y="3017418"/>
                  </a:lnTo>
                  <a:lnTo>
                    <a:pt x="6945810" y="3017418"/>
                  </a:lnTo>
                  <a:lnTo>
                    <a:pt x="7108428" y="2994190"/>
                  </a:lnTo>
                  <a:lnTo>
                    <a:pt x="7174273" y="2983908"/>
                  </a:lnTo>
                  <a:lnTo>
                    <a:pt x="7177889" y="2983337"/>
                  </a:lnTo>
                  <a:lnTo>
                    <a:pt x="7178746" y="2979815"/>
                  </a:lnTo>
                  <a:lnTo>
                    <a:pt x="7178746" y="2978387"/>
                  </a:lnTo>
                  <a:lnTo>
                    <a:pt x="7214524" y="2974484"/>
                  </a:lnTo>
                  <a:lnTo>
                    <a:pt x="7211859" y="2981719"/>
                  </a:lnTo>
                  <a:lnTo>
                    <a:pt x="7211383" y="2982956"/>
                  </a:lnTo>
                  <a:lnTo>
                    <a:pt x="7211383" y="2984099"/>
                  </a:lnTo>
                  <a:lnTo>
                    <a:pt x="7212621" y="2998759"/>
                  </a:lnTo>
                  <a:lnTo>
                    <a:pt x="7207672" y="3019894"/>
                  </a:lnTo>
                  <a:lnTo>
                    <a:pt x="7207101" y="3022369"/>
                  </a:lnTo>
                  <a:lnTo>
                    <a:pt x="7208624" y="3024368"/>
                  </a:lnTo>
                  <a:lnTo>
                    <a:pt x="7210717" y="3027224"/>
                  </a:lnTo>
                  <a:lnTo>
                    <a:pt x="7199394" y="3028652"/>
                  </a:lnTo>
                  <a:lnTo>
                    <a:pt x="7197681" y="3028652"/>
                  </a:lnTo>
                  <a:lnTo>
                    <a:pt x="7196444" y="3029794"/>
                  </a:lnTo>
                  <a:lnTo>
                    <a:pt x="7183504" y="3041408"/>
                  </a:lnTo>
                  <a:lnTo>
                    <a:pt x="7182552" y="3042170"/>
                  </a:lnTo>
                  <a:lnTo>
                    <a:pt x="7182552" y="3043408"/>
                  </a:lnTo>
                  <a:lnTo>
                    <a:pt x="7165329" y="3085390"/>
                  </a:lnTo>
                  <a:lnTo>
                    <a:pt x="7158383" y="3088817"/>
                  </a:lnTo>
                  <a:lnTo>
                    <a:pt x="7154672" y="3083582"/>
                  </a:lnTo>
                  <a:lnTo>
                    <a:pt x="7153245" y="3081677"/>
                  </a:lnTo>
                  <a:lnTo>
                    <a:pt x="7150961" y="3081677"/>
                  </a:lnTo>
                  <a:lnTo>
                    <a:pt x="7141445" y="3080345"/>
                  </a:lnTo>
                  <a:lnTo>
                    <a:pt x="7139448" y="3080345"/>
                  </a:lnTo>
                  <a:lnTo>
                    <a:pt x="7137640" y="3081487"/>
                  </a:lnTo>
                  <a:lnTo>
                    <a:pt x="7127078" y="3088532"/>
                  </a:lnTo>
                  <a:lnTo>
                    <a:pt x="7119275" y="3089674"/>
                  </a:lnTo>
                  <a:lnTo>
                    <a:pt x="7117752" y="3089674"/>
                  </a:lnTo>
                  <a:lnTo>
                    <a:pt x="7116611" y="3090626"/>
                  </a:lnTo>
                  <a:lnTo>
                    <a:pt x="7104812" y="3100622"/>
                  </a:lnTo>
                  <a:lnTo>
                    <a:pt x="7103860" y="3101384"/>
                  </a:lnTo>
                  <a:lnTo>
                    <a:pt x="7103860" y="3102526"/>
                  </a:lnTo>
                  <a:lnTo>
                    <a:pt x="7091490" y="3126992"/>
                  </a:lnTo>
                  <a:lnTo>
                    <a:pt x="7082831" y="3132799"/>
                  </a:lnTo>
                  <a:lnTo>
                    <a:pt x="7080548" y="3132799"/>
                  </a:lnTo>
                  <a:lnTo>
                    <a:pt x="7080548" y="3123279"/>
                  </a:lnTo>
                  <a:lnTo>
                    <a:pt x="7079501" y="3121756"/>
                  </a:lnTo>
                  <a:lnTo>
                    <a:pt x="7075600" y="3116616"/>
                  </a:lnTo>
                  <a:lnTo>
                    <a:pt x="7073411" y="3113759"/>
                  </a:lnTo>
                  <a:lnTo>
                    <a:pt x="7069891" y="3114616"/>
                  </a:lnTo>
                  <a:lnTo>
                    <a:pt x="7059614" y="3117187"/>
                  </a:lnTo>
                  <a:lnTo>
                    <a:pt x="7058663" y="3117187"/>
                  </a:lnTo>
                  <a:lnTo>
                    <a:pt x="7057806" y="3117663"/>
                  </a:lnTo>
                  <a:lnTo>
                    <a:pt x="7041059" y="3129372"/>
                  </a:lnTo>
                  <a:lnTo>
                    <a:pt x="7039251" y="3130610"/>
                  </a:lnTo>
                  <a:lnTo>
                    <a:pt x="7039251" y="3132704"/>
                  </a:lnTo>
                  <a:lnTo>
                    <a:pt x="7036777" y="3145080"/>
                  </a:lnTo>
                  <a:lnTo>
                    <a:pt x="7032876" y="3143081"/>
                  </a:lnTo>
                  <a:lnTo>
                    <a:pt x="7031354" y="3142319"/>
                  </a:lnTo>
                  <a:lnTo>
                    <a:pt x="7029640" y="3142319"/>
                  </a:lnTo>
                  <a:lnTo>
                    <a:pt x="7020125" y="3143652"/>
                  </a:lnTo>
                  <a:lnTo>
                    <a:pt x="7016319" y="3144223"/>
                  </a:lnTo>
                  <a:lnTo>
                    <a:pt x="7015558" y="3147936"/>
                  </a:lnTo>
                  <a:lnTo>
                    <a:pt x="7014321" y="3154409"/>
                  </a:lnTo>
                  <a:lnTo>
                    <a:pt x="7014321" y="3155932"/>
                  </a:lnTo>
                  <a:lnTo>
                    <a:pt x="7014892" y="3157361"/>
                  </a:lnTo>
                  <a:lnTo>
                    <a:pt x="7018032" y="3165643"/>
                  </a:lnTo>
                  <a:lnTo>
                    <a:pt x="7009944" y="3183826"/>
                  </a:lnTo>
                  <a:lnTo>
                    <a:pt x="6996337" y="3184873"/>
                  </a:lnTo>
                  <a:lnTo>
                    <a:pt x="6995290" y="3184873"/>
                  </a:lnTo>
                  <a:lnTo>
                    <a:pt x="6994339" y="3185349"/>
                  </a:lnTo>
                  <a:lnTo>
                    <a:pt x="6981398" y="3191822"/>
                  </a:lnTo>
                  <a:lnTo>
                    <a:pt x="6980256" y="3192394"/>
                  </a:lnTo>
                  <a:lnTo>
                    <a:pt x="6979400" y="3193536"/>
                  </a:lnTo>
                  <a:lnTo>
                    <a:pt x="6973976" y="3201152"/>
                  </a:lnTo>
                  <a:lnTo>
                    <a:pt x="6965222" y="3204484"/>
                  </a:lnTo>
                  <a:lnTo>
                    <a:pt x="6963224" y="3205245"/>
                  </a:lnTo>
                  <a:lnTo>
                    <a:pt x="6962272" y="3207149"/>
                  </a:lnTo>
                  <a:lnTo>
                    <a:pt x="6955707" y="3220191"/>
                  </a:lnTo>
                  <a:lnTo>
                    <a:pt x="6950758" y="3221049"/>
                  </a:lnTo>
                  <a:lnTo>
                    <a:pt x="6949141" y="3221049"/>
                  </a:lnTo>
                  <a:lnTo>
                    <a:pt x="6947999" y="3222191"/>
                  </a:lnTo>
                  <a:lnTo>
                    <a:pt x="6921832" y="3245800"/>
                  </a:lnTo>
                  <a:lnTo>
                    <a:pt x="6915456" y="3247609"/>
                  </a:lnTo>
                  <a:lnTo>
                    <a:pt x="6904990" y="3245324"/>
                  </a:lnTo>
                  <a:lnTo>
                    <a:pt x="6903562" y="3245324"/>
                  </a:lnTo>
                  <a:lnTo>
                    <a:pt x="6902230" y="3245324"/>
                  </a:lnTo>
                  <a:lnTo>
                    <a:pt x="6878918" y="3251798"/>
                  </a:lnTo>
                  <a:lnTo>
                    <a:pt x="6877966" y="3251798"/>
                  </a:lnTo>
                  <a:lnTo>
                    <a:pt x="6877205" y="3252369"/>
                  </a:lnTo>
                  <a:lnTo>
                    <a:pt x="6863693" y="3261889"/>
                  </a:lnTo>
                  <a:lnTo>
                    <a:pt x="6856747" y="3264269"/>
                  </a:lnTo>
                  <a:lnTo>
                    <a:pt x="6855320" y="3264745"/>
                  </a:lnTo>
                  <a:lnTo>
                    <a:pt x="6854368" y="3265887"/>
                  </a:lnTo>
                  <a:lnTo>
                    <a:pt x="6831151" y="3292923"/>
                  </a:lnTo>
                  <a:lnTo>
                    <a:pt x="6829153" y="3295303"/>
                  </a:lnTo>
                  <a:lnTo>
                    <a:pt x="6830104" y="3298255"/>
                  </a:lnTo>
                  <a:lnTo>
                    <a:pt x="6832197" y="3304728"/>
                  </a:lnTo>
                  <a:lnTo>
                    <a:pt x="6828867" y="3324624"/>
                  </a:lnTo>
                  <a:lnTo>
                    <a:pt x="6822301" y="3330336"/>
                  </a:lnTo>
                  <a:lnTo>
                    <a:pt x="6815165" y="3332336"/>
                  </a:lnTo>
                  <a:lnTo>
                    <a:pt x="6809836" y="3332336"/>
                  </a:lnTo>
                  <a:lnTo>
                    <a:pt x="6804698" y="3329289"/>
                  </a:lnTo>
                  <a:lnTo>
                    <a:pt x="6801082" y="3327004"/>
                  </a:lnTo>
                  <a:lnTo>
                    <a:pt x="6798038" y="3330051"/>
                  </a:lnTo>
                  <a:lnTo>
                    <a:pt x="6788998" y="3339095"/>
                  </a:lnTo>
                  <a:lnTo>
                    <a:pt x="6788047" y="3340047"/>
                  </a:lnTo>
                  <a:lnTo>
                    <a:pt x="6788047" y="3341189"/>
                  </a:lnTo>
                  <a:lnTo>
                    <a:pt x="6785477" y="3348996"/>
                  </a:lnTo>
                  <a:lnTo>
                    <a:pt x="6785477" y="3349852"/>
                  </a:lnTo>
                  <a:lnTo>
                    <a:pt x="6785477" y="3350804"/>
                  </a:lnTo>
                  <a:lnTo>
                    <a:pt x="6786619" y="3393644"/>
                  </a:lnTo>
                  <a:lnTo>
                    <a:pt x="6655117" y="3408685"/>
                  </a:lnTo>
                  <a:lnTo>
                    <a:pt x="6636086" y="3410875"/>
                  </a:lnTo>
                  <a:lnTo>
                    <a:pt x="6624288" y="3412207"/>
                  </a:lnTo>
                  <a:lnTo>
                    <a:pt x="6614772" y="3413255"/>
                  </a:lnTo>
                  <a:lnTo>
                    <a:pt x="6604686" y="3414397"/>
                  </a:lnTo>
                  <a:lnTo>
                    <a:pt x="6592316" y="3415825"/>
                  </a:lnTo>
                  <a:lnTo>
                    <a:pt x="6590603" y="3415825"/>
                  </a:lnTo>
                  <a:lnTo>
                    <a:pt x="6558631" y="3419538"/>
                  </a:lnTo>
                  <a:lnTo>
                    <a:pt x="6555872" y="3419538"/>
                  </a:lnTo>
                  <a:lnTo>
                    <a:pt x="6554635" y="3419538"/>
                  </a:lnTo>
                  <a:lnTo>
                    <a:pt x="6427701" y="3431723"/>
                  </a:lnTo>
                  <a:lnTo>
                    <a:pt x="6427701" y="3431723"/>
                  </a:lnTo>
                  <a:lnTo>
                    <a:pt x="6385358" y="3435817"/>
                  </a:lnTo>
                  <a:lnTo>
                    <a:pt x="6363282" y="3438006"/>
                  </a:lnTo>
                  <a:lnTo>
                    <a:pt x="6356241" y="3438673"/>
                  </a:lnTo>
                  <a:lnTo>
                    <a:pt x="6353671" y="3438673"/>
                  </a:lnTo>
                  <a:lnTo>
                    <a:pt x="6340636" y="3440006"/>
                  </a:lnTo>
                  <a:lnTo>
                    <a:pt x="6120070" y="3455428"/>
                  </a:lnTo>
                  <a:lnTo>
                    <a:pt x="6081248" y="3459331"/>
                  </a:lnTo>
                  <a:lnTo>
                    <a:pt x="6073350" y="3460092"/>
                  </a:lnTo>
                  <a:lnTo>
                    <a:pt x="6074491" y="3462472"/>
                  </a:lnTo>
                  <a:lnTo>
                    <a:pt x="5719951" y="3488462"/>
                  </a:lnTo>
                  <a:lnTo>
                    <a:pt x="5719951" y="3487510"/>
                  </a:lnTo>
                  <a:lnTo>
                    <a:pt x="5723757" y="3478466"/>
                  </a:lnTo>
                  <a:lnTo>
                    <a:pt x="5724708" y="3476467"/>
                  </a:lnTo>
                  <a:lnTo>
                    <a:pt x="5723852" y="3474372"/>
                  </a:lnTo>
                  <a:lnTo>
                    <a:pt x="5722139" y="3470183"/>
                  </a:lnTo>
                  <a:lnTo>
                    <a:pt x="5734604" y="3470183"/>
                  </a:lnTo>
                  <a:lnTo>
                    <a:pt x="5736032" y="3469231"/>
                  </a:lnTo>
                  <a:lnTo>
                    <a:pt x="5739837" y="3466661"/>
                  </a:lnTo>
                  <a:lnTo>
                    <a:pt x="5742882" y="3464662"/>
                  </a:lnTo>
                  <a:lnTo>
                    <a:pt x="5742216" y="3461044"/>
                  </a:lnTo>
                  <a:lnTo>
                    <a:pt x="5736983" y="3435246"/>
                  </a:lnTo>
                  <a:lnTo>
                    <a:pt x="5736983" y="3433056"/>
                  </a:lnTo>
                  <a:lnTo>
                    <a:pt x="5735080" y="3431818"/>
                  </a:lnTo>
                  <a:lnTo>
                    <a:pt x="5731179" y="3429248"/>
                  </a:lnTo>
                  <a:lnTo>
                    <a:pt x="5729846" y="3428296"/>
                  </a:lnTo>
                  <a:lnTo>
                    <a:pt x="5725089" y="3428296"/>
                  </a:lnTo>
                  <a:lnTo>
                    <a:pt x="5728324" y="3427344"/>
                  </a:lnTo>
                  <a:lnTo>
                    <a:pt x="5732225" y="3426202"/>
                  </a:lnTo>
                  <a:lnTo>
                    <a:pt x="5732225" y="3411446"/>
                  </a:lnTo>
                  <a:lnTo>
                    <a:pt x="5734604" y="3407162"/>
                  </a:lnTo>
                  <a:lnTo>
                    <a:pt x="5738125" y="3404592"/>
                  </a:lnTo>
                  <a:lnTo>
                    <a:pt x="5748401" y="3396785"/>
                  </a:lnTo>
                  <a:lnTo>
                    <a:pt x="5752398" y="3393834"/>
                  </a:lnTo>
                  <a:lnTo>
                    <a:pt x="5749828" y="3389645"/>
                  </a:lnTo>
                  <a:lnTo>
                    <a:pt x="5742692" y="3377746"/>
                  </a:lnTo>
                  <a:lnTo>
                    <a:pt x="5742026" y="3373461"/>
                  </a:lnTo>
                  <a:lnTo>
                    <a:pt x="5743834" y="3372414"/>
                  </a:lnTo>
                  <a:lnTo>
                    <a:pt x="5746023" y="3375270"/>
                  </a:lnTo>
                  <a:lnTo>
                    <a:pt x="5747735" y="3377269"/>
                  </a:lnTo>
                  <a:lnTo>
                    <a:pt x="5760676" y="3377269"/>
                  </a:lnTo>
                  <a:lnTo>
                    <a:pt x="5761913" y="3373557"/>
                  </a:lnTo>
                  <a:lnTo>
                    <a:pt x="5763245" y="3369654"/>
                  </a:lnTo>
                  <a:lnTo>
                    <a:pt x="5764387" y="3366131"/>
                  </a:lnTo>
                  <a:lnTo>
                    <a:pt x="5761533" y="3363751"/>
                  </a:lnTo>
                  <a:lnTo>
                    <a:pt x="5756109" y="3359277"/>
                  </a:lnTo>
                  <a:lnTo>
                    <a:pt x="5772475" y="3349757"/>
                  </a:lnTo>
                  <a:lnTo>
                    <a:pt x="5775901" y="3347663"/>
                  </a:lnTo>
                  <a:lnTo>
                    <a:pt x="5774949" y="3343759"/>
                  </a:lnTo>
                  <a:lnTo>
                    <a:pt x="5773712" y="3338619"/>
                  </a:lnTo>
                  <a:lnTo>
                    <a:pt x="5771904" y="3331574"/>
                  </a:lnTo>
                  <a:lnTo>
                    <a:pt x="5765624" y="3335287"/>
                  </a:lnTo>
                  <a:lnTo>
                    <a:pt x="5761723" y="3337572"/>
                  </a:lnTo>
                  <a:lnTo>
                    <a:pt x="5758678" y="3336144"/>
                  </a:lnTo>
                  <a:lnTo>
                    <a:pt x="5756585" y="3329004"/>
                  </a:lnTo>
                  <a:lnTo>
                    <a:pt x="5759059" y="3327004"/>
                  </a:lnTo>
                  <a:lnTo>
                    <a:pt x="5773141" y="3324720"/>
                  </a:lnTo>
                  <a:lnTo>
                    <a:pt x="5774854" y="3324720"/>
                  </a:lnTo>
                  <a:lnTo>
                    <a:pt x="5776091" y="3323482"/>
                  </a:lnTo>
                  <a:lnTo>
                    <a:pt x="5779992" y="3319579"/>
                  </a:lnTo>
                  <a:lnTo>
                    <a:pt x="5781134" y="3318437"/>
                  </a:lnTo>
                  <a:lnTo>
                    <a:pt x="5781134" y="3316818"/>
                  </a:lnTo>
                  <a:lnTo>
                    <a:pt x="5782181" y="3311963"/>
                  </a:lnTo>
                  <a:lnTo>
                    <a:pt x="5783608" y="3311106"/>
                  </a:lnTo>
                  <a:lnTo>
                    <a:pt x="5784655" y="3311773"/>
                  </a:lnTo>
                  <a:lnTo>
                    <a:pt x="5787985" y="3313962"/>
                  </a:lnTo>
                  <a:lnTo>
                    <a:pt x="5791696" y="3311963"/>
                  </a:lnTo>
                  <a:lnTo>
                    <a:pt x="5798166" y="3306822"/>
                  </a:lnTo>
                  <a:lnTo>
                    <a:pt x="5802734" y="3303205"/>
                  </a:lnTo>
                  <a:lnTo>
                    <a:pt x="5798833" y="3298921"/>
                  </a:lnTo>
                  <a:lnTo>
                    <a:pt x="5791506" y="3290829"/>
                  </a:lnTo>
                  <a:lnTo>
                    <a:pt x="5797881" y="3293399"/>
                  </a:lnTo>
                  <a:lnTo>
                    <a:pt x="5801782" y="3294923"/>
                  </a:lnTo>
                  <a:lnTo>
                    <a:pt x="5804256" y="3291590"/>
                  </a:lnTo>
                  <a:lnTo>
                    <a:pt x="5808157" y="3286450"/>
                  </a:lnTo>
                  <a:lnTo>
                    <a:pt x="5811298" y="3282261"/>
                  </a:lnTo>
                  <a:lnTo>
                    <a:pt x="5807206" y="3278929"/>
                  </a:lnTo>
                  <a:lnTo>
                    <a:pt x="5794361" y="3268457"/>
                  </a:lnTo>
                  <a:lnTo>
                    <a:pt x="5793124" y="3264078"/>
                  </a:lnTo>
                  <a:lnTo>
                    <a:pt x="5797310" y="3259889"/>
                  </a:lnTo>
                  <a:lnTo>
                    <a:pt x="5798547" y="3258652"/>
                  </a:lnTo>
                  <a:lnTo>
                    <a:pt x="5798547" y="3256938"/>
                  </a:lnTo>
                  <a:lnTo>
                    <a:pt x="5800831" y="3242373"/>
                  </a:lnTo>
                  <a:lnTo>
                    <a:pt x="5811773" y="3234662"/>
                  </a:lnTo>
                  <a:lnTo>
                    <a:pt x="5815675" y="3231996"/>
                  </a:lnTo>
                  <a:lnTo>
                    <a:pt x="5813581" y="3227808"/>
                  </a:lnTo>
                  <a:lnTo>
                    <a:pt x="5809680" y="3220096"/>
                  </a:lnTo>
                  <a:lnTo>
                    <a:pt x="5809680" y="3219049"/>
                  </a:lnTo>
                  <a:lnTo>
                    <a:pt x="5808824" y="3218383"/>
                  </a:lnTo>
                  <a:lnTo>
                    <a:pt x="5800831" y="3211529"/>
                  </a:lnTo>
                  <a:lnTo>
                    <a:pt x="5806920" y="3211529"/>
                  </a:lnTo>
                  <a:lnTo>
                    <a:pt x="5808253" y="3211529"/>
                  </a:lnTo>
                  <a:lnTo>
                    <a:pt x="5809395" y="3210862"/>
                  </a:lnTo>
                  <a:lnTo>
                    <a:pt x="5815770" y="3206959"/>
                  </a:lnTo>
                  <a:lnTo>
                    <a:pt x="5817768" y="3205817"/>
                  </a:lnTo>
                  <a:lnTo>
                    <a:pt x="5818339" y="3203627"/>
                  </a:lnTo>
                  <a:lnTo>
                    <a:pt x="5819576" y="3198486"/>
                  </a:lnTo>
                  <a:lnTo>
                    <a:pt x="5820718" y="3194202"/>
                  </a:lnTo>
                  <a:lnTo>
                    <a:pt x="5816721" y="3192298"/>
                  </a:lnTo>
                  <a:lnTo>
                    <a:pt x="5808443" y="3188110"/>
                  </a:lnTo>
                  <a:lnTo>
                    <a:pt x="5808443" y="3187634"/>
                  </a:lnTo>
                  <a:lnTo>
                    <a:pt x="5813772" y="3188395"/>
                  </a:lnTo>
                  <a:lnTo>
                    <a:pt x="5817102" y="3188871"/>
                  </a:lnTo>
                  <a:lnTo>
                    <a:pt x="5819005" y="3186015"/>
                  </a:lnTo>
                  <a:lnTo>
                    <a:pt x="5821574" y="3182112"/>
                  </a:lnTo>
                  <a:lnTo>
                    <a:pt x="5822526" y="3180779"/>
                  </a:lnTo>
                  <a:lnTo>
                    <a:pt x="5822526" y="3169165"/>
                  </a:lnTo>
                  <a:lnTo>
                    <a:pt x="5821955" y="3168023"/>
                  </a:lnTo>
                  <a:lnTo>
                    <a:pt x="5818054" y="3160312"/>
                  </a:lnTo>
                  <a:lnTo>
                    <a:pt x="5818054" y="3160312"/>
                  </a:lnTo>
                  <a:lnTo>
                    <a:pt x="5819005" y="3160978"/>
                  </a:lnTo>
                  <a:lnTo>
                    <a:pt x="5822907" y="3163548"/>
                  </a:lnTo>
                  <a:lnTo>
                    <a:pt x="5827664" y="3166785"/>
                  </a:lnTo>
                  <a:lnTo>
                    <a:pt x="5830614" y="3161835"/>
                  </a:lnTo>
                  <a:lnTo>
                    <a:pt x="5838226" y="3148792"/>
                  </a:lnTo>
                  <a:lnTo>
                    <a:pt x="6083055" y="3132228"/>
                  </a:lnTo>
                  <a:lnTo>
                    <a:pt x="6088860" y="3132228"/>
                  </a:lnTo>
                  <a:lnTo>
                    <a:pt x="6088099" y="3126421"/>
                  </a:lnTo>
                  <a:lnTo>
                    <a:pt x="6085530" y="3107381"/>
                  </a:lnTo>
                  <a:lnTo>
                    <a:pt x="6085530" y="3106524"/>
                  </a:lnTo>
                  <a:lnTo>
                    <a:pt x="6081152" y="3091578"/>
                  </a:lnTo>
                  <a:lnTo>
                    <a:pt x="6108081" y="3091578"/>
                  </a:lnTo>
                  <a:lnTo>
                    <a:pt x="6108557" y="3093673"/>
                  </a:lnTo>
                  <a:lnTo>
                    <a:pt x="6109508" y="3098528"/>
                  </a:lnTo>
                  <a:lnTo>
                    <a:pt x="6114456" y="3097956"/>
                  </a:lnTo>
                  <a:lnTo>
                    <a:pt x="6339589" y="3073681"/>
                  </a:lnTo>
                  <a:lnTo>
                    <a:pt x="6341873" y="3075204"/>
                  </a:lnTo>
                  <a:lnTo>
                    <a:pt x="6344251" y="3076727"/>
                  </a:lnTo>
                  <a:lnTo>
                    <a:pt x="6346821" y="3075680"/>
                  </a:lnTo>
                  <a:lnTo>
                    <a:pt x="6359000" y="3070825"/>
                  </a:lnTo>
                  <a:lnTo>
                    <a:pt x="6539791" y="3060543"/>
                  </a:lnTo>
                  <a:lnTo>
                    <a:pt x="6540362" y="3060543"/>
                  </a:lnTo>
                  <a:lnTo>
                    <a:pt x="6571953" y="3054927"/>
                  </a:lnTo>
                  <a:lnTo>
                    <a:pt x="6682426" y="3047216"/>
                  </a:lnTo>
                  <a:lnTo>
                    <a:pt x="6858079" y="3030461"/>
                  </a:lnTo>
                  <a:lnTo>
                    <a:pt x="6859601" y="3030461"/>
                  </a:lnTo>
                  <a:lnTo>
                    <a:pt x="6860838" y="3029508"/>
                  </a:lnTo>
                  <a:lnTo>
                    <a:pt x="6864930" y="3026462"/>
                  </a:lnTo>
                  <a:close/>
                  <a:moveTo>
                    <a:pt x="7074458" y="2834732"/>
                  </a:moveTo>
                  <a:lnTo>
                    <a:pt x="7038204" y="2855009"/>
                  </a:lnTo>
                  <a:lnTo>
                    <a:pt x="7037538" y="2855009"/>
                  </a:lnTo>
                  <a:lnTo>
                    <a:pt x="7037538" y="2855485"/>
                  </a:lnTo>
                  <a:lnTo>
                    <a:pt x="7012988" y="2878714"/>
                  </a:lnTo>
                  <a:lnTo>
                    <a:pt x="7009849" y="2881760"/>
                  </a:lnTo>
                  <a:lnTo>
                    <a:pt x="7012132" y="2885473"/>
                  </a:lnTo>
                  <a:lnTo>
                    <a:pt x="7014987" y="2890328"/>
                  </a:lnTo>
                  <a:lnTo>
                    <a:pt x="7014226" y="2896326"/>
                  </a:lnTo>
                  <a:lnTo>
                    <a:pt x="6991294" y="2912129"/>
                  </a:lnTo>
                  <a:lnTo>
                    <a:pt x="6988058" y="2914318"/>
                  </a:lnTo>
                  <a:lnTo>
                    <a:pt x="6989106" y="2918126"/>
                  </a:lnTo>
                  <a:lnTo>
                    <a:pt x="6991389" y="2926028"/>
                  </a:lnTo>
                  <a:lnTo>
                    <a:pt x="6990628" y="2931168"/>
                  </a:lnTo>
                  <a:lnTo>
                    <a:pt x="6980256" y="2938499"/>
                  </a:lnTo>
                  <a:lnTo>
                    <a:pt x="6961701" y="2944687"/>
                  </a:lnTo>
                  <a:lnTo>
                    <a:pt x="6959608" y="2945353"/>
                  </a:lnTo>
                  <a:lnTo>
                    <a:pt x="6958561" y="2947257"/>
                  </a:lnTo>
                  <a:lnTo>
                    <a:pt x="6949046" y="2964012"/>
                  </a:lnTo>
                  <a:lnTo>
                    <a:pt x="6948475" y="2965249"/>
                  </a:lnTo>
                  <a:lnTo>
                    <a:pt x="6948475" y="2971818"/>
                  </a:lnTo>
                  <a:lnTo>
                    <a:pt x="6919929" y="2982100"/>
                  </a:lnTo>
                  <a:lnTo>
                    <a:pt x="6919263" y="2982100"/>
                  </a:lnTo>
                  <a:lnTo>
                    <a:pt x="6918597" y="2982576"/>
                  </a:lnTo>
                  <a:lnTo>
                    <a:pt x="6905275" y="2992095"/>
                  </a:lnTo>
                  <a:lnTo>
                    <a:pt x="6884437" y="2996951"/>
                  </a:lnTo>
                  <a:lnTo>
                    <a:pt x="6883295" y="2996951"/>
                  </a:lnTo>
                  <a:lnTo>
                    <a:pt x="6882343" y="2997712"/>
                  </a:lnTo>
                  <a:lnTo>
                    <a:pt x="6859506" y="3016847"/>
                  </a:lnTo>
                  <a:lnTo>
                    <a:pt x="6859506" y="3016847"/>
                  </a:lnTo>
                  <a:lnTo>
                    <a:pt x="6855510" y="3019798"/>
                  </a:lnTo>
                  <a:lnTo>
                    <a:pt x="6851418" y="3019798"/>
                  </a:lnTo>
                  <a:lnTo>
                    <a:pt x="6847232" y="3019798"/>
                  </a:lnTo>
                  <a:lnTo>
                    <a:pt x="6829914" y="3021512"/>
                  </a:lnTo>
                  <a:lnTo>
                    <a:pt x="6828867" y="3021512"/>
                  </a:lnTo>
                  <a:lnTo>
                    <a:pt x="6681570" y="3035887"/>
                  </a:lnTo>
                  <a:lnTo>
                    <a:pt x="6593648" y="3041980"/>
                  </a:lnTo>
                  <a:lnTo>
                    <a:pt x="6590318" y="3041980"/>
                  </a:lnTo>
                  <a:lnTo>
                    <a:pt x="6576520" y="3042932"/>
                  </a:lnTo>
                  <a:lnTo>
                    <a:pt x="6571382" y="3042932"/>
                  </a:lnTo>
                  <a:lnTo>
                    <a:pt x="6570716" y="3042932"/>
                  </a:lnTo>
                  <a:lnTo>
                    <a:pt x="6538269" y="3048072"/>
                  </a:lnTo>
                  <a:lnTo>
                    <a:pt x="6356621" y="3058449"/>
                  </a:lnTo>
                  <a:lnTo>
                    <a:pt x="6355670" y="3058449"/>
                  </a:lnTo>
                  <a:lnTo>
                    <a:pt x="6354909" y="3058449"/>
                  </a:lnTo>
                  <a:lnTo>
                    <a:pt x="6344632" y="3062542"/>
                  </a:lnTo>
                  <a:lnTo>
                    <a:pt x="6343110" y="3061495"/>
                  </a:lnTo>
                  <a:lnTo>
                    <a:pt x="6341492" y="3060448"/>
                  </a:lnTo>
                  <a:lnTo>
                    <a:pt x="6339589" y="3060448"/>
                  </a:lnTo>
                  <a:lnTo>
                    <a:pt x="6117406" y="3084438"/>
                  </a:lnTo>
                  <a:lnTo>
                    <a:pt x="6117406" y="3082915"/>
                  </a:lnTo>
                  <a:lnTo>
                    <a:pt x="6116550" y="3078536"/>
                  </a:lnTo>
                  <a:lnTo>
                    <a:pt x="6066119" y="3078536"/>
                  </a:lnTo>
                  <a:lnTo>
                    <a:pt x="6068116" y="3085485"/>
                  </a:lnTo>
                  <a:lnTo>
                    <a:pt x="6074491" y="3107000"/>
                  </a:lnTo>
                  <a:lnTo>
                    <a:pt x="6076205" y="3120233"/>
                  </a:lnTo>
                  <a:lnTo>
                    <a:pt x="5842032" y="3136131"/>
                  </a:lnTo>
                  <a:lnTo>
                    <a:pt x="5846505" y="3120328"/>
                  </a:lnTo>
                  <a:lnTo>
                    <a:pt x="5846505" y="3120328"/>
                  </a:lnTo>
                  <a:lnTo>
                    <a:pt x="5856020" y="3130419"/>
                  </a:lnTo>
                  <a:lnTo>
                    <a:pt x="5858399" y="3132799"/>
                  </a:lnTo>
                  <a:lnTo>
                    <a:pt x="5861634" y="3131752"/>
                  </a:lnTo>
                  <a:lnTo>
                    <a:pt x="5873243" y="3127849"/>
                  </a:lnTo>
                  <a:lnTo>
                    <a:pt x="5876573" y="3126707"/>
                  </a:lnTo>
                  <a:lnTo>
                    <a:pt x="5876573" y="3123279"/>
                  </a:lnTo>
                  <a:lnTo>
                    <a:pt x="5877715" y="3112617"/>
                  </a:lnTo>
                  <a:lnTo>
                    <a:pt x="5881140" y="3105763"/>
                  </a:lnTo>
                  <a:lnTo>
                    <a:pt x="5882378" y="3103287"/>
                  </a:lnTo>
                  <a:lnTo>
                    <a:pt x="5881140" y="3100907"/>
                  </a:lnTo>
                  <a:lnTo>
                    <a:pt x="5875812" y="3090245"/>
                  </a:lnTo>
                  <a:lnTo>
                    <a:pt x="5877334" y="3086818"/>
                  </a:lnTo>
                  <a:lnTo>
                    <a:pt x="5883043" y="3086818"/>
                  </a:lnTo>
                  <a:lnTo>
                    <a:pt x="5884756" y="3084343"/>
                  </a:lnTo>
                  <a:lnTo>
                    <a:pt x="5887325" y="3080535"/>
                  </a:lnTo>
                  <a:lnTo>
                    <a:pt x="5889894" y="3076537"/>
                  </a:lnTo>
                  <a:lnTo>
                    <a:pt x="5886374" y="3073395"/>
                  </a:lnTo>
                  <a:lnTo>
                    <a:pt x="5879808" y="3067683"/>
                  </a:lnTo>
                  <a:lnTo>
                    <a:pt x="5884566" y="3061400"/>
                  </a:lnTo>
                  <a:lnTo>
                    <a:pt x="5885327" y="3060353"/>
                  </a:lnTo>
                  <a:lnTo>
                    <a:pt x="5885327" y="3059115"/>
                  </a:lnTo>
                  <a:lnTo>
                    <a:pt x="5889228" y="3038457"/>
                  </a:lnTo>
                  <a:lnTo>
                    <a:pt x="5889228" y="3037315"/>
                  </a:lnTo>
                  <a:lnTo>
                    <a:pt x="5889228" y="3036172"/>
                  </a:lnTo>
                  <a:lnTo>
                    <a:pt x="5888657" y="3033888"/>
                  </a:lnTo>
                  <a:lnTo>
                    <a:pt x="5889228" y="3033888"/>
                  </a:lnTo>
                  <a:lnTo>
                    <a:pt x="5888467" y="3033031"/>
                  </a:lnTo>
                  <a:lnTo>
                    <a:pt x="5888467" y="3031032"/>
                  </a:lnTo>
                  <a:lnTo>
                    <a:pt x="5887801" y="3028652"/>
                  </a:lnTo>
                  <a:lnTo>
                    <a:pt x="5885517" y="3027509"/>
                  </a:lnTo>
                  <a:lnTo>
                    <a:pt x="5881235" y="3025320"/>
                  </a:lnTo>
                  <a:lnTo>
                    <a:pt x="5874670" y="3018846"/>
                  </a:lnTo>
                  <a:lnTo>
                    <a:pt x="5875431" y="3013610"/>
                  </a:lnTo>
                  <a:lnTo>
                    <a:pt x="5891036" y="2988478"/>
                  </a:lnTo>
                  <a:lnTo>
                    <a:pt x="5901313" y="2981243"/>
                  </a:lnTo>
                  <a:lnTo>
                    <a:pt x="5920344" y="2983528"/>
                  </a:lnTo>
                  <a:lnTo>
                    <a:pt x="5942704" y="2994666"/>
                  </a:lnTo>
                  <a:lnTo>
                    <a:pt x="5943275" y="2994666"/>
                  </a:lnTo>
                  <a:lnTo>
                    <a:pt x="5943275" y="2994666"/>
                  </a:lnTo>
                  <a:lnTo>
                    <a:pt x="5967064" y="3000949"/>
                  </a:lnTo>
                  <a:lnTo>
                    <a:pt x="5979338" y="3008279"/>
                  </a:lnTo>
                  <a:lnTo>
                    <a:pt x="5980956" y="3009231"/>
                  </a:lnTo>
                  <a:lnTo>
                    <a:pt x="5982859" y="3009231"/>
                  </a:lnTo>
                  <a:lnTo>
                    <a:pt x="5992375" y="3007898"/>
                  </a:lnTo>
                  <a:lnTo>
                    <a:pt x="5994183" y="3007898"/>
                  </a:lnTo>
                  <a:lnTo>
                    <a:pt x="5995419" y="3006661"/>
                  </a:lnTo>
                  <a:lnTo>
                    <a:pt x="5999321" y="3002758"/>
                  </a:lnTo>
                  <a:lnTo>
                    <a:pt x="6000177" y="3001996"/>
                  </a:lnTo>
                  <a:lnTo>
                    <a:pt x="6000177" y="3000854"/>
                  </a:lnTo>
                  <a:lnTo>
                    <a:pt x="6006648" y="2984099"/>
                  </a:lnTo>
                  <a:lnTo>
                    <a:pt x="6007694" y="2981433"/>
                  </a:lnTo>
                  <a:lnTo>
                    <a:pt x="6006077" y="2979149"/>
                  </a:lnTo>
                  <a:lnTo>
                    <a:pt x="5989330" y="2953921"/>
                  </a:lnTo>
                  <a:lnTo>
                    <a:pt x="5993611" y="2932215"/>
                  </a:lnTo>
                  <a:lnTo>
                    <a:pt x="5998084" y="2928407"/>
                  </a:lnTo>
                  <a:lnTo>
                    <a:pt x="6007599" y="2929455"/>
                  </a:lnTo>
                  <a:lnTo>
                    <a:pt x="6010168" y="2929455"/>
                  </a:lnTo>
                  <a:lnTo>
                    <a:pt x="6012071" y="2927646"/>
                  </a:lnTo>
                  <a:lnTo>
                    <a:pt x="6018922" y="2920792"/>
                  </a:lnTo>
                  <a:lnTo>
                    <a:pt x="6058982" y="2906988"/>
                  </a:lnTo>
                  <a:lnTo>
                    <a:pt x="6062693" y="2905655"/>
                  </a:lnTo>
                  <a:lnTo>
                    <a:pt x="6062693" y="2891947"/>
                  </a:lnTo>
                  <a:lnTo>
                    <a:pt x="6061266" y="2890423"/>
                  </a:lnTo>
                  <a:lnTo>
                    <a:pt x="6050323" y="2878238"/>
                  </a:lnTo>
                  <a:lnTo>
                    <a:pt x="6044994" y="2865481"/>
                  </a:lnTo>
                  <a:lnTo>
                    <a:pt x="6047753" y="2857199"/>
                  </a:lnTo>
                  <a:lnTo>
                    <a:pt x="6057269" y="2849107"/>
                  </a:lnTo>
                  <a:lnTo>
                    <a:pt x="6058411" y="2848060"/>
                  </a:lnTo>
                  <a:lnTo>
                    <a:pt x="6058887" y="2846632"/>
                  </a:lnTo>
                  <a:lnTo>
                    <a:pt x="6062312" y="2835303"/>
                  </a:lnTo>
                  <a:lnTo>
                    <a:pt x="6071161" y="2838540"/>
                  </a:lnTo>
                  <a:lnTo>
                    <a:pt x="6074777" y="2839778"/>
                  </a:lnTo>
                  <a:lnTo>
                    <a:pt x="6077156" y="2836922"/>
                  </a:lnTo>
                  <a:lnTo>
                    <a:pt x="6083626" y="2829115"/>
                  </a:lnTo>
                  <a:lnTo>
                    <a:pt x="6084959" y="2827592"/>
                  </a:lnTo>
                  <a:lnTo>
                    <a:pt x="6084959" y="2818072"/>
                  </a:lnTo>
                  <a:lnTo>
                    <a:pt x="6084388" y="2816930"/>
                  </a:lnTo>
                  <a:lnTo>
                    <a:pt x="6080486" y="2808076"/>
                  </a:lnTo>
                  <a:lnTo>
                    <a:pt x="6081057" y="2807315"/>
                  </a:lnTo>
                  <a:lnTo>
                    <a:pt x="6090572" y="2813408"/>
                  </a:lnTo>
                  <a:lnTo>
                    <a:pt x="6092571" y="2814740"/>
                  </a:lnTo>
                  <a:lnTo>
                    <a:pt x="6094854" y="2814169"/>
                  </a:lnTo>
                  <a:lnTo>
                    <a:pt x="6113124" y="2809314"/>
                  </a:lnTo>
                  <a:lnTo>
                    <a:pt x="6113885" y="2817120"/>
                  </a:lnTo>
                  <a:lnTo>
                    <a:pt x="6113885" y="2822071"/>
                  </a:lnTo>
                  <a:lnTo>
                    <a:pt x="6130632" y="2822071"/>
                  </a:lnTo>
                  <a:lnTo>
                    <a:pt x="6132250" y="2819786"/>
                  </a:lnTo>
                  <a:lnTo>
                    <a:pt x="6138720" y="2810266"/>
                  </a:lnTo>
                  <a:lnTo>
                    <a:pt x="6140718" y="2807505"/>
                  </a:lnTo>
                  <a:lnTo>
                    <a:pt x="6139101" y="2804459"/>
                  </a:lnTo>
                  <a:lnTo>
                    <a:pt x="6133582" y="2794939"/>
                  </a:lnTo>
                  <a:lnTo>
                    <a:pt x="6133582" y="2792940"/>
                  </a:lnTo>
                  <a:lnTo>
                    <a:pt x="6145096" y="2800365"/>
                  </a:lnTo>
                  <a:lnTo>
                    <a:pt x="6147379" y="2801793"/>
                  </a:lnTo>
                  <a:lnTo>
                    <a:pt x="6149949" y="2800841"/>
                  </a:lnTo>
                  <a:lnTo>
                    <a:pt x="6164697" y="2795129"/>
                  </a:lnTo>
                  <a:lnTo>
                    <a:pt x="6186202" y="2803792"/>
                  </a:lnTo>
                  <a:lnTo>
                    <a:pt x="6186202" y="2805220"/>
                  </a:lnTo>
                  <a:lnTo>
                    <a:pt x="6187153" y="2807886"/>
                  </a:lnTo>
                  <a:lnTo>
                    <a:pt x="6189818" y="2808743"/>
                  </a:lnTo>
                  <a:lnTo>
                    <a:pt x="6205327" y="2813503"/>
                  </a:lnTo>
                  <a:lnTo>
                    <a:pt x="6213416" y="2821595"/>
                  </a:lnTo>
                  <a:lnTo>
                    <a:pt x="6214367" y="2822642"/>
                  </a:lnTo>
                  <a:lnTo>
                    <a:pt x="6215890" y="2822642"/>
                  </a:lnTo>
                  <a:lnTo>
                    <a:pt x="6221028" y="2823879"/>
                  </a:lnTo>
                  <a:lnTo>
                    <a:pt x="6224453" y="2824736"/>
                  </a:lnTo>
                  <a:lnTo>
                    <a:pt x="6226642" y="2821975"/>
                  </a:lnTo>
                  <a:lnTo>
                    <a:pt x="6231780" y="2815597"/>
                  </a:lnTo>
                  <a:lnTo>
                    <a:pt x="6232637" y="2814455"/>
                  </a:lnTo>
                  <a:lnTo>
                    <a:pt x="6232637" y="2813027"/>
                  </a:lnTo>
                  <a:lnTo>
                    <a:pt x="6235967" y="2791512"/>
                  </a:lnTo>
                  <a:lnTo>
                    <a:pt x="6252523" y="2784943"/>
                  </a:lnTo>
                  <a:lnTo>
                    <a:pt x="6253380" y="2784943"/>
                  </a:lnTo>
                  <a:lnTo>
                    <a:pt x="6254141" y="2784277"/>
                  </a:lnTo>
                  <a:lnTo>
                    <a:pt x="6265559" y="2773900"/>
                  </a:lnTo>
                  <a:lnTo>
                    <a:pt x="6265559" y="2773900"/>
                  </a:lnTo>
                  <a:lnTo>
                    <a:pt x="6275075" y="2789417"/>
                  </a:lnTo>
                  <a:lnTo>
                    <a:pt x="6277168" y="2792749"/>
                  </a:lnTo>
                  <a:lnTo>
                    <a:pt x="6280974" y="2791893"/>
                  </a:lnTo>
                  <a:lnTo>
                    <a:pt x="6291060" y="2789513"/>
                  </a:lnTo>
                  <a:lnTo>
                    <a:pt x="6291060" y="2799794"/>
                  </a:lnTo>
                  <a:lnTo>
                    <a:pt x="6295247" y="2800841"/>
                  </a:lnTo>
                  <a:lnTo>
                    <a:pt x="6300386" y="2802174"/>
                  </a:lnTo>
                  <a:lnTo>
                    <a:pt x="6303336" y="2802936"/>
                  </a:lnTo>
                  <a:lnTo>
                    <a:pt x="6305524" y="2800746"/>
                  </a:lnTo>
                  <a:lnTo>
                    <a:pt x="6309425" y="2796843"/>
                  </a:lnTo>
                  <a:lnTo>
                    <a:pt x="6310662" y="2795700"/>
                  </a:lnTo>
                  <a:lnTo>
                    <a:pt x="6310662" y="2793987"/>
                  </a:lnTo>
                  <a:lnTo>
                    <a:pt x="6312565" y="2783325"/>
                  </a:lnTo>
                  <a:lnTo>
                    <a:pt x="6320654" y="2781516"/>
                  </a:lnTo>
                  <a:lnTo>
                    <a:pt x="6325126" y="2780469"/>
                  </a:lnTo>
                  <a:lnTo>
                    <a:pt x="6325126" y="2775995"/>
                  </a:lnTo>
                  <a:lnTo>
                    <a:pt x="6323984" y="2752766"/>
                  </a:lnTo>
                  <a:lnTo>
                    <a:pt x="6330645" y="2750291"/>
                  </a:lnTo>
                  <a:lnTo>
                    <a:pt x="6332262" y="2749720"/>
                  </a:lnTo>
                  <a:lnTo>
                    <a:pt x="6333213" y="2748196"/>
                  </a:lnTo>
                  <a:lnTo>
                    <a:pt x="6335783" y="2744389"/>
                  </a:lnTo>
                  <a:lnTo>
                    <a:pt x="6338066" y="2740961"/>
                  </a:lnTo>
                  <a:lnTo>
                    <a:pt x="6336924" y="2739629"/>
                  </a:lnTo>
                  <a:lnTo>
                    <a:pt x="6336924" y="2739629"/>
                  </a:lnTo>
                  <a:lnTo>
                    <a:pt x="6339303" y="2738010"/>
                  </a:lnTo>
                  <a:lnTo>
                    <a:pt x="6350627" y="2730490"/>
                  </a:lnTo>
                  <a:lnTo>
                    <a:pt x="6352815" y="2741056"/>
                  </a:lnTo>
                  <a:lnTo>
                    <a:pt x="6352815" y="2743151"/>
                  </a:lnTo>
                  <a:lnTo>
                    <a:pt x="6354528" y="2744389"/>
                  </a:lnTo>
                  <a:lnTo>
                    <a:pt x="6363567" y="2750862"/>
                  </a:lnTo>
                  <a:lnTo>
                    <a:pt x="6364614" y="2751624"/>
                  </a:lnTo>
                  <a:lnTo>
                    <a:pt x="6365946" y="2751624"/>
                  </a:lnTo>
                  <a:lnTo>
                    <a:pt x="6388878" y="2755241"/>
                  </a:lnTo>
                  <a:lnTo>
                    <a:pt x="6396776" y="2762000"/>
                  </a:lnTo>
                  <a:lnTo>
                    <a:pt x="6401153" y="2765808"/>
                  </a:lnTo>
                  <a:lnTo>
                    <a:pt x="6404674" y="2761144"/>
                  </a:lnTo>
                  <a:lnTo>
                    <a:pt x="6407718" y="2757050"/>
                  </a:lnTo>
                  <a:lnTo>
                    <a:pt x="6420659" y="2751243"/>
                  </a:lnTo>
                  <a:lnTo>
                    <a:pt x="6422753" y="2750195"/>
                  </a:lnTo>
                  <a:lnTo>
                    <a:pt x="6423514" y="2747911"/>
                  </a:lnTo>
                  <a:lnTo>
                    <a:pt x="6428652" y="2732489"/>
                  </a:lnTo>
                  <a:lnTo>
                    <a:pt x="6428652" y="2731346"/>
                  </a:lnTo>
                  <a:lnTo>
                    <a:pt x="6428652" y="2730109"/>
                  </a:lnTo>
                  <a:lnTo>
                    <a:pt x="6426274" y="2707642"/>
                  </a:lnTo>
                  <a:lnTo>
                    <a:pt x="6434171" y="2696408"/>
                  </a:lnTo>
                  <a:lnTo>
                    <a:pt x="6434838" y="2695456"/>
                  </a:lnTo>
                  <a:lnTo>
                    <a:pt x="6434838" y="2694219"/>
                  </a:lnTo>
                  <a:lnTo>
                    <a:pt x="6435789" y="2688983"/>
                  </a:lnTo>
                  <a:lnTo>
                    <a:pt x="6439785" y="2686698"/>
                  </a:lnTo>
                  <a:lnTo>
                    <a:pt x="6443496" y="2688888"/>
                  </a:lnTo>
                  <a:lnTo>
                    <a:pt x="6446636" y="2690887"/>
                  </a:lnTo>
                  <a:lnTo>
                    <a:pt x="6449586" y="2688602"/>
                  </a:lnTo>
                  <a:lnTo>
                    <a:pt x="6461290" y="2679558"/>
                  </a:lnTo>
                  <a:lnTo>
                    <a:pt x="6462717" y="2678416"/>
                  </a:lnTo>
                  <a:lnTo>
                    <a:pt x="6463193" y="2676607"/>
                  </a:lnTo>
                  <a:lnTo>
                    <a:pt x="6471567" y="2645572"/>
                  </a:lnTo>
                  <a:lnTo>
                    <a:pt x="6485935" y="2638908"/>
                  </a:lnTo>
                  <a:lnTo>
                    <a:pt x="6487362" y="2638242"/>
                  </a:lnTo>
                  <a:lnTo>
                    <a:pt x="6488218" y="2637004"/>
                  </a:lnTo>
                  <a:lnTo>
                    <a:pt x="6502396" y="2616346"/>
                  </a:lnTo>
                  <a:lnTo>
                    <a:pt x="6503918" y="2614157"/>
                  </a:lnTo>
                  <a:lnTo>
                    <a:pt x="6503062" y="2611491"/>
                  </a:lnTo>
                  <a:lnTo>
                    <a:pt x="6493547" y="2582170"/>
                  </a:lnTo>
                  <a:lnTo>
                    <a:pt x="6494784" y="2577791"/>
                  </a:lnTo>
                  <a:lnTo>
                    <a:pt x="6516289" y="2572650"/>
                  </a:lnTo>
                  <a:lnTo>
                    <a:pt x="6529800" y="2582741"/>
                  </a:lnTo>
                  <a:lnTo>
                    <a:pt x="6531799" y="2584264"/>
                  </a:lnTo>
                  <a:lnTo>
                    <a:pt x="6534368" y="2583693"/>
                  </a:lnTo>
                  <a:lnTo>
                    <a:pt x="6539506" y="2582360"/>
                  </a:lnTo>
                  <a:lnTo>
                    <a:pt x="6540553" y="2582360"/>
                  </a:lnTo>
                  <a:lnTo>
                    <a:pt x="6541504" y="2581694"/>
                  </a:lnTo>
                  <a:lnTo>
                    <a:pt x="6569003" y="2560465"/>
                  </a:lnTo>
                  <a:lnTo>
                    <a:pt x="6597549" y="2552944"/>
                  </a:lnTo>
                  <a:lnTo>
                    <a:pt x="6602688" y="2551611"/>
                  </a:lnTo>
                  <a:lnTo>
                    <a:pt x="6601450" y="2546375"/>
                  </a:lnTo>
                  <a:lnTo>
                    <a:pt x="6599453" y="2538474"/>
                  </a:lnTo>
                  <a:lnTo>
                    <a:pt x="6604495" y="2531524"/>
                  </a:lnTo>
                  <a:lnTo>
                    <a:pt x="6607160" y="2527716"/>
                  </a:lnTo>
                  <a:lnTo>
                    <a:pt x="6603925" y="2524479"/>
                  </a:lnTo>
                  <a:lnTo>
                    <a:pt x="6598691" y="2519339"/>
                  </a:lnTo>
                  <a:lnTo>
                    <a:pt x="6597169" y="2517720"/>
                  </a:lnTo>
                  <a:lnTo>
                    <a:pt x="6590508" y="2517720"/>
                  </a:lnTo>
                  <a:lnTo>
                    <a:pt x="6593648" y="2506582"/>
                  </a:lnTo>
                  <a:lnTo>
                    <a:pt x="6594409" y="2504012"/>
                  </a:lnTo>
                  <a:lnTo>
                    <a:pt x="6592792" y="2501822"/>
                  </a:lnTo>
                  <a:lnTo>
                    <a:pt x="6583276" y="2489446"/>
                  </a:lnTo>
                  <a:lnTo>
                    <a:pt x="6585846" y="2485829"/>
                  </a:lnTo>
                  <a:lnTo>
                    <a:pt x="6586417" y="2488018"/>
                  </a:lnTo>
                  <a:lnTo>
                    <a:pt x="6593077" y="2482021"/>
                  </a:lnTo>
                  <a:lnTo>
                    <a:pt x="6601356" y="2474786"/>
                  </a:lnTo>
                  <a:lnTo>
                    <a:pt x="6610871" y="2482211"/>
                  </a:lnTo>
                  <a:lnTo>
                    <a:pt x="6611822" y="2483068"/>
                  </a:lnTo>
                  <a:lnTo>
                    <a:pt x="6613059" y="2483068"/>
                  </a:lnTo>
                  <a:lnTo>
                    <a:pt x="6624668" y="2485733"/>
                  </a:lnTo>
                  <a:lnTo>
                    <a:pt x="6626571" y="2485733"/>
                  </a:lnTo>
                  <a:lnTo>
                    <a:pt x="6628284" y="2484877"/>
                  </a:lnTo>
                  <a:lnTo>
                    <a:pt x="6649027" y="2474500"/>
                  </a:lnTo>
                  <a:lnTo>
                    <a:pt x="6653119" y="2483544"/>
                  </a:lnTo>
                  <a:lnTo>
                    <a:pt x="6654641" y="2486781"/>
                  </a:lnTo>
                  <a:lnTo>
                    <a:pt x="6669105" y="2486781"/>
                  </a:lnTo>
                  <a:lnTo>
                    <a:pt x="6672911" y="2489827"/>
                  </a:lnTo>
                  <a:lnTo>
                    <a:pt x="6678905" y="2504012"/>
                  </a:lnTo>
                  <a:lnTo>
                    <a:pt x="6678905" y="2504773"/>
                  </a:lnTo>
                  <a:lnTo>
                    <a:pt x="6678905" y="2505440"/>
                  </a:lnTo>
                  <a:lnTo>
                    <a:pt x="6689753" y="2518672"/>
                  </a:lnTo>
                  <a:lnTo>
                    <a:pt x="6693369" y="2532952"/>
                  </a:lnTo>
                  <a:lnTo>
                    <a:pt x="6694130" y="2536094"/>
                  </a:lnTo>
                  <a:lnTo>
                    <a:pt x="6697270" y="2536855"/>
                  </a:lnTo>
                  <a:lnTo>
                    <a:pt x="6721820" y="2543329"/>
                  </a:lnTo>
                  <a:lnTo>
                    <a:pt x="6723152" y="2543329"/>
                  </a:lnTo>
                  <a:lnTo>
                    <a:pt x="6724484" y="2543329"/>
                  </a:lnTo>
                  <a:lnTo>
                    <a:pt x="6743515" y="2538569"/>
                  </a:lnTo>
                  <a:lnTo>
                    <a:pt x="6757502" y="2541710"/>
                  </a:lnTo>
                  <a:lnTo>
                    <a:pt x="6764163" y="2548374"/>
                  </a:lnTo>
                  <a:lnTo>
                    <a:pt x="6765114" y="2549326"/>
                  </a:lnTo>
                  <a:lnTo>
                    <a:pt x="6766351" y="2549326"/>
                  </a:lnTo>
                  <a:lnTo>
                    <a:pt x="6772061" y="2551230"/>
                  </a:lnTo>
                  <a:lnTo>
                    <a:pt x="6776247" y="2558465"/>
                  </a:lnTo>
                  <a:lnTo>
                    <a:pt x="6777294" y="2560369"/>
                  </a:lnTo>
                  <a:lnTo>
                    <a:pt x="6779292" y="2561036"/>
                  </a:lnTo>
                  <a:lnTo>
                    <a:pt x="6800321" y="2569413"/>
                  </a:lnTo>
                  <a:lnTo>
                    <a:pt x="6802320" y="2569984"/>
                  </a:lnTo>
                  <a:lnTo>
                    <a:pt x="6804317" y="2569032"/>
                  </a:lnTo>
                  <a:lnTo>
                    <a:pt x="6809456" y="2566462"/>
                  </a:lnTo>
                  <a:lnTo>
                    <a:pt x="6811549" y="2565510"/>
                  </a:lnTo>
                  <a:lnTo>
                    <a:pt x="6812215" y="2563320"/>
                  </a:lnTo>
                  <a:lnTo>
                    <a:pt x="6815355" y="2553801"/>
                  </a:lnTo>
                  <a:lnTo>
                    <a:pt x="6826203" y="2549231"/>
                  </a:lnTo>
                  <a:lnTo>
                    <a:pt x="6836860" y="2554562"/>
                  </a:lnTo>
                  <a:lnTo>
                    <a:pt x="6838002" y="2555133"/>
                  </a:lnTo>
                  <a:lnTo>
                    <a:pt x="6853512" y="2555133"/>
                  </a:lnTo>
                  <a:lnTo>
                    <a:pt x="6858841" y="2557799"/>
                  </a:lnTo>
                  <a:lnTo>
                    <a:pt x="6863122" y="2564368"/>
                  </a:lnTo>
                  <a:lnTo>
                    <a:pt x="6866548" y="2569509"/>
                  </a:lnTo>
                  <a:lnTo>
                    <a:pt x="6871210" y="2565415"/>
                  </a:lnTo>
                  <a:lnTo>
                    <a:pt x="6878442" y="2559227"/>
                  </a:lnTo>
                  <a:lnTo>
                    <a:pt x="6887958" y="2560274"/>
                  </a:lnTo>
                  <a:lnTo>
                    <a:pt x="6889289" y="2560274"/>
                  </a:lnTo>
                  <a:lnTo>
                    <a:pt x="6890621" y="2559703"/>
                  </a:lnTo>
                  <a:lnTo>
                    <a:pt x="6896997" y="2557133"/>
                  </a:lnTo>
                  <a:lnTo>
                    <a:pt x="6899375" y="2556180"/>
                  </a:lnTo>
                  <a:lnTo>
                    <a:pt x="6900137" y="2553801"/>
                  </a:lnTo>
                  <a:lnTo>
                    <a:pt x="6903562" y="2543424"/>
                  </a:lnTo>
                  <a:lnTo>
                    <a:pt x="6915647" y="2531429"/>
                  </a:lnTo>
                  <a:lnTo>
                    <a:pt x="6922879" y="2530382"/>
                  </a:lnTo>
                  <a:lnTo>
                    <a:pt x="6924401" y="2530382"/>
                  </a:lnTo>
                  <a:lnTo>
                    <a:pt x="6925638" y="2529430"/>
                  </a:lnTo>
                  <a:lnTo>
                    <a:pt x="6931918" y="2524004"/>
                  </a:lnTo>
                  <a:lnTo>
                    <a:pt x="6934202" y="2525146"/>
                  </a:lnTo>
                  <a:lnTo>
                    <a:pt x="6940006" y="2547327"/>
                  </a:lnTo>
                  <a:lnTo>
                    <a:pt x="6940006" y="2548279"/>
                  </a:lnTo>
                  <a:lnTo>
                    <a:pt x="6940577" y="2549041"/>
                  </a:lnTo>
                  <a:lnTo>
                    <a:pt x="6947047" y="2558085"/>
                  </a:lnTo>
                  <a:lnTo>
                    <a:pt x="6948380" y="2559989"/>
                  </a:lnTo>
                  <a:lnTo>
                    <a:pt x="6950568" y="2559989"/>
                  </a:lnTo>
                  <a:lnTo>
                    <a:pt x="6971597" y="2563416"/>
                  </a:lnTo>
                  <a:lnTo>
                    <a:pt x="6976735" y="2570651"/>
                  </a:lnTo>
                  <a:lnTo>
                    <a:pt x="6977687" y="2571983"/>
                  </a:lnTo>
                  <a:lnTo>
                    <a:pt x="6979304" y="2572555"/>
                  </a:lnTo>
                  <a:lnTo>
                    <a:pt x="6987583" y="2575696"/>
                  </a:lnTo>
                  <a:lnTo>
                    <a:pt x="6992531" y="2585216"/>
                  </a:lnTo>
                  <a:lnTo>
                    <a:pt x="6992531" y="2595498"/>
                  </a:lnTo>
                  <a:lnTo>
                    <a:pt x="6993102" y="2596640"/>
                  </a:lnTo>
                  <a:lnTo>
                    <a:pt x="6999096" y="2608730"/>
                  </a:lnTo>
                  <a:lnTo>
                    <a:pt x="6999857" y="2617108"/>
                  </a:lnTo>
                  <a:lnTo>
                    <a:pt x="6996432" y="2619297"/>
                  </a:lnTo>
                  <a:lnTo>
                    <a:pt x="6993007" y="2621297"/>
                  </a:lnTo>
                  <a:lnTo>
                    <a:pt x="6993958" y="2625200"/>
                  </a:lnTo>
                  <a:lnTo>
                    <a:pt x="6996147" y="2634053"/>
                  </a:lnTo>
                  <a:lnTo>
                    <a:pt x="6996147" y="2634053"/>
                  </a:lnTo>
                  <a:lnTo>
                    <a:pt x="6993007" y="2635671"/>
                  </a:lnTo>
                  <a:lnTo>
                    <a:pt x="6989106" y="2637576"/>
                  </a:lnTo>
                  <a:lnTo>
                    <a:pt x="6990152" y="2641859"/>
                  </a:lnTo>
                  <a:lnTo>
                    <a:pt x="6991484" y="2647000"/>
                  </a:lnTo>
                  <a:lnTo>
                    <a:pt x="6991484" y="2649095"/>
                  </a:lnTo>
                  <a:lnTo>
                    <a:pt x="6993387" y="2650237"/>
                  </a:lnTo>
                  <a:lnTo>
                    <a:pt x="7002902" y="2656139"/>
                  </a:lnTo>
                  <a:lnTo>
                    <a:pt x="7016509" y="2675845"/>
                  </a:lnTo>
                  <a:lnTo>
                    <a:pt x="7016985" y="2676607"/>
                  </a:lnTo>
                  <a:lnTo>
                    <a:pt x="7017651" y="2677178"/>
                  </a:lnTo>
                  <a:lnTo>
                    <a:pt x="7025264" y="2682795"/>
                  </a:lnTo>
                  <a:lnTo>
                    <a:pt x="7023456" y="2690982"/>
                  </a:lnTo>
                  <a:lnTo>
                    <a:pt x="7022504" y="2695076"/>
                  </a:lnTo>
                  <a:lnTo>
                    <a:pt x="7026310" y="2696979"/>
                  </a:lnTo>
                  <a:lnTo>
                    <a:pt x="7037443" y="2702596"/>
                  </a:lnTo>
                  <a:lnTo>
                    <a:pt x="7044390" y="2717638"/>
                  </a:lnTo>
                  <a:lnTo>
                    <a:pt x="7045246" y="2719446"/>
                  </a:lnTo>
                  <a:lnTo>
                    <a:pt x="7046958" y="2720208"/>
                  </a:lnTo>
                  <a:lnTo>
                    <a:pt x="7059423" y="2726491"/>
                  </a:lnTo>
                  <a:lnTo>
                    <a:pt x="7059423" y="2732298"/>
                  </a:lnTo>
                  <a:lnTo>
                    <a:pt x="7060089" y="2733441"/>
                  </a:lnTo>
                  <a:lnTo>
                    <a:pt x="7067797" y="2747721"/>
                  </a:lnTo>
                  <a:lnTo>
                    <a:pt x="7069129" y="2750100"/>
                  </a:lnTo>
                  <a:lnTo>
                    <a:pt x="7071888" y="2750100"/>
                  </a:lnTo>
                  <a:lnTo>
                    <a:pt x="7080357" y="2751148"/>
                  </a:lnTo>
                  <a:lnTo>
                    <a:pt x="7085495" y="2756288"/>
                  </a:lnTo>
                  <a:lnTo>
                    <a:pt x="7088826" y="2759620"/>
                  </a:lnTo>
                  <a:lnTo>
                    <a:pt x="7092632" y="2756764"/>
                  </a:lnTo>
                  <a:lnTo>
                    <a:pt x="7092632" y="2756764"/>
                  </a:lnTo>
                  <a:lnTo>
                    <a:pt x="7094821" y="2760382"/>
                  </a:lnTo>
                  <a:lnTo>
                    <a:pt x="7096343" y="2763143"/>
                  </a:lnTo>
                  <a:lnTo>
                    <a:pt x="7098246" y="2763143"/>
                  </a:lnTo>
                  <a:lnTo>
                    <a:pt x="7098246" y="2764571"/>
                  </a:lnTo>
                  <a:lnTo>
                    <a:pt x="7097389" y="2770187"/>
                  </a:lnTo>
                  <a:lnTo>
                    <a:pt x="7103004" y="2770854"/>
                  </a:lnTo>
                  <a:lnTo>
                    <a:pt x="7112519" y="2771996"/>
                  </a:lnTo>
                  <a:lnTo>
                    <a:pt x="7118038" y="2775233"/>
                  </a:lnTo>
                  <a:lnTo>
                    <a:pt x="7121559" y="2777422"/>
                  </a:lnTo>
                  <a:close/>
                  <a:moveTo>
                    <a:pt x="7676302" y="2308664"/>
                  </a:moveTo>
                  <a:lnTo>
                    <a:pt x="7675731" y="2309711"/>
                  </a:lnTo>
                  <a:lnTo>
                    <a:pt x="7665455" y="2328751"/>
                  </a:lnTo>
                  <a:lnTo>
                    <a:pt x="7663933" y="2331702"/>
                  </a:lnTo>
                  <a:lnTo>
                    <a:pt x="7665740" y="2334368"/>
                  </a:lnTo>
                  <a:lnTo>
                    <a:pt x="7666597" y="2335701"/>
                  </a:lnTo>
                  <a:lnTo>
                    <a:pt x="7664503" y="2340651"/>
                  </a:lnTo>
                  <a:lnTo>
                    <a:pt x="7662220" y="2340175"/>
                  </a:lnTo>
                  <a:lnTo>
                    <a:pt x="7657652" y="2339223"/>
                  </a:lnTo>
                  <a:lnTo>
                    <a:pt x="7656130" y="2343602"/>
                  </a:lnTo>
                  <a:lnTo>
                    <a:pt x="7652609" y="2353122"/>
                  </a:lnTo>
                  <a:lnTo>
                    <a:pt x="7650801" y="2355216"/>
                  </a:lnTo>
                  <a:lnTo>
                    <a:pt x="7649469" y="2352551"/>
                  </a:lnTo>
                  <a:lnTo>
                    <a:pt x="7644521" y="2354931"/>
                  </a:lnTo>
                  <a:lnTo>
                    <a:pt x="7641952" y="2356263"/>
                  </a:lnTo>
                  <a:lnTo>
                    <a:pt x="7640715" y="2356930"/>
                  </a:lnTo>
                  <a:lnTo>
                    <a:pt x="7639858" y="2358072"/>
                  </a:lnTo>
                  <a:lnTo>
                    <a:pt x="7632151" y="2369686"/>
                  </a:lnTo>
                  <a:lnTo>
                    <a:pt x="7631675" y="2370448"/>
                  </a:lnTo>
                  <a:lnTo>
                    <a:pt x="7631675" y="2371305"/>
                  </a:lnTo>
                  <a:lnTo>
                    <a:pt x="7625681" y="2392915"/>
                  </a:lnTo>
                  <a:lnTo>
                    <a:pt x="7607316" y="2382253"/>
                  </a:lnTo>
                  <a:lnTo>
                    <a:pt x="7602844" y="2379587"/>
                  </a:lnTo>
                  <a:lnTo>
                    <a:pt x="7599989" y="2383966"/>
                  </a:lnTo>
                  <a:lnTo>
                    <a:pt x="7590950" y="2398246"/>
                  </a:lnTo>
                  <a:lnTo>
                    <a:pt x="7590093" y="2399579"/>
                  </a:lnTo>
                  <a:lnTo>
                    <a:pt x="7590093" y="2427662"/>
                  </a:lnTo>
                  <a:lnTo>
                    <a:pt x="7588095" y="2427662"/>
                  </a:lnTo>
                  <a:lnTo>
                    <a:pt x="7584574" y="2428424"/>
                  </a:lnTo>
                  <a:lnTo>
                    <a:pt x="7583814" y="2431851"/>
                  </a:lnTo>
                  <a:lnTo>
                    <a:pt x="7574964" y="2471168"/>
                  </a:lnTo>
                  <a:lnTo>
                    <a:pt x="7566876" y="2486210"/>
                  </a:lnTo>
                  <a:lnTo>
                    <a:pt x="7564497" y="2487923"/>
                  </a:lnTo>
                  <a:lnTo>
                    <a:pt x="7538140" y="2483544"/>
                  </a:lnTo>
                  <a:lnTo>
                    <a:pt x="7526626" y="2466123"/>
                  </a:lnTo>
                  <a:lnTo>
                    <a:pt x="7525389" y="2464409"/>
                  </a:lnTo>
                  <a:lnTo>
                    <a:pt x="7523391" y="2464409"/>
                  </a:lnTo>
                  <a:lnTo>
                    <a:pt x="7504360" y="2459268"/>
                  </a:lnTo>
                  <a:lnTo>
                    <a:pt x="7499032" y="2457840"/>
                  </a:lnTo>
                  <a:lnTo>
                    <a:pt x="7497699" y="2463171"/>
                  </a:lnTo>
                  <a:lnTo>
                    <a:pt x="7495131" y="2473453"/>
                  </a:lnTo>
                  <a:lnTo>
                    <a:pt x="7495131" y="2474690"/>
                  </a:lnTo>
                  <a:lnTo>
                    <a:pt x="7495131" y="2475928"/>
                  </a:lnTo>
                  <a:lnTo>
                    <a:pt x="7495987" y="2479927"/>
                  </a:lnTo>
                  <a:lnTo>
                    <a:pt x="7493513" y="2483163"/>
                  </a:lnTo>
                  <a:lnTo>
                    <a:pt x="7491990" y="2485258"/>
                  </a:lnTo>
                  <a:lnTo>
                    <a:pt x="7492561" y="2487733"/>
                  </a:lnTo>
                  <a:lnTo>
                    <a:pt x="7495987" y="2501156"/>
                  </a:lnTo>
                  <a:lnTo>
                    <a:pt x="7491895" y="2508296"/>
                  </a:lnTo>
                  <a:lnTo>
                    <a:pt x="7491134" y="2509533"/>
                  </a:lnTo>
                  <a:lnTo>
                    <a:pt x="7491134" y="2515816"/>
                  </a:lnTo>
                  <a:lnTo>
                    <a:pt x="7487899" y="2515816"/>
                  </a:lnTo>
                  <a:lnTo>
                    <a:pt x="7486471" y="2519053"/>
                  </a:lnTo>
                  <a:lnTo>
                    <a:pt x="7481333" y="2530667"/>
                  </a:lnTo>
                  <a:lnTo>
                    <a:pt x="7480287" y="2533047"/>
                  </a:lnTo>
                  <a:lnTo>
                    <a:pt x="7481429" y="2535332"/>
                  </a:lnTo>
                  <a:lnTo>
                    <a:pt x="7483712" y="2539997"/>
                  </a:lnTo>
                  <a:lnTo>
                    <a:pt x="7466394" y="2561892"/>
                  </a:lnTo>
                  <a:lnTo>
                    <a:pt x="7465157" y="2563606"/>
                  </a:lnTo>
                  <a:lnTo>
                    <a:pt x="7465157" y="2565700"/>
                  </a:lnTo>
                  <a:lnTo>
                    <a:pt x="7466394" y="2581503"/>
                  </a:lnTo>
                  <a:lnTo>
                    <a:pt x="7459258" y="2607778"/>
                  </a:lnTo>
                  <a:lnTo>
                    <a:pt x="7449742" y="2618441"/>
                  </a:lnTo>
                  <a:lnTo>
                    <a:pt x="7449171" y="2619107"/>
                  </a:lnTo>
                  <a:lnTo>
                    <a:pt x="7449171" y="2619868"/>
                  </a:lnTo>
                  <a:lnTo>
                    <a:pt x="7443463" y="2632244"/>
                  </a:lnTo>
                  <a:lnTo>
                    <a:pt x="7437468" y="2635291"/>
                  </a:lnTo>
                  <a:lnTo>
                    <a:pt x="7434423" y="2636814"/>
                  </a:lnTo>
                  <a:lnTo>
                    <a:pt x="7434423" y="2646334"/>
                  </a:lnTo>
                  <a:lnTo>
                    <a:pt x="7427857" y="2655187"/>
                  </a:lnTo>
                  <a:lnTo>
                    <a:pt x="7426240" y="2657186"/>
                  </a:lnTo>
                  <a:lnTo>
                    <a:pt x="7426905" y="2659757"/>
                  </a:lnTo>
                  <a:lnTo>
                    <a:pt x="7427571" y="2662327"/>
                  </a:lnTo>
                  <a:lnTo>
                    <a:pt x="7424051" y="2666611"/>
                  </a:lnTo>
                  <a:lnTo>
                    <a:pt x="7422053" y="2669086"/>
                  </a:lnTo>
                  <a:lnTo>
                    <a:pt x="7423289" y="2672037"/>
                  </a:lnTo>
                  <a:lnTo>
                    <a:pt x="7424812" y="2675845"/>
                  </a:lnTo>
                  <a:lnTo>
                    <a:pt x="7418627" y="2685365"/>
                  </a:lnTo>
                  <a:lnTo>
                    <a:pt x="7417485" y="2687079"/>
                  </a:lnTo>
                  <a:lnTo>
                    <a:pt x="7417485" y="2689173"/>
                  </a:lnTo>
                  <a:lnTo>
                    <a:pt x="7418722" y="2698693"/>
                  </a:lnTo>
                  <a:lnTo>
                    <a:pt x="7419484" y="2704119"/>
                  </a:lnTo>
                  <a:lnTo>
                    <a:pt x="7424908" y="2703358"/>
                  </a:lnTo>
                  <a:lnTo>
                    <a:pt x="7431949" y="2702311"/>
                  </a:lnTo>
                  <a:lnTo>
                    <a:pt x="7431378" y="2703453"/>
                  </a:lnTo>
                  <a:lnTo>
                    <a:pt x="7420816" y="2711735"/>
                  </a:lnTo>
                  <a:lnTo>
                    <a:pt x="7418818" y="2712211"/>
                  </a:lnTo>
                  <a:lnTo>
                    <a:pt x="7418818" y="2726967"/>
                  </a:lnTo>
                  <a:lnTo>
                    <a:pt x="7418056" y="2726967"/>
                  </a:lnTo>
                  <a:lnTo>
                    <a:pt x="7417295" y="2728014"/>
                  </a:lnTo>
                  <a:lnTo>
                    <a:pt x="7406448" y="2742484"/>
                  </a:lnTo>
                  <a:lnTo>
                    <a:pt x="7404449" y="2743436"/>
                  </a:lnTo>
                  <a:lnTo>
                    <a:pt x="7401880" y="2738867"/>
                  </a:lnTo>
                  <a:lnTo>
                    <a:pt x="7400358" y="2736201"/>
                  </a:lnTo>
                  <a:lnTo>
                    <a:pt x="7388844" y="2736201"/>
                  </a:lnTo>
                  <a:lnTo>
                    <a:pt x="7387322" y="2737344"/>
                  </a:lnTo>
                  <a:lnTo>
                    <a:pt x="7352876" y="2764666"/>
                  </a:lnTo>
                  <a:lnTo>
                    <a:pt x="7351544" y="2763904"/>
                  </a:lnTo>
                  <a:lnTo>
                    <a:pt x="7350878" y="2760953"/>
                  </a:lnTo>
                  <a:lnTo>
                    <a:pt x="7349927" y="2757240"/>
                  </a:lnTo>
                  <a:lnTo>
                    <a:pt x="7346216" y="2757240"/>
                  </a:lnTo>
                  <a:lnTo>
                    <a:pt x="7335844" y="2755907"/>
                  </a:lnTo>
                  <a:lnTo>
                    <a:pt x="7331276" y="2755336"/>
                  </a:lnTo>
                  <a:lnTo>
                    <a:pt x="7329944" y="2759811"/>
                  </a:lnTo>
                  <a:lnTo>
                    <a:pt x="7327375" y="2769331"/>
                  </a:lnTo>
                  <a:lnTo>
                    <a:pt x="7326709" y="2771901"/>
                  </a:lnTo>
                  <a:lnTo>
                    <a:pt x="7328231" y="2773995"/>
                  </a:lnTo>
                  <a:lnTo>
                    <a:pt x="7331847" y="2779136"/>
                  </a:lnTo>
                  <a:lnTo>
                    <a:pt x="7321095" y="2788656"/>
                  </a:lnTo>
                  <a:lnTo>
                    <a:pt x="7321095" y="2788656"/>
                  </a:lnTo>
                  <a:lnTo>
                    <a:pt x="7317574" y="2785229"/>
                  </a:lnTo>
                  <a:lnTo>
                    <a:pt x="7313769" y="2788275"/>
                  </a:lnTo>
                  <a:lnTo>
                    <a:pt x="7308154" y="2792749"/>
                  </a:lnTo>
                  <a:lnTo>
                    <a:pt x="7288553" y="2798937"/>
                  </a:lnTo>
                  <a:lnTo>
                    <a:pt x="7287696" y="2798937"/>
                  </a:lnTo>
                  <a:lnTo>
                    <a:pt x="7287030" y="2799413"/>
                  </a:lnTo>
                  <a:lnTo>
                    <a:pt x="7277515" y="2806268"/>
                  </a:lnTo>
                  <a:lnTo>
                    <a:pt x="7253536" y="2790274"/>
                  </a:lnTo>
                  <a:lnTo>
                    <a:pt x="7248208" y="2786752"/>
                  </a:lnTo>
                  <a:lnTo>
                    <a:pt x="7245543" y="2792559"/>
                  </a:lnTo>
                  <a:lnTo>
                    <a:pt x="7239834" y="2805220"/>
                  </a:lnTo>
                  <a:lnTo>
                    <a:pt x="7225846" y="2813312"/>
                  </a:lnTo>
                  <a:lnTo>
                    <a:pt x="7224705" y="2813979"/>
                  </a:lnTo>
                  <a:lnTo>
                    <a:pt x="7224039" y="2815026"/>
                  </a:lnTo>
                  <a:lnTo>
                    <a:pt x="7217568" y="2824546"/>
                  </a:lnTo>
                  <a:lnTo>
                    <a:pt x="7201582" y="2827497"/>
                  </a:lnTo>
                  <a:lnTo>
                    <a:pt x="7186739" y="2816073"/>
                  </a:lnTo>
                  <a:lnTo>
                    <a:pt x="7185501" y="2815121"/>
                  </a:lnTo>
                  <a:lnTo>
                    <a:pt x="7183884" y="2815121"/>
                  </a:lnTo>
                  <a:lnTo>
                    <a:pt x="7170658" y="2813979"/>
                  </a:lnTo>
                  <a:lnTo>
                    <a:pt x="7165710" y="2807981"/>
                  </a:lnTo>
                  <a:lnTo>
                    <a:pt x="7165234" y="2807410"/>
                  </a:lnTo>
                  <a:lnTo>
                    <a:pt x="7164568" y="2807410"/>
                  </a:lnTo>
                  <a:lnTo>
                    <a:pt x="7154006" y="2799985"/>
                  </a:lnTo>
                  <a:lnTo>
                    <a:pt x="7154006" y="2789513"/>
                  </a:lnTo>
                  <a:lnTo>
                    <a:pt x="7151532" y="2787894"/>
                  </a:lnTo>
                  <a:lnTo>
                    <a:pt x="7142682" y="2782277"/>
                  </a:lnTo>
                  <a:lnTo>
                    <a:pt x="7147535" y="2776756"/>
                  </a:lnTo>
                  <a:lnTo>
                    <a:pt x="7150866" y="2772853"/>
                  </a:lnTo>
                  <a:lnTo>
                    <a:pt x="7147250" y="2769331"/>
                  </a:lnTo>
                  <a:lnTo>
                    <a:pt x="7145632" y="2767617"/>
                  </a:lnTo>
                  <a:lnTo>
                    <a:pt x="7146298" y="2766760"/>
                  </a:lnTo>
                  <a:lnTo>
                    <a:pt x="7141731" y="2763714"/>
                  </a:lnTo>
                  <a:lnTo>
                    <a:pt x="7141731" y="2763714"/>
                  </a:lnTo>
                  <a:lnTo>
                    <a:pt x="7137830" y="2759906"/>
                  </a:lnTo>
                  <a:lnTo>
                    <a:pt x="7137164" y="2760763"/>
                  </a:lnTo>
                  <a:lnTo>
                    <a:pt x="7134785" y="2759144"/>
                  </a:lnTo>
                  <a:lnTo>
                    <a:pt x="7131930" y="2760572"/>
                  </a:lnTo>
                  <a:lnTo>
                    <a:pt x="7127172" y="2762857"/>
                  </a:lnTo>
                  <a:lnTo>
                    <a:pt x="7124699" y="2761048"/>
                  </a:lnTo>
                  <a:lnTo>
                    <a:pt x="7116040" y="2754480"/>
                  </a:lnTo>
                  <a:lnTo>
                    <a:pt x="7116040" y="2762571"/>
                  </a:lnTo>
                  <a:lnTo>
                    <a:pt x="7116040" y="2762571"/>
                  </a:lnTo>
                  <a:lnTo>
                    <a:pt x="7111377" y="2762000"/>
                  </a:lnTo>
                  <a:lnTo>
                    <a:pt x="7111377" y="2759811"/>
                  </a:lnTo>
                  <a:lnTo>
                    <a:pt x="7112424" y="2753528"/>
                  </a:lnTo>
                  <a:lnTo>
                    <a:pt x="7103955" y="2753528"/>
                  </a:lnTo>
                  <a:lnTo>
                    <a:pt x="7100340" y="2747149"/>
                  </a:lnTo>
                  <a:lnTo>
                    <a:pt x="7097295" y="2741818"/>
                  </a:lnTo>
                  <a:lnTo>
                    <a:pt x="7092347" y="2745531"/>
                  </a:lnTo>
                  <a:lnTo>
                    <a:pt x="7091014" y="2746578"/>
                  </a:lnTo>
                  <a:lnTo>
                    <a:pt x="7087874" y="2743436"/>
                  </a:lnTo>
                  <a:lnTo>
                    <a:pt x="7086542" y="2742104"/>
                  </a:lnTo>
                  <a:lnTo>
                    <a:pt x="7084734" y="2742104"/>
                  </a:lnTo>
                  <a:lnTo>
                    <a:pt x="7076266" y="2740771"/>
                  </a:lnTo>
                  <a:lnTo>
                    <a:pt x="7070461" y="2730204"/>
                  </a:lnTo>
                  <a:lnTo>
                    <a:pt x="7070461" y="2720684"/>
                  </a:lnTo>
                  <a:lnTo>
                    <a:pt x="7067512" y="2719256"/>
                  </a:lnTo>
                  <a:lnTo>
                    <a:pt x="7053714" y="2712307"/>
                  </a:lnTo>
                  <a:lnTo>
                    <a:pt x="7046768" y="2697265"/>
                  </a:lnTo>
                  <a:lnTo>
                    <a:pt x="7046007" y="2695552"/>
                  </a:lnTo>
                  <a:lnTo>
                    <a:pt x="7044294" y="2694695"/>
                  </a:lnTo>
                  <a:lnTo>
                    <a:pt x="7034779" y="2690125"/>
                  </a:lnTo>
                  <a:lnTo>
                    <a:pt x="7036396" y="2682700"/>
                  </a:lnTo>
                  <a:lnTo>
                    <a:pt x="7037158" y="2679177"/>
                  </a:lnTo>
                  <a:lnTo>
                    <a:pt x="7034398" y="2677083"/>
                  </a:lnTo>
                  <a:lnTo>
                    <a:pt x="7024883" y="2669943"/>
                  </a:lnTo>
                  <a:lnTo>
                    <a:pt x="7011181" y="2649951"/>
                  </a:lnTo>
                  <a:lnTo>
                    <a:pt x="7010515" y="2649095"/>
                  </a:lnTo>
                  <a:lnTo>
                    <a:pt x="7009563" y="2648428"/>
                  </a:lnTo>
                  <a:lnTo>
                    <a:pt x="7002331" y="2643954"/>
                  </a:lnTo>
                  <a:lnTo>
                    <a:pt x="7002331" y="2643954"/>
                  </a:lnTo>
                  <a:lnTo>
                    <a:pt x="7004330" y="2642907"/>
                  </a:lnTo>
                  <a:lnTo>
                    <a:pt x="7004996" y="2640812"/>
                  </a:lnTo>
                  <a:lnTo>
                    <a:pt x="7006328" y="2636909"/>
                  </a:lnTo>
                  <a:lnTo>
                    <a:pt x="7006328" y="2635386"/>
                  </a:lnTo>
                  <a:lnTo>
                    <a:pt x="7006328" y="2633863"/>
                  </a:lnTo>
                  <a:lnTo>
                    <a:pt x="7004710" y="2627485"/>
                  </a:lnTo>
                  <a:lnTo>
                    <a:pt x="7007755" y="2625676"/>
                  </a:lnTo>
                  <a:lnTo>
                    <a:pt x="7010705" y="2623867"/>
                  </a:lnTo>
                  <a:lnTo>
                    <a:pt x="7010705" y="2620440"/>
                  </a:lnTo>
                  <a:lnTo>
                    <a:pt x="7009658" y="2607493"/>
                  </a:lnTo>
                  <a:lnTo>
                    <a:pt x="7009658" y="2606541"/>
                  </a:lnTo>
                  <a:lnTo>
                    <a:pt x="7009658" y="2605684"/>
                  </a:lnTo>
                  <a:lnTo>
                    <a:pt x="7003759" y="2593879"/>
                  </a:lnTo>
                  <a:lnTo>
                    <a:pt x="7003759" y="2590833"/>
                  </a:lnTo>
                  <a:lnTo>
                    <a:pt x="7012037" y="2591594"/>
                  </a:lnTo>
                  <a:lnTo>
                    <a:pt x="7013465" y="2591594"/>
                  </a:lnTo>
                  <a:lnTo>
                    <a:pt x="7014892" y="2590928"/>
                  </a:lnTo>
                  <a:lnTo>
                    <a:pt x="7044579" y="2576743"/>
                  </a:lnTo>
                  <a:lnTo>
                    <a:pt x="7047339" y="2575411"/>
                  </a:lnTo>
                  <a:lnTo>
                    <a:pt x="7047339" y="2572269"/>
                  </a:lnTo>
                  <a:lnTo>
                    <a:pt x="7049813" y="2541520"/>
                  </a:lnTo>
                  <a:lnTo>
                    <a:pt x="7058092" y="2542377"/>
                  </a:lnTo>
                  <a:lnTo>
                    <a:pt x="7061041" y="2542377"/>
                  </a:lnTo>
                  <a:lnTo>
                    <a:pt x="7062944" y="2539997"/>
                  </a:lnTo>
                  <a:lnTo>
                    <a:pt x="7068083" y="2533523"/>
                  </a:lnTo>
                  <a:lnTo>
                    <a:pt x="7069700" y="2531429"/>
                  </a:lnTo>
                  <a:lnTo>
                    <a:pt x="7069129" y="2528858"/>
                  </a:lnTo>
                  <a:lnTo>
                    <a:pt x="7063991" y="2506963"/>
                  </a:lnTo>
                  <a:lnTo>
                    <a:pt x="7063991" y="2506296"/>
                  </a:lnTo>
                  <a:lnTo>
                    <a:pt x="7063991" y="2505725"/>
                  </a:lnTo>
                  <a:lnTo>
                    <a:pt x="7057235" y="2493254"/>
                  </a:lnTo>
                  <a:lnTo>
                    <a:pt x="7065799" y="2480402"/>
                  </a:lnTo>
                  <a:lnTo>
                    <a:pt x="7066846" y="2478784"/>
                  </a:lnTo>
                  <a:lnTo>
                    <a:pt x="7066846" y="2476880"/>
                  </a:lnTo>
                  <a:lnTo>
                    <a:pt x="7065704" y="2465076"/>
                  </a:lnTo>
                  <a:lnTo>
                    <a:pt x="7071413" y="2447940"/>
                  </a:lnTo>
                  <a:lnTo>
                    <a:pt x="7077598" y="2440800"/>
                  </a:lnTo>
                  <a:lnTo>
                    <a:pt x="7089111" y="2443465"/>
                  </a:lnTo>
                  <a:lnTo>
                    <a:pt x="7094059" y="2450986"/>
                  </a:lnTo>
                  <a:lnTo>
                    <a:pt x="7091205" y="2458697"/>
                  </a:lnTo>
                  <a:lnTo>
                    <a:pt x="7089206" y="2464028"/>
                  </a:lnTo>
                  <a:lnTo>
                    <a:pt x="7094535" y="2465742"/>
                  </a:lnTo>
                  <a:lnTo>
                    <a:pt x="7102338" y="2468408"/>
                  </a:lnTo>
                  <a:lnTo>
                    <a:pt x="7106810" y="2469835"/>
                  </a:lnTo>
                  <a:lnTo>
                    <a:pt x="7108903" y="2465647"/>
                  </a:lnTo>
                  <a:lnTo>
                    <a:pt x="7115469" y="2452414"/>
                  </a:lnTo>
                  <a:lnTo>
                    <a:pt x="7118323" y="2453842"/>
                  </a:lnTo>
                  <a:lnTo>
                    <a:pt x="7120417" y="2454889"/>
                  </a:lnTo>
                  <a:lnTo>
                    <a:pt x="7122510" y="2454223"/>
                  </a:lnTo>
                  <a:lnTo>
                    <a:pt x="7126412" y="2452890"/>
                  </a:lnTo>
                  <a:lnTo>
                    <a:pt x="7133167" y="2450605"/>
                  </a:lnTo>
                  <a:lnTo>
                    <a:pt x="7129171" y="2444703"/>
                  </a:lnTo>
                  <a:lnTo>
                    <a:pt x="7124984" y="2438325"/>
                  </a:lnTo>
                  <a:lnTo>
                    <a:pt x="7124984" y="2426615"/>
                  </a:lnTo>
                  <a:lnTo>
                    <a:pt x="7123367" y="2425092"/>
                  </a:lnTo>
                  <a:lnTo>
                    <a:pt x="7117467" y="2419190"/>
                  </a:lnTo>
                  <a:lnTo>
                    <a:pt x="7122796" y="2415191"/>
                  </a:lnTo>
                  <a:lnTo>
                    <a:pt x="7124318" y="2414049"/>
                  </a:lnTo>
                  <a:lnTo>
                    <a:pt x="7124794" y="2412145"/>
                  </a:lnTo>
                  <a:lnTo>
                    <a:pt x="7126126" y="2407004"/>
                  </a:lnTo>
                  <a:lnTo>
                    <a:pt x="7126126" y="2405576"/>
                  </a:lnTo>
                  <a:lnTo>
                    <a:pt x="7126126" y="2404148"/>
                  </a:lnTo>
                  <a:lnTo>
                    <a:pt x="7122796" y="2393105"/>
                  </a:lnTo>
                  <a:lnTo>
                    <a:pt x="7125079" y="2387774"/>
                  </a:lnTo>
                  <a:lnTo>
                    <a:pt x="7128505" y="2385965"/>
                  </a:lnTo>
                  <a:lnTo>
                    <a:pt x="7131550" y="2384537"/>
                  </a:lnTo>
                  <a:lnTo>
                    <a:pt x="7131550" y="2375017"/>
                  </a:lnTo>
                  <a:lnTo>
                    <a:pt x="7133262" y="2373685"/>
                  </a:lnTo>
                  <a:lnTo>
                    <a:pt x="7145918" y="2372542"/>
                  </a:lnTo>
                  <a:lnTo>
                    <a:pt x="7150866" y="2372066"/>
                  </a:lnTo>
                  <a:lnTo>
                    <a:pt x="7150866" y="2353503"/>
                  </a:lnTo>
                  <a:lnTo>
                    <a:pt x="7162760" y="2338461"/>
                  </a:lnTo>
                  <a:lnTo>
                    <a:pt x="7162760" y="2338461"/>
                  </a:lnTo>
                  <a:lnTo>
                    <a:pt x="7172276" y="2347981"/>
                  </a:lnTo>
                  <a:lnTo>
                    <a:pt x="7175701" y="2351408"/>
                  </a:lnTo>
                  <a:lnTo>
                    <a:pt x="7179507" y="2348267"/>
                  </a:lnTo>
                  <a:lnTo>
                    <a:pt x="7192638" y="2337604"/>
                  </a:lnTo>
                  <a:lnTo>
                    <a:pt x="7198918" y="2336557"/>
                  </a:lnTo>
                  <a:lnTo>
                    <a:pt x="7201392" y="2336557"/>
                  </a:lnTo>
                  <a:lnTo>
                    <a:pt x="7202724" y="2334368"/>
                  </a:lnTo>
                  <a:lnTo>
                    <a:pt x="7209956" y="2322372"/>
                  </a:lnTo>
                  <a:lnTo>
                    <a:pt x="7219471" y="2315233"/>
                  </a:lnTo>
                  <a:lnTo>
                    <a:pt x="7220233" y="2314661"/>
                  </a:lnTo>
                  <a:lnTo>
                    <a:pt x="7220804" y="2313900"/>
                  </a:lnTo>
                  <a:lnTo>
                    <a:pt x="7239834" y="2285340"/>
                  </a:lnTo>
                  <a:lnTo>
                    <a:pt x="7254583" y="2274297"/>
                  </a:lnTo>
                  <a:lnTo>
                    <a:pt x="7256581" y="2272869"/>
                  </a:lnTo>
                  <a:lnTo>
                    <a:pt x="7256581" y="2270489"/>
                  </a:lnTo>
                  <a:lnTo>
                    <a:pt x="7257723" y="2257257"/>
                  </a:lnTo>
                  <a:lnTo>
                    <a:pt x="7261148" y="2250498"/>
                  </a:lnTo>
                  <a:lnTo>
                    <a:pt x="7262766" y="2247261"/>
                  </a:lnTo>
                  <a:lnTo>
                    <a:pt x="7260387" y="2244500"/>
                  </a:lnTo>
                  <a:lnTo>
                    <a:pt x="7255059" y="2238217"/>
                  </a:lnTo>
                  <a:lnTo>
                    <a:pt x="7259911" y="2228697"/>
                  </a:lnTo>
                  <a:lnTo>
                    <a:pt x="7260958" y="2226507"/>
                  </a:lnTo>
                  <a:lnTo>
                    <a:pt x="7260102" y="2224223"/>
                  </a:lnTo>
                  <a:lnTo>
                    <a:pt x="7258484" y="2220224"/>
                  </a:lnTo>
                  <a:lnTo>
                    <a:pt x="7262290" y="2213465"/>
                  </a:lnTo>
                  <a:lnTo>
                    <a:pt x="7264003" y="2210514"/>
                  </a:lnTo>
                  <a:lnTo>
                    <a:pt x="7262100" y="2207753"/>
                  </a:lnTo>
                  <a:lnTo>
                    <a:pt x="7260578" y="2205469"/>
                  </a:lnTo>
                  <a:lnTo>
                    <a:pt x="7263623" y="2204136"/>
                  </a:lnTo>
                  <a:lnTo>
                    <a:pt x="7266953" y="2202803"/>
                  </a:lnTo>
                  <a:lnTo>
                    <a:pt x="7266953" y="2141019"/>
                  </a:lnTo>
                  <a:lnTo>
                    <a:pt x="7278181" y="2108366"/>
                  </a:lnTo>
                  <a:lnTo>
                    <a:pt x="7278181" y="2107033"/>
                  </a:lnTo>
                  <a:lnTo>
                    <a:pt x="7278181" y="2105700"/>
                  </a:lnTo>
                  <a:lnTo>
                    <a:pt x="7276088" y="2090564"/>
                  </a:lnTo>
                  <a:lnTo>
                    <a:pt x="7276088" y="2088279"/>
                  </a:lnTo>
                  <a:lnTo>
                    <a:pt x="7274089" y="2086946"/>
                  </a:lnTo>
                  <a:lnTo>
                    <a:pt x="7272852" y="2086089"/>
                  </a:lnTo>
                  <a:lnTo>
                    <a:pt x="7273899" y="2067050"/>
                  </a:lnTo>
                  <a:lnTo>
                    <a:pt x="7273899" y="2065050"/>
                  </a:lnTo>
                  <a:lnTo>
                    <a:pt x="7272662" y="2063527"/>
                  </a:lnTo>
                  <a:lnTo>
                    <a:pt x="7258770" y="2045820"/>
                  </a:lnTo>
                  <a:lnTo>
                    <a:pt x="7260007" y="2043345"/>
                  </a:lnTo>
                  <a:lnTo>
                    <a:pt x="7267905" y="2041346"/>
                  </a:lnTo>
                  <a:lnTo>
                    <a:pt x="7268951" y="2041346"/>
                  </a:lnTo>
                  <a:lnTo>
                    <a:pt x="7269808" y="2040775"/>
                  </a:lnTo>
                  <a:lnTo>
                    <a:pt x="7271616" y="2039442"/>
                  </a:lnTo>
                  <a:lnTo>
                    <a:pt x="7293596" y="2179955"/>
                  </a:lnTo>
                  <a:lnTo>
                    <a:pt x="7293596" y="2182145"/>
                  </a:lnTo>
                  <a:lnTo>
                    <a:pt x="7296926" y="2202993"/>
                  </a:lnTo>
                  <a:cubicBezTo>
                    <a:pt x="7296926" y="2203945"/>
                    <a:pt x="7296926" y="2204897"/>
                    <a:pt x="7296926" y="2205754"/>
                  </a:cubicBezTo>
                  <a:lnTo>
                    <a:pt x="7298829" y="2217749"/>
                  </a:lnTo>
                  <a:cubicBezTo>
                    <a:pt x="7298829" y="2218320"/>
                    <a:pt x="7298829" y="2218796"/>
                    <a:pt x="7298829" y="2219272"/>
                  </a:cubicBezTo>
                  <a:lnTo>
                    <a:pt x="7301303" y="2234980"/>
                  </a:lnTo>
                  <a:cubicBezTo>
                    <a:pt x="7301265" y="2235742"/>
                    <a:pt x="7301265" y="2236503"/>
                    <a:pt x="7301303" y="2237265"/>
                  </a:cubicBezTo>
                  <a:lnTo>
                    <a:pt x="7302160" y="2242786"/>
                  </a:lnTo>
                  <a:lnTo>
                    <a:pt x="7307583" y="2241834"/>
                  </a:lnTo>
                  <a:lnTo>
                    <a:pt x="7480287" y="2213275"/>
                  </a:lnTo>
                  <a:lnTo>
                    <a:pt x="7498747" y="2325324"/>
                  </a:lnTo>
                  <a:lnTo>
                    <a:pt x="7500269" y="2334843"/>
                  </a:lnTo>
                  <a:lnTo>
                    <a:pt x="7507500" y="2329037"/>
                  </a:lnTo>
                  <a:lnTo>
                    <a:pt x="7513971" y="2323896"/>
                  </a:lnTo>
                  <a:lnTo>
                    <a:pt x="7514637" y="2323420"/>
                  </a:lnTo>
                  <a:lnTo>
                    <a:pt x="7514637" y="2322753"/>
                  </a:lnTo>
                  <a:lnTo>
                    <a:pt x="7528053" y="2303238"/>
                  </a:lnTo>
                  <a:lnTo>
                    <a:pt x="7534524" y="2300001"/>
                  </a:lnTo>
                  <a:lnTo>
                    <a:pt x="7536427" y="2299049"/>
                  </a:lnTo>
                  <a:lnTo>
                    <a:pt x="7537188" y="2297050"/>
                  </a:lnTo>
                  <a:lnTo>
                    <a:pt x="7540614" y="2287530"/>
                  </a:lnTo>
                  <a:lnTo>
                    <a:pt x="7555172" y="2274202"/>
                  </a:lnTo>
                  <a:lnTo>
                    <a:pt x="7556885" y="2272584"/>
                  </a:lnTo>
                  <a:lnTo>
                    <a:pt x="7556885" y="2270489"/>
                  </a:lnTo>
                  <a:lnTo>
                    <a:pt x="7558883" y="2270489"/>
                  </a:lnTo>
                  <a:lnTo>
                    <a:pt x="7560406" y="2267157"/>
                  </a:lnTo>
                  <a:lnTo>
                    <a:pt x="7564212" y="2258209"/>
                  </a:lnTo>
                  <a:lnTo>
                    <a:pt x="7564973" y="2256495"/>
                  </a:lnTo>
                  <a:lnTo>
                    <a:pt x="7564973" y="2254686"/>
                  </a:lnTo>
                  <a:lnTo>
                    <a:pt x="7564973" y="2254020"/>
                  </a:lnTo>
                  <a:lnTo>
                    <a:pt x="7567733" y="2252878"/>
                  </a:lnTo>
                  <a:lnTo>
                    <a:pt x="7582481" y="2258494"/>
                  </a:lnTo>
                  <a:lnTo>
                    <a:pt x="7586953" y="2260208"/>
                  </a:lnTo>
                  <a:lnTo>
                    <a:pt x="7590093" y="2255258"/>
                  </a:lnTo>
                  <a:lnTo>
                    <a:pt x="7606079" y="2225746"/>
                  </a:lnTo>
                  <a:lnTo>
                    <a:pt x="7609695" y="2223937"/>
                  </a:lnTo>
                  <a:lnTo>
                    <a:pt x="7614833" y="2221367"/>
                  </a:lnTo>
                  <a:lnTo>
                    <a:pt x="7629963" y="2226793"/>
                  </a:lnTo>
                  <a:lnTo>
                    <a:pt x="7631009" y="2226793"/>
                  </a:lnTo>
                  <a:lnTo>
                    <a:pt x="7632056" y="2226793"/>
                  </a:lnTo>
                  <a:lnTo>
                    <a:pt x="7664313" y="2225460"/>
                  </a:lnTo>
                  <a:lnTo>
                    <a:pt x="7667073" y="2225460"/>
                  </a:lnTo>
                  <a:lnTo>
                    <a:pt x="7668595" y="2223176"/>
                  </a:lnTo>
                  <a:lnTo>
                    <a:pt x="7672686" y="2216988"/>
                  </a:lnTo>
                  <a:lnTo>
                    <a:pt x="7674780" y="2216226"/>
                  </a:lnTo>
                  <a:lnTo>
                    <a:pt x="7685437" y="2212704"/>
                  </a:lnTo>
                  <a:lnTo>
                    <a:pt x="7677539" y="2207468"/>
                  </a:lnTo>
                  <a:lnTo>
                    <a:pt x="7687055" y="2207468"/>
                  </a:lnTo>
                  <a:lnTo>
                    <a:pt x="7679918" y="2200328"/>
                  </a:lnTo>
                  <a:lnTo>
                    <a:pt x="7681060" y="2198614"/>
                  </a:lnTo>
                  <a:lnTo>
                    <a:pt x="7684200" y="2193854"/>
                  </a:lnTo>
                  <a:lnTo>
                    <a:pt x="7693716" y="2195758"/>
                  </a:lnTo>
                  <a:lnTo>
                    <a:pt x="7697712" y="2196520"/>
                  </a:lnTo>
                  <a:lnTo>
                    <a:pt x="7699615" y="2192807"/>
                  </a:lnTo>
                  <a:lnTo>
                    <a:pt x="7705800" y="2180431"/>
                  </a:lnTo>
                  <a:lnTo>
                    <a:pt x="7708940" y="2176528"/>
                  </a:lnTo>
                  <a:lnTo>
                    <a:pt x="7717599" y="2176528"/>
                  </a:lnTo>
                  <a:lnTo>
                    <a:pt x="7739484" y="2191094"/>
                  </a:lnTo>
                  <a:lnTo>
                    <a:pt x="7742719" y="2193188"/>
                  </a:lnTo>
                  <a:lnTo>
                    <a:pt x="7745764" y="2190903"/>
                  </a:lnTo>
                  <a:lnTo>
                    <a:pt x="7747096" y="2189856"/>
                  </a:lnTo>
                  <a:lnTo>
                    <a:pt x="7749000" y="2191665"/>
                  </a:lnTo>
                  <a:lnTo>
                    <a:pt x="7760989" y="2203660"/>
                  </a:lnTo>
                  <a:lnTo>
                    <a:pt x="7759752" y="2195949"/>
                  </a:lnTo>
                  <a:lnTo>
                    <a:pt x="7759752" y="2195949"/>
                  </a:lnTo>
                  <a:lnTo>
                    <a:pt x="7762226" y="2197567"/>
                  </a:lnTo>
                  <a:lnTo>
                    <a:pt x="7764129" y="2202517"/>
                  </a:lnTo>
                  <a:lnTo>
                    <a:pt x="7766793" y="2209086"/>
                  </a:lnTo>
                  <a:lnTo>
                    <a:pt x="7766793" y="2211371"/>
                  </a:lnTo>
                  <a:lnTo>
                    <a:pt x="7768030" y="2211371"/>
                  </a:lnTo>
                  <a:lnTo>
                    <a:pt x="7768030" y="2212323"/>
                  </a:lnTo>
                  <a:lnTo>
                    <a:pt x="7768886" y="2211085"/>
                  </a:lnTo>
                  <a:lnTo>
                    <a:pt x="7774310" y="2209848"/>
                  </a:lnTo>
                  <a:lnTo>
                    <a:pt x="7774881" y="2209848"/>
                  </a:lnTo>
                  <a:lnTo>
                    <a:pt x="7775547" y="2212418"/>
                  </a:lnTo>
                  <a:lnTo>
                    <a:pt x="7776879" y="2217559"/>
                  </a:lnTo>
                  <a:lnTo>
                    <a:pt x="7777736" y="2221081"/>
                  </a:lnTo>
                  <a:lnTo>
                    <a:pt x="7781351" y="2221652"/>
                  </a:lnTo>
                  <a:lnTo>
                    <a:pt x="7788583" y="2222700"/>
                  </a:lnTo>
                  <a:lnTo>
                    <a:pt x="7789535" y="2223651"/>
                  </a:lnTo>
                  <a:lnTo>
                    <a:pt x="7789535" y="2239645"/>
                  </a:lnTo>
                  <a:lnTo>
                    <a:pt x="7791723" y="2241263"/>
                  </a:lnTo>
                  <a:lnTo>
                    <a:pt x="7793246" y="2242406"/>
                  </a:lnTo>
                  <a:lnTo>
                    <a:pt x="7791438" y="2246119"/>
                  </a:lnTo>
                  <a:lnTo>
                    <a:pt x="7791438" y="2246880"/>
                  </a:lnTo>
                  <a:lnTo>
                    <a:pt x="7791438" y="2247737"/>
                  </a:lnTo>
                  <a:lnTo>
                    <a:pt x="7787441" y="2277344"/>
                  </a:lnTo>
                  <a:lnTo>
                    <a:pt x="7692288" y="2224413"/>
                  </a:lnTo>
                  <a:lnTo>
                    <a:pt x="7683629" y="2219558"/>
                  </a:lnTo>
                  <a:lnTo>
                    <a:pt x="7684200" y="2229078"/>
                  </a:lnTo>
                  <a:lnTo>
                    <a:pt x="7685437" y="2251069"/>
                  </a:lnTo>
                  <a:lnTo>
                    <a:pt x="7685437" y="2253068"/>
                  </a:lnTo>
                  <a:lnTo>
                    <a:pt x="7686959" y="2254591"/>
                  </a:lnTo>
                  <a:lnTo>
                    <a:pt x="7688387" y="2256019"/>
                  </a:lnTo>
                  <a:lnTo>
                    <a:pt x="7681726" y="2275059"/>
                  </a:lnTo>
                  <a:lnTo>
                    <a:pt x="7680109" y="2279628"/>
                  </a:lnTo>
                  <a:lnTo>
                    <a:pt x="7683248" y="2281247"/>
                  </a:lnTo>
                  <a:lnTo>
                    <a:pt x="7681631" y="2288672"/>
                  </a:lnTo>
                  <a:lnTo>
                    <a:pt x="7680965" y="2291528"/>
                  </a:lnTo>
                  <a:lnTo>
                    <a:pt x="7683058" y="2293623"/>
                  </a:lnTo>
                  <a:lnTo>
                    <a:pt x="7685533" y="2296193"/>
                  </a:lnTo>
                  <a:lnTo>
                    <a:pt x="7682488" y="2303238"/>
                  </a:lnTo>
                  <a:lnTo>
                    <a:pt x="7677064" y="2307522"/>
                  </a:lnTo>
                  <a:close/>
                  <a:moveTo>
                    <a:pt x="7696950" y="2174624"/>
                  </a:moveTo>
                  <a:lnTo>
                    <a:pt x="7696950" y="2174624"/>
                  </a:lnTo>
                  <a:lnTo>
                    <a:pt x="7696950" y="2175195"/>
                  </a:lnTo>
                  <a:lnTo>
                    <a:pt x="7692288" y="2184715"/>
                  </a:lnTo>
                  <a:lnTo>
                    <a:pt x="7683439" y="2183002"/>
                  </a:lnTo>
                  <a:lnTo>
                    <a:pt x="7679918" y="2182240"/>
                  </a:lnTo>
                  <a:lnTo>
                    <a:pt x="7677920" y="2185286"/>
                  </a:lnTo>
                  <a:lnTo>
                    <a:pt x="7674304" y="2190618"/>
                  </a:lnTo>
                  <a:lnTo>
                    <a:pt x="7655273" y="2190618"/>
                  </a:lnTo>
                  <a:lnTo>
                    <a:pt x="7662791" y="2198138"/>
                  </a:lnTo>
                  <a:lnTo>
                    <a:pt x="7661934" y="2200804"/>
                  </a:lnTo>
                  <a:lnTo>
                    <a:pt x="7660697" y="2204612"/>
                  </a:lnTo>
                  <a:lnTo>
                    <a:pt x="7659365" y="2208610"/>
                  </a:lnTo>
                  <a:lnTo>
                    <a:pt x="7662791" y="2210895"/>
                  </a:lnTo>
                  <a:lnTo>
                    <a:pt x="7663933" y="2211656"/>
                  </a:lnTo>
                  <a:lnTo>
                    <a:pt x="7661554" y="2215274"/>
                  </a:lnTo>
                  <a:lnTo>
                    <a:pt x="7633008" y="2216416"/>
                  </a:lnTo>
                  <a:lnTo>
                    <a:pt x="7623017" y="2212799"/>
                  </a:lnTo>
                  <a:lnTo>
                    <a:pt x="7623017" y="2212799"/>
                  </a:lnTo>
                  <a:lnTo>
                    <a:pt x="7623017" y="2201089"/>
                  </a:lnTo>
                  <a:lnTo>
                    <a:pt x="7618925" y="2200042"/>
                  </a:lnTo>
                  <a:lnTo>
                    <a:pt x="7609124" y="2197186"/>
                  </a:lnTo>
                  <a:lnTo>
                    <a:pt x="7603891" y="2195949"/>
                  </a:lnTo>
                  <a:lnTo>
                    <a:pt x="7602463" y="2201089"/>
                  </a:lnTo>
                  <a:lnTo>
                    <a:pt x="7598658" y="2215274"/>
                  </a:lnTo>
                  <a:lnTo>
                    <a:pt x="7597610" y="2219082"/>
                  </a:lnTo>
                  <a:lnTo>
                    <a:pt x="7597610" y="2219082"/>
                  </a:lnTo>
                  <a:lnTo>
                    <a:pt x="7582862" y="2245738"/>
                  </a:lnTo>
                  <a:lnTo>
                    <a:pt x="7570492" y="2241073"/>
                  </a:lnTo>
                  <a:lnTo>
                    <a:pt x="7568494" y="2240216"/>
                  </a:lnTo>
                  <a:lnTo>
                    <a:pt x="7566400" y="2241073"/>
                  </a:lnTo>
                  <a:lnTo>
                    <a:pt x="7556885" y="2244976"/>
                  </a:lnTo>
                  <a:lnTo>
                    <a:pt x="7552698" y="2246785"/>
                  </a:lnTo>
                  <a:lnTo>
                    <a:pt x="7553745" y="2251354"/>
                  </a:lnTo>
                  <a:lnTo>
                    <a:pt x="7554601" y="2254686"/>
                  </a:lnTo>
                  <a:lnTo>
                    <a:pt x="7552889" y="2258780"/>
                  </a:lnTo>
                  <a:lnTo>
                    <a:pt x="7547179" y="2258780"/>
                  </a:lnTo>
                  <a:lnTo>
                    <a:pt x="7547179" y="2266967"/>
                  </a:lnTo>
                  <a:lnTo>
                    <a:pt x="7533477" y="2279533"/>
                  </a:lnTo>
                  <a:lnTo>
                    <a:pt x="7532526" y="2280390"/>
                  </a:lnTo>
                  <a:lnTo>
                    <a:pt x="7532526" y="2281627"/>
                  </a:lnTo>
                  <a:lnTo>
                    <a:pt x="7529386" y="2290005"/>
                  </a:lnTo>
                  <a:lnTo>
                    <a:pt x="7523581" y="2292861"/>
                  </a:lnTo>
                  <a:lnTo>
                    <a:pt x="7522344" y="2293527"/>
                  </a:lnTo>
                  <a:lnTo>
                    <a:pt x="7521488" y="2294670"/>
                  </a:lnTo>
                  <a:lnTo>
                    <a:pt x="7509118" y="2312758"/>
                  </a:lnTo>
                  <a:lnTo>
                    <a:pt x="7492276" y="2210514"/>
                  </a:lnTo>
                  <a:lnTo>
                    <a:pt x="7699044" y="217243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8" name="Title 3">
            <a:extLst>
              <a:ext uri="{FF2B5EF4-FFF2-40B4-BE49-F238E27FC236}">
                <a16:creationId xmlns:a16="http://schemas.microsoft.com/office/drawing/2014/main" id="{545D7274-4DCA-8C40-A025-4FF9B66F4F7A}"/>
              </a:ext>
            </a:extLst>
          </p:cNvPr>
          <p:cNvSpPr txBox="1">
            <a:spLocks/>
          </p:cNvSpPr>
          <p:nvPr/>
        </p:nvSpPr>
        <p:spPr>
          <a:xfrm>
            <a:off x="11384281" y="4975735"/>
            <a:ext cx="2655570" cy="13973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dist="76200" dir="2700000" algn="tl" rotWithShape="0">
              <a:schemeClr val="accent3">
                <a:alpha val="40000"/>
              </a:schemeClr>
            </a:outerShdw>
          </a:effectLst>
        </p:spPr>
        <p:txBody>
          <a:bodyPr wrap="square" lIns="274320" tIns="91440" rIns="91440" bIns="91440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0">
                <a:solidFill>
                  <a:schemeClr val="accent3">
                    <a:lumMod val="75000"/>
                  </a:schemeClr>
                </a:solidFill>
                <a:latin typeface="+mn-lt"/>
                <a:ea typeface="Roboto Light" charset="0"/>
                <a:cs typeface="Arial" panose="020B0604020202020204" pitchFamily="34" charset="0"/>
              </a:rPr>
              <a:t>Location</a:t>
            </a:r>
            <a:endParaRPr lang="en-US" sz="1600" b="0">
              <a:solidFill>
                <a:schemeClr val="accent3">
                  <a:lumMod val="75000"/>
                </a:schemeClr>
              </a:solidFill>
              <a:latin typeface="+mn-lt"/>
              <a:ea typeface="Roboto Light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>
                <a:latin typeface="+mn-lt"/>
                <a:ea typeface="Roboto Light" charset="0"/>
                <a:cs typeface="Arial" panose="020B0604020202020204" pitchFamily="34" charset="0"/>
              </a:rPr>
              <a:t>Delete callout boxes if not in use. Do not crop, stretch, or shrink/squeeze the map.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4451B9-CEC0-6148-B402-3906DC8E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16240" y="5201668"/>
            <a:ext cx="3030982" cy="320040"/>
            <a:chOff x="8516240" y="5201668"/>
            <a:chExt cx="3030982" cy="320040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5932329-4FB0-324B-AD53-6E5DAF9C0C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16240" y="5358493"/>
              <a:ext cx="2850488" cy="0"/>
            </a:xfrm>
            <a:prstGeom prst="line">
              <a:avLst/>
            </a:prstGeom>
            <a:ln w="38100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454846F-020F-4E4A-9513-E5FAD4D89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27182" y="5201668"/>
              <a:ext cx="320040" cy="3200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Title 3">
            <a:extLst>
              <a:ext uri="{FF2B5EF4-FFF2-40B4-BE49-F238E27FC236}">
                <a16:creationId xmlns:a16="http://schemas.microsoft.com/office/drawing/2014/main" id="{ED47CF60-5BC8-CC43-BCB2-180FE89393EB}"/>
              </a:ext>
            </a:extLst>
          </p:cNvPr>
          <p:cNvSpPr txBox="1">
            <a:spLocks/>
          </p:cNvSpPr>
          <p:nvPr/>
        </p:nvSpPr>
        <p:spPr>
          <a:xfrm>
            <a:off x="514350" y="2400430"/>
            <a:ext cx="2655981" cy="161890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dist="76200" dir="8100000" algn="tr" rotWithShape="0">
              <a:schemeClr val="accent5">
                <a:alpha val="40000"/>
              </a:schemeClr>
            </a:outerShdw>
          </a:effectLst>
        </p:spPr>
        <p:txBody>
          <a:bodyPr wrap="square" lIns="91440" tIns="91440" rIns="274320" bIns="91440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800" b="0">
                <a:solidFill>
                  <a:schemeClr val="accent5"/>
                </a:solidFill>
                <a:latin typeface="+mn-lt"/>
                <a:ea typeface="Roboto Light" charset="0"/>
                <a:cs typeface="Arial" panose="020B0604020202020204" pitchFamily="34" charset="0"/>
              </a:rPr>
              <a:t>Location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600" b="0">
                <a:latin typeface="+mn-lt"/>
                <a:ea typeface="Roboto Light" charset="0"/>
                <a:cs typeface="Arial" panose="020B0604020202020204" pitchFamily="34" charset="0"/>
              </a:rPr>
              <a:t>Use maps to quickly illustrate important data, such as comparing revenues from two locations.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B6256F-3C2D-1545-8B35-035C201E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03910" y="2632538"/>
            <a:ext cx="3102069" cy="320040"/>
            <a:chOff x="3003910" y="2632538"/>
            <a:chExt cx="3102069" cy="320040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AFFB1B4-F522-9948-AD18-0883C756AE91}"/>
                </a:ext>
              </a:extLst>
            </p:cNvPr>
            <p:cNvCxnSpPr>
              <a:cxnSpLocks/>
            </p:cNvCxnSpPr>
            <p:nvPr/>
          </p:nvCxnSpPr>
          <p:spPr>
            <a:xfrm>
              <a:off x="3255491" y="2792558"/>
              <a:ext cx="2850488" cy="0"/>
            </a:xfrm>
            <a:prstGeom prst="line">
              <a:avLst/>
            </a:prstGeom>
            <a:ln w="38100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0A16CD0-0701-DE4B-BDCE-2147C654E5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3910" y="2632538"/>
              <a:ext cx="320040" cy="3200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 descr="Map legend">
            <a:extLst>
              <a:ext uri="{FF2B5EF4-FFF2-40B4-BE49-F238E27FC236}">
                <a16:creationId xmlns:a16="http://schemas.microsoft.com/office/drawing/2014/main" id="{EFC98E6D-C992-1843-927E-31987E5AB748}"/>
              </a:ext>
            </a:extLst>
          </p:cNvPr>
          <p:cNvGrpSpPr/>
          <p:nvPr/>
        </p:nvGrpSpPr>
        <p:grpSpPr>
          <a:xfrm>
            <a:off x="548640" y="5760720"/>
            <a:ext cx="2335326" cy="1719225"/>
            <a:chOff x="548640" y="5556333"/>
            <a:chExt cx="2335326" cy="17192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2638119-A3CA-224E-B26F-D9D093C22477}"/>
                </a:ext>
              </a:extLst>
            </p:cNvPr>
            <p:cNvGrpSpPr/>
            <p:nvPr/>
          </p:nvGrpSpPr>
          <p:grpSpPr>
            <a:xfrm>
              <a:off x="548640" y="6089640"/>
              <a:ext cx="1945795" cy="318909"/>
              <a:chOff x="514350" y="6089640"/>
              <a:chExt cx="1945795" cy="31890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CABE915-79BF-8049-8DDA-8A5833C84467}"/>
                  </a:ext>
                </a:extLst>
              </p:cNvPr>
              <p:cNvSpPr/>
              <p:nvPr/>
            </p:nvSpPr>
            <p:spPr>
              <a:xfrm>
                <a:off x="514350" y="6109285"/>
                <a:ext cx="299264" cy="2992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D90191-DC51-C14A-9139-17338FE34FD3}"/>
                  </a:ext>
                </a:extLst>
              </p:cNvPr>
              <p:cNvSpPr txBox="1"/>
              <p:nvPr/>
            </p:nvSpPr>
            <p:spPr>
              <a:xfrm>
                <a:off x="938575" y="6089640"/>
                <a:ext cx="1521570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/>
                  <a:t>Define green fill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4998E51-932A-4548-A710-BE87C83B2C37}"/>
                </a:ext>
              </a:extLst>
            </p:cNvPr>
            <p:cNvGrpSpPr/>
            <p:nvPr/>
          </p:nvGrpSpPr>
          <p:grpSpPr>
            <a:xfrm>
              <a:off x="548640" y="6523145"/>
              <a:ext cx="2335326" cy="318909"/>
              <a:chOff x="514350" y="6089640"/>
              <a:chExt cx="2335326" cy="318909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3EAF913-8D3A-B147-A24C-D8346260AF88}"/>
                  </a:ext>
                </a:extLst>
              </p:cNvPr>
              <p:cNvSpPr/>
              <p:nvPr/>
            </p:nvSpPr>
            <p:spPr>
              <a:xfrm>
                <a:off x="514350" y="6109285"/>
                <a:ext cx="299264" cy="29926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C715EE5-E99A-D741-B2A6-712091454937}"/>
                  </a:ext>
                </a:extLst>
              </p:cNvPr>
              <p:cNvSpPr txBox="1"/>
              <p:nvPr/>
            </p:nvSpPr>
            <p:spPr>
              <a:xfrm>
                <a:off x="938575" y="6089640"/>
                <a:ext cx="1911101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/>
                  <a:t>Define lite purple fill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73D339C-A8B8-A94B-9296-B0EFF7D98EE2}"/>
                </a:ext>
              </a:extLst>
            </p:cNvPr>
            <p:cNvGrpSpPr/>
            <p:nvPr/>
          </p:nvGrpSpPr>
          <p:grpSpPr>
            <a:xfrm>
              <a:off x="548640" y="6956649"/>
              <a:ext cx="1989077" cy="318909"/>
              <a:chOff x="514350" y="6089640"/>
              <a:chExt cx="1989077" cy="318909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B97B4000-9420-5140-B340-7D5A573C5D82}"/>
                  </a:ext>
                </a:extLst>
              </p:cNvPr>
              <p:cNvSpPr/>
              <p:nvPr/>
            </p:nvSpPr>
            <p:spPr>
              <a:xfrm>
                <a:off x="514350" y="6109285"/>
                <a:ext cx="299264" cy="29926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717B0A8-FFDE-1546-B374-A1D2FA783D0F}"/>
                  </a:ext>
                </a:extLst>
              </p:cNvPr>
              <p:cNvSpPr txBox="1"/>
              <p:nvPr/>
            </p:nvSpPr>
            <p:spPr>
              <a:xfrm>
                <a:off x="938575" y="6089640"/>
                <a:ext cx="1564852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/>
                  <a:t>Define honey fill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D9708E-60CF-F74A-A7B5-11EFE679E9FA}"/>
                </a:ext>
              </a:extLst>
            </p:cNvPr>
            <p:cNvSpPr txBox="1"/>
            <p:nvPr/>
          </p:nvSpPr>
          <p:spPr>
            <a:xfrm>
              <a:off x="548640" y="5556333"/>
              <a:ext cx="1756250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>
                  <a:solidFill>
                    <a:schemeClr val="accent1"/>
                  </a:solidFill>
                </a:rPr>
                <a:t>Legend has it…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5103C02-B97D-F14C-ABCB-802DD650751B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" y="5966433"/>
              <a:ext cx="1928117" cy="0"/>
            </a:xfrm>
            <a:prstGeom prst="line">
              <a:avLst/>
            </a:prstGeom>
            <a:ln w="317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504D76E-4875-1441-8247-81D72FB8F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4630400" cy="18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8">
            <a:extLst>
              <a:ext uri="{FF2B5EF4-FFF2-40B4-BE49-F238E27FC236}">
                <a16:creationId xmlns:a16="http://schemas.microsoft.com/office/drawing/2014/main" id="{E599991B-FA59-7C4E-A2F0-327E04D1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Select individual states and change the fill colors for emphasis. </a:t>
            </a:r>
          </a:p>
        </p:txBody>
      </p:sp>
    </p:spTree>
    <p:extLst>
      <p:ext uri="{BB962C8B-B14F-4D97-AF65-F5344CB8AC3E}">
        <p14:creationId xmlns:p14="http://schemas.microsoft.com/office/powerpoint/2010/main" val="3348180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DB454D2-4036-2C42-A200-42DFBBA278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182880" tIns="91440" rIns="182880" bIns="91440" rtlCol="0" anchor="b">
            <a:noAutofit/>
          </a:bodyPr>
          <a:lstStyle/>
          <a:p>
            <a:pPr marL="0"/>
            <a:endParaRPr lang="en-US"/>
          </a:p>
        </p:txBody>
      </p:sp>
      <p:grpSp>
        <p:nvGrpSpPr>
          <p:cNvPr id="15" name="Group 14" descr="Map of India">
            <a:extLst>
              <a:ext uri="{FF2B5EF4-FFF2-40B4-BE49-F238E27FC236}">
                <a16:creationId xmlns:a16="http://schemas.microsoft.com/office/drawing/2014/main" id="{74369EDC-C064-CC4F-AF01-6F7C57C28E48}"/>
              </a:ext>
            </a:extLst>
          </p:cNvPr>
          <p:cNvGrpSpPr/>
          <p:nvPr/>
        </p:nvGrpSpPr>
        <p:grpSpPr>
          <a:xfrm>
            <a:off x="7123119" y="440193"/>
            <a:ext cx="6653273" cy="7452673"/>
            <a:chOff x="6479234" y="457200"/>
            <a:chExt cx="6530542" cy="7315200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36F6EB0F-61AC-F247-9752-B7B2C73EBBD2}"/>
                </a:ext>
              </a:extLst>
            </p:cNvPr>
            <p:cNvSpPr/>
            <p:nvPr/>
          </p:nvSpPr>
          <p:spPr>
            <a:xfrm>
              <a:off x="6844109" y="2243403"/>
              <a:ext cx="1927489" cy="1721613"/>
            </a:xfrm>
            <a:custGeom>
              <a:avLst/>
              <a:gdLst>
                <a:gd name="connsiteX0" fmla="*/ 1106398 w 1914041"/>
                <a:gd name="connsiteY0" fmla="*/ 41171 h 1709602"/>
                <a:gd name="connsiteX1" fmla="*/ 1131710 w 1914041"/>
                <a:gd name="connsiteY1" fmla="*/ 94600 h 1709602"/>
                <a:gd name="connsiteX2" fmla="*/ 1143100 w 1914041"/>
                <a:gd name="connsiteY2" fmla="*/ 129122 h 1709602"/>
                <a:gd name="connsiteX3" fmla="*/ 1134663 w 1914041"/>
                <a:gd name="connsiteY3" fmla="*/ 175968 h 1709602"/>
                <a:gd name="connsiteX4" fmla="*/ 1147066 w 1914041"/>
                <a:gd name="connsiteY4" fmla="*/ 186518 h 1709602"/>
                <a:gd name="connsiteX5" fmla="*/ 1163181 w 1914041"/>
                <a:gd name="connsiteY5" fmla="*/ 186518 h 1709602"/>
                <a:gd name="connsiteX6" fmla="*/ 1278264 w 1914041"/>
                <a:gd name="connsiteY6" fmla="*/ 214035 h 1709602"/>
                <a:gd name="connsiteX7" fmla="*/ 1299188 w 1914041"/>
                <a:gd name="connsiteY7" fmla="*/ 219099 h 1709602"/>
                <a:gd name="connsiteX8" fmla="*/ 1319016 w 1914041"/>
                <a:gd name="connsiteY8" fmla="*/ 240032 h 1709602"/>
                <a:gd name="connsiteX9" fmla="*/ 1318425 w 1914041"/>
                <a:gd name="connsiteY9" fmla="*/ 343261 h 1709602"/>
                <a:gd name="connsiteX10" fmla="*/ 1327959 w 1914041"/>
                <a:gd name="connsiteY10" fmla="*/ 366303 h 1709602"/>
                <a:gd name="connsiteX11" fmla="*/ 1413259 w 1914041"/>
                <a:gd name="connsiteY11" fmla="*/ 429524 h 1709602"/>
                <a:gd name="connsiteX12" fmla="*/ 1424987 w 1914041"/>
                <a:gd name="connsiteY12" fmla="*/ 465059 h 1709602"/>
                <a:gd name="connsiteX13" fmla="*/ 1404653 w 1914041"/>
                <a:gd name="connsiteY13" fmla="*/ 531318 h 1709602"/>
                <a:gd name="connsiteX14" fmla="*/ 1421528 w 1914041"/>
                <a:gd name="connsiteY14" fmla="*/ 556639 h 1709602"/>
                <a:gd name="connsiteX15" fmla="*/ 1462870 w 1914041"/>
                <a:gd name="connsiteY15" fmla="*/ 565080 h 1709602"/>
                <a:gd name="connsiteX16" fmla="*/ 1488182 w 1914041"/>
                <a:gd name="connsiteY16" fmla="*/ 544232 h 1709602"/>
                <a:gd name="connsiteX17" fmla="*/ 1510287 w 1914041"/>
                <a:gd name="connsiteY17" fmla="*/ 498062 h 1709602"/>
                <a:gd name="connsiteX18" fmla="*/ 1524124 w 1914041"/>
                <a:gd name="connsiteY18" fmla="*/ 492153 h 1709602"/>
                <a:gd name="connsiteX19" fmla="*/ 1529440 w 1914041"/>
                <a:gd name="connsiteY19" fmla="*/ 505996 h 1709602"/>
                <a:gd name="connsiteX20" fmla="*/ 1575929 w 1914041"/>
                <a:gd name="connsiteY20" fmla="*/ 539758 h 1709602"/>
                <a:gd name="connsiteX21" fmla="*/ 1588922 w 1914041"/>
                <a:gd name="connsiteY21" fmla="*/ 528194 h 1709602"/>
                <a:gd name="connsiteX22" fmla="*/ 1614234 w 1914041"/>
                <a:gd name="connsiteY22" fmla="*/ 485991 h 1709602"/>
                <a:gd name="connsiteX23" fmla="*/ 1631108 w 1914041"/>
                <a:gd name="connsiteY23" fmla="*/ 480252 h 1709602"/>
                <a:gd name="connsiteX24" fmla="*/ 1641317 w 1914041"/>
                <a:gd name="connsiteY24" fmla="*/ 502872 h 1709602"/>
                <a:gd name="connsiteX25" fmla="*/ 1623008 w 1914041"/>
                <a:gd name="connsiteY25" fmla="*/ 613191 h 1709602"/>
                <a:gd name="connsiteX26" fmla="*/ 1640305 w 1914041"/>
                <a:gd name="connsiteY26" fmla="*/ 623151 h 1709602"/>
                <a:gd name="connsiteX27" fmla="*/ 1668485 w 1914041"/>
                <a:gd name="connsiteY27" fmla="*/ 604751 h 1709602"/>
                <a:gd name="connsiteX28" fmla="*/ 1717336 w 1914041"/>
                <a:gd name="connsiteY28" fmla="*/ 592934 h 1709602"/>
                <a:gd name="connsiteX29" fmla="*/ 1727292 w 1914041"/>
                <a:gd name="connsiteY29" fmla="*/ 605848 h 1709602"/>
                <a:gd name="connsiteX30" fmla="*/ 1724002 w 1914041"/>
                <a:gd name="connsiteY30" fmla="*/ 629735 h 1709602"/>
                <a:gd name="connsiteX31" fmla="*/ 1761463 w 1914041"/>
                <a:gd name="connsiteY31" fmla="*/ 693546 h 1709602"/>
                <a:gd name="connsiteX32" fmla="*/ 1777156 w 1914041"/>
                <a:gd name="connsiteY32" fmla="*/ 737269 h 1709602"/>
                <a:gd name="connsiteX33" fmla="*/ 1783737 w 1914041"/>
                <a:gd name="connsiteY33" fmla="*/ 769934 h 1709602"/>
                <a:gd name="connsiteX34" fmla="*/ 1765091 w 1914041"/>
                <a:gd name="connsiteY34" fmla="*/ 775673 h 1709602"/>
                <a:gd name="connsiteX35" fmla="*/ 1735054 w 1914041"/>
                <a:gd name="connsiteY35" fmla="*/ 825389 h 1709602"/>
                <a:gd name="connsiteX36" fmla="*/ 1747795 w 1914041"/>
                <a:gd name="connsiteY36" fmla="*/ 843789 h 1709602"/>
                <a:gd name="connsiteX37" fmla="*/ 1796309 w 1914041"/>
                <a:gd name="connsiteY37" fmla="*/ 842860 h 1709602"/>
                <a:gd name="connsiteX38" fmla="*/ 1799768 w 1914041"/>
                <a:gd name="connsiteY38" fmla="*/ 838387 h 1709602"/>
                <a:gd name="connsiteX39" fmla="*/ 1820861 w 1914041"/>
                <a:gd name="connsiteY39" fmla="*/ 811799 h 1709602"/>
                <a:gd name="connsiteX40" fmla="*/ 1858491 w 1914041"/>
                <a:gd name="connsiteY40" fmla="*/ 809773 h 1709602"/>
                <a:gd name="connsiteX41" fmla="*/ 1884815 w 1914041"/>
                <a:gd name="connsiteY41" fmla="*/ 801333 h 1709602"/>
                <a:gd name="connsiteX42" fmla="*/ 1903950 w 1914041"/>
                <a:gd name="connsiteY42" fmla="*/ 793922 h 1709602"/>
                <a:gd name="connsiteX43" fmla="*/ 1908608 w 1914041"/>
                <a:gd name="connsiteY43" fmla="*/ 797197 h 1709602"/>
                <a:gd name="connsiteX44" fmla="*/ 1910211 w 1914041"/>
                <a:gd name="connsiteY44" fmla="*/ 818636 h 1709602"/>
                <a:gd name="connsiteX45" fmla="*/ 1849716 w 1914041"/>
                <a:gd name="connsiteY45" fmla="*/ 867507 h 1709602"/>
                <a:gd name="connsiteX46" fmla="*/ 1731595 w 1914041"/>
                <a:gd name="connsiteY46" fmla="*/ 926591 h 1709602"/>
                <a:gd name="connsiteX47" fmla="*/ 1633133 w 1914041"/>
                <a:gd name="connsiteY47" fmla="*/ 978754 h 1709602"/>
                <a:gd name="connsiteX48" fmla="*/ 1621743 w 1914041"/>
                <a:gd name="connsiteY48" fmla="*/ 994032 h 1709602"/>
                <a:gd name="connsiteX49" fmla="*/ 1567913 w 1914041"/>
                <a:gd name="connsiteY49" fmla="*/ 1030918 h 1709602"/>
                <a:gd name="connsiteX50" fmla="*/ 1517290 w 1914041"/>
                <a:gd name="connsiteY50" fmla="*/ 1041299 h 1709602"/>
                <a:gd name="connsiteX51" fmla="*/ 1505900 w 1914041"/>
                <a:gd name="connsiteY51" fmla="*/ 1066621 h 1709602"/>
                <a:gd name="connsiteX52" fmla="*/ 1554414 w 1914041"/>
                <a:gd name="connsiteY52" fmla="*/ 1208339 h 1709602"/>
                <a:gd name="connsiteX53" fmla="*/ 1585125 w 1914041"/>
                <a:gd name="connsiteY53" fmla="*/ 1215092 h 1709602"/>
                <a:gd name="connsiteX54" fmla="*/ 1648151 w 1914041"/>
                <a:gd name="connsiteY54" fmla="*/ 1200827 h 1709602"/>
                <a:gd name="connsiteX55" fmla="*/ 1691687 w 1914041"/>
                <a:gd name="connsiteY55" fmla="*/ 1188504 h 1709602"/>
                <a:gd name="connsiteX56" fmla="*/ 1712274 w 1914041"/>
                <a:gd name="connsiteY56" fmla="*/ 1200658 h 1709602"/>
                <a:gd name="connsiteX57" fmla="*/ 1707296 w 1914041"/>
                <a:gd name="connsiteY57" fmla="*/ 1225980 h 1709602"/>
                <a:gd name="connsiteX58" fmla="*/ 1666460 w 1914041"/>
                <a:gd name="connsiteY58" fmla="*/ 1233830 h 1709602"/>
                <a:gd name="connsiteX59" fmla="*/ 1588922 w 1914041"/>
                <a:gd name="connsiteY59" fmla="*/ 1296290 h 1709602"/>
                <a:gd name="connsiteX60" fmla="*/ 1586897 w 1914041"/>
                <a:gd name="connsiteY60" fmla="*/ 1301946 h 1709602"/>
                <a:gd name="connsiteX61" fmla="*/ 1612209 w 1914041"/>
                <a:gd name="connsiteY61" fmla="*/ 1334695 h 1709602"/>
                <a:gd name="connsiteX62" fmla="*/ 1626383 w 1914041"/>
                <a:gd name="connsiteY62" fmla="*/ 1334695 h 1709602"/>
                <a:gd name="connsiteX63" fmla="*/ 1646759 w 1914041"/>
                <a:gd name="connsiteY63" fmla="*/ 1352556 h 1709602"/>
                <a:gd name="connsiteX64" fmla="*/ 1646548 w 1914041"/>
                <a:gd name="connsiteY64" fmla="*/ 1356894 h 1709602"/>
                <a:gd name="connsiteX65" fmla="*/ 1624696 w 1914041"/>
                <a:gd name="connsiteY65" fmla="*/ 1368205 h 1709602"/>
                <a:gd name="connsiteX66" fmla="*/ 1585294 w 1914041"/>
                <a:gd name="connsiteY66" fmla="*/ 1367192 h 1709602"/>
                <a:gd name="connsiteX67" fmla="*/ 1573482 w 1914041"/>
                <a:gd name="connsiteY67" fmla="*/ 1396565 h 1709602"/>
                <a:gd name="connsiteX68" fmla="*/ 1598793 w 1914041"/>
                <a:gd name="connsiteY68" fmla="*/ 1456831 h 1709602"/>
                <a:gd name="connsiteX69" fmla="*/ 1597781 w 1914041"/>
                <a:gd name="connsiteY69" fmla="*/ 1467297 h 1709602"/>
                <a:gd name="connsiteX70" fmla="*/ 1587741 w 1914041"/>
                <a:gd name="connsiteY70" fmla="*/ 1462739 h 1709602"/>
                <a:gd name="connsiteX71" fmla="*/ 1567323 w 1914041"/>
                <a:gd name="connsiteY71" fmla="*/ 1443748 h 1709602"/>
                <a:gd name="connsiteX72" fmla="*/ 1521762 w 1914041"/>
                <a:gd name="connsiteY72" fmla="*/ 1435307 h 1709602"/>
                <a:gd name="connsiteX73" fmla="*/ 1445236 w 1914041"/>
                <a:gd name="connsiteY73" fmla="*/ 1417329 h 1709602"/>
                <a:gd name="connsiteX74" fmla="*/ 1430809 w 1914041"/>
                <a:gd name="connsiteY74" fmla="*/ 1413953 h 1709602"/>
                <a:gd name="connsiteX75" fmla="*/ 1426168 w 1914041"/>
                <a:gd name="connsiteY75" fmla="*/ 1430074 h 1709602"/>
                <a:gd name="connsiteX76" fmla="*/ 1427856 w 1914041"/>
                <a:gd name="connsiteY76" fmla="*/ 1456240 h 1709602"/>
                <a:gd name="connsiteX77" fmla="*/ 1413175 w 1914041"/>
                <a:gd name="connsiteY77" fmla="*/ 1480043 h 1709602"/>
                <a:gd name="connsiteX78" fmla="*/ 1391238 w 1914041"/>
                <a:gd name="connsiteY78" fmla="*/ 1507222 h 1709602"/>
                <a:gd name="connsiteX79" fmla="*/ 1362720 w 1914041"/>
                <a:gd name="connsiteY79" fmla="*/ 1530433 h 1709602"/>
                <a:gd name="connsiteX80" fmla="*/ 1318763 w 1914041"/>
                <a:gd name="connsiteY80" fmla="*/ 1533809 h 1709602"/>
                <a:gd name="connsiteX81" fmla="*/ 1303407 w 1914041"/>
                <a:gd name="connsiteY81" fmla="*/ 1523765 h 1709602"/>
                <a:gd name="connsiteX82" fmla="*/ 1334625 w 1914041"/>
                <a:gd name="connsiteY82" fmla="*/ 1521233 h 1709602"/>
                <a:gd name="connsiteX83" fmla="*/ 1379004 w 1914041"/>
                <a:gd name="connsiteY83" fmla="*/ 1486373 h 1709602"/>
                <a:gd name="connsiteX84" fmla="*/ 1362130 w 1914041"/>
                <a:gd name="connsiteY84" fmla="*/ 1430159 h 1709602"/>
                <a:gd name="connsiteX85" fmla="*/ 1355043 w 1914041"/>
                <a:gd name="connsiteY85" fmla="*/ 1416738 h 1709602"/>
                <a:gd name="connsiteX86" fmla="*/ 1368964 w 1914041"/>
                <a:gd name="connsiteY86" fmla="*/ 1411589 h 1709602"/>
                <a:gd name="connsiteX87" fmla="*/ 1401194 w 1914041"/>
                <a:gd name="connsiteY87" fmla="*/ 1401629 h 1709602"/>
                <a:gd name="connsiteX88" fmla="*/ 1407691 w 1914041"/>
                <a:gd name="connsiteY88" fmla="*/ 1386774 h 1709602"/>
                <a:gd name="connsiteX89" fmla="*/ 1368036 w 1914041"/>
                <a:gd name="connsiteY89" fmla="*/ 1304394 h 1709602"/>
                <a:gd name="connsiteX90" fmla="*/ 1338843 w 1914041"/>
                <a:gd name="connsiteY90" fmla="*/ 1301355 h 1709602"/>
                <a:gd name="connsiteX91" fmla="*/ 1292185 w 1914041"/>
                <a:gd name="connsiteY91" fmla="*/ 1310386 h 1709602"/>
                <a:gd name="connsiteX92" fmla="*/ 1278095 w 1914041"/>
                <a:gd name="connsiteY92" fmla="*/ 1301271 h 1709602"/>
                <a:gd name="connsiteX93" fmla="*/ 1289232 w 1914041"/>
                <a:gd name="connsiteY93" fmla="*/ 1291901 h 1709602"/>
                <a:gd name="connsiteX94" fmla="*/ 1298851 w 1914041"/>
                <a:gd name="connsiteY94" fmla="*/ 1249192 h 1709602"/>
                <a:gd name="connsiteX95" fmla="*/ 1211610 w 1914041"/>
                <a:gd name="connsiteY95" fmla="*/ 1249192 h 1709602"/>
                <a:gd name="connsiteX96" fmla="*/ 1190348 w 1914041"/>
                <a:gd name="connsiteY96" fmla="*/ 1254763 h 1709602"/>
                <a:gd name="connsiteX97" fmla="*/ 1185202 w 1914041"/>
                <a:gd name="connsiteY97" fmla="*/ 1251555 h 1709602"/>
                <a:gd name="connsiteX98" fmla="*/ 1142172 w 1914041"/>
                <a:gd name="connsiteY98" fmla="*/ 1245984 h 1709602"/>
                <a:gd name="connsiteX99" fmla="*/ 1153731 w 1914041"/>
                <a:gd name="connsiteY99" fmla="*/ 1304309 h 1709602"/>
                <a:gd name="connsiteX100" fmla="*/ 1148415 w 1914041"/>
                <a:gd name="connsiteY100" fmla="*/ 1327521 h 1709602"/>
                <a:gd name="connsiteX101" fmla="*/ 1140991 w 1914041"/>
                <a:gd name="connsiteY101" fmla="*/ 1330475 h 1709602"/>
                <a:gd name="connsiteX102" fmla="*/ 1127829 w 1914041"/>
                <a:gd name="connsiteY102" fmla="*/ 1382216 h 1709602"/>
                <a:gd name="connsiteX103" fmla="*/ 1131288 w 1914041"/>
                <a:gd name="connsiteY103" fmla="*/ 1421718 h 1709602"/>
                <a:gd name="connsiteX104" fmla="*/ 1151453 w 1914041"/>
                <a:gd name="connsiteY104" fmla="*/ 1444592 h 1709602"/>
                <a:gd name="connsiteX105" fmla="*/ 1164784 w 1914041"/>
                <a:gd name="connsiteY105" fmla="*/ 1455649 h 1709602"/>
                <a:gd name="connsiteX106" fmla="*/ 1153056 w 1914041"/>
                <a:gd name="connsiteY106" fmla="*/ 1528492 h 1709602"/>
                <a:gd name="connsiteX107" fmla="*/ 1151706 w 1914041"/>
                <a:gd name="connsiteY107" fmla="*/ 1576266 h 1709602"/>
                <a:gd name="connsiteX108" fmla="*/ 1142172 w 1914041"/>
                <a:gd name="connsiteY108" fmla="*/ 1600490 h 1709602"/>
                <a:gd name="connsiteX109" fmla="*/ 1102686 w 1914041"/>
                <a:gd name="connsiteY109" fmla="*/ 1614586 h 1709602"/>
                <a:gd name="connsiteX110" fmla="*/ 1062356 w 1914041"/>
                <a:gd name="connsiteY110" fmla="*/ 1656789 h 1709602"/>
                <a:gd name="connsiteX111" fmla="*/ 1073493 w 1914041"/>
                <a:gd name="connsiteY111" fmla="*/ 1676962 h 1709602"/>
                <a:gd name="connsiteX112" fmla="*/ 1113992 w 1914041"/>
                <a:gd name="connsiteY112" fmla="*/ 1693337 h 1709602"/>
                <a:gd name="connsiteX113" fmla="*/ 1018398 w 1914041"/>
                <a:gd name="connsiteY113" fmla="*/ 1702706 h 1709602"/>
                <a:gd name="connsiteX114" fmla="*/ 1003549 w 1914041"/>
                <a:gd name="connsiteY114" fmla="*/ 1686669 h 1709602"/>
                <a:gd name="connsiteX115" fmla="*/ 910233 w 1914041"/>
                <a:gd name="connsiteY115" fmla="*/ 1621676 h 1709602"/>
                <a:gd name="connsiteX116" fmla="*/ 888803 w 1914041"/>
                <a:gd name="connsiteY116" fmla="*/ 1588589 h 1709602"/>
                <a:gd name="connsiteX117" fmla="*/ 888296 w 1914041"/>
                <a:gd name="connsiteY117" fmla="*/ 1568416 h 1709602"/>
                <a:gd name="connsiteX118" fmla="*/ 868975 w 1914041"/>
                <a:gd name="connsiteY118" fmla="*/ 1556768 h 1709602"/>
                <a:gd name="connsiteX119" fmla="*/ 844592 w 1914041"/>
                <a:gd name="connsiteY119" fmla="*/ 1556768 h 1709602"/>
                <a:gd name="connsiteX120" fmla="*/ 831767 w 1914041"/>
                <a:gd name="connsiteY120" fmla="*/ 1517688 h 1709602"/>
                <a:gd name="connsiteX121" fmla="*/ 835564 w 1914041"/>
                <a:gd name="connsiteY121" fmla="*/ 1468226 h 1709602"/>
                <a:gd name="connsiteX122" fmla="*/ 808480 w 1914041"/>
                <a:gd name="connsiteY122" fmla="*/ 1452020 h 1709602"/>
                <a:gd name="connsiteX123" fmla="*/ 784266 w 1914041"/>
                <a:gd name="connsiteY123" fmla="*/ 1410492 h 1709602"/>
                <a:gd name="connsiteX124" fmla="*/ 791943 w 1914041"/>
                <a:gd name="connsiteY124" fmla="*/ 1381794 h 1709602"/>
                <a:gd name="connsiteX125" fmla="*/ 771947 w 1914041"/>
                <a:gd name="connsiteY125" fmla="*/ 1363984 h 1709602"/>
                <a:gd name="connsiteX126" fmla="*/ 760135 w 1914041"/>
                <a:gd name="connsiteY126" fmla="*/ 1352927 h 1709602"/>
                <a:gd name="connsiteX127" fmla="*/ 726386 w 1914041"/>
                <a:gd name="connsiteY127" fmla="*/ 1357063 h 1709602"/>
                <a:gd name="connsiteX128" fmla="*/ 688672 w 1914041"/>
                <a:gd name="connsiteY128" fmla="*/ 1365504 h 1709602"/>
                <a:gd name="connsiteX129" fmla="*/ 572154 w 1914041"/>
                <a:gd name="connsiteY129" fmla="*/ 1304056 h 1709602"/>
                <a:gd name="connsiteX130" fmla="*/ 529968 w 1914041"/>
                <a:gd name="connsiteY130" fmla="*/ 1277046 h 1709602"/>
                <a:gd name="connsiteX131" fmla="*/ 515541 w 1914041"/>
                <a:gd name="connsiteY131" fmla="*/ 1278565 h 1709602"/>
                <a:gd name="connsiteX132" fmla="*/ 431844 w 1914041"/>
                <a:gd name="connsiteY132" fmla="*/ 1278565 h 1709602"/>
                <a:gd name="connsiteX133" fmla="*/ 402145 w 1914041"/>
                <a:gd name="connsiteY133" fmla="*/ 1279325 h 1709602"/>
                <a:gd name="connsiteX134" fmla="*/ 356499 w 1914041"/>
                <a:gd name="connsiteY134" fmla="*/ 1293167 h 1709602"/>
                <a:gd name="connsiteX135" fmla="*/ 289002 w 1914041"/>
                <a:gd name="connsiteY135" fmla="*/ 1213404 h 1709602"/>
                <a:gd name="connsiteX136" fmla="*/ 281155 w 1914041"/>
                <a:gd name="connsiteY136" fmla="*/ 1154319 h 1709602"/>
                <a:gd name="connsiteX137" fmla="*/ 259809 w 1914041"/>
                <a:gd name="connsiteY137" fmla="*/ 1128322 h 1709602"/>
                <a:gd name="connsiteX138" fmla="*/ 240656 w 1914041"/>
                <a:gd name="connsiteY138" fmla="*/ 1067465 h 1709602"/>
                <a:gd name="connsiteX139" fmla="*/ 240656 w 1914041"/>
                <a:gd name="connsiteY139" fmla="*/ 1061388 h 1709602"/>
                <a:gd name="connsiteX140" fmla="*/ 193914 w 1914041"/>
                <a:gd name="connsiteY140" fmla="*/ 1028470 h 1709602"/>
                <a:gd name="connsiteX141" fmla="*/ 156791 w 1914041"/>
                <a:gd name="connsiteY141" fmla="*/ 1017835 h 1709602"/>
                <a:gd name="connsiteX142" fmla="*/ 112917 w 1914041"/>
                <a:gd name="connsiteY142" fmla="*/ 935117 h 1709602"/>
                <a:gd name="connsiteX143" fmla="*/ 122704 w 1914041"/>
                <a:gd name="connsiteY143" fmla="*/ 908697 h 1709602"/>
                <a:gd name="connsiteX144" fmla="*/ 142869 w 1914041"/>
                <a:gd name="connsiteY144" fmla="*/ 824291 h 1709602"/>
                <a:gd name="connsiteX145" fmla="*/ 132441 w 1914041"/>
                <a:gd name="connsiteY145" fmla="*/ 803882 h 1709602"/>
                <a:gd name="connsiteX146" fmla="*/ 122536 w 1914041"/>
                <a:gd name="connsiteY146" fmla="*/ 803865 h 1709602"/>
                <a:gd name="connsiteX147" fmla="*/ 10152 w 1914041"/>
                <a:gd name="connsiteY147" fmla="*/ 754909 h 1709602"/>
                <a:gd name="connsiteX148" fmla="*/ 3655 w 1914041"/>
                <a:gd name="connsiteY148" fmla="*/ 721991 h 1709602"/>
                <a:gd name="connsiteX149" fmla="*/ 9646 w 1914041"/>
                <a:gd name="connsiteY149" fmla="*/ 684852 h 1709602"/>
                <a:gd name="connsiteX150" fmla="*/ 45251 w 1914041"/>
                <a:gd name="connsiteY150" fmla="*/ 632436 h 1709602"/>
                <a:gd name="connsiteX151" fmla="*/ 141435 w 1914041"/>
                <a:gd name="connsiteY151" fmla="*/ 544147 h 1709602"/>
                <a:gd name="connsiteX152" fmla="*/ 191130 w 1914041"/>
                <a:gd name="connsiteY152" fmla="*/ 466240 h 1709602"/>
                <a:gd name="connsiteX153" fmla="*/ 212561 w 1914041"/>
                <a:gd name="connsiteY153" fmla="*/ 454761 h 1709602"/>
                <a:gd name="connsiteX154" fmla="*/ 274237 w 1914041"/>
                <a:gd name="connsiteY154" fmla="*/ 457884 h 1709602"/>
                <a:gd name="connsiteX155" fmla="*/ 297692 w 1914041"/>
                <a:gd name="connsiteY155" fmla="*/ 510216 h 1709602"/>
                <a:gd name="connsiteX156" fmla="*/ 337937 w 1914041"/>
                <a:gd name="connsiteY156" fmla="*/ 527097 h 1709602"/>
                <a:gd name="connsiteX157" fmla="*/ 419356 w 1914041"/>
                <a:gd name="connsiteY157" fmla="*/ 500931 h 1709602"/>
                <a:gd name="connsiteX158" fmla="*/ 437243 w 1914041"/>
                <a:gd name="connsiteY158" fmla="*/ 501775 h 1709602"/>
                <a:gd name="connsiteX159" fmla="*/ 523556 w 1914041"/>
                <a:gd name="connsiteY159" fmla="*/ 508021 h 1709602"/>
                <a:gd name="connsiteX160" fmla="*/ 540430 w 1914041"/>
                <a:gd name="connsiteY160" fmla="*/ 495192 h 1709602"/>
                <a:gd name="connsiteX161" fmla="*/ 569370 w 1914041"/>
                <a:gd name="connsiteY161" fmla="*/ 427667 h 1709602"/>
                <a:gd name="connsiteX162" fmla="*/ 582195 w 1914041"/>
                <a:gd name="connsiteY162" fmla="*/ 415766 h 1709602"/>
                <a:gd name="connsiteX163" fmla="*/ 634252 w 1914041"/>
                <a:gd name="connsiteY163" fmla="*/ 350688 h 1709602"/>
                <a:gd name="connsiteX164" fmla="*/ 653995 w 1914041"/>
                <a:gd name="connsiteY164" fmla="*/ 302492 h 1709602"/>
                <a:gd name="connsiteX165" fmla="*/ 707993 w 1914041"/>
                <a:gd name="connsiteY165" fmla="*/ 261555 h 1709602"/>
                <a:gd name="connsiteX166" fmla="*/ 771610 w 1914041"/>
                <a:gd name="connsiteY166" fmla="*/ 243830 h 1709602"/>
                <a:gd name="connsiteX167" fmla="*/ 819027 w 1914041"/>
                <a:gd name="connsiteY167" fmla="*/ 189557 h 1709602"/>
                <a:gd name="connsiteX168" fmla="*/ 880028 w 1914041"/>
                <a:gd name="connsiteY168" fmla="*/ 63454 h 1709602"/>
                <a:gd name="connsiteX169" fmla="*/ 894709 w 1914041"/>
                <a:gd name="connsiteY169" fmla="*/ 20069 h 1709602"/>
                <a:gd name="connsiteX170" fmla="*/ 903146 w 1914041"/>
                <a:gd name="connsiteY170" fmla="*/ 10278 h 1709602"/>
                <a:gd name="connsiteX171" fmla="*/ 939595 w 1914041"/>
                <a:gd name="connsiteY171" fmla="*/ 1838 h 1709602"/>
                <a:gd name="connsiteX172" fmla="*/ 992749 w 1914041"/>
                <a:gd name="connsiteY172" fmla="*/ 28426 h 1709602"/>
                <a:gd name="connsiteX173" fmla="*/ 1018061 w 1914041"/>
                <a:gd name="connsiteY173" fmla="*/ 42268 h 1709602"/>
                <a:gd name="connsiteX174" fmla="*/ 1106398 w 1914041"/>
                <a:gd name="connsiteY174" fmla="*/ 41171 h 170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914041" h="1709602">
                  <a:moveTo>
                    <a:pt x="1106398" y="41171"/>
                  </a:moveTo>
                  <a:cubicBezTo>
                    <a:pt x="1094924" y="69447"/>
                    <a:pt x="1096274" y="74174"/>
                    <a:pt x="1131710" y="94600"/>
                  </a:cubicBezTo>
                  <a:cubicBezTo>
                    <a:pt x="1147656" y="103885"/>
                    <a:pt x="1152718" y="111481"/>
                    <a:pt x="1143100" y="129122"/>
                  </a:cubicBezTo>
                  <a:cubicBezTo>
                    <a:pt x="1135760" y="142712"/>
                    <a:pt x="1143775" y="160774"/>
                    <a:pt x="1134663" y="175968"/>
                  </a:cubicBezTo>
                  <a:cubicBezTo>
                    <a:pt x="1132300" y="180019"/>
                    <a:pt x="1140569" y="185759"/>
                    <a:pt x="1147066" y="186518"/>
                  </a:cubicBezTo>
                  <a:cubicBezTo>
                    <a:pt x="1152398" y="187447"/>
                    <a:pt x="1157848" y="187447"/>
                    <a:pt x="1163181" y="186518"/>
                  </a:cubicBezTo>
                  <a:cubicBezTo>
                    <a:pt x="1206463" y="175292"/>
                    <a:pt x="1242743" y="193355"/>
                    <a:pt x="1278264" y="214035"/>
                  </a:cubicBezTo>
                  <a:cubicBezTo>
                    <a:pt x="1284432" y="218111"/>
                    <a:pt x="1291840" y="219901"/>
                    <a:pt x="1299188" y="219099"/>
                  </a:cubicBezTo>
                  <a:cubicBezTo>
                    <a:pt x="1316063" y="216567"/>
                    <a:pt x="1319438" y="224923"/>
                    <a:pt x="1319016" y="240032"/>
                  </a:cubicBezTo>
                  <a:cubicBezTo>
                    <a:pt x="1318088" y="274385"/>
                    <a:pt x="1319016" y="308823"/>
                    <a:pt x="1318425" y="343261"/>
                  </a:cubicBezTo>
                  <a:cubicBezTo>
                    <a:pt x="1317455" y="352064"/>
                    <a:pt x="1321049" y="360758"/>
                    <a:pt x="1327959" y="366303"/>
                  </a:cubicBezTo>
                  <a:cubicBezTo>
                    <a:pt x="1356139" y="387658"/>
                    <a:pt x="1384066" y="409604"/>
                    <a:pt x="1413259" y="429524"/>
                  </a:cubicBezTo>
                  <a:cubicBezTo>
                    <a:pt x="1427603" y="439315"/>
                    <a:pt x="1431231" y="449528"/>
                    <a:pt x="1424987" y="465059"/>
                  </a:cubicBezTo>
                  <a:cubicBezTo>
                    <a:pt x="1416550" y="486498"/>
                    <a:pt x="1413597" y="509710"/>
                    <a:pt x="1404653" y="531318"/>
                  </a:cubicBezTo>
                  <a:cubicBezTo>
                    <a:pt x="1400013" y="542797"/>
                    <a:pt x="1400519" y="556639"/>
                    <a:pt x="1421528" y="556639"/>
                  </a:cubicBezTo>
                  <a:cubicBezTo>
                    <a:pt x="1435280" y="556639"/>
                    <a:pt x="1448864" y="562463"/>
                    <a:pt x="1462870" y="565080"/>
                  </a:cubicBezTo>
                  <a:cubicBezTo>
                    <a:pt x="1481179" y="568287"/>
                    <a:pt x="1491219" y="563898"/>
                    <a:pt x="1488182" y="544232"/>
                  </a:cubicBezTo>
                  <a:cubicBezTo>
                    <a:pt x="1484807" y="523130"/>
                    <a:pt x="1495691" y="510047"/>
                    <a:pt x="1510287" y="498062"/>
                  </a:cubicBezTo>
                  <a:cubicBezTo>
                    <a:pt x="1514506" y="494601"/>
                    <a:pt x="1517965" y="489621"/>
                    <a:pt x="1524124" y="492153"/>
                  </a:cubicBezTo>
                  <a:cubicBezTo>
                    <a:pt x="1530283" y="494685"/>
                    <a:pt x="1529187" y="500594"/>
                    <a:pt x="1529440" y="505996"/>
                  </a:cubicBezTo>
                  <a:cubicBezTo>
                    <a:pt x="1530874" y="533175"/>
                    <a:pt x="1549183" y="546342"/>
                    <a:pt x="1575929" y="539758"/>
                  </a:cubicBezTo>
                  <a:cubicBezTo>
                    <a:pt x="1582062" y="538602"/>
                    <a:pt x="1587066" y="534154"/>
                    <a:pt x="1588922" y="528194"/>
                  </a:cubicBezTo>
                  <a:cubicBezTo>
                    <a:pt x="1594153" y="512242"/>
                    <a:pt x="1607399" y="501016"/>
                    <a:pt x="1614234" y="485991"/>
                  </a:cubicBezTo>
                  <a:cubicBezTo>
                    <a:pt x="1617355" y="478817"/>
                    <a:pt x="1622671" y="472486"/>
                    <a:pt x="1631108" y="480252"/>
                  </a:cubicBezTo>
                  <a:cubicBezTo>
                    <a:pt x="1637014" y="486076"/>
                    <a:pt x="1652370" y="487764"/>
                    <a:pt x="1641317" y="502872"/>
                  </a:cubicBezTo>
                  <a:cubicBezTo>
                    <a:pt x="1616849" y="536635"/>
                    <a:pt x="1623093" y="575378"/>
                    <a:pt x="1623008" y="613191"/>
                  </a:cubicBezTo>
                  <a:cubicBezTo>
                    <a:pt x="1623008" y="626865"/>
                    <a:pt x="1631024" y="627794"/>
                    <a:pt x="1640305" y="623151"/>
                  </a:cubicBezTo>
                  <a:cubicBezTo>
                    <a:pt x="1650758" y="618821"/>
                    <a:pt x="1660318" y="612584"/>
                    <a:pt x="1668485" y="604751"/>
                  </a:cubicBezTo>
                  <a:cubicBezTo>
                    <a:pt x="1682659" y="588460"/>
                    <a:pt x="1700378" y="593862"/>
                    <a:pt x="1717336" y="592934"/>
                  </a:cubicBezTo>
                  <a:cubicBezTo>
                    <a:pt x="1726364" y="592934"/>
                    <a:pt x="1729908" y="597914"/>
                    <a:pt x="1727292" y="605848"/>
                  </a:cubicBezTo>
                  <a:cubicBezTo>
                    <a:pt x="1724677" y="613782"/>
                    <a:pt x="1725689" y="622054"/>
                    <a:pt x="1724002" y="629735"/>
                  </a:cubicBezTo>
                  <a:cubicBezTo>
                    <a:pt x="1716324" y="663497"/>
                    <a:pt x="1734548" y="680379"/>
                    <a:pt x="1761463" y="693546"/>
                  </a:cubicBezTo>
                  <a:cubicBezTo>
                    <a:pt x="1790402" y="707726"/>
                    <a:pt x="1791077" y="708655"/>
                    <a:pt x="1777156" y="737269"/>
                  </a:cubicBezTo>
                  <a:cubicBezTo>
                    <a:pt x="1770406" y="751196"/>
                    <a:pt x="1766778" y="762084"/>
                    <a:pt x="1783737" y="769934"/>
                  </a:cubicBezTo>
                  <a:cubicBezTo>
                    <a:pt x="1778675" y="779134"/>
                    <a:pt x="1771166" y="775505"/>
                    <a:pt x="1765091" y="775673"/>
                  </a:cubicBezTo>
                  <a:cubicBezTo>
                    <a:pt x="1734042" y="776517"/>
                    <a:pt x="1720964" y="796606"/>
                    <a:pt x="1735054" y="825389"/>
                  </a:cubicBezTo>
                  <a:cubicBezTo>
                    <a:pt x="1738092" y="831466"/>
                    <a:pt x="1737079" y="843451"/>
                    <a:pt x="1747795" y="843789"/>
                  </a:cubicBezTo>
                  <a:cubicBezTo>
                    <a:pt x="1763910" y="844295"/>
                    <a:pt x="1780109" y="843789"/>
                    <a:pt x="1796309" y="842860"/>
                  </a:cubicBezTo>
                  <a:cubicBezTo>
                    <a:pt x="1797490" y="842860"/>
                    <a:pt x="1799599" y="839991"/>
                    <a:pt x="1799768" y="838387"/>
                  </a:cubicBezTo>
                  <a:cubicBezTo>
                    <a:pt x="1801033" y="824798"/>
                    <a:pt x="1803733" y="812643"/>
                    <a:pt x="1820861" y="811799"/>
                  </a:cubicBezTo>
                  <a:cubicBezTo>
                    <a:pt x="1833432" y="811208"/>
                    <a:pt x="1845329" y="804118"/>
                    <a:pt x="1858491" y="809773"/>
                  </a:cubicBezTo>
                  <a:cubicBezTo>
                    <a:pt x="1868092" y="814652"/>
                    <a:pt x="1879837" y="810887"/>
                    <a:pt x="1884815" y="801333"/>
                  </a:cubicBezTo>
                  <a:cubicBezTo>
                    <a:pt x="1888055" y="793998"/>
                    <a:pt x="1896619" y="790681"/>
                    <a:pt x="1903950" y="793922"/>
                  </a:cubicBezTo>
                  <a:cubicBezTo>
                    <a:pt x="1905705" y="794690"/>
                    <a:pt x="1907291" y="795804"/>
                    <a:pt x="1908608" y="797197"/>
                  </a:cubicBezTo>
                  <a:cubicBezTo>
                    <a:pt x="1917551" y="804118"/>
                    <a:pt x="1913501" y="809689"/>
                    <a:pt x="1910211" y="818636"/>
                  </a:cubicBezTo>
                  <a:cubicBezTo>
                    <a:pt x="1899496" y="847672"/>
                    <a:pt x="1873424" y="856788"/>
                    <a:pt x="1849716" y="867507"/>
                  </a:cubicBezTo>
                  <a:cubicBezTo>
                    <a:pt x="1809639" y="885486"/>
                    <a:pt x="1771419" y="907178"/>
                    <a:pt x="1731595" y="926591"/>
                  </a:cubicBezTo>
                  <a:cubicBezTo>
                    <a:pt x="1697846" y="942798"/>
                    <a:pt x="1664097" y="957484"/>
                    <a:pt x="1633133" y="978754"/>
                  </a:cubicBezTo>
                  <a:cubicBezTo>
                    <a:pt x="1627615" y="982308"/>
                    <a:pt x="1623574" y="987727"/>
                    <a:pt x="1621743" y="994032"/>
                  </a:cubicBezTo>
                  <a:cubicBezTo>
                    <a:pt x="1613305" y="1019354"/>
                    <a:pt x="1593394" y="1030074"/>
                    <a:pt x="1567913" y="1030918"/>
                  </a:cubicBezTo>
                  <a:cubicBezTo>
                    <a:pt x="1550448" y="1031508"/>
                    <a:pt x="1534924" y="1040033"/>
                    <a:pt x="1517290" y="1041299"/>
                  </a:cubicBezTo>
                  <a:cubicBezTo>
                    <a:pt x="1505900" y="1042059"/>
                    <a:pt x="1499909" y="1052779"/>
                    <a:pt x="1505900" y="1066621"/>
                  </a:cubicBezTo>
                  <a:cubicBezTo>
                    <a:pt x="1524850" y="1112867"/>
                    <a:pt x="1541049" y="1160185"/>
                    <a:pt x="1554414" y="1208339"/>
                  </a:cubicBezTo>
                  <a:cubicBezTo>
                    <a:pt x="1559476" y="1225221"/>
                    <a:pt x="1576688" y="1218552"/>
                    <a:pt x="1585125" y="1215092"/>
                  </a:cubicBezTo>
                  <a:cubicBezTo>
                    <a:pt x="1605628" y="1206651"/>
                    <a:pt x="1627817" y="1208424"/>
                    <a:pt x="1648151" y="1200827"/>
                  </a:cubicBezTo>
                  <a:cubicBezTo>
                    <a:pt x="1662326" y="1195594"/>
                    <a:pt x="1678862" y="1195594"/>
                    <a:pt x="1691687" y="1188504"/>
                  </a:cubicBezTo>
                  <a:cubicBezTo>
                    <a:pt x="1708562" y="1179219"/>
                    <a:pt x="1708562" y="1193737"/>
                    <a:pt x="1712274" y="1200658"/>
                  </a:cubicBezTo>
                  <a:cubicBezTo>
                    <a:pt x="1716324" y="1209099"/>
                    <a:pt x="1721386" y="1219228"/>
                    <a:pt x="1707296" y="1225980"/>
                  </a:cubicBezTo>
                  <a:cubicBezTo>
                    <a:pt x="1694564" y="1231998"/>
                    <a:pt x="1680516" y="1234699"/>
                    <a:pt x="1666460" y="1233830"/>
                  </a:cubicBezTo>
                  <a:cubicBezTo>
                    <a:pt x="1621152" y="1231045"/>
                    <a:pt x="1598962" y="1250711"/>
                    <a:pt x="1588922" y="1296290"/>
                  </a:cubicBezTo>
                  <a:cubicBezTo>
                    <a:pt x="1588374" y="1298215"/>
                    <a:pt x="1587699" y="1300106"/>
                    <a:pt x="1586897" y="1301946"/>
                  </a:cubicBezTo>
                  <a:cubicBezTo>
                    <a:pt x="1576688" y="1334611"/>
                    <a:pt x="1576688" y="1334611"/>
                    <a:pt x="1612209" y="1334695"/>
                  </a:cubicBezTo>
                  <a:cubicBezTo>
                    <a:pt x="1616933" y="1334695"/>
                    <a:pt x="1621658" y="1334695"/>
                    <a:pt x="1626383" y="1334695"/>
                  </a:cubicBezTo>
                  <a:cubicBezTo>
                    <a:pt x="1636938" y="1333995"/>
                    <a:pt x="1646059" y="1341996"/>
                    <a:pt x="1646759" y="1352556"/>
                  </a:cubicBezTo>
                  <a:cubicBezTo>
                    <a:pt x="1646852" y="1353999"/>
                    <a:pt x="1646784" y="1355459"/>
                    <a:pt x="1646548" y="1356894"/>
                  </a:cubicBezTo>
                  <a:cubicBezTo>
                    <a:pt x="1645620" y="1372003"/>
                    <a:pt x="1635833" y="1370230"/>
                    <a:pt x="1624696" y="1368205"/>
                  </a:cubicBezTo>
                  <a:cubicBezTo>
                    <a:pt x="1611871" y="1366010"/>
                    <a:pt x="1599384" y="1361368"/>
                    <a:pt x="1585294" y="1367192"/>
                  </a:cubicBezTo>
                  <a:cubicBezTo>
                    <a:pt x="1571204" y="1373016"/>
                    <a:pt x="1565045" y="1382385"/>
                    <a:pt x="1573482" y="1396565"/>
                  </a:cubicBezTo>
                  <a:cubicBezTo>
                    <a:pt x="1584788" y="1415556"/>
                    <a:pt x="1598119" y="1433450"/>
                    <a:pt x="1598793" y="1456831"/>
                  </a:cubicBezTo>
                  <a:cubicBezTo>
                    <a:pt x="1598793" y="1460460"/>
                    <a:pt x="1603265" y="1464681"/>
                    <a:pt x="1597781" y="1467297"/>
                  </a:cubicBezTo>
                  <a:cubicBezTo>
                    <a:pt x="1592297" y="1469914"/>
                    <a:pt x="1590862" y="1465103"/>
                    <a:pt x="1587741" y="1462739"/>
                  </a:cubicBezTo>
                  <a:cubicBezTo>
                    <a:pt x="1580232" y="1457169"/>
                    <a:pt x="1575676" y="1449150"/>
                    <a:pt x="1567323" y="1443748"/>
                  </a:cubicBezTo>
                  <a:cubicBezTo>
                    <a:pt x="1552642" y="1434126"/>
                    <a:pt x="1540999" y="1428724"/>
                    <a:pt x="1521762" y="1435307"/>
                  </a:cubicBezTo>
                  <a:cubicBezTo>
                    <a:pt x="1494678" y="1444254"/>
                    <a:pt x="1469704" y="1427880"/>
                    <a:pt x="1445236" y="1417329"/>
                  </a:cubicBezTo>
                  <a:cubicBezTo>
                    <a:pt x="1440258" y="1415219"/>
                    <a:pt x="1436124" y="1410492"/>
                    <a:pt x="1430809" y="1413953"/>
                  </a:cubicBezTo>
                  <a:cubicBezTo>
                    <a:pt x="1425814" y="1417666"/>
                    <a:pt x="1423916" y="1424267"/>
                    <a:pt x="1426168" y="1430074"/>
                  </a:cubicBezTo>
                  <a:cubicBezTo>
                    <a:pt x="1427856" y="1438515"/>
                    <a:pt x="1426843" y="1447546"/>
                    <a:pt x="1427856" y="1456240"/>
                  </a:cubicBezTo>
                  <a:cubicBezTo>
                    <a:pt x="1429290" y="1468310"/>
                    <a:pt x="1426843" y="1476498"/>
                    <a:pt x="1413175" y="1480043"/>
                  </a:cubicBezTo>
                  <a:cubicBezTo>
                    <a:pt x="1400705" y="1483318"/>
                    <a:pt x="1391812" y="1494333"/>
                    <a:pt x="1391238" y="1507222"/>
                  </a:cubicBezTo>
                  <a:cubicBezTo>
                    <a:pt x="1389045" y="1523174"/>
                    <a:pt x="1381114" y="1531193"/>
                    <a:pt x="1362720" y="1530433"/>
                  </a:cubicBezTo>
                  <a:cubicBezTo>
                    <a:pt x="1348377" y="1529927"/>
                    <a:pt x="1333697" y="1535160"/>
                    <a:pt x="1318763" y="1533809"/>
                  </a:cubicBezTo>
                  <a:cubicBezTo>
                    <a:pt x="1311988" y="1534223"/>
                    <a:pt x="1305744" y="1530138"/>
                    <a:pt x="1303407" y="1523765"/>
                  </a:cubicBezTo>
                  <a:cubicBezTo>
                    <a:pt x="1313515" y="1520718"/>
                    <a:pt x="1324154" y="1519857"/>
                    <a:pt x="1334625" y="1521233"/>
                  </a:cubicBezTo>
                  <a:cubicBezTo>
                    <a:pt x="1370820" y="1521233"/>
                    <a:pt x="1369048" y="1520558"/>
                    <a:pt x="1379004" y="1486373"/>
                  </a:cubicBezTo>
                  <a:cubicBezTo>
                    <a:pt x="1385923" y="1462402"/>
                    <a:pt x="1382379" y="1444930"/>
                    <a:pt x="1362130" y="1430159"/>
                  </a:cubicBezTo>
                  <a:cubicBezTo>
                    <a:pt x="1357996" y="1427120"/>
                    <a:pt x="1353018" y="1422984"/>
                    <a:pt x="1355043" y="1416738"/>
                  </a:cubicBezTo>
                  <a:cubicBezTo>
                    <a:pt x="1357068" y="1410492"/>
                    <a:pt x="1363986" y="1412602"/>
                    <a:pt x="1368964" y="1411589"/>
                  </a:cubicBezTo>
                  <a:cubicBezTo>
                    <a:pt x="1380017" y="1409395"/>
                    <a:pt x="1389635" y="1403149"/>
                    <a:pt x="1401194" y="1401629"/>
                  </a:cubicBezTo>
                  <a:cubicBezTo>
                    <a:pt x="1408535" y="1400785"/>
                    <a:pt x="1411909" y="1395805"/>
                    <a:pt x="1407691" y="1386774"/>
                  </a:cubicBezTo>
                  <a:cubicBezTo>
                    <a:pt x="1394697" y="1359173"/>
                    <a:pt x="1379426" y="1332754"/>
                    <a:pt x="1368036" y="1304394"/>
                  </a:cubicBezTo>
                  <a:cubicBezTo>
                    <a:pt x="1361792" y="1288694"/>
                    <a:pt x="1348377" y="1295953"/>
                    <a:pt x="1338843" y="1301355"/>
                  </a:cubicBezTo>
                  <a:cubicBezTo>
                    <a:pt x="1324542" y="1308968"/>
                    <a:pt x="1308292" y="1312117"/>
                    <a:pt x="1292185" y="1310386"/>
                  </a:cubicBezTo>
                  <a:cubicBezTo>
                    <a:pt x="1286195" y="1309880"/>
                    <a:pt x="1279192" y="1308614"/>
                    <a:pt x="1278095" y="1301271"/>
                  </a:cubicBezTo>
                  <a:cubicBezTo>
                    <a:pt x="1276998" y="1293927"/>
                    <a:pt x="1284929" y="1294265"/>
                    <a:pt x="1289232" y="1291901"/>
                  </a:cubicBezTo>
                  <a:cubicBezTo>
                    <a:pt x="1314544" y="1277637"/>
                    <a:pt x="1315388" y="1275611"/>
                    <a:pt x="1298851" y="1249192"/>
                  </a:cubicBezTo>
                  <a:cubicBezTo>
                    <a:pt x="1275395" y="1211715"/>
                    <a:pt x="1235066" y="1211378"/>
                    <a:pt x="1211610" y="1249192"/>
                  </a:cubicBezTo>
                  <a:cubicBezTo>
                    <a:pt x="1205620" y="1258730"/>
                    <a:pt x="1199629" y="1261178"/>
                    <a:pt x="1190348" y="1254763"/>
                  </a:cubicBezTo>
                  <a:cubicBezTo>
                    <a:pt x="1188779" y="1253480"/>
                    <a:pt x="1187049" y="1252399"/>
                    <a:pt x="1185202" y="1251555"/>
                  </a:cubicBezTo>
                  <a:cubicBezTo>
                    <a:pt x="1171196" y="1246238"/>
                    <a:pt x="1157021" y="1234674"/>
                    <a:pt x="1142172" y="1245984"/>
                  </a:cubicBezTo>
                  <a:cubicBezTo>
                    <a:pt x="1132975" y="1252906"/>
                    <a:pt x="1142172" y="1293843"/>
                    <a:pt x="1153731" y="1304309"/>
                  </a:cubicBezTo>
                  <a:cubicBezTo>
                    <a:pt x="1168159" y="1317476"/>
                    <a:pt x="1167399" y="1320515"/>
                    <a:pt x="1148415" y="1327521"/>
                  </a:cubicBezTo>
                  <a:cubicBezTo>
                    <a:pt x="1145884" y="1328365"/>
                    <a:pt x="1143412" y="1329352"/>
                    <a:pt x="1140991" y="1330475"/>
                  </a:cubicBezTo>
                  <a:cubicBezTo>
                    <a:pt x="1105976" y="1348622"/>
                    <a:pt x="1106145" y="1348538"/>
                    <a:pt x="1127829" y="1382216"/>
                  </a:cubicBezTo>
                  <a:cubicBezTo>
                    <a:pt x="1136266" y="1394539"/>
                    <a:pt x="1131457" y="1408635"/>
                    <a:pt x="1131288" y="1421718"/>
                  </a:cubicBezTo>
                  <a:cubicBezTo>
                    <a:pt x="1131288" y="1436658"/>
                    <a:pt x="1132638" y="1447040"/>
                    <a:pt x="1151453" y="1444592"/>
                  </a:cubicBezTo>
                  <a:cubicBezTo>
                    <a:pt x="1159384" y="1443495"/>
                    <a:pt x="1162590" y="1447378"/>
                    <a:pt x="1164784" y="1455649"/>
                  </a:cubicBezTo>
                  <a:cubicBezTo>
                    <a:pt x="1171702" y="1481984"/>
                    <a:pt x="1173221" y="1505449"/>
                    <a:pt x="1153056" y="1528492"/>
                  </a:cubicBezTo>
                  <a:cubicBezTo>
                    <a:pt x="1141750" y="1541321"/>
                    <a:pt x="1144028" y="1562254"/>
                    <a:pt x="1151706" y="1576266"/>
                  </a:cubicBezTo>
                  <a:cubicBezTo>
                    <a:pt x="1159384" y="1590277"/>
                    <a:pt x="1151706" y="1598211"/>
                    <a:pt x="1142172" y="1600490"/>
                  </a:cubicBezTo>
                  <a:cubicBezTo>
                    <a:pt x="1128250" y="1603866"/>
                    <a:pt x="1116438" y="1611885"/>
                    <a:pt x="1102686" y="1614586"/>
                  </a:cubicBezTo>
                  <a:cubicBezTo>
                    <a:pt x="1078977" y="1619313"/>
                    <a:pt x="1068178" y="1634844"/>
                    <a:pt x="1062356" y="1656789"/>
                  </a:cubicBezTo>
                  <a:cubicBezTo>
                    <a:pt x="1059234" y="1668944"/>
                    <a:pt x="1062356" y="1673164"/>
                    <a:pt x="1073493" y="1676962"/>
                  </a:cubicBezTo>
                  <a:cubicBezTo>
                    <a:pt x="1086908" y="1681351"/>
                    <a:pt x="1103530" y="1678650"/>
                    <a:pt x="1113992" y="1693337"/>
                  </a:cubicBezTo>
                  <a:cubicBezTo>
                    <a:pt x="1083280" y="1714439"/>
                    <a:pt x="1050881" y="1712075"/>
                    <a:pt x="1018398" y="1702706"/>
                  </a:cubicBezTo>
                  <a:cubicBezTo>
                    <a:pt x="1012408" y="1700933"/>
                    <a:pt x="1008358" y="1692324"/>
                    <a:pt x="1003549" y="1686669"/>
                  </a:cubicBezTo>
                  <a:cubicBezTo>
                    <a:pt x="978237" y="1656789"/>
                    <a:pt x="955119" y="1624968"/>
                    <a:pt x="910233" y="1621676"/>
                  </a:cubicBezTo>
                  <a:cubicBezTo>
                    <a:pt x="894287" y="1620494"/>
                    <a:pt x="892515" y="1601672"/>
                    <a:pt x="888803" y="1588589"/>
                  </a:cubicBezTo>
                  <a:cubicBezTo>
                    <a:pt x="887613" y="1581929"/>
                    <a:pt x="887444" y="1575126"/>
                    <a:pt x="888296" y="1568416"/>
                  </a:cubicBezTo>
                  <a:cubicBezTo>
                    <a:pt x="888971" y="1552463"/>
                    <a:pt x="879859" y="1551535"/>
                    <a:pt x="868975" y="1556768"/>
                  </a:cubicBezTo>
                  <a:cubicBezTo>
                    <a:pt x="860538" y="1561157"/>
                    <a:pt x="849738" y="1567994"/>
                    <a:pt x="844592" y="1556768"/>
                  </a:cubicBezTo>
                  <a:cubicBezTo>
                    <a:pt x="839445" y="1545542"/>
                    <a:pt x="822486" y="1536341"/>
                    <a:pt x="831767" y="1517688"/>
                  </a:cubicBezTo>
                  <a:cubicBezTo>
                    <a:pt x="839192" y="1502748"/>
                    <a:pt x="850751" y="1486880"/>
                    <a:pt x="835564" y="1468226"/>
                  </a:cubicBezTo>
                  <a:cubicBezTo>
                    <a:pt x="827886" y="1458772"/>
                    <a:pt x="822064" y="1451935"/>
                    <a:pt x="808480" y="1452020"/>
                  </a:cubicBezTo>
                  <a:cubicBezTo>
                    <a:pt x="785194" y="1452020"/>
                    <a:pt x="773803" y="1431593"/>
                    <a:pt x="784266" y="1410492"/>
                  </a:cubicBezTo>
                  <a:cubicBezTo>
                    <a:pt x="787649" y="1401165"/>
                    <a:pt x="790222" y="1391560"/>
                    <a:pt x="791943" y="1381794"/>
                  </a:cubicBezTo>
                  <a:cubicBezTo>
                    <a:pt x="795403" y="1370146"/>
                    <a:pt x="779541" y="1369386"/>
                    <a:pt x="771947" y="1363984"/>
                  </a:cubicBezTo>
                  <a:cubicBezTo>
                    <a:pt x="767560" y="1360861"/>
                    <a:pt x="764269" y="1356388"/>
                    <a:pt x="760135" y="1352927"/>
                  </a:cubicBezTo>
                  <a:cubicBezTo>
                    <a:pt x="747395" y="1342292"/>
                    <a:pt x="733558" y="1340013"/>
                    <a:pt x="726386" y="1357063"/>
                  </a:cubicBezTo>
                  <a:cubicBezTo>
                    <a:pt x="716852" y="1379093"/>
                    <a:pt x="701075" y="1369302"/>
                    <a:pt x="688672" y="1365504"/>
                  </a:cubicBezTo>
                  <a:cubicBezTo>
                    <a:pt x="645811" y="1353096"/>
                    <a:pt x="609025" y="1328280"/>
                    <a:pt x="572154" y="1304056"/>
                  </a:cubicBezTo>
                  <a:cubicBezTo>
                    <a:pt x="558233" y="1294940"/>
                    <a:pt x="541865" y="1290044"/>
                    <a:pt x="529968" y="1277046"/>
                  </a:cubicBezTo>
                  <a:cubicBezTo>
                    <a:pt x="525918" y="1272488"/>
                    <a:pt x="520687" y="1275189"/>
                    <a:pt x="515541" y="1278565"/>
                  </a:cubicBezTo>
                  <a:cubicBezTo>
                    <a:pt x="487867" y="1296628"/>
                    <a:pt x="459180" y="1290551"/>
                    <a:pt x="431844" y="1278565"/>
                  </a:cubicBezTo>
                  <a:cubicBezTo>
                    <a:pt x="422411" y="1273982"/>
                    <a:pt x="411333" y="1274260"/>
                    <a:pt x="402145" y="1279325"/>
                  </a:cubicBezTo>
                  <a:cubicBezTo>
                    <a:pt x="387633" y="1285655"/>
                    <a:pt x="373711" y="1295784"/>
                    <a:pt x="356499" y="1293167"/>
                  </a:cubicBezTo>
                  <a:cubicBezTo>
                    <a:pt x="325788" y="1288525"/>
                    <a:pt x="290014" y="1245225"/>
                    <a:pt x="289002" y="1213404"/>
                  </a:cubicBezTo>
                  <a:cubicBezTo>
                    <a:pt x="288327" y="1193653"/>
                    <a:pt x="294064" y="1172804"/>
                    <a:pt x="281155" y="1154319"/>
                  </a:cubicBezTo>
                  <a:cubicBezTo>
                    <a:pt x="274945" y="1144950"/>
                    <a:pt x="267790" y="1136240"/>
                    <a:pt x="259809" y="1128322"/>
                  </a:cubicBezTo>
                  <a:cubicBezTo>
                    <a:pt x="240319" y="1111019"/>
                    <a:pt x="239644" y="1090002"/>
                    <a:pt x="240656" y="1067465"/>
                  </a:cubicBezTo>
                  <a:cubicBezTo>
                    <a:pt x="240656" y="1065440"/>
                    <a:pt x="240656" y="1063414"/>
                    <a:pt x="240656" y="1061388"/>
                  </a:cubicBezTo>
                  <a:cubicBezTo>
                    <a:pt x="240656" y="1018003"/>
                    <a:pt x="235341" y="1014712"/>
                    <a:pt x="193914" y="1028470"/>
                  </a:cubicBezTo>
                  <a:cubicBezTo>
                    <a:pt x="180626" y="1034707"/>
                    <a:pt x="164764" y="1030166"/>
                    <a:pt x="156791" y="1017835"/>
                  </a:cubicBezTo>
                  <a:cubicBezTo>
                    <a:pt x="138566" y="992513"/>
                    <a:pt x="129792" y="961536"/>
                    <a:pt x="112917" y="935117"/>
                  </a:cubicBezTo>
                  <a:cubicBezTo>
                    <a:pt x="106083" y="924397"/>
                    <a:pt x="117558" y="915788"/>
                    <a:pt x="122704" y="908697"/>
                  </a:cubicBezTo>
                  <a:cubicBezTo>
                    <a:pt x="141182" y="883376"/>
                    <a:pt x="135698" y="852230"/>
                    <a:pt x="142869" y="824291"/>
                  </a:cubicBezTo>
                  <a:cubicBezTo>
                    <a:pt x="145620" y="815775"/>
                    <a:pt x="140954" y="806642"/>
                    <a:pt x="132441" y="803882"/>
                  </a:cubicBezTo>
                  <a:cubicBezTo>
                    <a:pt x="129218" y="802844"/>
                    <a:pt x="125759" y="802835"/>
                    <a:pt x="122536" y="803865"/>
                  </a:cubicBezTo>
                  <a:cubicBezTo>
                    <a:pt x="73937" y="812305"/>
                    <a:pt x="44998" y="776855"/>
                    <a:pt x="10152" y="754909"/>
                  </a:cubicBezTo>
                  <a:cubicBezTo>
                    <a:pt x="-260" y="747313"/>
                    <a:pt x="-3089" y="732981"/>
                    <a:pt x="3655" y="721991"/>
                  </a:cubicBezTo>
                  <a:cubicBezTo>
                    <a:pt x="8794" y="710326"/>
                    <a:pt x="10852" y="697539"/>
                    <a:pt x="9646" y="684852"/>
                  </a:cubicBezTo>
                  <a:cubicBezTo>
                    <a:pt x="8211" y="657927"/>
                    <a:pt x="24326" y="645181"/>
                    <a:pt x="45251" y="632436"/>
                  </a:cubicBezTo>
                  <a:cubicBezTo>
                    <a:pt x="82712" y="609393"/>
                    <a:pt x="118739" y="584240"/>
                    <a:pt x="141435" y="544147"/>
                  </a:cubicBezTo>
                  <a:cubicBezTo>
                    <a:pt x="156538" y="517390"/>
                    <a:pt x="174593" y="492237"/>
                    <a:pt x="191130" y="466240"/>
                  </a:cubicBezTo>
                  <a:cubicBezTo>
                    <a:pt x="195239" y="458374"/>
                    <a:pt x="203735" y="453824"/>
                    <a:pt x="212561" y="454761"/>
                  </a:cubicBezTo>
                  <a:cubicBezTo>
                    <a:pt x="233485" y="455774"/>
                    <a:pt x="257868" y="449106"/>
                    <a:pt x="274237" y="457884"/>
                  </a:cubicBezTo>
                  <a:cubicBezTo>
                    <a:pt x="289086" y="465903"/>
                    <a:pt x="290267" y="492153"/>
                    <a:pt x="297692" y="510216"/>
                  </a:cubicBezTo>
                  <a:cubicBezTo>
                    <a:pt x="307817" y="534862"/>
                    <a:pt x="312963" y="536044"/>
                    <a:pt x="337937" y="527097"/>
                  </a:cubicBezTo>
                  <a:cubicBezTo>
                    <a:pt x="364599" y="517222"/>
                    <a:pt x="392020" y="509034"/>
                    <a:pt x="419356" y="500931"/>
                  </a:cubicBezTo>
                  <a:cubicBezTo>
                    <a:pt x="425288" y="499572"/>
                    <a:pt x="431472" y="499859"/>
                    <a:pt x="437243" y="501775"/>
                  </a:cubicBezTo>
                  <a:cubicBezTo>
                    <a:pt x="465592" y="510216"/>
                    <a:pt x="494701" y="507430"/>
                    <a:pt x="523556" y="508021"/>
                  </a:cubicBezTo>
                  <a:cubicBezTo>
                    <a:pt x="532668" y="508021"/>
                    <a:pt x="538659" y="505827"/>
                    <a:pt x="540430" y="495192"/>
                  </a:cubicBezTo>
                  <a:cubicBezTo>
                    <a:pt x="544396" y="470461"/>
                    <a:pt x="563464" y="451891"/>
                    <a:pt x="569370" y="427667"/>
                  </a:cubicBezTo>
                  <a:cubicBezTo>
                    <a:pt x="571775" y="422070"/>
                    <a:pt x="576432" y="417749"/>
                    <a:pt x="582195" y="415766"/>
                  </a:cubicBezTo>
                  <a:cubicBezTo>
                    <a:pt x="613918" y="405215"/>
                    <a:pt x="624381" y="378289"/>
                    <a:pt x="634252" y="350688"/>
                  </a:cubicBezTo>
                  <a:cubicBezTo>
                    <a:pt x="640242" y="334313"/>
                    <a:pt x="649861" y="319120"/>
                    <a:pt x="653995" y="302492"/>
                  </a:cubicBezTo>
                  <a:cubicBezTo>
                    <a:pt x="661336" y="273372"/>
                    <a:pt x="686310" y="269490"/>
                    <a:pt x="707993" y="261555"/>
                  </a:cubicBezTo>
                  <a:cubicBezTo>
                    <a:pt x="728833" y="254406"/>
                    <a:pt x="750078" y="248489"/>
                    <a:pt x="771610" y="243830"/>
                  </a:cubicBezTo>
                  <a:cubicBezTo>
                    <a:pt x="800549" y="236909"/>
                    <a:pt x="808312" y="211756"/>
                    <a:pt x="819027" y="189557"/>
                  </a:cubicBezTo>
                  <a:cubicBezTo>
                    <a:pt x="839276" y="147354"/>
                    <a:pt x="854632" y="102956"/>
                    <a:pt x="880028" y="63454"/>
                  </a:cubicBezTo>
                  <a:cubicBezTo>
                    <a:pt x="888465" y="49780"/>
                    <a:pt x="885090" y="32899"/>
                    <a:pt x="894709" y="20069"/>
                  </a:cubicBezTo>
                  <a:cubicBezTo>
                    <a:pt x="897408" y="16524"/>
                    <a:pt x="897240" y="9603"/>
                    <a:pt x="903146" y="10278"/>
                  </a:cubicBezTo>
                  <a:cubicBezTo>
                    <a:pt x="916477" y="11713"/>
                    <a:pt x="927529" y="4961"/>
                    <a:pt x="939595" y="1838"/>
                  </a:cubicBezTo>
                  <a:cubicBezTo>
                    <a:pt x="964906" y="-4408"/>
                    <a:pt x="982624" y="5467"/>
                    <a:pt x="992749" y="28426"/>
                  </a:cubicBezTo>
                  <a:cubicBezTo>
                    <a:pt x="998149" y="40749"/>
                    <a:pt x="1006586" y="42521"/>
                    <a:pt x="1018061" y="42268"/>
                  </a:cubicBezTo>
                  <a:cubicBezTo>
                    <a:pt x="1047506" y="40749"/>
                    <a:pt x="1075771" y="41171"/>
                    <a:pt x="1106398" y="4117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4BBE4D31-C955-F54A-8CE4-6AEDD2984E55}"/>
                </a:ext>
              </a:extLst>
            </p:cNvPr>
            <p:cNvSpPr/>
            <p:nvPr/>
          </p:nvSpPr>
          <p:spPr>
            <a:xfrm>
              <a:off x="7468208" y="4237343"/>
              <a:ext cx="1892793" cy="1581701"/>
            </a:xfrm>
            <a:custGeom>
              <a:avLst/>
              <a:gdLst>
                <a:gd name="connsiteX0" fmla="*/ 92383 w 1879587"/>
                <a:gd name="connsiteY0" fmla="*/ 1196494 h 1570666"/>
                <a:gd name="connsiteX1" fmla="*/ 72471 w 1879587"/>
                <a:gd name="connsiteY1" fmla="*/ 1053003 h 1570666"/>
                <a:gd name="connsiteX2" fmla="*/ 45979 w 1879587"/>
                <a:gd name="connsiteY2" fmla="*/ 930108 h 1570666"/>
                <a:gd name="connsiteX3" fmla="*/ 24548 w 1879587"/>
                <a:gd name="connsiteY3" fmla="*/ 822743 h 1570666"/>
                <a:gd name="connsiteX4" fmla="*/ 24548 w 1879587"/>
                <a:gd name="connsiteY4" fmla="*/ 785014 h 1570666"/>
                <a:gd name="connsiteX5" fmla="*/ 19739 w 1879587"/>
                <a:gd name="connsiteY5" fmla="*/ 727195 h 1570666"/>
                <a:gd name="connsiteX6" fmla="*/ 6661 w 1879587"/>
                <a:gd name="connsiteY6" fmla="*/ 639329 h 1570666"/>
                <a:gd name="connsiteX7" fmla="*/ 1430 w 1879587"/>
                <a:gd name="connsiteY7" fmla="*/ 532892 h 1570666"/>
                <a:gd name="connsiteX8" fmla="*/ 39566 w 1879587"/>
                <a:gd name="connsiteY8" fmla="*/ 439201 h 1570666"/>
                <a:gd name="connsiteX9" fmla="*/ 66650 w 1879587"/>
                <a:gd name="connsiteY9" fmla="*/ 446714 h 1570666"/>
                <a:gd name="connsiteX10" fmla="*/ 128748 w 1879587"/>
                <a:gd name="connsiteY10" fmla="*/ 450850 h 1570666"/>
                <a:gd name="connsiteX11" fmla="*/ 147056 w 1879587"/>
                <a:gd name="connsiteY11" fmla="*/ 438104 h 1570666"/>
                <a:gd name="connsiteX12" fmla="*/ 192870 w 1879587"/>
                <a:gd name="connsiteY12" fmla="*/ 386026 h 1570666"/>
                <a:gd name="connsiteX13" fmla="*/ 174815 w 1879587"/>
                <a:gd name="connsiteY13" fmla="*/ 325929 h 1570666"/>
                <a:gd name="connsiteX14" fmla="*/ 173718 w 1879587"/>
                <a:gd name="connsiteY14" fmla="*/ 310904 h 1570666"/>
                <a:gd name="connsiteX15" fmla="*/ 189352 w 1879587"/>
                <a:gd name="connsiteY15" fmla="*/ 308988 h 1570666"/>
                <a:gd name="connsiteX16" fmla="*/ 191267 w 1879587"/>
                <a:gd name="connsiteY16" fmla="*/ 310904 h 1570666"/>
                <a:gd name="connsiteX17" fmla="*/ 223244 w 1879587"/>
                <a:gd name="connsiteY17" fmla="*/ 341459 h 1570666"/>
                <a:gd name="connsiteX18" fmla="*/ 247290 w 1879587"/>
                <a:gd name="connsiteY18" fmla="*/ 341459 h 1570666"/>
                <a:gd name="connsiteX19" fmla="*/ 288379 w 1879587"/>
                <a:gd name="connsiteY19" fmla="*/ 291828 h 1570666"/>
                <a:gd name="connsiteX20" fmla="*/ 287747 w 1879587"/>
                <a:gd name="connsiteY20" fmla="*/ 265578 h 1570666"/>
                <a:gd name="connsiteX21" fmla="*/ 287198 w 1879587"/>
                <a:gd name="connsiteY21" fmla="*/ 265072 h 1570666"/>
                <a:gd name="connsiteX22" fmla="*/ 220797 w 1879587"/>
                <a:gd name="connsiteY22" fmla="*/ 228524 h 1570666"/>
                <a:gd name="connsiteX23" fmla="*/ 210184 w 1879587"/>
                <a:gd name="connsiteY23" fmla="*/ 223071 h 1570666"/>
                <a:gd name="connsiteX24" fmla="*/ 209829 w 1879587"/>
                <a:gd name="connsiteY24" fmla="*/ 219576 h 1570666"/>
                <a:gd name="connsiteX25" fmla="*/ 221726 w 1879587"/>
                <a:gd name="connsiteY25" fmla="*/ 212149 h 1570666"/>
                <a:gd name="connsiteX26" fmla="*/ 284752 w 1879587"/>
                <a:gd name="connsiteY26" fmla="*/ 180496 h 1570666"/>
                <a:gd name="connsiteX27" fmla="*/ 340521 w 1879587"/>
                <a:gd name="connsiteY27" fmla="*/ 155175 h 1570666"/>
                <a:gd name="connsiteX28" fmla="*/ 381189 w 1879587"/>
                <a:gd name="connsiteY28" fmla="*/ 145215 h 1570666"/>
                <a:gd name="connsiteX29" fmla="*/ 387685 w 1879587"/>
                <a:gd name="connsiteY29" fmla="*/ 141417 h 1570666"/>
                <a:gd name="connsiteX30" fmla="*/ 383973 w 1879587"/>
                <a:gd name="connsiteY30" fmla="*/ 104109 h 1570666"/>
                <a:gd name="connsiteX31" fmla="*/ 364146 w 1879587"/>
                <a:gd name="connsiteY31" fmla="*/ 94065 h 1570666"/>
                <a:gd name="connsiteX32" fmla="*/ 294454 w 1879587"/>
                <a:gd name="connsiteY32" fmla="*/ 102505 h 1570666"/>
                <a:gd name="connsiteX33" fmla="*/ 282136 w 1879587"/>
                <a:gd name="connsiteY33" fmla="*/ 83936 h 1570666"/>
                <a:gd name="connsiteX34" fmla="*/ 284161 w 1879587"/>
                <a:gd name="connsiteY34" fmla="*/ 64607 h 1570666"/>
                <a:gd name="connsiteX35" fmla="*/ 297323 w 1879587"/>
                <a:gd name="connsiteY35" fmla="*/ 40045 h 1570666"/>
                <a:gd name="connsiteX36" fmla="*/ 342799 w 1879587"/>
                <a:gd name="connsiteY36" fmla="*/ 32617 h 1570666"/>
                <a:gd name="connsiteX37" fmla="*/ 389120 w 1879587"/>
                <a:gd name="connsiteY37" fmla="*/ 11093 h 1570666"/>
                <a:gd name="connsiteX38" fmla="*/ 408525 w 1879587"/>
                <a:gd name="connsiteY38" fmla="*/ 1809 h 1570666"/>
                <a:gd name="connsiteX39" fmla="*/ 428437 w 1879587"/>
                <a:gd name="connsiteY39" fmla="*/ 26118 h 1570666"/>
                <a:gd name="connsiteX40" fmla="*/ 421687 w 1879587"/>
                <a:gd name="connsiteY40" fmla="*/ 71781 h 1570666"/>
                <a:gd name="connsiteX41" fmla="*/ 431306 w 1879587"/>
                <a:gd name="connsiteY41" fmla="*/ 94234 h 1570666"/>
                <a:gd name="connsiteX42" fmla="*/ 523440 w 1879587"/>
                <a:gd name="connsiteY42" fmla="*/ 117276 h 1570666"/>
                <a:gd name="connsiteX43" fmla="*/ 546305 w 1879587"/>
                <a:gd name="connsiteY43" fmla="*/ 130360 h 1570666"/>
                <a:gd name="connsiteX44" fmla="*/ 565036 w 1879587"/>
                <a:gd name="connsiteY44" fmla="*/ 158804 h 1570666"/>
                <a:gd name="connsiteX45" fmla="*/ 601569 w 1879587"/>
                <a:gd name="connsiteY45" fmla="*/ 178724 h 1570666"/>
                <a:gd name="connsiteX46" fmla="*/ 759513 w 1879587"/>
                <a:gd name="connsiteY46" fmla="*/ 177458 h 1570666"/>
                <a:gd name="connsiteX47" fmla="*/ 790140 w 1879587"/>
                <a:gd name="connsiteY47" fmla="*/ 223797 h 1570666"/>
                <a:gd name="connsiteX48" fmla="*/ 791912 w 1879587"/>
                <a:gd name="connsiteY48" fmla="*/ 251398 h 1570666"/>
                <a:gd name="connsiteX49" fmla="*/ 834520 w 1879587"/>
                <a:gd name="connsiteY49" fmla="*/ 269630 h 1570666"/>
                <a:gd name="connsiteX50" fmla="*/ 917711 w 1879587"/>
                <a:gd name="connsiteY50" fmla="*/ 237049 h 1570666"/>
                <a:gd name="connsiteX51" fmla="*/ 933741 w 1879587"/>
                <a:gd name="connsiteY51" fmla="*/ 213499 h 1570666"/>
                <a:gd name="connsiteX52" fmla="*/ 932982 w 1879587"/>
                <a:gd name="connsiteY52" fmla="*/ 189190 h 1570666"/>
                <a:gd name="connsiteX53" fmla="*/ 942010 w 1879587"/>
                <a:gd name="connsiteY53" fmla="*/ 172309 h 1570666"/>
                <a:gd name="connsiteX54" fmla="*/ 969768 w 1879587"/>
                <a:gd name="connsiteY54" fmla="*/ 135255 h 1570666"/>
                <a:gd name="connsiteX55" fmla="*/ 1005205 w 1879587"/>
                <a:gd name="connsiteY55" fmla="*/ 108245 h 1570666"/>
                <a:gd name="connsiteX56" fmla="*/ 1070424 w 1879587"/>
                <a:gd name="connsiteY56" fmla="*/ 87650 h 1570666"/>
                <a:gd name="connsiteX57" fmla="*/ 1112610 w 1879587"/>
                <a:gd name="connsiteY57" fmla="*/ 93221 h 1570666"/>
                <a:gd name="connsiteX58" fmla="*/ 1128472 w 1879587"/>
                <a:gd name="connsiteY58" fmla="*/ 114491 h 1570666"/>
                <a:gd name="connsiteX59" fmla="*/ 1109235 w 1879587"/>
                <a:gd name="connsiteY59" fmla="*/ 134917 h 1570666"/>
                <a:gd name="connsiteX60" fmla="*/ 1092867 w 1879587"/>
                <a:gd name="connsiteY60" fmla="*/ 162265 h 1570666"/>
                <a:gd name="connsiteX61" fmla="*/ 1142647 w 1879587"/>
                <a:gd name="connsiteY61" fmla="*/ 194171 h 1570666"/>
                <a:gd name="connsiteX62" fmla="*/ 1190739 w 1879587"/>
                <a:gd name="connsiteY62" fmla="*/ 198644 h 1570666"/>
                <a:gd name="connsiteX63" fmla="*/ 1225331 w 1879587"/>
                <a:gd name="connsiteY63" fmla="*/ 189697 h 1570666"/>
                <a:gd name="connsiteX64" fmla="*/ 1255789 w 1879587"/>
                <a:gd name="connsiteY64" fmla="*/ 163447 h 1570666"/>
                <a:gd name="connsiteX65" fmla="*/ 1316369 w 1879587"/>
                <a:gd name="connsiteY65" fmla="*/ 144962 h 1570666"/>
                <a:gd name="connsiteX66" fmla="*/ 1329699 w 1879587"/>
                <a:gd name="connsiteY66" fmla="*/ 152474 h 1570666"/>
                <a:gd name="connsiteX67" fmla="*/ 1403272 w 1879587"/>
                <a:gd name="connsiteY67" fmla="*/ 175601 h 1570666"/>
                <a:gd name="connsiteX68" fmla="*/ 1453136 w 1879587"/>
                <a:gd name="connsiteY68" fmla="*/ 169777 h 1570666"/>
                <a:gd name="connsiteX69" fmla="*/ 1474229 w 1879587"/>
                <a:gd name="connsiteY69" fmla="*/ 147578 h 1570666"/>
                <a:gd name="connsiteX70" fmla="*/ 1491947 w 1879587"/>
                <a:gd name="connsiteY70" fmla="*/ 122678 h 1570666"/>
                <a:gd name="connsiteX71" fmla="*/ 1519874 w 1879587"/>
                <a:gd name="connsiteY71" fmla="*/ 111621 h 1570666"/>
                <a:gd name="connsiteX72" fmla="*/ 1538014 w 1879587"/>
                <a:gd name="connsiteY72" fmla="*/ 115251 h 1570666"/>
                <a:gd name="connsiteX73" fmla="*/ 1589987 w 1879587"/>
                <a:gd name="connsiteY73" fmla="*/ 153233 h 1570666"/>
                <a:gd name="connsiteX74" fmla="*/ 1621036 w 1879587"/>
                <a:gd name="connsiteY74" fmla="*/ 156610 h 1570666"/>
                <a:gd name="connsiteX75" fmla="*/ 1663222 w 1879587"/>
                <a:gd name="connsiteY75" fmla="*/ 138884 h 1570666"/>
                <a:gd name="connsiteX76" fmla="*/ 1676384 w 1879587"/>
                <a:gd name="connsiteY76" fmla="*/ 140910 h 1570666"/>
                <a:gd name="connsiteX77" fmla="*/ 1731226 w 1879587"/>
                <a:gd name="connsiteY77" fmla="*/ 141585 h 1570666"/>
                <a:gd name="connsiteX78" fmla="*/ 1751307 w 1879587"/>
                <a:gd name="connsiteY78" fmla="*/ 141585 h 1570666"/>
                <a:gd name="connsiteX79" fmla="*/ 1810958 w 1879587"/>
                <a:gd name="connsiteY79" fmla="*/ 173828 h 1570666"/>
                <a:gd name="connsiteX80" fmla="*/ 1817033 w 1879587"/>
                <a:gd name="connsiteY80" fmla="*/ 196787 h 1570666"/>
                <a:gd name="connsiteX81" fmla="*/ 1797374 w 1879587"/>
                <a:gd name="connsiteY81" fmla="*/ 242535 h 1570666"/>
                <a:gd name="connsiteX82" fmla="*/ 1806908 w 1879587"/>
                <a:gd name="connsiteY82" fmla="*/ 298665 h 1570666"/>
                <a:gd name="connsiteX83" fmla="*/ 1797711 w 1879587"/>
                <a:gd name="connsiteY83" fmla="*/ 346102 h 1570666"/>
                <a:gd name="connsiteX84" fmla="*/ 1808342 w 1879587"/>
                <a:gd name="connsiteY84" fmla="*/ 380793 h 1570666"/>
                <a:gd name="connsiteX85" fmla="*/ 1821082 w 1879587"/>
                <a:gd name="connsiteY85" fmla="*/ 397674 h 1570666"/>
                <a:gd name="connsiteX86" fmla="*/ 1826904 w 1879587"/>
                <a:gd name="connsiteY86" fmla="*/ 437091 h 1570666"/>
                <a:gd name="connsiteX87" fmla="*/ 1816695 w 1879587"/>
                <a:gd name="connsiteY87" fmla="*/ 448655 h 1570666"/>
                <a:gd name="connsiteX88" fmla="*/ 1794505 w 1879587"/>
                <a:gd name="connsiteY88" fmla="*/ 449330 h 1570666"/>
                <a:gd name="connsiteX89" fmla="*/ 1779571 w 1879587"/>
                <a:gd name="connsiteY89" fmla="*/ 462920 h 1570666"/>
                <a:gd name="connsiteX90" fmla="*/ 1778474 w 1879587"/>
                <a:gd name="connsiteY90" fmla="*/ 470854 h 1570666"/>
                <a:gd name="connsiteX91" fmla="*/ 1798133 w 1879587"/>
                <a:gd name="connsiteY91" fmla="*/ 506557 h 1570666"/>
                <a:gd name="connsiteX92" fmla="*/ 1812645 w 1879587"/>
                <a:gd name="connsiteY92" fmla="*/ 521076 h 1570666"/>
                <a:gd name="connsiteX93" fmla="*/ 1801508 w 1879587"/>
                <a:gd name="connsiteY93" fmla="*/ 539139 h 1570666"/>
                <a:gd name="connsiteX94" fmla="*/ 1773750 w 1879587"/>
                <a:gd name="connsiteY94" fmla="*/ 560493 h 1570666"/>
                <a:gd name="connsiteX95" fmla="*/ 1790624 w 1879587"/>
                <a:gd name="connsiteY95" fmla="*/ 591554 h 1570666"/>
                <a:gd name="connsiteX96" fmla="*/ 1821757 w 1879587"/>
                <a:gd name="connsiteY96" fmla="*/ 608436 h 1570666"/>
                <a:gd name="connsiteX97" fmla="*/ 1850528 w 1879587"/>
                <a:gd name="connsiteY97" fmla="*/ 618649 h 1570666"/>
                <a:gd name="connsiteX98" fmla="*/ 1863437 w 1879587"/>
                <a:gd name="connsiteY98" fmla="*/ 631479 h 1570666"/>
                <a:gd name="connsiteX99" fmla="*/ 1869681 w 1879587"/>
                <a:gd name="connsiteY99" fmla="*/ 683810 h 1570666"/>
                <a:gd name="connsiteX100" fmla="*/ 1852806 w 1879587"/>
                <a:gd name="connsiteY100" fmla="*/ 686427 h 1570666"/>
                <a:gd name="connsiteX101" fmla="*/ 1844369 w 1879587"/>
                <a:gd name="connsiteY101" fmla="*/ 681025 h 1570666"/>
                <a:gd name="connsiteX102" fmla="*/ 1799821 w 1879587"/>
                <a:gd name="connsiteY102" fmla="*/ 690225 h 1570666"/>
                <a:gd name="connsiteX103" fmla="*/ 1751644 w 1879587"/>
                <a:gd name="connsiteY103" fmla="*/ 805186 h 1570666"/>
                <a:gd name="connsiteX104" fmla="*/ 1742110 w 1879587"/>
                <a:gd name="connsiteY104" fmla="*/ 826541 h 1570666"/>
                <a:gd name="connsiteX105" fmla="*/ 1714858 w 1879587"/>
                <a:gd name="connsiteY105" fmla="*/ 829917 h 1570666"/>
                <a:gd name="connsiteX106" fmla="*/ 1710639 w 1879587"/>
                <a:gd name="connsiteY106" fmla="*/ 809829 h 1570666"/>
                <a:gd name="connsiteX107" fmla="*/ 1687521 w 1879587"/>
                <a:gd name="connsiteY107" fmla="*/ 768470 h 1570666"/>
                <a:gd name="connsiteX108" fmla="*/ 1683809 w 1879587"/>
                <a:gd name="connsiteY108" fmla="*/ 749901 h 1570666"/>
                <a:gd name="connsiteX109" fmla="*/ 1709627 w 1879587"/>
                <a:gd name="connsiteY109" fmla="*/ 672838 h 1570666"/>
                <a:gd name="connsiteX110" fmla="*/ 1674444 w 1879587"/>
                <a:gd name="connsiteY110" fmla="*/ 632407 h 1570666"/>
                <a:gd name="connsiteX111" fmla="*/ 1591422 w 1879587"/>
                <a:gd name="connsiteY111" fmla="*/ 638822 h 1570666"/>
                <a:gd name="connsiteX112" fmla="*/ 1550670 w 1879587"/>
                <a:gd name="connsiteY112" fmla="*/ 623882 h 1570666"/>
                <a:gd name="connsiteX113" fmla="*/ 1532530 w 1879587"/>
                <a:gd name="connsiteY113" fmla="*/ 621097 h 1570666"/>
                <a:gd name="connsiteX114" fmla="*/ 1464442 w 1879587"/>
                <a:gd name="connsiteY114" fmla="*/ 622109 h 1570666"/>
                <a:gd name="connsiteX115" fmla="*/ 1443771 w 1879587"/>
                <a:gd name="connsiteY115" fmla="*/ 610208 h 1570666"/>
                <a:gd name="connsiteX116" fmla="*/ 1422424 w 1879587"/>
                <a:gd name="connsiteY116" fmla="*/ 575771 h 1570666"/>
                <a:gd name="connsiteX117" fmla="*/ 1405550 w 1879587"/>
                <a:gd name="connsiteY117" fmla="*/ 558889 h 1570666"/>
                <a:gd name="connsiteX118" fmla="*/ 1373235 w 1879587"/>
                <a:gd name="connsiteY118" fmla="*/ 558889 h 1570666"/>
                <a:gd name="connsiteX119" fmla="*/ 1324890 w 1879587"/>
                <a:gd name="connsiteY119" fmla="*/ 540320 h 1570666"/>
                <a:gd name="connsiteX120" fmla="*/ 1299579 w 1879587"/>
                <a:gd name="connsiteY120" fmla="*/ 531879 h 1570666"/>
                <a:gd name="connsiteX121" fmla="*/ 1272411 w 1879587"/>
                <a:gd name="connsiteY121" fmla="*/ 564713 h 1570666"/>
                <a:gd name="connsiteX122" fmla="*/ 1280848 w 1879587"/>
                <a:gd name="connsiteY122" fmla="*/ 630382 h 1570666"/>
                <a:gd name="connsiteX123" fmla="*/ 1274858 w 1879587"/>
                <a:gd name="connsiteY123" fmla="*/ 648444 h 1570666"/>
                <a:gd name="connsiteX124" fmla="*/ 1252837 w 1879587"/>
                <a:gd name="connsiteY124" fmla="*/ 685921 h 1570666"/>
                <a:gd name="connsiteX125" fmla="*/ 1244399 w 1879587"/>
                <a:gd name="connsiteY125" fmla="*/ 698244 h 1570666"/>
                <a:gd name="connsiteX126" fmla="*/ 1235962 w 1879587"/>
                <a:gd name="connsiteY126" fmla="*/ 688791 h 1570666"/>
                <a:gd name="connsiteX127" fmla="*/ 1180530 w 1879587"/>
                <a:gd name="connsiteY127" fmla="*/ 677818 h 1570666"/>
                <a:gd name="connsiteX128" fmla="*/ 1177661 w 1879587"/>
                <a:gd name="connsiteY128" fmla="*/ 690647 h 1570666"/>
                <a:gd name="connsiteX129" fmla="*/ 1180361 w 1879587"/>
                <a:gd name="connsiteY129" fmla="*/ 724832 h 1570666"/>
                <a:gd name="connsiteX130" fmla="*/ 1162558 w 1879587"/>
                <a:gd name="connsiteY130" fmla="*/ 762983 h 1570666"/>
                <a:gd name="connsiteX131" fmla="*/ 1163234 w 1879587"/>
                <a:gd name="connsiteY131" fmla="*/ 784085 h 1570666"/>
                <a:gd name="connsiteX132" fmla="*/ 1171105 w 1879587"/>
                <a:gd name="connsiteY132" fmla="*/ 848301 h 1570666"/>
                <a:gd name="connsiteX133" fmla="*/ 1150324 w 1879587"/>
                <a:gd name="connsiteY133" fmla="*/ 863258 h 1570666"/>
                <a:gd name="connsiteX134" fmla="*/ 1105776 w 1879587"/>
                <a:gd name="connsiteY134" fmla="*/ 895501 h 1570666"/>
                <a:gd name="connsiteX135" fmla="*/ 1061227 w 1879587"/>
                <a:gd name="connsiteY135" fmla="*/ 899975 h 1570666"/>
                <a:gd name="connsiteX136" fmla="*/ 1010014 w 1879587"/>
                <a:gd name="connsiteY136" fmla="*/ 921498 h 1570666"/>
                <a:gd name="connsiteX137" fmla="*/ 971371 w 1879587"/>
                <a:gd name="connsiteY137" fmla="*/ 966909 h 1570666"/>
                <a:gd name="connsiteX138" fmla="*/ 961694 w 1879587"/>
                <a:gd name="connsiteY138" fmla="*/ 980236 h 1570666"/>
                <a:gd name="connsiteX139" fmla="*/ 961753 w 1879587"/>
                <a:gd name="connsiteY139" fmla="*/ 980583 h 1570666"/>
                <a:gd name="connsiteX140" fmla="*/ 935344 w 1879587"/>
                <a:gd name="connsiteY140" fmla="*/ 1038907 h 1570666"/>
                <a:gd name="connsiteX141" fmla="*/ 924629 w 1879587"/>
                <a:gd name="connsiteY141" fmla="*/ 1053341 h 1570666"/>
                <a:gd name="connsiteX142" fmla="*/ 897377 w 1879587"/>
                <a:gd name="connsiteY142" fmla="*/ 1064820 h 1570666"/>
                <a:gd name="connsiteX143" fmla="*/ 865569 w 1879587"/>
                <a:gd name="connsiteY143" fmla="*/ 1076046 h 1570666"/>
                <a:gd name="connsiteX144" fmla="*/ 857131 w 1879587"/>
                <a:gd name="connsiteY144" fmla="*/ 1084487 h 1570666"/>
                <a:gd name="connsiteX145" fmla="*/ 824564 w 1879587"/>
                <a:gd name="connsiteY145" fmla="*/ 1149311 h 1570666"/>
                <a:gd name="connsiteX146" fmla="*/ 807690 w 1879587"/>
                <a:gd name="connsiteY146" fmla="*/ 1162815 h 1570666"/>
                <a:gd name="connsiteX147" fmla="*/ 788706 w 1879587"/>
                <a:gd name="connsiteY147" fmla="*/ 1161971 h 1570666"/>
                <a:gd name="connsiteX148" fmla="*/ 686700 w 1879587"/>
                <a:gd name="connsiteY148" fmla="*/ 1123989 h 1570666"/>
                <a:gd name="connsiteX149" fmla="*/ 668897 w 1879587"/>
                <a:gd name="connsiteY149" fmla="*/ 1124495 h 1570666"/>
                <a:gd name="connsiteX150" fmla="*/ 666029 w 1879587"/>
                <a:gd name="connsiteY150" fmla="*/ 1127365 h 1570666"/>
                <a:gd name="connsiteX151" fmla="*/ 660207 w 1879587"/>
                <a:gd name="connsiteY151" fmla="*/ 1181385 h 1570666"/>
                <a:gd name="connsiteX152" fmla="*/ 664932 w 1879587"/>
                <a:gd name="connsiteY152" fmla="*/ 1207298 h 1570666"/>
                <a:gd name="connsiteX153" fmla="*/ 654554 w 1879587"/>
                <a:gd name="connsiteY153" fmla="*/ 1241735 h 1570666"/>
                <a:gd name="connsiteX154" fmla="*/ 622493 w 1879587"/>
                <a:gd name="connsiteY154" fmla="*/ 1261318 h 1570666"/>
                <a:gd name="connsiteX155" fmla="*/ 562251 w 1879587"/>
                <a:gd name="connsiteY155" fmla="*/ 1266719 h 1570666"/>
                <a:gd name="connsiteX156" fmla="*/ 543521 w 1879587"/>
                <a:gd name="connsiteY156" fmla="*/ 1262162 h 1570666"/>
                <a:gd name="connsiteX157" fmla="*/ 485970 w 1879587"/>
                <a:gd name="connsiteY157" fmla="*/ 1259047 h 1570666"/>
                <a:gd name="connsiteX158" fmla="*/ 482857 w 1879587"/>
                <a:gd name="connsiteY158" fmla="*/ 1262162 h 1570666"/>
                <a:gd name="connsiteX159" fmla="*/ 383382 w 1879587"/>
                <a:gd name="connsiteY159" fmla="*/ 1322850 h 1570666"/>
                <a:gd name="connsiteX160" fmla="*/ 324997 w 1879587"/>
                <a:gd name="connsiteY160" fmla="*/ 1335173 h 1570666"/>
                <a:gd name="connsiteX161" fmla="*/ 310232 w 1879587"/>
                <a:gd name="connsiteY161" fmla="*/ 1350029 h 1570666"/>
                <a:gd name="connsiteX162" fmla="*/ 319175 w 1879587"/>
                <a:gd name="connsiteY162" fmla="*/ 1419664 h 1570666"/>
                <a:gd name="connsiteX163" fmla="*/ 341281 w 1879587"/>
                <a:gd name="connsiteY163" fmla="*/ 1428104 h 1570666"/>
                <a:gd name="connsiteX164" fmla="*/ 351490 w 1879587"/>
                <a:gd name="connsiteY164" fmla="*/ 1447433 h 1570666"/>
                <a:gd name="connsiteX165" fmla="*/ 311919 w 1879587"/>
                <a:gd name="connsiteY165" fmla="*/ 1535891 h 1570666"/>
                <a:gd name="connsiteX166" fmla="*/ 293442 w 1879587"/>
                <a:gd name="connsiteY166" fmla="*/ 1541715 h 1570666"/>
                <a:gd name="connsiteX167" fmla="*/ 259693 w 1879587"/>
                <a:gd name="connsiteY167" fmla="*/ 1551084 h 1570666"/>
                <a:gd name="connsiteX168" fmla="*/ 245603 w 1879587"/>
                <a:gd name="connsiteY168" fmla="*/ 1570666 h 1570666"/>
                <a:gd name="connsiteX169" fmla="*/ 228728 w 1879587"/>
                <a:gd name="connsiteY169" fmla="*/ 1550324 h 1570666"/>
                <a:gd name="connsiteX170" fmla="*/ 202742 w 1879587"/>
                <a:gd name="connsiteY170" fmla="*/ 1524327 h 1570666"/>
                <a:gd name="connsiteX171" fmla="*/ 141319 w 1879587"/>
                <a:gd name="connsiteY171" fmla="*/ 1483728 h 1570666"/>
                <a:gd name="connsiteX172" fmla="*/ 125457 w 1879587"/>
                <a:gd name="connsiteY172" fmla="*/ 1436460 h 1570666"/>
                <a:gd name="connsiteX173" fmla="*/ 102930 w 1879587"/>
                <a:gd name="connsiteY173" fmla="*/ 1308585 h 1570666"/>
                <a:gd name="connsiteX174" fmla="*/ 92383 w 1879587"/>
                <a:gd name="connsiteY174" fmla="*/ 1196494 h 157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879587" h="1570666">
                  <a:moveTo>
                    <a:pt x="92383" y="1196494"/>
                  </a:moveTo>
                  <a:cubicBezTo>
                    <a:pt x="98205" y="1146947"/>
                    <a:pt x="77787" y="1101199"/>
                    <a:pt x="72471" y="1053003"/>
                  </a:cubicBezTo>
                  <a:cubicBezTo>
                    <a:pt x="67747" y="1010800"/>
                    <a:pt x="52475" y="971720"/>
                    <a:pt x="45979" y="930108"/>
                  </a:cubicBezTo>
                  <a:cubicBezTo>
                    <a:pt x="41811" y="893788"/>
                    <a:pt x="34639" y="857882"/>
                    <a:pt x="24548" y="822743"/>
                  </a:cubicBezTo>
                  <a:cubicBezTo>
                    <a:pt x="20068" y="810563"/>
                    <a:pt x="20068" y="797194"/>
                    <a:pt x="24548" y="785014"/>
                  </a:cubicBezTo>
                  <a:cubicBezTo>
                    <a:pt x="35516" y="763406"/>
                    <a:pt x="25729" y="745765"/>
                    <a:pt x="19739" y="727195"/>
                  </a:cubicBezTo>
                  <a:cubicBezTo>
                    <a:pt x="10365" y="698877"/>
                    <a:pt x="5936" y="669149"/>
                    <a:pt x="6661" y="639329"/>
                  </a:cubicBezTo>
                  <a:cubicBezTo>
                    <a:pt x="7420" y="604300"/>
                    <a:pt x="9277" y="568090"/>
                    <a:pt x="1430" y="532892"/>
                  </a:cubicBezTo>
                  <a:cubicBezTo>
                    <a:pt x="-5488" y="502000"/>
                    <a:pt x="13580" y="456927"/>
                    <a:pt x="39566" y="439201"/>
                  </a:cubicBezTo>
                  <a:cubicBezTo>
                    <a:pt x="52560" y="430761"/>
                    <a:pt x="60153" y="433884"/>
                    <a:pt x="66650" y="446714"/>
                  </a:cubicBezTo>
                  <a:cubicBezTo>
                    <a:pt x="80487" y="473977"/>
                    <a:pt x="112379" y="476087"/>
                    <a:pt x="128748" y="450850"/>
                  </a:cubicBezTo>
                  <a:cubicBezTo>
                    <a:pt x="131987" y="443506"/>
                    <a:pt x="139049" y="438594"/>
                    <a:pt x="147056" y="438104"/>
                  </a:cubicBezTo>
                  <a:cubicBezTo>
                    <a:pt x="170174" y="436838"/>
                    <a:pt x="192364" y="408731"/>
                    <a:pt x="192870" y="386026"/>
                  </a:cubicBezTo>
                  <a:cubicBezTo>
                    <a:pt x="194153" y="364485"/>
                    <a:pt x="187749" y="343189"/>
                    <a:pt x="174815" y="325929"/>
                  </a:cubicBezTo>
                  <a:cubicBezTo>
                    <a:pt x="170849" y="320948"/>
                    <a:pt x="167137" y="317488"/>
                    <a:pt x="173718" y="310904"/>
                  </a:cubicBezTo>
                  <a:cubicBezTo>
                    <a:pt x="177506" y="306059"/>
                    <a:pt x="184509" y="305198"/>
                    <a:pt x="189352" y="308988"/>
                  </a:cubicBezTo>
                  <a:cubicBezTo>
                    <a:pt x="190069" y="309545"/>
                    <a:pt x="190710" y="310187"/>
                    <a:pt x="191267" y="310904"/>
                  </a:cubicBezTo>
                  <a:cubicBezTo>
                    <a:pt x="202514" y="320459"/>
                    <a:pt x="213187" y="330655"/>
                    <a:pt x="223244" y="341459"/>
                  </a:cubicBezTo>
                  <a:cubicBezTo>
                    <a:pt x="231681" y="351335"/>
                    <a:pt x="238262" y="352516"/>
                    <a:pt x="247290" y="341459"/>
                  </a:cubicBezTo>
                  <a:cubicBezTo>
                    <a:pt x="261043" y="325000"/>
                    <a:pt x="275977" y="309554"/>
                    <a:pt x="288379" y="291828"/>
                  </a:cubicBezTo>
                  <a:cubicBezTo>
                    <a:pt x="295450" y="284401"/>
                    <a:pt x="295171" y="272651"/>
                    <a:pt x="287747" y="265578"/>
                  </a:cubicBezTo>
                  <a:cubicBezTo>
                    <a:pt x="287570" y="265401"/>
                    <a:pt x="287384" y="265232"/>
                    <a:pt x="287198" y="265072"/>
                  </a:cubicBezTo>
                  <a:cubicBezTo>
                    <a:pt x="269480" y="244645"/>
                    <a:pt x="253449" y="222447"/>
                    <a:pt x="220797" y="228524"/>
                  </a:cubicBezTo>
                  <a:cubicBezTo>
                    <a:pt x="216359" y="229950"/>
                    <a:pt x="211609" y="227511"/>
                    <a:pt x="210184" y="223071"/>
                  </a:cubicBezTo>
                  <a:cubicBezTo>
                    <a:pt x="209821" y="221940"/>
                    <a:pt x="209703" y="220750"/>
                    <a:pt x="209829" y="219576"/>
                  </a:cubicBezTo>
                  <a:cubicBezTo>
                    <a:pt x="209829" y="212065"/>
                    <a:pt x="216663" y="211136"/>
                    <a:pt x="221726" y="212149"/>
                  </a:cubicBezTo>
                  <a:cubicBezTo>
                    <a:pt x="251340" y="218311"/>
                    <a:pt x="270915" y="204299"/>
                    <a:pt x="284752" y="180496"/>
                  </a:cubicBezTo>
                  <a:cubicBezTo>
                    <a:pt x="297660" y="158551"/>
                    <a:pt x="321116" y="160492"/>
                    <a:pt x="340521" y="155175"/>
                  </a:cubicBezTo>
                  <a:cubicBezTo>
                    <a:pt x="353852" y="151799"/>
                    <a:pt x="366424" y="143695"/>
                    <a:pt x="381189" y="145215"/>
                  </a:cubicBezTo>
                  <a:cubicBezTo>
                    <a:pt x="383298" y="145215"/>
                    <a:pt x="387348" y="143105"/>
                    <a:pt x="387685" y="141417"/>
                  </a:cubicBezTo>
                  <a:cubicBezTo>
                    <a:pt x="389204" y="128857"/>
                    <a:pt x="387939" y="116120"/>
                    <a:pt x="383973" y="104109"/>
                  </a:cubicBezTo>
                  <a:cubicBezTo>
                    <a:pt x="381611" y="94993"/>
                    <a:pt x="372752" y="94824"/>
                    <a:pt x="364146" y="94065"/>
                  </a:cubicBezTo>
                  <a:cubicBezTo>
                    <a:pt x="340184" y="91954"/>
                    <a:pt x="318416" y="104953"/>
                    <a:pt x="294454" y="102505"/>
                  </a:cubicBezTo>
                  <a:cubicBezTo>
                    <a:pt x="280533" y="101324"/>
                    <a:pt x="269143" y="101492"/>
                    <a:pt x="282136" y="83936"/>
                  </a:cubicBezTo>
                  <a:cubicBezTo>
                    <a:pt x="286473" y="78424"/>
                    <a:pt x="287257" y="70904"/>
                    <a:pt x="284161" y="64607"/>
                  </a:cubicBezTo>
                  <a:cubicBezTo>
                    <a:pt x="273446" y="47726"/>
                    <a:pt x="284161" y="44012"/>
                    <a:pt x="297323" y="40045"/>
                  </a:cubicBezTo>
                  <a:cubicBezTo>
                    <a:pt x="311877" y="34727"/>
                    <a:pt x="327309" y="32203"/>
                    <a:pt x="342799" y="32617"/>
                  </a:cubicBezTo>
                  <a:cubicBezTo>
                    <a:pt x="361167" y="35470"/>
                    <a:pt x="379451" y="26979"/>
                    <a:pt x="389120" y="11093"/>
                  </a:cubicBezTo>
                  <a:cubicBezTo>
                    <a:pt x="393591" y="4172"/>
                    <a:pt x="399413" y="-3593"/>
                    <a:pt x="408525" y="1809"/>
                  </a:cubicBezTo>
                  <a:cubicBezTo>
                    <a:pt x="417638" y="7211"/>
                    <a:pt x="430209" y="10672"/>
                    <a:pt x="428437" y="26118"/>
                  </a:cubicBezTo>
                  <a:cubicBezTo>
                    <a:pt x="426665" y="41564"/>
                    <a:pt x="428437" y="56926"/>
                    <a:pt x="421687" y="71781"/>
                  </a:cubicBezTo>
                  <a:cubicBezTo>
                    <a:pt x="417469" y="80897"/>
                    <a:pt x="419409" y="88663"/>
                    <a:pt x="431306" y="94234"/>
                  </a:cubicBezTo>
                  <a:cubicBezTo>
                    <a:pt x="460836" y="107232"/>
                    <a:pt x="489607" y="121835"/>
                    <a:pt x="523440" y="117276"/>
                  </a:cubicBezTo>
                  <a:cubicBezTo>
                    <a:pt x="533126" y="116036"/>
                    <a:pt x="542466" y="121379"/>
                    <a:pt x="546305" y="130360"/>
                  </a:cubicBezTo>
                  <a:cubicBezTo>
                    <a:pt x="551958" y="140235"/>
                    <a:pt x="560986" y="148507"/>
                    <a:pt x="565036" y="158804"/>
                  </a:cubicBezTo>
                  <a:cubicBezTo>
                    <a:pt x="572123" y="176699"/>
                    <a:pt x="584694" y="179062"/>
                    <a:pt x="601569" y="178724"/>
                  </a:cubicBezTo>
                  <a:cubicBezTo>
                    <a:pt x="654217" y="177627"/>
                    <a:pt x="706865" y="177796"/>
                    <a:pt x="759513" y="177458"/>
                  </a:cubicBezTo>
                  <a:cubicBezTo>
                    <a:pt x="790900" y="177458"/>
                    <a:pt x="804146" y="196196"/>
                    <a:pt x="790140" y="223797"/>
                  </a:cubicBezTo>
                  <a:cubicBezTo>
                    <a:pt x="784572" y="234854"/>
                    <a:pt x="780943" y="242282"/>
                    <a:pt x="791912" y="251398"/>
                  </a:cubicBezTo>
                  <a:cubicBezTo>
                    <a:pt x="804483" y="261864"/>
                    <a:pt x="813764" y="278154"/>
                    <a:pt x="834520" y="269630"/>
                  </a:cubicBezTo>
                  <a:cubicBezTo>
                    <a:pt x="862110" y="258319"/>
                    <a:pt x="889699" y="246925"/>
                    <a:pt x="917711" y="237049"/>
                  </a:cubicBezTo>
                  <a:cubicBezTo>
                    <a:pt x="930029" y="232660"/>
                    <a:pt x="935429" y="226498"/>
                    <a:pt x="933741" y="213499"/>
                  </a:cubicBezTo>
                  <a:cubicBezTo>
                    <a:pt x="932729" y="205059"/>
                    <a:pt x="933741" y="197294"/>
                    <a:pt x="932982" y="189190"/>
                  </a:cubicBezTo>
                  <a:cubicBezTo>
                    <a:pt x="932223" y="181087"/>
                    <a:pt x="935260" y="174250"/>
                    <a:pt x="942010" y="172309"/>
                  </a:cubicBezTo>
                  <a:cubicBezTo>
                    <a:pt x="962512" y="167751"/>
                    <a:pt x="965296" y="151208"/>
                    <a:pt x="969768" y="135255"/>
                  </a:cubicBezTo>
                  <a:cubicBezTo>
                    <a:pt x="974746" y="117530"/>
                    <a:pt x="982087" y="103265"/>
                    <a:pt x="1005205" y="108245"/>
                  </a:cubicBezTo>
                  <a:cubicBezTo>
                    <a:pt x="1030516" y="113731"/>
                    <a:pt x="1050850" y="99129"/>
                    <a:pt x="1070424" y="87650"/>
                  </a:cubicBezTo>
                  <a:cubicBezTo>
                    <a:pt x="1088227" y="77099"/>
                    <a:pt x="1100123" y="77268"/>
                    <a:pt x="1112610" y="93221"/>
                  </a:cubicBezTo>
                  <a:cubicBezTo>
                    <a:pt x="1118179" y="100058"/>
                    <a:pt x="1128472" y="101661"/>
                    <a:pt x="1128472" y="114491"/>
                  </a:cubicBezTo>
                  <a:cubicBezTo>
                    <a:pt x="1128472" y="128840"/>
                    <a:pt x="1125013" y="135086"/>
                    <a:pt x="1109235" y="134917"/>
                  </a:cubicBezTo>
                  <a:cubicBezTo>
                    <a:pt x="1079705" y="134917"/>
                    <a:pt x="1081646" y="134917"/>
                    <a:pt x="1092867" y="162265"/>
                  </a:cubicBezTo>
                  <a:cubicBezTo>
                    <a:pt x="1102654" y="186236"/>
                    <a:pt x="1118179" y="194255"/>
                    <a:pt x="1142647" y="194171"/>
                  </a:cubicBezTo>
                  <a:cubicBezTo>
                    <a:pt x="1158812" y="193309"/>
                    <a:pt x="1175012" y="194820"/>
                    <a:pt x="1190739" y="198644"/>
                  </a:cubicBezTo>
                  <a:cubicBezTo>
                    <a:pt x="1205673" y="203118"/>
                    <a:pt x="1215375" y="197040"/>
                    <a:pt x="1225331" y="189697"/>
                  </a:cubicBezTo>
                  <a:cubicBezTo>
                    <a:pt x="1236561" y="182286"/>
                    <a:pt x="1246804" y="173466"/>
                    <a:pt x="1255789" y="163447"/>
                  </a:cubicBezTo>
                  <a:cubicBezTo>
                    <a:pt x="1272664" y="143105"/>
                    <a:pt x="1293926" y="143864"/>
                    <a:pt x="1316369" y="144962"/>
                  </a:cubicBezTo>
                  <a:cubicBezTo>
                    <a:pt x="1321895" y="144650"/>
                    <a:pt x="1327101" y="147578"/>
                    <a:pt x="1329699" y="152474"/>
                  </a:cubicBezTo>
                  <a:cubicBezTo>
                    <a:pt x="1345899" y="186658"/>
                    <a:pt x="1376189" y="179737"/>
                    <a:pt x="1403272" y="175601"/>
                  </a:cubicBezTo>
                  <a:cubicBezTo>
                    <a:pt x="1419691" y="172191"/>
                    <a:pt x="1436371" y="170241"/>
                    <a:pt x="1453136" y="169777"/>
                  </a:cubicBezTo>
                  <a:cubicBezTo>
                    <a:pt x="1468745" y="169777"/>
                    <a:pt x="1476254" y="162687"/>
                    <a:pt x="1474229" y="147578"/>
                  </a:cubicBezTo>
                  <a:cubicBezTo>
                    <a:pt x="1472204" y="132470"/>
                    <a:pt x="1479882" y="126477"/>
                    <a:pt x="1491947" y="122678"/>
                  </a:cubicBezTo>
                  <a:cubicBezTo>
                    <a:pt x="1501852" y="120720"/>
                    <a:pt x="1511310" y="116972"/>
                    <a:pt x="1519874" y="111621"/>
                  </a:cubicBezTo>
                  <a:cubicBezTo>
                    <a:pt x="1526286" y="106810"/>
                    <a:pt x="1532108" y="110861"/>
                    <a:pt x="1538014" y="115251"/>
                  </a:cubicBezTo>
                  <a:cubicBezTo>
                    <a:pt x="1554888" y="128249"/>
                    <a:pt x="1572860" y="140572"/>
                    <a:pt x="1589987" y="153233"/>
                  </a:cubicBezTo>
                  <a:cubicBezTo>
                    <a:pt x="1599859" y="160661"/>
                    <a:pt x="1608549" y="164122"/>
                    <a:pt x="1621036" y="156610"/>
                  </a:cubicBezTo>
                  <a:cubicBezTo>
                    <a:pt x="1634662" y="149705"/>
                    <a:pt x="1648761" y="143780"/>
                    <a:pt x="1663222" y="138884"/>
                  </a:cubicBezTo>
                  <a:cubicBezTo>
                    <a:pt x="1667618" y="136859"/>
                    <a:pt x="1672798" y="137652"/>
                    <a:pt x="1676384" y="140910"/>
                  </a:cubicBezTo>
                  <a:cubicBezTo>
                    <a:pt x="1694440" y="155006"/>
                    <a:pt x="1713255" y="150954"/>
                    <a:pt x="1731226" y="141585"/>
                  </a:cubicBezTo>
                  <a:cubicBezTo>
                    <a:pt x="1737385" y="137796"/>
                    <a:pt x="1745147" y="137796"/>
                    <a:pt x="1751307" y="141585"/>
                  </a:cubicBezTo>
                  <a:cubicBezTo>
                    <a:pt x="1771986" y="150786"/>
                    <a:pt x="1791932" y="161564"/>
                    <a:pt x="1810958" y="173828"/>
                  </a:cubicBezTo>
                  <a:cubicBezTo>
                    <a:pt x="1820492" y="180159"/>
                    <a:pt x="1823107" y="185730"/>
                    <a:pt x="1817033" y="196787"/>
                  </a:cubicBezTo>
                  <a:cubicBezTo>
                    <a:pt x="1809262" y="211482"/>
                    <a:pt x="1802681" y="226785"/>
                    <a:pt x="1797374" y="242535"/>
                  </a:cubicBezTo>
                  <a:cubicBezTo>
                    <a:pt x="1790202" y="262539"/>
                    <a:pt x="1800749" y="281953"/>
                    <a:pt x="1806908" y="298665"/>
                  </a:cubicBezTo>
                  <a:cubicBezTo>
                    <a:pt x="1814501" y="319429"/>
                    <a:pt x="1807498" y="331246"/>
                    <a:pt x="1797711" y="346102"/>
                  </a:cubicBezTo>
                  <a:cubicBezTo>
                    <a:pt x="1781934" y="369904"/>
                    <a:pt x="1776703" y="366443"/>
                    <a:pt x="1808342" y="380793"/>
                  </a:cubicBezTo>
                  <a:cubicBezTo>
                    <a:pt x="1815607" y="383333"/>
                    <a:pt x="1820627" y="389993"/>
                    <a:pt x="1821082" y="397674"/>
                  </a:cubicBezTo>
                  <a:cubicBezTo>
                    <a:pt x="1822264" y="410841"/>
                    <a:pt x="1819817" y="424261"/>
                    <a:pt x="1826904" y="437091"/>
                  </a:cubicBezTo>
                  <a:cubicBezTo>
                    <a:pt x="1830616" y="443844"/>
                    <a:pt x="1823023" y="447896"/>
                    <a:pt x="1816695" y="448655"/>
                  </a:cubicBezTo>
                  <a:cubicBezTo>
                    <a:pt x="1809329" y="449474"/>
                    <a:pt x="1801905" y="449693"/>
                    <a:pt x="1794505" y="449330"/>
                  </a:cubicBezTo>
                  <a:cubicBezTo>
                    <a:pt x="1784802" y="449330"/>
                    <a:pt x="1778728" y="451862"/>
                    <a:pt x="1779571" y="462920"/>
                  </a:cubicBezTo>
                  <a:cubicBezTo>
                    <a:pt x="1779951" y="465612"/>
                    <a:pt x="1779571" y="468364"/>
                    <a:pt x="1778474" y="470854"/>
                  </a:cubicBezTo>
                  <a:cubicBezTo>
                    <a:pt x="1764722" y="494150"/>
                    <a:pt x="1779571" y="501493"/>
                    <a:pt x="1798133" y="506557"/>
                  </a:cubicBezTo>
                  <a:cubicBezTo>
                    <a:pt x="1805980" y="508668"/>
                    <a:pt x="1811970" y="512466"/>
                    <a:pt x="1812645" y="521076"/>
                  </a:cubicBezTo>
                  <a:cubicBezTo>
                    <a:pt x="1813320" y="529685"/>
                    <a:pt x="1807330" y="534243"/>
                    <a:pt x="1801508" y="539139"/>
                  </a:cubicBezTo>
                  <a:cubicBezTo>
                    <a:pt x="1792227" y="546819"/>
                    <a:pt x="1773665" y="547073"/>
                    <a:pt x="1773750" y="560493"/>
                  </a:cubicBezTo>
                  <a:cubicBezTo>
                    <a:pt x="1773750" y="570875"/>
                    <a:pt x="1785731" y="580751"/>
                    <a:pt x="1790624" y="591554"/>
                  </a:cubicBezTo>
                  <a:cubicBezTo>
                    <a:pt x="1797121" y="605566"/>
                    <a:pt x="1805305" y="612909"/>
                    <a:pt x="1821757" y="608436"/>
                  </a:cubicBezTo>
                  <a:cubicBezTo>
                    <a:pt x="1832540" y="605541"/>
                    <a:pt x="1843981" y="609609"/>
                    <a:pt x="1850528" y="618649"/>
                  </a:cubicBezTo>
                  <a:cubicBezTo>
                    <a:pt x="1854536" y="623216"/>
                    <a:pt x="1858847" y="627503"/>
                    <a:pt x="1863437" y="631479"/>
                  </a:cubicBezTo>
                  <a:cubicBezTo>
                    <a:pt x="1882336" y="647263"/>
                    <a:pt x="1884952" y="665241"/>
                    <a:pt x="1869681" y="683810"/>
                  </a:cubicBezTo>
                  <a:cubicBezTo>
                    <a:pt x="1865884" y="688284"/>
                    <a:pt x="1860315" y="694615"/>
                    <a:pt x="1852806" y="686427"/>
                  </a:cubicBezTo>
                  <a:cubicBezTo>
                    <a:pt x="1850478" y="683962"/>
                    <a:pt x="1847584" y="682106"/>
                    <a:pt x="1844369" y="681025"/>
                  </a:cubicBezTo>
                  <a:cubicBezTo>
                    <a:pt x="1812645" y="669039"/>
                    <a:pt x="1826060" y="663047"/>
                    <a:pt x="1799821" y="690225"/>
                  </a:cubicBezTo>
                  <a:cubicBezTo>
                    <a:pt x="1768012" y="723059"/>
                    <a:pt x="1763625" y="765262"/>
                    <a:pt x="1751644" y="805186"/>
                  </a:cubicBezTo>
                  <a:cubicBezTo>
                    <a:pt x="1749366" y="812783"/>
                    <a:pt x="1749535" y="822068"/>
                    <a:pt x="1742110" y="826541"/>
                  </a:cubicBezTo>
                  <a:cubicBezTo>
                    <a:pt x="1734103" y="832011"/>
                    <a:pt x="1723953" y="833269"/>
                    <a:pt x="1714858" y="829917"/>
                  </a:cubicBezTo>
                  <a:cubicBezTo>
                    <a:pt x="1706421" y="825951"/>
                    <a:pt x="1709289" y="816244"/>
                    <a:pt x="1710639" y="809829"/>
                  </a:cubicBezTo>
                  <a:cubicBezTo>
                    <a:pt x="1715364" y="788559"/>
                    <a:pt x="1708530" y="775560"/>
                    <a:pt x="1687521" y="768470"/>
                  </a:cubicBezTo>
                  <a:cubicBezTo>
                    <a:pt x="1679084" y="765600"/>
                    <a:pt x="1675962" y="759185"/>
                    <a:pt x="1683809" y="749901"/>
                  </a:cubicBezTo>
                  <a:cubicBezTo>
                    <a:pt x="1703299" y="729246"/>
                    <a:pt x="1712740" y="701072"/>
                    <a:pt x="1709627" y="672838"/>
                  </a:cubicBezTo>
                  <a:cubicBezTo>
                    <a:pt x="1706252" y="645153"/>
                    <a:pt x="1701190" y="640763"/>
                    <a:pt x="1674444" y="632407"/>
                  </a:cubicBezTo>
                  <a:cubicBezTo>
                    <a:pt x="1644998" y="623122"/>
                    <a:pt x="1618927" y="622616"/>
                    <a:pt x="1591422" y="638822"/>
                  </a:cubicBezTo>
                  <a:cubicBezTo>
                    <a:pt x="1575307" y="648444"/>
                    <a:pt x="1562398" y="633420"/>
                    <a:pt x="1550670" y="623882"/>
                  </a:cubicBezTo>
                  <a:cubicBezTo>
                    <a:pt x="1544342" y="618734"/>
                    <a:pt x="1538942" y="612656"/>
                    <a:pt x="1532530" y="621097"/>
                  </a:cubicBezTo>
                  <a:cubicBezTo>
                    <a:pt x="1509918" y="650386"/>
                    <a:pt x="1487306" y="634770"/>
                    <a:pt x="1464442" y="622109"/>
                  </a:cubicBezTo>
                  <a:cubicBezTo>
                    <a:pt x="1458063" y="617315"/>
                    <a:pt x="1451119" y="613323"/>
                    <a:pt x="1443771" y="610208"/>
                  </a:cubicBezTo>
                  <a:cubicBezTo>
                    <a:pt x="1424702" y="605397"/>
                    <a:pt x="1419134" y="593327"/>
                    <a:pt x="1422424" y="575771"/>
                  </a:cubicBezTo>
                  <a:cubicBezTo>
                    <a:pt x="1424956" y="561844"/>
                    <a:pt x="1418628" y="557792"/>
                    <a:pt x="1405550" y="558889"/>
                  </a:cubicBezTo>
                  <a:cubicBezTo>
                    <a:pt x="1394835" y="559649"/>
                    <a:pt x="1383951" y="558298"/>
                    <a:pt x="1373235" y="558889"/>
                  </a:cubicBezTo>
                  <a:cubicBezTo>
                    <a:pt x="1354961" y="561818"/>
                    <a:pt x="1336517" y="554728"/>
                    <a:pt x="1324890" y="540320"/>
                  </a:cubicBezTo>
                  <a:cubicBezTo>
                    <a:pt x="1319322" y="533568"/>
                    <a:pt x="1311897" y="523439"/>
                    <a:pt x="1299579" y="531879"/>
                  </a:cubicBezTo>
                  <a:cubicBezTo>
                    <a:pt x="1287260" y="540320"/>
                    <a:pt x="1271145" y="543359"/>
                    <a:pt x="1272411" y="564713"/>
                  </a:cubicBezTo>
                  <a:cubicBezTo>
                    <a:pt x="1273677" y="586068"/>
                    <a:pt x="1284813" y="607592"/>
                    <a:pt x="1280848" y="630382"/>
                  </a:cubicBezTo>
                  <a:cubicBezTo>
                    <a:pt x="1279751" y="636965"/>
                    <a:pt x="1281861" y="646334"/>
                    <a:pt x="1274858" y="648444"/>
                  </a:cubicBezTo>
                  <a:cubicBezTo>
                    <a:pt x="1255030" y="654437"/>
                    <a:pt x="1252161" y="668533"/>
                    <a:pt x="1252837" y="685921"/>
                  </a:cubicBezTo>
                  <a:cubicBezTo>
                    <a:pt x="1253377" y="691525"/>
                    <a:pt x="1249825" y="696716"/>
                    <a:pt x="1244399" y="698244"/>
                  </a:cubicBezTo>
                  <a:cubicBezTo>
                    <a:pt x="1238156" y="699510"/>
                    <a:pt x="1238409" y="692335"/>
                    <a:pt x="1235962" y="688791"/>
                  </a:cubicBezTo>
                  <a:cubicBezTo>
                    <a:pt x="1229381" y="678831"/>
                    <a:pt x="1190486" y="671065"/>
                    <a:pt x="1180530" y="677818"/>
                  </a:cubicBezTo>
                  <a:cubicBezTo>
                    <a:pt x="1175636" y="681194"/>
                    <a:pt x="1177155" y="686258"/>
                    <a:pt x="1177661" y="690647"/>
                  </a:cubicBezTo>
                  <a:cubicBezTo>
                    <a:pt x="1178673" y="702042"/>
                    <a:pt x="1178927" y="713521"/>
                    <a:pt x="1180361" y="724832"/>
                  </a:cubicBezTo>
                  <a:cubicBezTo>
                    <a:pt x="1182470" y="741713"/>
                    <a:pt x="1179855" y="754796"/>
                    <a:pt x="1162558" y="762983"/>
                  </a:cubicBezTo>
                  <a:cubicBezTo>
                    <a:pt x="1149481" y="769145"/>
                    <a:pt x="1154121" y="776995"/>
                    <a:pt x="1163234" y="784085"/>
                  </a:cubicBezTo>
                  <a:cubicBezTo>
                    <a:pt x="1183128" y="799641"/>
                    <a:pt x="1186655" y="828398"/>
                    <a:pt x="1171105" y="848301"/>
                  </a:cubicBezTo>
                  <a:cubicBezTo>
                    <a:pt x="1165739" y="855163"/>
                    <a:pt x="1158534" y="860354"/>
                    <a:pt x="1150324" y="863258"/>
                  </a:cubicBezTo>
                  <a:cubicBezTo>
                    <a:pt x="1132184" y="869842"/>
                    <a:pt x="1115479" y="874990"/>
                    <a:pt x="1105776" y="895501"/>
                  </a:cubicBezTo>
                  <a:cubicBezTo>
                    <a:pt x="1096073" y="916012"/>
                    <a:pt x="1075993" y="903942"/>
                    <a:pt x="1061227" y="899975"/>
                  </a:cubicBezTo>
                  <a:cubicBezTo>
                    <a:pt x="1046462" y="896008"/>
                    <a:pt x="1015413" y="906896"/>
                    <a:pt x="1010014" y="921498"/>
                  </a:cubicBezTo>
                  <a:cubicBezTo>
                    <a:pt x="1002758" y="941081"/>
                    <a:pt x="1002673" y="966909"/>
                    <a:pt x="971371" y="966909"/>
                  </a:cubicBezTo>
                  <a:cubicBezTo>
                    <a:pt x="965018" y="967913"/>
                    <a:pt x="960690" y="973881"/>
                    <a:pt x="961694" y="980236"/>
                  </a:cubicBezTo>
                  <a:cubicBezTo>
                    <a:pt x="961711" y="980354"/>
                    <a:pt x="961727" y="980464"/>
                    <a:pt x="961753" y="980583"/>
                  </a:cubicBezTo>
                  <a:cubicBezTo>
                    <a:pt x="966056" y="1005905"/>
                    <a:pt x="948338" y="1021435"/>
                    <a:pt x="935344" y="1038907"/>
                  </a:cubicBezTo>
                  <a:cubicBezTo>
                    <a:pt x="931717" y="1043718"/>
                    <a:pt x="927751" y="1048277"/>
                    <a:pt x="924629" y="1053341"/>
                  </a:cubicBezTo>
                  <a:cubicBezTo>
                    <a:pt x="919702" y="1063461"/>
                    <a:pt x="908050" y="1068365"/>
                    <a:pt x="897377" y="1064820"/>
                  </a:cubicBezTo>
                  <a:cubicBezTo>
                    <a:pt x="885455" y="1060760"/>
                    <a:pt x="872302" y="1065403"/>
                    <a:pt x="865569" y="1076046"/>
                  </a:cubicBezTo>
                  <a:cubicBezTo>
                    <a:pt x="863316" y="1079371"/>
                    <a:pt x="860456" y="1082233"/>
                    <a:pt x="857131" y="1084487"/>
                  </a:cubicBezTo>
                  <a:cubicBezTo>
                    <a:pt x="831820" y="1098751"/>
                    <a:pt x="828108" y="1124495"/>
                    <a:pt x="824564" y="1149311"/>
                  </a:cubicBezTo>
                  <a:cubicBezTo>
                    <a:pt x="822792" y="1161465"/>
                    <a:pt x="817392" y="1164082"/>
                    <a:pt x="807690" y="1162815"/>
                  </a:cubicBezTo>
                  <a:cubicBezTo>
                    <a:pt x="801421" y="1161777"/>
                    <a:pt x="795042" y="1161490"/>
                    <a:pt x="788706" y="1161971"/>
                  </a:cubicBezTo>
                  <a:cubicBezTo>
                    <a:pt x="747532" y="1168048"/>
                    <a:pt x="714290" y="1153531"/>
                    <a:pt x="686700" y="1123989"/>
                  </a:cubicBezTo>
                  <a:cubicBezTo>
                    <a:pt x="679781" y="1116645"/>
                    <a:pt x="674635" y="1117827"/>
                    <a:pt x="668897" y="1124495"/>
                  </a:cubicBezTo>
                  <a:cubicBezTo>
                    <a:pt x="668003" y="1125517"/>
                    <a:pt x="667050" y="1126470"/>
                    <a:pt x="666029" y="1127365"/>
                  </a:cubicBezTo>
                  <a:cubicBezTo>
                    <a:pt x="637764" y="1152096"/>
                    <a:pt x="637174" y="1152687"/>
                    <a:pt x="660207" y="1181385"/>
                  </a:cubicBezTo>
                  <a:cubicBezTo>
                    <a:pt x="666889" y="1188264"/>
                    <a:pt x="668762" y="1198502"/>
                    <a:pt x="664932" y="1207298"/>
                  </a:cubicBezTo>
                  <a:cubicBezTo>
                    <a:pt x="660241" y="1218372"/>
                    <a:pt x="656765" y="1229918"/>
                    <a:pt x="654554" y="1241735"/>
                  </a:cubicBezTo>
                  <a:cubicBezTo>
                    <a:pt x="651011" y="1257350"/>
                    <a:pt x="635402" y="1259798"/>
                    <a:pt x="622493" y="1261318"/>
                  </a:cubicBezTo>
                  <a:cubicBezTo>
                    <a:pt x="602497" y="1263681"/>
                    <a:pt x="582163" y="1262077"/>
                    <a:pt x="562251" y="1266719"/>
                  </a:cubicBezTo>
                  <a:cubicBezTo>
                    <a:pt x="555645" y="1268737"/>
                    <a:pt x="548465" y="1266990"/>
                    <a:pt x="543521" y="1262162"/>
                  </a:cubicBezTo>
                  <a:cubicBezTo>
                    <a:pt x="528494" y="1245407"/>
                    <a:pt x="502727" y="1244006"/>
                    <a:pt x="485970" y="1259047"/>
                  </a:cubicBezTo>
                  <a:cubicBezTo>
                    <a:pt x="484882" y="1260026"/>
                    <a:pt x="483836" y="1261064"/>
                    <a:pt x="482857" y="1262162"/>
                  </a:cubicBezTo>
                  <a:cubicBezTo>
                    <a:pt x="456052" y="1291332"/>
                    <a:pt x="421578" y="1312366"/>
                    <a:pt x="383382" y="1322850"/>
                  </a:cubicBezTo>
                  <a:cubicBezTo>
                    <a:pt x="364061" y="1327661"/>
                    <a:pt x="344571" y="1332050"/>
                    <a:pt x="324997" y="1335173"/>
                  </a:cubicBezTo>
                  <a:cubicBezTo>
                    <a:pt x="315378" y="1336777"/>
                    <a:pt x="310822" y="1339646"/>
                    <a:pt x="310232" y="1350029"/>
                  </a:cubicBezTo>
                  <a:cubicBezTo>
                    <a:pt x="310190" y="1373527"/>
                    <a:pt x="313193" y="1396933"/>
                    <a:pt x="319175" y="1419664"/>
                  </a:cubicBezTo>
                  <a:cubicBezTo>
                    <a:pt x="321875" y="1432409"/>
                    <a:pt x="333434" y="1427091"/>
                    <a:pt x="341281" y="1428104"/>
                  </a:cubicBezTo>
                  <a:cubicBezTo>
                    <a:pt x="355877" y="1429370"/>
                    <a:pt x="361446" y="1438148"/>
                    <a:pt x="351490" y="1447433"/>
                  </a:cubicBezTo>
                  <a:cubicBezTo>
                    <a:pt x="325503" y="1471742"/>
                    <a:pt x="323900" y="1506011"/>
                    <a:pt x="311919" y="1535891"/>
                  </a:cubicBezTo>
                  <a:cubicBezTo>
                    <a:pt x="306857" y="1548552"/>
                    <a:pt x="302891" y="1548299"/>
                    <a:pt x="293442" y="1541715"/>
                  </a:cubicBezTo>
                  <a:cubicBezTo>
                    <a:pt x="272602" y="1527197"/>
                    <a:pt x="272771" y="1527534"/>
                    <a:pt x="259693" y="1551084"/>
                  </a:cubicBezTo>
                  <a:cubicBezTo>
                    <a:pt x="255643" y="1558174"/>
                    <a:pt x="255137" y="1570750"/>
                    <a:pt x="245603" y="1570666"/>
                  </a:cubicBezTo>
                  <a:cubicBezTo>
                    <a:pt x="236069" y="1570581"/>
                    <a:pt x="231513" y="1558511"/>
                    <a:pt x="228728" y="1550324"/>
                  </a:cubicBezTo>
                  <a:cubicBezTo>
                    <a:pt x="224442" y="1538178"/>
                    <a:pt x="214883" y="1528615"/>
                    <a:pt x="202742" y="1524327"/>
                  </a:cubicBezTo>
                  <a:cubicBezTo>
                    <a:pt x="179624" y="1515043"/>
                    <a:pt x="161231" y="1497908"/>
                    <a:pt x="141319" y="1483728"/>
                  </a:cubicBezTo>
                  <a:cubicBezTo>
                    <a:pt x="126891" y="1473514"/>
                    <a:pt x="128073" y="1452835"/>
                    <a:pt x="125457" y="1436460"/>
                  </a:cubicBezTo>
                  <a:cubicBezTo>
                    <a:pt x="118539" y="1393751"/>
                    <a:pt x="109933" y="1351294"/>
                    <a:pt x="102930" y="1308585"/>
                  </a:cubicBezTo>
                  <a:cubicBezTo>
                    <a:pt x="96180" y="1271699"/>
                    <a:pt x="87236" y="1234477"/>
                    <a:pt x="92383" y="1196494"/>
                  </a:cubicBezTo>
                  <a:close/>
                </a:path>
              </a:pathLst>
            </a:custGeom>
            <a:solidFill>
              <a:schemeClr val="accent6"/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71F1156-C03D-6544-A214-C4F857F4BAA8}"/>
                </a:ext>
              </a:extLst>
            </p:cNvPr>
            <p:cNvSpPr/>
            <p:nvPr/>
          </p:nvSpPr>
          <p:spPr>
            <a:xfrm>
              <a:off x="7816407" y="3068438"/>
              <a:ext cx="1978188" cy="1420854"/>
            </a:xfrm>
            <a:custGeom>
              <a:avLst/>
              <a:gdLst>
                <a:gd name="connsiteX0" fmla="*/ 5382 w 1964387"/>
                <a:gd name="connsiteY0" fmla="*/ 1028858 h 1410941"/>
                <a:gd name="connsiteX1" fmla="*/ 67395 w 1964387"/>
                <a:gd name="connsiteY1" fmla="*/ 1021008 h 1410941"/>
                <a:gd name="connsiteX2" fmla="*/ 85619 w 1964387"/>
                <a:gd name="connsiteY2" fmla="*/ 1008516 h 1410941"/>
                <a:gd name="connsiteX3" fmla="*/ 107894 w 1964387"/>
                <a:gd name="connsiteY3" fmla="*/ 957113 h 1410941"/>
                <a:gd name="connsiteX4" fmla="*/ 97600 w 1964387"/>
                <a:gd name="connsiteY4" fmla="*/ 934408 h 1410941"/>
                <a:gd name="connsiteX5" fmla="*/ 66804 w 1964387"/>
                <a:gd name="connsiteY5" fmla="*/ 914572 h 1410941"/>
                <a:gd name="connsiteX6" fmla="*/ 102325 w 1964387"/>
                <a:gd name="connsiteY6" fmla="*/ 913897 h 1410941"/>
                <a:gd name="connsiteX7" fmla="*/ 174379 w 1964387"/>
                <a:gd name="connsiteY7" fmla="*/ 892880 h 1410941"/>
                <a:gd name="connsiteX8" fmla="*/ 180707 w 1964387"/>
                <a:gd name="connsiteY8" fmla="*/ 888237 h 1410941"/>
                <a:gd name="connsiteX9" fmla="*/ 155817 w 1964387"/>
                <a:gd name="connsiteY9" fmla="*/ 843080 h 1410941"/>
                <a:gd name="connsiteX10" fmla="*/ 139786 w 1964387"/>
                <a:gd name="connsiteY10" fmla="*/ 841814 h 1410941"/>
                <a:gd name="connsiteX11" fmla="*/ 127974 w 1964387"/>
                <a:gd name="connsiteY11" fmla="*/ 829575 h 1410941"/>
                <a:gd name="connsiteX12" fmla="*/ 138521 w 1964387"/>
                <a:gd name="connsiteY12" fmla="*/ 818771 h 1410941"/>
                <a:gd name="connsiteX13" fmla="*/ 203656 w 1964387"/>
                <a:gd name="connsiteY13" fmla="*/ 796235 h 1410941"/>
                <a:gd name="connsiteX14" fmla="*/ 216143 w 1964387"/>
                <a:gd name="connsiteY14" fmla="*/ 762472 h 1410941"/>
                <a:gd name="connsiteX15" fmla="*/ 222808 w 1964387"/>
                <a:gd name="connsiteY15" fmla="*/ 701194 h 1410941"/>
                <a:gd name="connsiteX16" fmla="*/ 227364 w 1964387"/>
                <a:gd name="connsiteY16" fmla="*/ 684312 h 1410941"/>
                <a:gd name="connsiteX17" fmla="*/ 227364 w 1964387"/>
                <a:gd name="connsiteY17" fmla="*/ 639746 h 1410941"/>
                <a:gd name="connsiteX18" fmla="*/ 205259 w 1964387"/>
                <a:gd name="connsiteY18" fmla="*/ 603113 h 1410941"/>
                <a:gd name="connsiteX19" fmla="*/ 194459 w 1964387"/>
                <a:gd name="connsiteY19" fmla="*/ 588174 h 1410941"/>
                <a:gd name="connsiteX20" fmla="*/ 184166 w 1964387"/>
                <a:gd name="connsiteY20" fmla="*/ 544620 h 1410941"/>
                <a:gd name="connsiteX21" fmla="*/ 190156 w 1964387"/>
                <a:gd name="connsiteY21" fmla="*/ 530778 h 1410941"/>
                <a:gd name="connsiteX22" fmla="*/ 228546 w 1964387"/>
                <a:gd name="connsiteY22" fmla="*/ 514318 h 1410941"/>
                <a:gd name="connsiteX23" fmla="*/ 232764 w 1964387"/>
                <a:gd name="connsiteY23" fmla="*/ 492204 h 1410941"/>
                <a:gd name="connsiteX24" fmla="*/ 206271 w 1964387"/>
                <a:gd name="connsiteY24" fmla="*/ 467304 h 1410941"/>
                <a:gd name="connsiteX25" fmla="*/ 204415 w 1964387"/>
                <a:gd name="connsiteY25" fmla="*/ 457327 h 1410941"/>
                <a:gd name="connsiteX26" fmla="*/ 205006 w 1964387"/>
                <a:gd name="connsiteY26" fmla="*/ 456585 h 1410941"/>
                <a:gd name="connsiteX27" fmla="*/ 214034 w 1964387"/>
                <a:gd name="connsiteY27" fmla="*/ 457344 h 1410941"/>
                <a:gd name="connsiteX28" fmla="*/ 265416 w 1964387"/>
                <a:gd name="connsiteY28" fmla="*/ 444514 h 1410941"/>
                <a:gd name="connsiteX29" fmla="*/ 300009 w 1964387"/>
                <a:gd name="connsiteY29" fmla="*/ 429490 h 1410941"/>
                <a:gd name="connsiteX30" fmla="*/ 311399 w 1964387"/>
                <a:gd name="connsiteY30" fmla="*/ 444177 h 1410941"/>
                <a:gd name="connsiteX31" fmla="*/ 302962 w 1964387"/>
                <a:gd name="connsiteY31" fmla="*/ 454390 h 1410941"/>
                <a:gd name="connsiteX32" fmla="*/ 284991 w 1964387"/>
                <a:gd name="connsiteY32" fmla="*/ 479712 h 1410941"/>
                <a:gd name="connsiteX33" fmla="*/ 312580 w 1964387"/>
                <a:gd name="connsiteY33" fmla="*/ 513474 h 1410941"/>
                <a:gd name="connsiteX34" fmla="*/ 373413 w 1964387"/>
                <a:gd name="connsiteY34" fmla="*/ 507313 h 1410941"/>
                <a:gd name="connsiteX35" fmla="*/ 385815 w 1964387"/>
                <a:gd name="connsiteY35" fmla="*/ 510689 h 1410941"/>
                <a:gd name="connsiteX36" fmla="*/ 408765 w 1964387"/>
                <a:gd name="connsiteY36" fmla="*/ 550613 h 1410941"/>
                <a:gd name="connsiteX37" fmla="*/ 401340 w 1964387"/>
                <a:gd name="connsiteY37" fmla="*/ 564287 h 1410941"/>
                <a:gd name="connsiteX38" fmla="*/ 369025 w 1964387"/>
                <a:gd name="connsiteY38" fmla="*/ 583447 h 1410941"/>
                <a:gd name="connsiteX39" fmla="*/ 370206 w 1964387"/>
                <a:gd name="connsiteY39" fmla="*/ 614677 h 1410941"/>
                <a:gd name="connsiteX40" fmla="*/ 383031 w 1964387"/>
                <a:gd name="connsiteY40" fmla="*/ 630208 h 1410941"/>
                <a:gd name="connsiteX41" fmla="*/ 366156 w 1964387"/>
                <a:gd name="connsiteY41" fmla="*/ 673086 h 1410941"/>
                <a:gd name="connsiteX42" fmla="*/ 333673 w 1964387"/>
                <a:gd name="connsiteY42" fmla="*/ 677813 h 1410941"/>
                <a:gd name="connsiteX43" fmla="*/ 309880 w 1964387"/>
                <a:gd name="connsiteY43" fmla="*/ 704907 h 1410941"/>
                <a:gd name="connsiteX44" fmla="*/ 319583 w 1964387"/>
                <a:gd name="connsiteY44" fmla="*/ 726853 h 1410941"/>
                <a:gd name="connsiteX45" fmla="*/ 372400 w 1964387"/>
                <a:gd name="connsiteY45" fmla="*/ 735969 h 1410941"/>
                <a:gd name="connsiteX46" fmla="*/ 418383 w 1964387"/>
                <a:gd name="connsiteY46" fmla="*/ 733183 h 1410941"/>
                <a:gd name="connsiteX47" fmla="*/ 445382 w 1964387"/>
                <a:gd name="connsiteY47" fmla="*/ 706511 h 1410941"/>
                <a:gd name="connsiteX48" fmla="*/ 463016 w 1964387"/>
                <a:gd name="connsiteY48" fmla="*/ 681189 h 1410941"/>
                <a:gd name="connsiteX49" fmla="*/ 487441 w 1964387"/>
                <a:gd name="connsiteY49" fmla="*/ 651985 h 1410941"/>
                <a:gd name="connsiteX50" fmla="*/ 486809 w 1964387"/>
                <a:gd name="connsiteY50" fmla="*/ 648102 h 1410941"/>
                <a:gd name="connsiteX51" fmla="*/ 509420 w 1964387"/>
                <a:gd name="connsiteY51" fmla="*/ 634428 h 1410941"/>
                <a:gd name="connsiteX52" fmla="*/ 563334 w 1964387"/>
                <a:gd name="connsiteY52" fmla="*/ 639746 h 1410941"/>
                <a:gd name="connsiteX53" fmla="*/ 588139 w 1964387"/>
                <a:gd name="connsiteY53" fmla="*/ 646076 h 1410941"/>
                <a:gd name="connsiteX54" fmla="*/ 652178 w 1964387"/>
                <a:gd name="connsiteY54" fmla="*/ 675534 h 1410941"/>
                <a:gd name="connsiteX55" fmla="*/ 664496 w 1964387"/>
                <a:gd name="connsiteY55" fmla="*/ 664477 h 1410941"/>
                <a:gd name="connsiteX56" fmla="*/ 653443 w 1964387"/>
                <a:gd name="connsiteY56" fmla="*/ 613833 h 1410941"/>
                <a:gd name="connsiteX57" fmla="*/ 634038 w 1964387"/>
                <a:gd name="connsiteY57" fmla="*/ 567747 h 1410941"/>
                <a:gd name="connsiteX58" fmla="*/ 699764 w 1964387"/>
                <a:gd name="connsiteY58" fmla="*/ 567157 h 1410941"/>
                <a:gd name="connsiteX59" fmla="*/ 712335 w 1964387"/>
                <a:gd name="connsiteY59" fmla="*/ 541835 h 1410941"/>
                <a:gd name="connsiteX60" fmla="*/ 703307 w 1964387"/>
                <a:gd name="connsiteY60" fmla="*/ 517441 h 1410941"/>
                <a:gd name="connsiteX61" fmla="*/ 666943 w 1964387"/>
                <a:gd name="connsiteY61" fmla="*/ 489672 h 1410941"/>
                <a:gd name="connsiteX62" fmla="*/ 651840 w 1964387"/>
                <a:gd name="connsiteY62" fmla="*/ 463506 h 1410941"/>
                <a:gd name="connsiteX63" fmla="*/ 682130 w 1964387"/>
                <a:gd name="connsiteY63" fmla="*/ 439197 h 1410941"/>
                <a:gd name="connsiteX64" fmla="*/ 749037 w 1964387"/>
                <a:gd name="connsiteY64" fmla="*/ 428899 h 1410941"/>
                <a:gd name="connsiteX65" fmla="*/ 771902 w 1964387"/>
                <a:gd name="connsiteY65" fmla="*/ 393449 h 1410941"/>
                <a:gd name="connsiteX66" fmla="*/ 765574 w 1964387"/>
                <a:gd name="connsiteY66" fmla="*/ 358589 h 1410941"/>
                <a:gd name="connsiteX67" fmla="*/ 739587 w 1964387"/>
                <a:gd name="connsiteY67" fmla="*/ 341708 h 1410941"/>
                <a:gd name="connsiteX68" fmla="*/ 691158 w 1964387"/>
                <a:gd name="connsiteY68" fmla="*/ 351583 h 1410941"/>
                <a:gd name="connsiteX69" fmla="*/ 633532 w 1964387"/>
                <a:gd name="connsiteY69" fmla="*/ 366186 h 1410941"/>
                <a:gd name="connsiteX70" fmla="*/ 605520 w 1964387"/>
                <a:gd name="connsiteY70" fmla="*/ 355719 h 1410941"/>
                <a:gd name="connsiteX71" fmla="*/ 572868 w 1964387"/>
                <a:gd name="connsiteY71" fmla="*/ 265320 h 1410941"/>
                <a:gd name="connsiteX72" fmla="*/ 588899 w 1964387"/>
                <a:gd name="connsiteY72" fmla="*/ 238226 h 1410941"/>
                <a:gd name="connsiteX73" fmla="*/ 645344 w 1964387"/>
                <a:gd name="connsiteY73" fmla="*/ 225734 h 1410941"/>
                <a:gd name="connsiteX74" fmla="*/ 664412 w 1964387"/>
                <a:gd name="connsiteY74" fmla="*/ 210456 h 1410941"/>
                <a:gd name="connsiteX75" fmla="*/ 731909 w 1964387"/>
                <a:gd name="connsiteY75" fmla="*/ 149853 h 1410941"/>
                <a:gd name="connsiteX76" fmla="*/ 884285 w 1964387"/>
                <a:gd name="connsiteY76" fmla="*/ 73887 h 1410941"/>
                <a:gd name="connsiteX77" fmla="*/ 918793 w 1964387"/>
                <a:gd name="connsiteY77" fmla="*/ 58356 h 1410941"/>
                <a:gd name="connsiteX78" fmla="*/ 967729 w 1964387"/>
                <a:gd name="connsiteY78" fmla="*/ 8894 h 1410941"/>
                <a:gd name="connsiteX79" fmla="*/ 980891 w 1964387"/>
                <a:gd name="connsiteY79" fmla="*/ 1635 h 1410941"/>
                <a:gd name="connsiteX80" fmla="*/ 1019534 w 1964387"/>
                <a:gd name="connsiteY80" fmla="*/ 7713 h 1410941"/>
                <a:gd name="connsiteX81" fmla="*/ 1075979 w 1964387"/>
                <a:gd name="connsiteY81" fmla="*/ 14887 h 1410941"/>
                <a:gd name="connsiteX82" fmla="*/ 1110487 w 1964387"/>
                <a:gd name="connsiteY82" fmla="*/ 47215 h 1410941"/>
                <a:gd name="connsiteX83" fmla="*/ 1144995 w 1964387"/>
                <a:gd name="connsiteY83" fmla="*/ 122336 h 1410941"/>
                <a:gd name="connsiteX84" fmla="*/ 1127361 w 1964387"/>
                <a:gd name="connsiteY84" fmla="*/ 142172 h 1410941"/>
                <a:gd name="connsiteX85" fmla="*/ 1112174 w 1964387"/>
                <a:gd name="connsiteY85" fmla="*/ 159053 h 1410941"/>
                <a:gd name="connsiteX86" fmla="*/ 1099012 w 1964387"/>
                <a:gd name="connsiteY86" fmla="*/ 234427 h 1410941"/>
                <a:gd name="connsiteX87" fmla="*/ 1085175 w 1964387"/>
                <a:gd name="connsiteY87" fmla="*/ 262957 h 1410941"/>
                <a:gd name="connsiteX88" fmla="*/ 1033371 w 1964387"/>
                <a:gd name="connsiteY88" fmla="*/ 286675 h 1410941"/>
                <a:gd name="connsiteX89" fmla="*/ 954820 w 1964387"/>
                <a:gd name="connsiteY89" fmla="*/ 340020 h 1410941"/>
                <a:gd name="connsiteX90" fmla="*/ 953555 w 1964387"/>
                <a:gd name="connsiteY90" fmla="*/ 363231 h 1410941"/>
                <a:gd name="connsiteX91" fmla="*/ 972792 w 1964387"/>
                <a:gd name="connsiteY91" fmla="*/ 406194 h 1410941"/>
                <a:gd name="connsiteX92" fmla="*/ 968320 w 1964387"/>
                <a:gd name="connsiteY92" fmla="*/ 422400 h 1410941"/>
                <a:gd name="connsiteX93" fmla="*/ 936512 w 1964387"/>
                <a:gd name="connsiteY93" fmla="*/ 492035 h 1410941"/>
                <a:gd name="connsiteX94" fmla="*/ 943936 w 1964387"/>
                <a:gd name="connsiteY94" fmla="*/ 503683 h 1410941"/>
                <a:gd name="connsiteX95" fmla="*/ 945371 w 1964387"/>
                <a:gd name="connsiteY95" fmla="*/ 542257 h 1410941"/>
                <a:gd name="connsiteX96" fmla="*/ 949336 w 1964387"/>
                <a:gd name="connsiteY96" fmla="*/ 607925 h 1410941"/>
                <a:gd name="connsiteX97" fmla="*/ 955411 w 1964387"/>
                <a:gd name="connsiteY97" fmla="*/ 613158 h 1410941"/>
                <a:gd name="connsiteX98" fmla="*/ 1021474 w 1964387"/>
                <a:gd name="connsiteY98" fmla="*/ 626494 h 1410941"/>
                <a:gd name="connsiteX99" fmla="*/ 1037488 w 1964387"/>
                <a:gd name="connsiteY99" fmla="*/ 628258 h 1410941"/>
                <a:gd name="connsiteX100" fmla="*/ 1039614 w 1964387"/>
                <a:gd name="connsiteY100" fmla="*/ 632487 h 1410941"/>
                <a:gd name="connsiteX101" fmla="*/ 1066191 w 1964387"/>
                <a:gd name="connsiteY101" fmla="*/ 640928 h 1410941"/>
                <a:gd name="connsiteX102" fmla="*/ 1126096 w 1964387"/>
                <a:gd name="connsiteY102" fmla="*/ 620501 h 1410941"/>
                <a:gd name="connsiteX103" fmla="*/ 1136642 w 1964387"/>
                <a:gd name="connsiteY103" fmla="*/ 577032 h 1410941"/>
                <a:gd name="connsiteX104" fmla="*/ 1102387 w 1964387"/>
                <a:gd name="connsiteY104" fmla="*/ 540568 h 1410941"/>
                <a:gd name="connsiteX105" fmla="*/ 1085513 w 1964387"/>
                <a:gd name="connsiteY105" fmla="*/ 514403 h 1410941"/>
                <a:gd name="connsiteX106" fmla="*/ 1085513 w 1964387"/>
                <a:gd name="connsiteY106" fmla="*/ 482075 h 1410941"/>
                <a:gd name="connsiteX107" fmla="*/ 1068048 w 1964387"/>
                <a:gd name="connsiteY107" fmla="*/ 449663 h 1410941"/>
                <a:gd name="connsiteX108" fmla="*/ 1052608 w 1964387"/>
                <a:gd name="connsiteY108" fmla="*/ 412609 h 1410941"/>
                <a:gd name="connsiteX109" fmla="*/ 1046364 w 1964387"/>
                <a:gd name="connsiteY109" fmla="*/ 379775 h 1410941"/>
                <a:gd name="connsiteX110" fmla="*/ 1047436 w 1964387"/>
                <a:gd name="connsiteY110" fmla="*/ 370169 h 1410941"/>
                <a:gd name="connsiteX111" fmla="*/ 1048642 w 1964387"/>
                <a:gd name="connsiteY111" fmla="*/ 369393 h 1410941"/>
                <a:gd name="connsiteX112" fmla="*/ 1072266 w 1964387"/>
                <a:gd name="connsiteY112" fmla="*/ 354200 h 1410941"/>
                <a:gd name="connsiteX113" fmla="*/ 1094372 w 1964387"/>
                <a:gd name="connsiteY113" fmla="*/ 364751 h 1410941"/>
                <a:gd name="connsiteX114" fmla="*/ 1165160 w 1964387"/>
                <a:gd name="connsiteY114" fmla="*/ 421809 h 1410941"/>
                <a:gd name="connsiteX115" fmla="*/ 1203802 w 1964387"/>
                <a:gd name="connsiteY115" fmla="*/ 415057 h 1410941"/>
                <a:gd name="connsiteX116" fmla="*/ 1228380 w 1964387"/>
                <a:gd name="connsiteY116" fmla="*/ 415588 h 1410941"/>
                <a:gd name="connsiteX117" fmla="*/ 1229114 w 1964387"/>
                <a:gd name="connsiteY117" fmla="*/ 416407 h 1410941"/>
                <a:gd name="connsiteX118" fmla="*/ 1312474 w 1964387"/>
                <a:gd name="connsiteY118" fmla="*/ 417251 h 1410941"/>
                <a:gd name="connsiteX119" fmla="*/ 1387987 w 1964387"/>
                <a:gd name="connsiteY119" fmla="*/ 376652 h 1410941"/>
                <a:gd name="connsiteX120" fmla="*/ 1415534 w 1964387"/>
                <a:gd name="connsiteY120" fmla="*/ 379370 h 1410941"/>
                <a:gd name="connsiteX121" fmla="*/ 1416420 w 1964387"/>
                <a:gd name="connsiteY121" fmla="*/ 380534 h 1410941"/>
                <a:gd name="connsiteX122" fmla="*/ 1416420 w 1964387"/>
                <a:gd name="connsiteY122" fmla="*/ 405856 h 1410941"/>
                <a:gd name="connsiteX123" fmla="*/ 1413382 w 1964387"/>
                <a:gd name="connsiteY123" fmla="*/ 411005 h 1410941"/>
                <a:gd name="connsiteX124" fmla="*/ 1431101 w 1964387"/>
                <a:gd name="connsiteY124" fmla="*/ 447722 h 1410941"/>
                <a:gd name="connsiteX125" fmla="*/ 1526019 w 1964387"/>
                <a:gd name="connsiteY125" fmla="*/ 425861 h 1410941"/>
                <a:gd name="connsiteX126" fmla="*/ 1540278 w 1964387"/>
                <a:gd name="connsiteY126" fmla="*/ 424341 h 1410941"/>
                <a:gd name="connsiteX127" fmla="*/ 1535638 w 1964387"/>
                <a:gd name="connsiteY127" fmla="*/ 436074 h 1410941"/>
                <a:gd name="connsiteX128" fmla="*/ 1525513 w 1964387"/>
                <a:gd name="connsiteY128" fmla="*/ 451098 h 1410941"/>
                <a:gd name="connsiteX129" fmla="*/ 1544412 w 1964387"/>
                <a:gd name="connsiteY129" fmla="*/ 482075 h 1410941"/>
                <a:gd name="connsiteX130" fmla="*/ 1609210 w 1964387"/>
                <a:gd name="connsiteY130" fmla="*/ 491444 h 1410941"/>
                <a:gd name="connsiteX131" fmla="*/ 1636040 w 1964387"/>
                <a:gd name="connsiteY131" fmla="*/ 477348 h 1410941"/>
                <a:gd name="connsiteX132" fmla="*/ 1661943 w 1964387"/>
                <a:gd name="connsiteY132" fmla="*/ 441560 h 1410941"/>
                <a:gd name="connsiteX133" fmla="*/ 1727415 w 1964387"/>
                <a:gd name="connsiteY133" fmla="*/ 433120 h 1410941"/>
                <a:gd name="connsiteX134" fmla="*/ 1857348 w 1964387"/>
                <a:gd name="connsiteY134" fmla="*/ 537277 h 1410941"/>
                <a:gd name="connsiteX135" fmla="*/ 1905440 w 1964387"/>
                <a:gd name="connsiteY135" fmla="*/ 536095 h 1410941"/>
                <a:gd name="connsiteX136" fmla="*/ 1942733 w 1964387"/>
                <a:gd name="connsiteY136" fmla="*/ 531368 h 1410941"/>
                <a:gd name="connsiteX137" fmla="*/ 1958595 w 1964387"/>
                <a:gd name="connsiteY137" fmla="*/ 557956 h 1410941"/>
                <a:gd name="connsiteX138" fmla="*/ 1959101 w 1964387"/>
                <a:gd name="connsiteY138" fmla="*/ 599315 h 1410941"/>
                <a:gd name="connsiteX139" fmla="*/ 1964248 w 1964387"/>
                <a:gd name="connsiteY139" fmla="*/ 624637 h 1410941"/>
                <a:gd name="connsiteX140" fmla="*/ 1948302 w 1964387"/>
                <a:gd name="connsiteY140" fmla="*/ 641518 h 1410941"/>
                <a:gd name="connsiteX141" fmla="*/ 1926112 w 1964387"/>
                <a:gd name="connsiteY141" fmla="*/ 651141 h 1410941"/>
                <a:gd name="connsiteX142" fmla="*/ 1936742 w 1964387"/>
                <a:gd name="connsiteY142" fmla="*/ 671483 h 1410941"/>
                <a:gd name="connsiteX143" fmla="*/ 1949904 w 1964387"/>
                <a:gd name="connsiteY143" fmla="*/ 683890 h 1410941"/>
                <a:gd name="connsiteX144" fmla="*/ 1952014 w 1964387"/>
                <a:gd name="connsiteY144" fmla="*/ 710816 h 1410941"/>
                <a:gd name="connsiteX145" fmla="*/ 1881900 w 1964387"/>
                <a:gd name="connsiteY145" fmla="*/ 732761 h 1410941"/>
                <a:gd name="connsiteX146" fmla="*/ 1812378 w 1964387"/>
                <a:gd name="connsiteY146" fmla="*/ 726937 h 1410941"/>
                <a:gd name="connsiteX147" fmla="*/ 1748087 w 1964387"/>
                <a:gd name="connsiteY147" fmla="*/ 710056 h 1410941"/>
                <a:gd name="connsiteX148" fmla="*/ 1689026 w 1964387"/>
                <a:gd name="connsiteY148" fmla="*/ 718497 h 1410941"/>
                <a:gd name="connsiteX149" fmla="*/ 1686537 w 1964387"/>
                <a:gd name="connsiteY149" fmla="*/ 731993 h 1410941"/>
                <a:gd name="connsiteX150" fmla="*/ 1690629 w 1964387"/>
                <a:gd name="connsiteY150" fmla="*/ 735378 h 1410941"/>
                <a:gd name="connsiteX151" fmla="*/ 1717206 w 1964387"/>
                <a:gd name="connsiteY151" fmla="*/ 808052 h 1410941"/>
                <a:gd name="connsiteX152" fmla="*/ 1736443 w 1964387"/>
                <a:gd name="connsiteY152" fmla="*/ 827718 h 1410941"/>
                <a:gd name="connsiteX153" fmla="*/ 1787066 w 1964387"/>
                <a:gd name="connsiteY153" fmla="*/ 836159 h 1410941"/>
                <a:gd name="connsiteX154" fmla="*/ 1802591 w 1964387"/>
                <a:gd name="connsiteY154" fmla="*/ 854981 h 1410941"/>
                <a:gd name="connsiteX155" fmla="*/ 1825321 w 1964387"/>
                <a:gd name="connsiteY155" fmla="*/ 872015 h 1410941"/>
                <a:gd name="connsiteX156" fmla="*/ 1826215 w 1964387"/>
                <a:gd name="connsiteY156" fmla="*/ 871863 h 1410941"/>
                <a:gd name="connsiteX157" fmla="*/ 1842077 w 1964387"/>
                <a:gd name="connsiteY157" fmla="*/ 881063 h 1410941"/>
                <a:gd name="connsiteX158" fmla="*/ 1828578 w 1964387"/>
                <a:gd name="connsiteY158" fmla="*/ 912209 h 1410941"/>
                <a:gd name="connsiteX159" fmla="*/ 1793141 w 1964387"/>
                <a:gd name="connsiteY159" fmla="*/ 942848 h 1410941"/>
                <a:gd name="connsiteX160" fmla="*/ 1686411 w 1964387"/>
                <a:gd name="connsiteY160" fmla="*/ 1065575 h 1410941"/>
                <a:gd name="connsiteX161" fmla="*/ 1660087 w 1964387"/>
                <a:gd name="connsiteY161" fmla="*/ 1068191 h 1410941"/>
                <a:gd name="connsiteX162" fmla="*/ 1620516 w 1964387"/>
                <a:gd name="connsiteY162" fmla="*/ 1062621 h 1410941"/>
                <a:gd name="connsiteX163" fmla="*/ 1606763 w 1964387"/>
                <a:gd name="connsiteY163" fmla="*/ 1071061 h 1410941"/>
                <a:gd name="connsiteX164" fmla="*/ 1584405 w 1964387"/>
                <a:gd name="connsiteY164" fmla="*/ 1120017 h 1410941"/>
                <a:gd name="connsiteX165" fmla="*/ 1554875 w 1964387"/>
                <a:gd name="connsiteY165" fmla="*/ 1146689 h 1410941"/>
                <a:gd name="connsiteX166" fmla="*/ 1542809 w 1964387"/>
                <a:gd name="connsiteY166" fmla="*/ 1161207 h 1410941"/>
                <a:gd name="connsiteX167" fmla="*/ 1542809 w 1964387"/>
                <a:gd name="connsiteY167" fmla="*/ 1187457 h 1410941"/>
                <a:gd name="connsiteX168" fmla="*/ 1515304 w 1964387"/>
                <a:gd name="connsiteY168" fmla="*/ 1254982 h 1410941"/>
                <a:gd name="connsiteX169" fmla="*/ 1499105 w 1964387"/>
                <a:gd name="connsiteY169" fmla="*/ 1302672 h 1410941"/>
                <a:gd name="connsiteX170" fmla="*/ 1471093 w 1964387"/>
                <a:gd name="connsiteY170" fmla="*/ 1314067 h 1410941"/>
                <a:gd name="connsiteX171" fmla="*/ 1406464 w 1964387"/>
                <a:gd name="connsiteY171" fmla="*/ 1282668 h 1410941"/>
                <a:gd name="connsiteX172" fmla="*/ 1377103 w 1964387"/>
                <a:gd name="connsiteY172" fmla="*/ 1284693 h 1410941"/>
                <a:gd name="connsiteX173" fmla="*/ 1340570 w 1964387"/>
                <a:gd name="connsiteY173" fmla="*/ 1284693 h 1410941"/>
                <a:gd name="connsiteX174" fmla="*/ 1277797 w 1964387"/>
                <a:gd name="connsiteY174" fmla="*/ 1293978 h 1410941"/>
                <a:gd name="connsiteX175" fmla="*/ 1244638 w 1964387"/>
                <a:gd name="connsiteY175" fmla="*/ 1289589 h 1410941"/>
                <a:gd name="connsiteX176" fmla="*/ 1200174 w 1964387"/>
                <a:gd name="connsiteY176" fmla="*/ 1256333 h 1410941"/>
                <a:gd name="connsiteX177" fmla="*/ 1157988 w 1964387"/>
                <a:gd name="connsiteY177" fmla="*/ 1258781 h 1410941"/>
                <a:gd name="connsiteX178" fmla="*/ 1111415 w 1964387"/>
                <a:gd name="connsiteY178" fmla="*/ 1274058 h 1410941"/>
                <a:gd name="connsiteX179" fmla="*/ 1101712 w 1964387"/>
                <a:gd name="connsiteY179" fmla="*/ 1295835 h 1410941"/>
                <a:gd name="connsiteX180" fmla="*/ 1082981 w 1964387"/>
                <a:gd name="connsiteY180" fmla="*/ 1313982 h 1410941"/>
                <a:gd name="connsiteX181" fmla="*/ 1059020 w 1964387"/>
                <a:gd name="connsiteY181" fmla="*/ 1316261 h 1410941"/>
                <a:gd name="connsiteX182" fmla="*/ 996331 w 1964387"/>
                <a:gd name="connsiteY182" fmla="*/ 1297354 h 1410941"/>
                <a:gd name="connsiteX183" fmla="*/ 910356 w 1964387"/>
                <a:gd name="connsiteY183" fmla="*/ 1296595 h 1410941"/>
                <a:gd name="connsiteX184" fmla="*/ 871798 w 1964387"/>
                <a:gd name="connsiteY184" fmla="*/ 1332045 h 1410941"/>
                <a:gd name="connsiteX185" fmla="*/ 834506 w 1964387"/>
                <a:gd name="connsiteY185" fmla="*/ 1340486 h 1410941"/>
                <a:gd name="connsiteX186" fmla="*/ 784895 w 1964387"/>
                <a:gd name="connsiteY186" fmla="*/ 1333311 h 1410941"/>
                <a:gd name="connsiteX187" fmla="*/ 773589 w 1964387"/>
                <a:gd name="connsiteY187" fmla="*/ 1324871 h 1410941"/>
                <a:gd name="connsiteX188" fmla="*/ 784136 w 1964387"/>
                <a:gd name="connsiteY188" fmla="*/ 1322085 h 1410941"/>
                <a:gd name="connsiteX189" fmla="*/ 803457 w 1964387"/>
                <a:gd name="connsiteY189" fmla="*/ 1292543 h 1410941"/>
                <a:gd name="connsiteX190" fmla="*/ 752834 w 1964387"/>
                <a:gd name="connsiteY190" fmla="*/ 1216578 h 1410941"/>
                <a:gd name="connsiteX191" fmla="*/ 735284 w 1964387"/>
                <a:gd name="connsiteY191" fmla="*/ 1218012 h 1410941"/>
                <a:gd name="connsiteX192" fmla="*/ 630494 w 1964387"/>
                <a:gd name="connsiteY192" fmla="*/ 1247976 h 1410941"/>
                <a:gd name="connsiteX193" fmla="*/ 612413 w 1964387"/>
                <a:gd name="connsiteY193" fmla="*/ 1259574 h 1410941"/>
                <a:gd name="connsiteX194" fmla="*/ 612354 w 1964387"/>
                <a:gd name="connsiteY194" fmla="*/ 1259878 h 1410941"/>
                <a:gd name="connsiteX195" fmla="*/ 595480 w 1964387"/>
                <a:gd name="connsiteY195" fmla="*/ 1306723 h 1410941"/>
                <a:gd name="connsiteX196" fmla="*/ 580124 w 1964387"/>
                <a:gd name="connsiteY196" fmla="*/ 1316937 h 1410941"/>
                <a:gd name="connsiteX197" fmla="*/ 562659 w 1964387"/>
                <a:gd name="connsiteY197" fmla="*/ 1338460 h 1410941"/>
                <a:gd name="connsiteX198" fmla="*/ 517436 w 1964387"/>
                <a:gd name="connsiteY198" fmla="*/ 1396954 h 1410941"/>
                <a:gd name="connsiteX199" fmla="*/ 493980 w 1964387"/>
                <a:gd name="connsiteY199" fmla="*/ 1406829 h 1410941"/>
                <a:gd name="connsiteX200" fmla="*/ 465547 w 1964387"/>
                <a:gd name="connsiteY200" fmla="*/ 1405225 h 1410941"/>
                <a:gd name="connsiteX201" fmla="*/ 469006 w 1964387"/>
                <a:gd name="connsiteY201" fmla="*/ 1382435 h 1410941"/>
                <a:gd name="connsiteX202" fmla="*/ 454663 w 1964387"/>
                <a:gd name="connsiteY202" fmla="*/ 1331792 h 1410941"/>
                <a:gd name="connsiteX203" fmla="*/ 424542 w 1964387"/>
                <a:gd name="connsiteY203" fmla="*/ 1316514 h 1410941"/>
                <a:gd name="connsiteX204" fmla="*/ 281110 w 1964387"/>
                <a:gd name="connsiteY204" fmla="*/ 1318793 h 1410941"/>
                <a:gd name="connsiteX205" fmla="*/ 220530 w 1964387"/>
                <a:gd name="connsiteY205" fmla="*/ 1282752 h 1410941"/>
                <a:gd name="connsiteX206" fmla="*/ 174548 w 1964387"/>
                <a:gd name="connsiteY206" fmla="*/ 1255742 h 1410941"/>
                <a:gd name="connsiteX207" fmla="*/ 119453 w 1964387"/>
                <a:gd name="connsiteY207" fmla="*/ 1249074 h 1410941"/>
                <a:gd name="connsiteX208" fmla="*/ 102578 w 1964387"/>
                <a:gd name="connsiteY208" fmla="*/ 1209825 h 1410941"/>
                <a:gd name="connsiteX209" fmla="*/ 107978 w 1964387"/>
                <a:gd name="connsiteY209" fmla="*/ 1196742 h 1410941"/>
                <a:gd name="connsiteX210" fmla="*/ 86463 w 1964387"/>
                <a:gd name="connsiteY210" fmla="*/ 1153104 h 1410941"/>
                <a:gd name="connsiteX211" fmla="*/ 65033 w 1964387"/>
                <a:gd name="connsiteY211" fmla="*/ 1142891 h 1410941"/>
                <a:gd name="connsiteX212" fmla="*/ 32802 w 1964387"/>
                <a:gd name="connsiteY212" fmla="*/ 1151332 h 1410941"/>
                <a:gd name="connsiteX213" fmla="*/ 24365 w 1964387"/>
                <a:gd name="connsiteY213" fmla="*/ 1162473 h 1410941"/>
                <a:gd name="connsiteX214" fmla="*/ 5972 w 1964387"/>
                <a:gd name="connsiteY214" fmla="*/ 1170914 h 1410941"/>
                <a:gd name="connsiteX215" fmla="*/ 319 w 1964387"/>
                <a:gd name="connsiteY215" fmla="*/ 1153273 h 1410941"/>
                <a:gd name="connsiteX216" fmla="*/ 319 w 1964387"/>
                <a:gd name="connsiteY216" fmla="*/ 1112842 h 1410941"/>
                <a:gd name="connsiteX217" fmla="*/ 6985 w 1964387"/>
                <a:gd name="connsiteY217" fmla="*/ 1097480 h 1410941"/>
                <a:gd name="connsiteX218" fmla="*/ 29175 w 1964387"/>
                <a:gd name="connsiteY218" fmla="*/ 1063043 h 1410941"/>
                <a:gd name="connsiteX219" fmla="*/ 5382 w 1964387"/>
                <a:gd name="connsiteY219" fmla="*/ 1028858 h 141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1964387" h="1410941">
                  <a:moveTo>
                    <a:pt x="5382" y="1028858"/>
                  </a:moveTo>
                  <a:cubicBezTo>
                    <a:pt x="27825" y="1031812"/>
                    <a:pt x="46977" y="1022190"/>
                    <a:pt x="67395" y="1021008"/>
                  </a:cubicBezTo>
                  <a:cubicBezTo>
                    <a:pt x="75528" y="1021228"/>
                    <a:pt x="82886" y="1016189"/>
                    <a:pt x="85619" y="1008516"/>
                  </a:cubicBezTo>
                  <a:cubicBezTo>
                    <a:pt x="94057" y="991635"/>
                    <a:pt x="98782" y="973657"/>
                    <a:pt x="107894" y="957113"/>
                  </a:cubicBezTo>
                  <a:cubicBezTo>
                    <a:pt x="112534" y="948672"/>
                    <a:pt x="112619" y="939134"/>
                    <a:pt x="97600" y="934408"/>
                  </a:cubicBezTo>
                  <a:cubicBezTo>
                    <a:pt x="87054" y="931116"/>
                    <a:pt x="72289" y="929512"/>
                    <a:pt x="66804" y="914572"/>
                  </a:cubicBezTo>
                  <a:cubicBezTo>
                    <a:pt x="79291" y="907145"/>
                    <a:pt x="91357" y="916429"/>
                    <a:pt x="102325" y="913897"/>
                  </a:cubicBezTo>
                  <a:cubicBezTo>
                    <a:pt x="126624" y="908157"/>
                    <a:pt x="150417" y="900139"/>
                    <a:pt x="174379" y="892880"/>
                  </a:cubicBezTo>
                  <a:cubicBezTo>
                    <a:pt x="176952" y="892103"/>
                    <a:pt x="179188" y="890457"/>
                    <a:pt x="180707" y="888237"/>
                  </a:cubicBezTo>
                  <a:cubicBezTo>
                    <a:pt x="185769" y="879797"/>
                    <a:pt x="166279" y="844431"/>
                    <a:pt x="155817" y="843080"/>
                  </a:cubicBezTo>
                  <a:cubicBezTo>
                    <a:pt x="150451" y="843047"/>
                    <a:pt x="145093" y="842624"/>
                    <a:pt x="139786" y="841814"/>
                  </a:cubicBezTo>
                  <a:cubicBezTo>
                    <a:pt x="133661" y="840641"/>
                    <a:pt x="128936" y="835745"/>
                    <a:pt x="127974" y="829575"/>
                  </a:cubicBezTo>
                  <a:cubicBezTo>
                    <a:pt x="127974" y="823751"/>
                    <a:pt x="133290" y="820628"/>
                    <a:pt x="138521" y="818771"/>
                  </a:cubicBezTo>
                  <a:cubicBezTo>
                    <a:pt x="160204" y="811090"/>
                    <a:pt x="181550" y="801890"/>
                    <a:pt x="203656" y="796235"/>
                  </a:cubicBezTo>
                  <a:cubicBezTo>
                    <a:pt x="225761" y="790580"/>
                    <a:pt x="220530" y="775386"/>
                    <a:pt x="216143" y="762472"/>
                  </a:cubicBezTo>
                  <a:cubicBezTo>
                    <a:pt x="209140" y="740611"/>
                    <a:pt x="204078" y="719763"/>
                    <a:pt x="222808" y="701194"/>
                  </a:cubicBezTo>
                  <a:cubicBezTo>
                    <a:pt x="226698" y="696492"/>
                    <a:pt x="228360" y="690330"/>
                    <a:pt x="227364" y="684312"/>
                  </a:cubicBezTo>
                  <a:cubicBezTo>
                    <a:pt x="227364" y="669457"/>
                    <a:pt x="226858" y="654601"/>
                    <a:pt x="227364" y="639746"/>
                  </a:cubicBezTo>
                  <a:cubicBezTo>
                    <a:pt x="227955" y="622864"/>
                    <a:pt x="229136" y="605983"/>
                    <a:pt x="205259" y="603113"/>
                  </a:cubicBezTo>
                  <a:cubicBezTo>
                    <a:pt x="198256" y="602270"/>
                    <a:pt x="194375" y="596361"/>
                    <a:pt x="194459" y="588174"/>
                  </a:cubicBezTo>
                  <a:cubicBezTo>
                    <a:pt x="194459" y="572981"/>
                    <a:pt x="197075" y="557450"/>
                    <a:pt x="184166" y="544620"/>
                  </a:cubicBezTo>
                  <a:cubicBezTo>
                    <a:pt x="180116" y="540568"/>
                    <a:pt x="181972" y="533732"/>
                    <a:pt x="190156" y="530778"/>
                  </a:cubicBezTo>
                  <a:cubicBezTo>
                    <a:pt x="203234" y="526051"/>
                    <a:pt x="215974" y="520227"/>
                    <a:pt x="228546" y="514318"/>
                  </a:cubicBezTo>
                  <a:cubicBezTo>
                    <a:pt x="239598" y="509085"/>
                    <a:pt x="244239" y="502164"/>
                    <a:pt x="232764" y="492204"/>
                  </a:cubicBezTo>
                  <a:cubicBezTo>
                    <a:pt x="223652" y="484185"/>
                    <a:pt x="214877" y="475829"/>
                    <a:pt x="206271" y="467304"/>
                  </a:cubicBezTo>
                  <a:cubicBezTo>
                    <a:pt x="203006" y="465059"/>
                    <a:pt x="202179" y="460594"/>
                    <a:pt x="204415" y="457327"/>
                  </a:cubicBezTo>
                  <a:cubicBezTo>
                    <a:pt x="204601" y="457066"/>
                    <a:pt x="204795" y="456821"/>
                    <a:pt x="205006" y="456585"/>
                  </a:cubicBezTo>
                  <a:cubicBezTo>
                    <a:pt x="207875" y="453377"/>
                    <a:pt x="211503" y="455572"/>
                    <a:pt x="214034" y="457344"/>
                  </a:cubicBezTo>
                  <a:cubicBezTo>
                    <a:pt x="236308" y="473128"/>
                    <a:pt x="252086" y="465785"/>
                    <a:pt x="265416" y="444514"/>
                  </a:cubicBezTo>
                  <a:cubicBezTo>
                    <a:pt x="272419" y="432470"/>
                    <a:pt x="286433" y="426384"/>
                    <a:pt x="300009" y="429490"/>
                  </a:cubicBezTo>
                  <a:cubicBezTo>
                    <a:pt x="309290" y="430925"/>
                    <a:pt x="309290" y="438353"/>
                    <a:pt x="311399" y="444177"/>
                  </a:cubicBezTo>
                  <a:cubicBezTo>
                    <a:pt x="313508" y="450001"/>
                    <a:pt x="309458" y="453546"/>
                    <a:pt x="302962" y="454390"/>
                  </a:cubicBezTo>
                  <a:cubicBezTo>
                    <a:pt x="287944" y="456416"/>
                    <a:pt x="280435" y="466798"/>
                    <a:pt x="284991" y="479712"/>
                  </a:cubicBezTo>
                  <a:cubicBezTo>
                    <a:pt x="289547" y="492626"/>
                    <a:pt x="291234" y="514318"/>
                    <a:pt x="312580" y="513474"/>
                  </a:cubicBezTo>
                  <a:cubicBezTo>
                    <a:pt x="333926" y="512630"/>
                    <a:pt x="354091" y="520227"/>
                    <a:pt x="373413" y="507313"/>
                  </a:cubicBezTo>
                  <a:cubicBezTo>
                    <a:pt x="377462" y="504527"/>
                    <a:pt x="381850" y="506722"/>
                    <a:pt x="385815" y="510689"/>
                  </a:cubicBezTo>
                  <a:cubicBezTo>
                    <a:pt x="397121" y="521999"/>
                    <a:pt x="401846" y="536939"/>
                    <a:pt x="408765" y="550613"/>
                  </a:cubicBezTo>
                  <a:cubicBezTo>
                    <a:pt x="411970" y="556775"/>
                    <a:pt x="407921" y="560573"/>
                    <a:pt x="401340" y="564287"/>
                  </a:cubicBezTo>
                  <a:cubicBezTo>
                    <a:pt x="390540" y="570364"/>
                    <a:pt x="377547" y="572221"/>
                    <a:pt x="369025" y="583447"/>
                  </a:cubicBezTo>
                  <a:cubicBezTo>
                    <a:pt x="360504" y="594673"/>
                    <a:pt x="358141" y="604380"/>
                    <a:pt x="370206" y="614677"/>
                  </a:cubicBezTo>
                  <a:cubicBezTo>
                    <a:pt x="375066" y="619345"/>
                    <a:pt x="379369" y="624553"/>
                    <a:pt x="383031" y="630208"/>
                  </a:cubicBezTo>
                  <a:cubicBezTo>
                    <a:pt x="397627" y="649706"/>
                    <a:pt x="389696" y="668866"/>
                    <a:pt x="366156" y="673086"/>
                  </a:cubicBezTo>
                  <a:cubicBezTo>
                    <a:pt x="355500" y="675661"/>
                    <a:pt x="344625" y="677239"/>
                    <a:pt x="333673" y="677813"/>
                  </a:cubicBezTo>
                  <a:cubicBezTo>
                    <a:pt x="318571" y="677813"/>
                    <a:pt x="316208" y="694694"/>
                    <a:pt x="309880" y="704907"/>
                  </a:cubicBezTo>
                  <a:cubicBezTo>
                    <a:pt x="304987" y="712841"/>
                    <a:pt x="313002" y="720101"/>
                    <a:pt x="319583" y="726853"/>
                  </a:cubicBezTo>
                  <a:cubicBezTo>
                    <a:pt x="335445" y="743312"/>
                    <a:pt x="352404" y="745000"/>
                    <a:pt x="372400" y="735969"/>
                  </a:cubicBezTo>
                  <a:cubicBezTo>
                    <a:pt x="387081" y="729470"/>
                    <a:pt x="403111" y="732930"/>
                    <a:pt x="418383" y="733183"/>
                  </a:cubicBezTo>
                  <a:cubicBezTo>
                    <a:pt x="437620" y="733183"/>
                    <a:pt x="445804" y="724152"/>
                    <a:pt x="445382" y="706511"/>
                  </a:cubicBezTo>
                  <a:cubicBezTo>
                    <a:pt x="444960" y="693006"/>
                    <a:pt x="447238" y="684228"/>
                    <a:pt x="463016" y="681189"/>
                  </a:cubicBezTo>
                  <a:cubicBezTo>
                    <a:pt x="477823" y="679873"/>
                    <a:pt x="488758" y="666798"/>
                    <a:pt x="487441" y="651985"/>
                  </a:cubicBezTo>
                  <a:cubicBezTo>
                    <a:pt x="487323" y="650676"/>
                    <a:pt x="487112" y="649377"/>
                    <a:pt x="486809" y="648102"/>
                  </a:cubicBezTo>
                  <a:cubicBezTo>
                    <a:pt x="484446" y="627760"/>
                    <a:pt x="491702" y="622780"/>
                    <a:pt x="509420" y="634428"/>
                  </a:cubicBezTo>
                  <a:cubicBezTo>
                    <a:pt x="525502" y="644734"/>
                    <a:pt x="545548" y="646709"/>
                    <a:pt x="563334" y="639746"/>
                  </a:cubicBezTo>
                  <a:cubicBezTo>
                    <a:pt x="572058" y="635694"/>
                    <a:pt x="582419" y="638345"/>
                    <a:pt x="588139" y="646076"/>
                  </a:cubicBezTo>
                  <a:cubicBezTo>
                    <a:pt x="605014" y="665827"/>
                    <a:pt x="628132" y="671398"/>
                    <a:pt x="652178" y="675534"/>
                  </a:cubicBezTo>
                  <a:cubicBezTo>
                    <a:pt x="661374" y="677138"/>
                    <a:pt x="663990" y="672918"/>
                    <a:pt x="664496" y="664477"/>
                  </a:cubicBezTo>
                  <a:cubicBezTo>
                    <a:pt x="665424" y="646667"/>
                    <a:pt x="657071" y="630714"/>
                    <a:pt x="653443" y="613833"/>
                  </a:cubicBezTo>
                  <a:cubicBezTo>
                    <a:pt x="650153" y="598640"/>
                    <a:pt x="648044" y="580915"/>
                    <a:pt x="634038" y="567747"/>
                  </a:cubicBezTo>
                  <a:cubicBezTo>
                    <a:pt x="656903" y="579818"/>
                    <a:pt x="677996" y="574584"/>
                    <a:pt x="699764" y="567157"/>
                  </a:cubicBezTo>
                  <a:cubicBezTo>
                    <a:pt x="713854" y="562345"/>
                    <a:pt x="718832" y="555677"/>
                    <a:pt x="712335" y="541835"/>
                  </a:cubicBezTo>
                  <a:cubicBezTo>
                    <a:pt x="708538" y="533901"/>
                    <a:pt x="706513" y="525375"/>
                    <a:pt x="703307" y="517441"/>
                  </a:cubicBezTo>
                  <a:cubicBezTo>
                    <a:pt x="697064" y="501657"/>
                    <a:pt x="688880" y="487815"/>
                    <a:pt x="666943" y="489672"/>
                  </a:cubicBezTo>
                  <a:cubicBezTo>
                    <a:pt x="647284" y="491275"/>
                    <a:pt x="642475" y="481231"/>
                    <a:pt x="651840" y="463506"/>
                  </a:cubicBezTo>
                  <a:cubicBezTo>
                    <a:pt x="658506" y="450845"/>
                    <a:pt x="668715" y="439619"/>
                    <a:pt x="682130" y="439197"/>
                  </a:cubicBezTo>
                  <a:cubicBezTo>
                    <a:pt x="705079" y="438521"/>
                    <a:pt x="726256" y="428984"/>
                    <a:pt x="749037" y="428899"/>
                  </a:cubicBezTo>
                  <a:cubicBezTo>
                    <a:pt x="773083" y="428899"/>
                    <a:pt x="782786" y="415816"/>
                    <a:pt x="771902" y="393449"/>
                  </a:cubicBezTo>
                  <a:cubicBezTo>
                    <a:pt x="767287" y="382425"/>
                    <a:pt x="765127" y="370532"/>
                    <a:pt x="765574" y="358589"/>
                  </a:cubicBezTo>
                  <a:cubicBezTo>
                    <a:pt x="764477" y="338247"/>
                    <a:pt x="758402" y="335293"/>
                    <a:pt x="739587" y="341708"/>
                  </a:cubicBezTo>
                  <a:cubicBezTo>
                    <a:pt x="723649" y="345945"/>
                    <a:pt x="707484" y="349245"/>
                    <a:pt x="691158" y="351583"/>
                  </a:cubicBezTo>
                  <a:cubicBezTo>
                    <a:pt x="671583" y="355466"/>
                    <a:pt x="652768" y="361374"/>
                    <a:pt x="633532" y="366186"/>
                  </a:cubicBezTo>
                  <a:cubicBezTo>
                    <a:pt x="621720" y="369224"/>
                    <a:pt x="612861" y="373360"/>
                    <a:pt x="605520" y="355719"/>
                  </a:cubicBezTo>
                  <a:cubicBezTo>
                    <a:pt x="593202" y="326093"/>
                    <a:pt x="584511" y="295200"/>
                    <a:pt x="572868" y="265320"/>
                  </a:cubicBezTo>
                  <a:cubicBezTo>
                    <a:pt x="567384" y="251309"/>
                    <a:pt x="571096" y="240673"/>
                    <a:pt x="588899" y="238226"/>
                  </a:cubicBezTo>
                  <a:cubicBezTo>
                    <a:pt x="607967" y="235525"/>
                    <a:pt x="624926" y="224214"/>
                    <a:pt x="645344" y="225734"/>
                  </a:cubicBezTo>
                  <a:cubicBezTo>
                    <a:pt x="654473" y="225691"/>
                    <a:pt x="662370" y="219361"/>
                    <a:pt x="664412" y="210456"/>
                  </a:cubicBezTo>
                  <a:cubicBezTo>
                    <a:pt x="674283" y="176694"/>
                    <a:pt x="704151" y="164370"/>
                    <a:pt x="731909" y="149853"/>
                  </a:cubicBezTo>
                  <a:cubicBezTo>
                    <a:pt x="782111" y="123265"/>
                    <a:pt x="835940" y="103851"/>
                    <a:pt x="884285" y="73887"/>
                  </a:cubicBezTo>
                  <a:cubicBezTo>
                    <a:pt x="895372" y="67827"/>
                    <a:pt x="906905" y="62627"/>
                    <a:pt x="918793" y="58356"/>
                  </a:cubicBezTo>
                  <a:cubicBezTo>
                    <a:pt x="940477" y="48227"/>
                    <a:pt x="957833" y="30688"/>
                    <a:pt x="967729" y="8894"/>
                  </a:cubicBezTo>
                  <a:cubicBezTo>
                    <a:pt x="971188" y="2142"/>
                    <a:pt x="975491" y="-2669"/>
                    <a:pt x="980891" y="1635"/>
                  </a:cubicBezTo>
                  <a:cubicBezTo>
                    <a:pt x="993041" y="11595"/>
                    <a:pt x="1006878" y="9232"/>
                    <a:pt x="1019534" y="7713"/>
                  </a:cubicBezTo>
                  <a:cubicBezTo>
                    <a:pt x="1039277" y="5349"/>
                    <a:pt x="1057333" y="12439"/>
                    <a:pt x="1075979" y="14887"/>
                  </a:cubicBezTo>
                  <a:cubicBezTo>
                    <a:pt x="1091756" y="16913"/>
                    <a:pt x="1100447" y="34807"/>
                    <a:pt x="1110487" y="47215"/>
                  </a:cubicBezTo>
                  <a:cubicBezTo>
                    <a:pt x="1128289" y="68991"/>
                    <a:pt x="1149889" y="88067"/>
                    <a:pt x="1144995" y="122336"/>
                  </a:cubicBezTo>
                  <a:cubicBezTo>
                    <a:pt x="1142970" y="136854"/>
                    <a:pt x="1139511" y="141749"/>
                    <a:pt x="1127361" y="142172"/>
                  </a:cubicBezTo>
                  <a:cubicBezTo>
                    <a:pt x="1115212" y="142594"/>
                    <a:pt x="1105931" y="147911"/>
                    <a:pt x="1112174" y="159053"/>
                  </a:cubicBezTo>
                  <a:cubicBezTo>
                    <a:pt x="1129049" y="188764"/>
                    <a:pt x="1107450" y="210287"/>
                    <a:pt x="1099012" y="234427"/>
                  </a:cubicBezTo>
                  <a:cubicBezTo>
                    <a:pt x="1095553" y="244219"/>
                    <a:pt x="1089394" y="253081"/>
                    <a:pt x="1085175" y="262957"/>
                  </a:cubicBezTo>
                  <a:cubicBezTo>
                    <a:pt x="1075641" y="285324"/>
                    <a:pt x="1051005" y="287097"/>
                    <a:pt x="1033371" y="286675"/>
                  </a:cubicBezTo>
                  <a:cubicBezTo>
                    <a:pt x="992366" y="285747"/>
                    <a:pt x="978782" y="319593"/>
                    <a:pt x="954820" y="340020"/>
                  </a:cubicBezTo>
                  <a:cubicBezTo>
                    <a:pt x="949699" y="346772"/>
                    <a:pt x="949201" y="355964"/>
                    <a:pt x="953555" y="363231"/>
                  </a:cubicBezTo>
                  <a:cubicBezTo>
                    <a:pt x="961992" y="376736"/>
                    <a:pt x="957605" y="395221"/>
                    <a:pt x="972792" y="406194"/>
                  </a:cubicBezTo>
                  <a:cubicBezTo>
                    <a:pt x="980216" y="411427"/>
                    <a:pt x="977854" y="417504"/>
                    <a:pt x="968320" y="422400"/>
                  </a:cubicBezTo>
                  <a:cubicBezTo>
                    <a:pt x="936765" y="439281"/>
                    <a:pt x="928834" y="457935"/>
                    <a:pt x="936512" y="492035"/>
                  </a:cubicBezTo>
                  <a:cubicBezTo>
                    <a:pt x="937659" y="496618"/>
                    <a:pt x="940266" y="500704"/>
                    <a:pt x="943936" y="503683"/>
                  </a:cubicBezTo>
                  <a:cubicBezTo>
                    <a:pt x="958026" y="516091"/>
                    <a:pt x="956423" y="529005"/>
                    <a:pt x="945371" y="542257"/>
                  </a:cubicBezTo>
                  <a:cubicBezTo>
                    <a:pt x="922337" y="569182"/>
                    <a:pt x="922928" y="582350"/>
                    <a:pt x="949336" y="607925"/>
                  </a:cubicBezTo>
                  <a:cubicBezTo>
                    <a:pt x="951277" y="609782"/>
                    <a:pt x="954230" y="610963"/>
                    <a:pt x="955411" y="613158"/>
                  </a:cubicBezTo>
                  <a:cubicBezTo>
                    <a:pt x="972285" y="643797"/>
                    <a:pt x="995319" y="641772"/>
                    <a:pt x="1021474" y="626494"/>
                  </a:cubicBezTo>
                  <a:cubicBezTo>
                    <a:pt x="1026385" y="622561"/>
                    <a:pt x="1033548" y="623346"/>
                    <a:pt x="1037488" y="628258"/>
                  </a:cubicBezTo>
                  <a:cubicBezTo>
                    <a:pt x="1038484" y="629499"/>
                    <a:pt x="1039209" y="630942"/>
                    <a:pt x="1039614" y="632487"/>
                  </a:cubicBezTo>
                  <a:cubicBezTo>
                    <a:pt x="1045183" y="646161"/>
                    <a:pt x="1054801" y="644979"/>
                    <a:pt x="1066191" y="640928"/>
                  </a:cubicBezTo>
                  <a:cubicBezTo>
                    <a:pt x="1086019" y="633753"/>
                    <a:pt x="1106268" y="627507"/>
                    <a:pt x="1126096" y="620501"/>
                  </a:cubicBezTo>
                  <a:cubicBezTo>
                    <a:pt x="1138583" y="616028"/>
                    <a:pt x="1142970" y="595179"/>
                    <a:pt x="1136642" y="577032"/>
                  </a:cubicBezTo>
                  <a:cubicBezTo>
                    <a:pt x="1131538" y="560193"/>
                    <a:pt x="1118865" y="546713"/>
                    <a:pt x="1102387" y="540568"/>
                  </a:cubicBezTo>
                  <a:cubicBezTo>
                    <a:pt x="1090702" y="537724"/>
                    <a:pt x="1083285" y="526228"/>
                    <a:pt x="1085513" y="514403"/>
                  </a:cubicBezTo>
                  <a:cubicBezTo>
                    <a:pt x="1086019" y="503683"/>
                    <a:pt x="1085007" y="492795"/>
                    <a:pt x="1085513" y="482075"/>
                  </a:cubicBezTo>
                  <a:cubicBezTo>
                    <a:pt x="1086610" y="467220"/>
                    <a:pt x="1077750" y="457766"/>
                    <a:pt x="1068048" y="449663"/>
                  </a:cubicBezTo>
                  <a:cubicBezTo>
                    <a:pt x="1056742" y="440885"/>
                    <a:pt x="1050878" y="426814"/>
                    <a:pt x="1052608" y="412609"/>
                  </a:cubicBezTo>
                  <a:cubicBezTo>
                    <a:pt x="1053451" y="401467"/>
                    <a:pt x="1054970" y="389650"/>
                    <a:pt x="1046364" y="379775"/>
                  </a:cubicBezTo>
                  <a:cubicBezTo>
                    <a:pt x="1044010" y="376829"/>
                    <a:pt x="1044491" y="372524"/>
                    <a:pt x="1047436" y="370169"/>
                  </a:cubicBezTo>
                  <a:cubicBezTo>
                    <a:pt x="1047807" y="369865"/>
                    <a:pt x="1048212" y="369604"/>
                    <a:pt x="1048642" y="369393"/>
                  </a:cubicBezTo>
                  <a:cubicBezTo>
                    <a:pt x="1055856" y="363366"/>
                    <a:pt x="1063795" y="358268"/>
                    <a:pt x="1072266" y="354200"/>
                  </a:cubicBezTo>
                  <a:cubicBezTo>
                    <a:pt x="1081210" y="350992"/>
                    <a:pt x="1091419" y="348291"/>
                    <a:pt x="1094372" y="364751"/>
                  </a:cubicBezTo>
                  <a:cubicBezTo>
                    <a:pt x="1101290" y="403493"/>
                    <a:pt x="1134617" y="410752"/>
                    <a:pt x="1165160" y="421809"/>
                  </a:cubicBezTo>
                  <a:cubicBezTo>
                    <a:pt x="1180347" y="427296"/>
                    <a:pt x="1192750" y="426451"/>
                    <a:pt x="1203802" y="415057"/>
                  </a:cubicBezTo>
                  <a:cubicBezTo>
                    <a:pt x="1210738" y="408414"/>
                    <a:pt x="1221740" y="408650"/>
                    <a:pt x="1228380" y="415588"/>
                  </a:cubicBezTo>
                  <a:cubicBezTo>
                    <a:pt x="1228633" y="415850"/>
                    <a:pt x="1228878" y="416129"/>
                    <a:pt x="1229114" y="416407"/>
                  </a:cubicBezTo>
                  <a:cubicBezTo>
                    <a:pt x="1257210" y="441729"/>
                    <a:pt x="1286571" y="431347"/>
                    <a:pt x="1312474" y="417251"/>
                  </a:cubicBezTo>
                  <a:cubicBezTo>
                    <a:pt x="1338376" y="403155"/>
                    <a:pt x="1363856" y="391929"/>
                    <a:pt x="1387987" y="376652"/>
                  </a:cubicBezTo>
                  <a:cubicBezTo>
                    <a:pt x="1396348" y="369790"/>
                    <a:pt x="1408675" y="371005"/>
                    <a:pt x="1415534" y="379370"/>
                  </a:cubicBezTo>
                  <a:cubicBezTo>
                    <a:pt x="1415846" y="379750"/>
                    <a:pt x="1416141" y="380138"/>
                    <a:pt x="1416420" y="380534"/>
                  </a:cubicBezTo>
                  <a:cubicBezTo>
                    <a:pt x="1424857" y="389904"/>
                    <a:pt x="1427304" y="397416"/>
                    <a:pt x="1416420" y="405856"/>
                  </a:cubicBezTo>
                  <a:cubicBezTo>
                    <a:pt x="1414986" y="406954"/>
                    <a:pt x="1414395" y="409233"/>
                    <a:pt x="1413382" y="411005"/>
                  </a:cubicBezTo>
                  <a:cubicBezTo>
                    <a:pt x="1397774" y="438015"/>
                    <a:pt x="1402414" y="437593"/>
                    <a:pt x="1431101" y="447722"/>
                  </a:cubicBezTo>
                  <a:cubicBezTo>
                    <a:pt x="1470080" y="461311"/>
                    <a:pt x="1495730" y="437424"/>
                    <a:pt x="1526019" y="425861"/>
                  </a:cubicBezTo>
                  <a:cubicBezTo>
                    <a:pt x="1531250" y="423835"/>
                    <a:pt x="1536144" y="419615"/>
                    <a:pt x="1540278" y="424341"/>
                  </a:cubicBezTo>
                  <a:cubicBezTo>
                    <a:pt x="1544412" y="429068"/>
                    <a:pt x="1538169" y="432782"/>
                    <a:pt x="1535638" y="436074"/>
                  </a:cubicBezTo>
                  <a:cubicBezTo>
                    <a:pt x="1531883" y="440809"/>
                    <a:pt x="1528491" y="445840"/>
                    <a:pt x="1525513" y="451098"/>
                  </a:cubicBezTo>
                  <a:cubicBezTo>
                    <a:pt x="1517751" y="466798"/>
                    <a:pt x="1527369" y="483848"/>
                    <a:pt x="1544412" y="482075"/>
                  </a:cubicBezTo>
                  <a:cubicBezTo>
                    <a:pt x="1567024" y="479796"/>
                    <a:pt x="1586598" y="494061"/>
                    <a:pt x="1609210" y="491444"/>
                  </a:cubicBezTo>
                  <a:cubicBezTo>
                    <a:pt x="1621107" y="490009"/>
                    <a:pt x="1630303" y="487393"/>
                    <a:pt x="1636040" y="477348"/>
                  </a:cubicBezTo>
                  <a:cubicBezTo>
                    <a:pt x="1643381" y="464434"/>
                    <a:pt x="1653927" y="454052"/>
                    <a:pt x="1661943" y="441560"/>
                  </a:cubicBezTo>
                  <a:cubicBezTo>
                    <a:pt x="1679745" y="413622"/>
                    <a:pt x="1706069" y="414803"/>
                    <a:pt x="1727415" y="433120"/>
                  </a:cubicBezTo>
                  <a:cubicBezTo>
                    <a:pt x="1769601" y="469583"/>
                    <a:pt x="1814234" y="502417"/>
                    <a:pt x="1857348" y="537277"/>
                  </a:cubicBezTo>
                  <a:cubicBezTo>
                    <a:pt x="1872788" y="549769"/>
                    <a:pt x="1891097" y="540568"/>
                    <a:pt x="1905440" y="536095"/>
                  </a:cubicBezTo>
                  <a:cubicBezTo>
                    <a:pt x="1917539" y="532550"/>
                    <a:pt x="1930128" y="530955"/>
                    <a:pt x="1942733" y="531368"/>
                  </a:cubicBezTo>
                  <a:cubicBezTo>
                    <a:pt x="1962645" y="531790"/>
                    <a:pt x="1965851" y="538881"/>
                    <a:pt x="1958595" y="557956"/>
                  </a:cubicBezTo>
                  <a:cubicBezTo>
                    <a:pt x="1953271" y="571267"/>
                    <a:pt x="1953457" y="586140"/>
                    <a:pt x="1959101" y="599315"/>
                  </a:cubicBezTo>
                  <a:cubicBezTo>
                    <a:pt x="1962333" y="607376"/>
                    <a:pt x="1964071" y="615952"/>
                    <a:pt x="1964248" y="624637"/>
                  </a:cubicBezTo>
                  <a:cubicBezTo>
                    <a:pt x="1965260" y="636707"/>
                    <a:pt x="1960873" y="642447"/>
                    <a:pt x="1948302" y="641518"/>
                  </a:cubicBezTo>
                  <a:cubicBezTo>
                    <a:pt x="1939189" y="640590"/>
                    <a:pt x="1929065" y="641518"/>
                    <a:pt x="1926112" y="651141"/>
                  </a:cubicBezTo>
                  <a:cubicBezTo>
                    <a:pt x="1923580" y="659581"/>
                    <a:pt x="1932186" y="665237"/>
                    <a:pt x="1936742" y="671483"/>
                  </a:cubicBezTo>
                  <a:cubicBezTo>
                    <a:pt x="1940776" y="675982"/>
                    <a:pt x="1945180" y="680126"/>
                    <a:pt x="1949904" y="683890"/>
                  </a:cubicBezTo>
                  <a:cubicBezTo>
                    <a:pt x="1958342" y="692331"/>
                    <a:pt x="1957329" y="700350"/>
                    <a:pt x="1952014" y="710816"/>
                  </a:cubicBezTo>
                  <a:cubicBezTo>
                    <a:pt x="1935814" y="742215"/>
                    <a:pt x="1906369" y="739007"/>
                    <a:pt x="1881900" y="732761"/>
                  </a:cubicBezTo>
                  <a:cubicBezTo>
                    <a:pt x="1859145" y="727376"/>
                    <a:pt x="1835715" y="725410"/>
                    <a:pt x="1812378" y="726937"/>
                  </a:cubicBezTo>
                  <a:cubicBezTo>
                    <a:pt x="1789682" y="728440"/>
                    <a:pt x="1767121" y="722514"/>
                    <a:pt x="1748087" y="710056"/>
                  </a:cubicBezTo>
                  <a:cubicBezTo>
                    <a:pt x="1732056" y="699674"/>
                    <a:pt x="1702694" y="705414"/>
                    <a:pt x="1689026" y="718497"/>
                  </a:cubicBezTo>
                  <a:cubicBezTo>
                    <a:pt x="1684613" y="721535"/>
                    <a:pt x="1683500" y="727579"/>
                    <a:pt x="1686537" y="731993"/>
                  </a:cubicBezTo>
                  <a:cubicBezTo>
                    <a:pt x="1687566" y="733479"/>
                    <a:pt x="1688975" y="734652"/>
                    <a:pt x="1690629" y="735378"/>
                  </a:cubicBezTo>
                  <a:cubicBezTo>
                    <a:pt x="1717628" y="753188"/>
                    <a:pt x="1720497" y="779607"/>
                    <a:pt x="1717206" y="808052"/>
                  </a:cubicBezTo>
                  <a:cubicBezTo>
                    <a:pt x="1715435" y="823245"/>
                    <a:pt x="1721340" y="827718"/>
                    <a:pt x="1736443" y="827718"/>
                  </a:cubicBezTo>
                  <a:cubicBezTo>
                    <a:pt x="1753318" y="827718"/>
                    <a:pt x="1769095" y="837256"/>
                    <a:pt x="1787066" y="836159"/>
                  </a:cubicBezTo>
                  <a:cubicBezTo>
                    <a:pt x="1796263" y="835653"/>
                    <a:pt x="1800144" y="846625"/>
                    <a:pt x="1802591" y="854981"/>
                  </a:cubicBezTo>
                  <a:cubicBezTo>
                    <a:pt x="1804169" y="865963"/>
                    <a:pt x="1814344" y="873585"/>
                    <a:pt x="1825321" y="872015"/>
                  </a:cubicBezTo>
                  <a:cubicBezTo>
                    <a:pt x="1825616" y="871972"/>
                    <a:pt x="1825920" y="871922"/>
                    <a:pt x="1826215" y="871863"/>
                  </a:cubicBezTo>
                  <a:cubicBezTo>
                    <a:pt x="1833133" y="871272"/>
                    <a:pt x="1844186" y="869921"/>
                    <a:pt x="1842077" y="881063"/>
                  </a:cubicBezTo>
                  <a:cubicBezTo>
                    <a:pt x="1839968" y="892205"/>
                    <a:pt x="1845705" y="909845"/>
                    <a:pt x="1828578" y="912209"/>
                  </a:cubicBezTo>
                  <a:cubicBezTo>
                    <a:pt x="1811357" y="913610"/>
                    <a:pt x="1797022" y="926001"/>
                    <a:pt x="1793141" y="942848"/>
                  </a:cubicBezTo>
                  <a:cubicBezTo>
                    <a:pt x="1775592" y="999569"/>
                    <a:pt x="1732731" y="1033838"/>
                    <a:pt x="1686411" y="1065575"/>
                  </a:cubicBezTo>
                  <a:cubicBezTo>
                    <a:pt x="1678918" y="1071568"/>
                    <a:pt x="1668608" y="1072589"/>
                    <a:pt x="1660087" y="1068191"/>
                  </a:cubicBezTo>
                  <a:cubicBezTo>
                    <a:pt x="1647178" y="1061523"/>
                    <a:pt x="1633931" y="1063212"/>
                    <a:pt x="1620516" y="1062621"/>
                  </a:cubicBezTo>
                  <a:cubicBezTo>
                    <a:pt x="1614475" y="1061625"/>
                    <a:pt x="1608611" y="1065220"/>
                    <a:pt x="1606763" y="1071061"/>
                  </a:cubicBezTo>
                  <a:cubicBezTo>
                    <a:pt x="1599845" y="1087942"/>
                    <a:pt x="1590395" y="1103136"/>
                    <a:pt x="1584405" y="1120017"/>
                  </a:cubicBezTo>
                  <a:cubicBezTo>
                    <a:pt x="1580482" y="1133834"/>
                    <a:pt x="1569015" y="1144191"/>
                    <a:pt x="1554875" y="1146689"/>
                  </a:cubicBezTo>
                  <a:cubicBezTo>
                    <a:pt x="1545172" y="1148462"/>
                    <a:pt x="1542472" y="1152429"/>
                    <a:pt x="1542809" y="1161207"/>
                  </a:cubicBezTo>
                  <a:cubicBezTo>
                    <a:pt x="1543147" y="1169985"/>
                    <a:pt x="1542219" y="1178764"/>
                    <a:pt x="1542809" y="1187457"/>
                  </a:cubicBezTo>
                  <a:cubicBezTo>
                    <a:pt x="1545340" y="1214889"/>
                    <a:pt x="1542809" y="1238101"/>
                    <a:pt x="1515304" y="1254982"/>
                  </a:cubicBezTo>
                  <a:cubicBezTo>
                    <a:pt x="1499442" y="1264605"/>
                    <a:pt x="1505264" y="1286719"/>
                    <a:pt x="1499105" y="1302672"/>
                  </a:cubicBezTo>
                  <a:cubicBezTo>
                    <a:pt x="1490667" y="1323689"/>
                    <a:pt x="1489317" y="1326812"/>
                    <a:pt x="1471093" y="1314067"/>
                  </a:cubicBezTo>
                  <a:cubicBezTo>
                    <a:pt x="1451181" y="1300139"/>
                    <a:pt x="1427894" y="1293303"/>
                    <a:pt x="1406464" y="1282668"/>
                  </a:cubicBezTo>
                  <a:cubicBezTo>
                    <a:pt x="1396879" y="1278810"/>
                    <a:pt x="1386063" y="1279561"/>
                    <a:pt x="1377103" y="1284693"/>
                  </a:cubicBezTo>
                  <a:cubicBezTo>
                    <a:pt x="1365729" y="1290939"/>
                    <a:pt x="1351943" y="1290939"/>
                    <a:pt x="1340570" y="1284693"/>
                  </a:cubicBezTo>
                  <a:cubicBezTo>
                    <a:pt x="1318127" y="1273214"/>
                    <a:pt x="1298384" y="1287732"/>
                    <a:pt x="1277797" y="1293978"/>
                  </a:cubicBezTo>
                  <a:cubicBezTo>
                    <a:pt x="1264972" y="1297861"/>
                    <a:pt x="1255522" y="1298789"/>
                    <a:pt x="1244638" y="1289589"/>
                  </a:cubicBezTo>
                  <a:cubicBezTo>
                    <a:pt x="1230548" y="1277603"/>
                    <a:pt x="1213421" y="1269078"/>
                    <a:pt x="1200174" y="1256333"/>
                  </a:cubicBezTo>
                  <a:cubicBezTo>
                    <a:pt x="1184312" y="1240971"/>
                    <a:pt x="1171488" y="1257346"/>
                    <a:pt x="1157988" y="1258781"/>
                  </a:cubicBezTo>
                  <a:cubicBezTo>
                    <a:pt x="1142379" y="1260469"/>
                    <a:pt x="1127867" y="1270766"/>
                    <a:pt x="1111415" y="1274058"/>
                  </a:cubicBezTo>
                  <a:cubicBezTo>
                    <a:pt x="1100700" y="1276168"/>
                    <a:pt x="1100953" y="1287226"/>
                    <a:pt x="1101712" y="1295835"/>
                  </a:cubicBezTo>
                  <a:cubicBezTo>
                    <a:pt x="1103062" y="1310437"/>
                    <a:pt x="1096650" y="1314827"/>
                    <a:pt x="1082981" y="1313982"/>
                  </a:cubicBezTo>
                  <a:cubicBezTo>
                    <a:pt x="1074941" y="1313991"/>
                    <a:pt x="1066917" y="1314750"/>
                    <a:pt x="1059020" y="1316261"/>
                  </a:cubicBezTo>
                  <a:cubicBezTo>
                    <a:pt x="1035564" y="1318793"/>
                    <a:pt x="1014134" y="1321241"/>
                    <a:pt x="996331" y="1297354"/>
                  </a:cubicBezTo>
                  <a:cubicBezTo>
                    <a:pt x="978529" y="1273467"/>
                    <a:pt x="933474" y="1274987"/>
                    <a:pt x="910356" y="1296595"/>
                  </a:cubicBezTo>
                  <a:cubicBezTo>
                    <a:pt x="896671" y="1307474"/>
                    <a:pt x="883788" y="1319317"/>
                    <a:pt x="871798" y="1332045"/>
                  </a:cubicBezTo>
                  <a:cubicBezTo>
                    <a:pt x="862315" y="1342309"/>
                    <a:pt x="847482" y="1345668"/>
                    <a:pt x="834506" y="1340486"/>
                  </a:cubicBezTo>
                  <a:cubicBezTo>
                    <a:pt x="818467" y="1335413"/>
                    <a:pt x="801710" y="1332991"/>
                    <a:pt x="784895" y="1333311"/>
                  </a:cubicBezTo>
                  <a:cubicBezTo>
                    <a:pt x="779242" y="1333311"/>
                    <a:pt x="773083" y="1332805"/>
                    <a:pt x="773589" y="1324871"/>
                  </a:cubicBezTo>
                  <a:cubicBezTo>
                    <a:pt x="774264" y="1313982"/>
                    <a:pt x="779917" y="1322254"/>
                    <a:pt x="784136" y="1322085"/>
                  </a:cubicBezTo>
                  <a:cubicBezTo>
                    <a:pt x="803119" y="1321325"/>
                    <a:pt x="802782" y="1304782"/>
                    <a:pt x="803457" y="1292543"/>
                  </a:cubicBezTo>
                  <a:cubicBezTo>
                    <a:pt x="805035" y="1258865"/>
                    <a:pt x="784515" y="1228074"/>
                    <a:pt x="752834" y="1216578"/>
                  </a:cubicBezTo>
                  <a:cubicBezTo>
                    <a:pt x="747147" y="1213893"/>
                    <a:pt x="740456" y="1214434"/>
                    <a:pt x="735284" y="1218012"/>
                  </a:cubicBezTo>
                  <a:cubicBezTo>
                    <a:pt x="706117" y="1242288"/>
                    <a:pt x="668082" y="1253167"/>
                    <a:pt x="630494" y="1247976"/>
                  </a:cubicBezTo>
                  <a:cubicBezTo>
                    <a:pt x="622302" y="1246187"/>
                    <a:pt x="614202" y="1251378"/>
                    <a:pt x="612413" y="1259574"/>
                  </a:cubicBezTo>
                  <a:cubicBezTo>
                    <a:pt x="612396" y="1259676"/>
                    <a:pt x="612371" y="1259777"/>
                    <a:pt x="612354" y="1259878"/>
                  </a:cubicBezTo>
                  <a:cubicBezTo>
                    <a:pt x="607208" y="1275662"/>
                    <a:pt x="600627" y="1290939"/>
                    <a:pt x="595480" y="1306723"/>
                  </a:cubicBezTo>
                  <a:cubicBezTo>
                    <a:pt x="593573" y="1313450"/>
                    <a:pt x="587059" y="1317781"/>
                    <a:pt x="580124" y="1316937"/>
                  </a:cubicBezTo>
                  <a:cubicBezTo>
                    <a:pt x="566371" y="1317612"/>
                    <a:pt x="562659" y="1325377"/>
                    <a:pt x="562659" y="1338460"/>
                  </a:cubicBezTo>
                  <a:cubicBezTo>
                    <a:pt x="562659" y="1382858"/>
                    <a:pt x="561225" y="1384630"/>
                    <a:pt x="517436" y="1396954"/>
                  </a:cubicBezTo>
                  <a:cubicBezTo>
                    <a:pt x="509125" y="1398929"/>
                    <a:pt x="501202" y="1402271"/>
                    <a:pt x="493980" y="1406829"/>
                  </a:cubicBezTo>
                  <a:cubicBezTo>
                    <a:pt x="485248" y="1412864"/>
                    <a:pt x="473545" y="1412197"/>
                    <a:pt x="465547" y="1405225"/>
                  </a:cubicBezTo>
                  <a:cubicBezTo>
                    <a:pt x="456182" y="1396785"/>
                    <a:pt x="463606" y="1388850"/>
                    <a:pt x="469006" y="1382435"/>
                  </a:cubicBezTo>
                  <a:cubicBezTo>
                    <a:pt x="489846" y="1358295"/>
                    <a:pt x="460569" y="1347829"/>
                    <a:pt x="454663" y="1331792"/>
                  </a:cubicBezTo>
                  <a:cubicBezTo>
                    <a:pt x="450275" y="1320313"/>
                    <a:pt x="438463" y="1316177"/>
                    <a:pt x="424542" y="1316514"/>
                  </a:cubicBezTo>
                  <a:cubicBezTo>
                    <a:pt x="376703" y="1317527"/>
                    <a:pt x="328105" y="1312463"/>
                    <a:pt x="281110" y="1318793"/>
                  </a:cubicBezTo>
                  <a:cubicBezTo>
                    <a:pt x="246348" y="1323436"/>
                    <a:pt x="232511" y="1306639"/>
                    <a:pt x="220530" y="1282752"/>
                  </a:cubicBezTo>
                  <a:cubicBezTo>
                    <a:pt x="210406" y="1262748"/>
                    <a:pt x="197328" y="1254054"/>
                    <a:pt x="174548" y="1255742"/>
                  </a:cubicBezTo>
                  <a:cubicBezTo>
                    <a:pt x="155918" y="1258629"/>
                    <a:pt x="136859" y="1256316"/>
                    <a:pt x="119453" y="1249074"/>
                  </a:cubicBezTo>
                  <a:cubicBezTo>
                    <a:pt x="100131" y="1239705"/>
                    <a:pt x="98613" y="1226791"/>
                    <a:pt x="102578" y="1209825"/>
                  </a:cubicBezTo>
                  <a:cubicBezTo>
                    <a:pt x="103591" y="1205267"/>
                    <a:pt x="106712" y="1201384"/>
                    <a:pt x="107978" y="1196742"/>
                  </a:cubicBezTo>
                  <a:cubicBezTo>
                    <a:pt x="114475" y="1173868"/>
                    <a:pt x="108484" y="1162220"/>
                    <a:pt x="86463" y="1153104"/>
                  </a:cubicBezTo>
                  <a:cubicBezTo>
                    <a:pt x="79123" y="1150125"/>
                    <a:pt x="71968" y="1146715"/>
                    <a:pt x="65033" y="1142891"/>
                  </a:cubicBezTo>
                  <a:cubicBezTo>
                    <a:pt x="51364" y="1135041"/>
                    <a:pt x="40902" y="1137320"/>
                    <a:pt x="32802" y="1151332"/>
                  </a:cubicBezTo>
                  <a:cubicBezTo>
                    <a:pt x="30440" y="1155383"/>
                    <a:pt x="26643" y="1158506"/>
                    <a:pt x="24365" y="1162473"/>
                  </a:cubicBezTo>
                  <a:cubicBezTo>
                    <a:pt x="19978" y="1169563"/>
                    <a:pt x="14241" y="1173784"/>
                    <a:pt x="5972" y="1170914"/>
                  </a:cubicBezTo>
                  <a:cubicBezTo>
                    <a:pt x="-2296" y="1168044"/>
                    <a:pt x="488" y="1159519"/>
                    <a:pt x="319" y="1153273"/>
                  </a:cubicBezTo>
                  <a:cubicBezTo>
                    <a:pt x="-103" y="1139852"/>
                    <a:pt x="319" y="1126347"/>
                    <a:pt x="319" y="1112842"/>
                  </a:cubicBezTo>
                  <a:cubicBezTo>
                    <a:pt x="319" y="1106681"/>
                    <a:pt x="-187" y="1099084"/>
                    <a:pt x="6985" y="1097480"/>
                  </a:cubicBezTo>
                  <a:cubicBezTo>
                    <a:pt x="26306" y="1093260"/>
                    <a:pt x="23353" y="1075366"/>
                    <a:pt x="29175" y="1063043"/>
                  </a:cubicBezTo>
                  <a:cubicBezTo>
                    <a:pt x="40902" y="1037890"/>
                    <a:pt x="11625" y="1045233"/>
                    <a:pt x="5382" y="102885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50A837E-0310-0C45-8498-C5AF0C5507FB}"/>
                </a:ext>
              </a:extLst>
            </p:cNvPr>
            <p:cNvSpPr/>
            <p:nvPr/>
          </p:nvSpPr>
          <p:spPr>
            <a:xfrm>
              <a:off x="7637453" y="457200"/>
              <a:ext cx="1608455" cy="1228096"/>
            </a:xfrm>
            <a:custGeom>
              <a:avLst/>
              <a:gdLst>
                <a:gd name="connsiteX0" fmla="*/ 422 w 1597233"/>
                <a:gd name="connsiteY0" fmla="*/ 246392 h 1219527"/>
                <a:gd name="connsiteX1" fmla="*/ 422 w 1597233"/>
                <a:gd name="connsiteY1" fmla="*/ 226134 h 1219527"/>
                <a:gd name="connsiteX2" fmla="*/ 26662 w 1597233"/>
                <a:gd name="connsiteY2" fmla="*/ 200812 h 1219527"/>
                <a:gd name="connsiteX3" fmla="*/ 64629 w 1597233"/>
                <a:gd name="connsiteY3" fmla="*/ 179289 h 1219527"/>
                <a:gd name="connsiteX4" fmla="*/ 112552 w 1597233"/>
                <a:gd name="connsiteY4" fmla="*/ 100960 h 1219527"/>
                <a:gd name="connsiteX5" fmla="*/ 142926 w 1597233"/>
                <a:gd name="connsiteY5" fmla="*/ 84079 h 1219527"/>
                <a:gd name="connsiteX6" fmla="*/ 191525 w 1597233"/>
                <a:gd name="connsiteY6" fmla="*/ 75638 h 1219527"/>
                <a:gd name="connsiteX7" fmla="*/ 259022 w 1597233"/>
                <a:gd name="connsiteY7" fmla="*/ 89818 h 1219527"/>
                <a:gd name="connsiteX8" fmla="*/ 270581 w 1597233"/>
                <a:gd name="connsiteY8" fmla="*/ 92519 h 1219527"/>
                <a:gd name="connsiteX9" fmla="*/ 286443 w 1597233"/>
                <a:gd name="connsiteY9" fmla="*/ 87624 h 1219527"/>
                <a:gd name="connsiteX10" fmla="*/ 278512 w 1597233"/>
                <a:gd name="connsiteY10" fmla="*/ 73275 h 1219527"/>
                <a:gd name="connsiteX11" fmla="*/ 258853 w 1597233"/>
                <a:gd name="connsiteY11" fmla="*/ 56393 h 1219527"/>
                <a:gd name="connsiteX12" fmla="*/ 253538 w 1597233"/>
                <a:gd name="connsiteY12" fmla="*/ 39512 h 1219527"/>
                <a:gd name="connsiteX13" fmla="*/ 272522 w 1597233"/>
                <a:gd name="connsiteY13" fmla="*/ 38077 h 1219527"/>
                <a:gd name="connsiteX14" fmla="*/ 301968 w 1597233"/>
                <a:gd name="connsiteY14" fmla="*/ 54958 h 1219527"/>
                <a:gd name="connsiteX15" fmla="*/ 330401 w 1597233"/>
                <a:gd name="connsiteY15" fmla="*/ 53946 h 1219527"/>
                <a:gd name="connsiteX16" fmla="*/ 414267 w 1597233"/>
                <a:gd name="connsiteY16" fmla="*/ 36051 h 1219527"/>
                <a:gd name="connsiteX17" fmla="*/ 437891 w 1597233"/>
                <a:gd name="connsiteY17" fmla="*/ 19170 h 1219527"/>
                <a:gd name="connsiteX18" fmla="*/ 447003 w 1597233"/>
                <a:gd name="connsiteY18" fmla="*/ 9632 h 1219527"/>
                <a:gd name="connsiteX19" fmla="*/ 502942 w 1597233"/>
                <a:gd name="connsiteY19" fmla="*/ 27273 h 1219527"/>
                <a:gd name="connsiteX20" fmla="*/ 510873 w 1597233"/>
                <a:gd name="connsiteY20" fmla="*/ 38921 h 1219527"/>
                <a:gd name="connsiteX21" fmla="*/ 529266 w 1597233"/>
                <a:gd name="connsiteY21" fmla="*/ 42973 h 1219527"/>
                <a:gd name="connsiteX22" fmla="*/ 538969 w 1597233"/>
                <a:gd name="connsiteY22" fmla="*/ 29215 h 1219527"/>
                <a:gd name="connsiteX23" fmla="*/ 549937 w 1597233"/>
                <a:gd name="connsiteY23" fmla="*/ 263 h 1219527"/>
                <a:gd name="connsiteX24" fmla="*/ 597692 w 1597233"/>
                <a:gd name="connsiteY24" fmla="*/ 28624 h 1219527"/>
                <a:gd name="connsiteX25" fmla="*/ 632790 w 1597233"/>
                <a:gd name="connsiteY25" fmla="*/ 73950 h 1219527"/>
                <a:gd name="connsiteX26" fmla="*/ 654896 w 1597233"/>
                <a:gd name="connsiteY26" fmla="*/ 114127 h 1219527"/>
                <a:gd name="connsiteX27" fmla="*/ 677845 w 1597233"/>
                <a:gd name="connsiteY27" fmla="*/ 138689 h 1219527"/>
                <a:gd name="connsiteX28" fmla="*/ 736906 w 1597233"/>
                <a:gd name="connsiteY28" fmla="*/ 166797 h 1219527"/>
                <a:gd name="connsiteX29" fmla="*/ 749393 w 1597233"/>
                <a:gd name="connsiteY29" fmla="*/ 184606 h 1219527"/>
                <a:gd name="connsiteX30" fmla="*/ 765170 w 1597233"/>
                <a:gd name="connsiteY30" fmla="*/ 194482 h 1219527"/>
                <a:gd name="connsiteX31" fmla="*/ 812756 w 1597233"/>
                <a:gd name="connsiteY31" fmla="*/ 225712 h 1219527"/>
                <a:gd name="connsiteX32" fmla="*/ 864645 w 1597233"/>
                <a:gd name="connsiteY32" fmla="*/ 254326 h 1219527"/>
                <a:gd name="connsiteX33" fmla="*/ 880760 w 1597233"/>
                <a:gd name="connsiteY33" fmla="*/ 288088 h 1219527"/>
                <a:gd name="connsiteX34" fmla="*/ 869117 w 1597233"/>
                <a:gd name="connsiteY34" fmla="*/ 323623 h 1219527"/>
                <a:gd name="connsiteX35" fmla="*/ 915943 w 1597233"/>
                <a:gd name="connsiteY35" fmla="*/ 347679 h 1219527"/>
                <a:gd name="connsiteX36" fmla="*/ 999640 w 1597233"/>
                <a:gd name="connsiteY36" fmla="*/ 356964 h 1219527"/>
                <a:gd name="connsiteX37" fmla="*/ 1019805 w 1597233"/>
                <a:gd name="connsiteY37" fmla="*/ 382286 h 1219527"/>
                <a:gd name="connsiteX38" fmla="*/ 1006052 w 1597233"/>
                <a:gd name="connsiteY38" fmla="*/ 398069 h 1219527"/>
                <a:gd name="connsiteX39" fmla="*/ 998206 w 1597233"/>
                <a:gd name="connsiteY39" fmla="*/ 407185 h 1219527"/>
                <a:gd name="connsiteX40" fmla="*/ 1011959 w 1597233"/>
                <a:gd name="connsiteY40" fmla="*/ 417145 h 1219527"/>
                <a:gd name="connsiteX41" fmla="*/ 1039379 w 1597233"/>
                <a:gd name="connsiteY41" fmla="*/ 412250 h 1219527"/>
                <a:gd name="connsiteX42" fmla="*/ 1081565 w 1597233"/>
                <a:gd name="connsiteY42" fmla="*/ 406679 h 1219527"/>
                <a:gd name="connsiteX43" fmla="*/ 1142482 w 1597233"/>
                <a:gd name="connsiteY43" fmla="*/ 395368 h 1219527"/>
                <a:gd name="connsiteX44" fmla="*/ 1152522 w 1597233"/>
                <a:gd name="connsiteY44" fmla="*/ 377474 h 1219527"/>
                <a:gd name="connsiteX45" fmla="*/ 1169987 w 1597233"/>
                <a:gd name="connsiteY45" fmla="*/ 360593 h 1219527"/>
                <a:gd name="connsiteX46" fmla="*/ 1298148 w 1597233"/>
                <a:gd name="connsiteY46" fmla="*/ 332233 h 1219527"/>
                <a:gd name="connsiteX47" fmla="*/ 1353496 w 1597233"/>
                <a:gd name="connsiteY47" fmla="*/ 341264 h 1219527"/>
                <a:gd name="connsiteX48" fmla="*/ 1373493 w 1597233"/>
                <a:gd name="connsiteY48" fmla="*/ 322104 h 1219527"/>
                <a:gd name="connsiteX49" fmla="*/ 1379736 w 1597233"/>
                <a:gd name="connsiteY49" fmla="*/ 297542 h 1219527"/>
                <a:gd name="connsiteX50" fmla="*/ 1413485 w 1597233"/>
                <a:gd name="connsiteY50" fmla="*/ 303872 h 1219527"/>
                <a:gd name="connsiteX51" fmla="*/ 1448415 w 1597233"/>
                <a:gd name="connsiteY51" fmla="*/ 330967 h 1219527"/>
                <a:gd name="connsiteX52" fmla="*/ 1502920 w 1597233"/>
                <a:gd name="connsiteY52" fmla="*/ 347848 h 1219527"/>
                <a:gd name="connsiteX53" fmla="*/ 1561980 w 1597233"/>
                <a:gd name="connsiteY53" fmla="*/ 372241 h 1219527"/>
                <a:gd name="connsiteX54" fmla="*/ 1590666 w 1597233"/>
                <a:gd name="connsiteY54" fmla="*/ 400348 h 1219527"/>
                <a:gd name="connsiteX55" fmla="*/ 1593957 w 1597233"/>
                <a:gd name="connsiteY55" fmla="*/ 430903 h 1219527"/>
                <a:gd name="connsiteX56" fmla="*/ 1575564 w 1597233"/>
                <a:gd name="connsiteY56" fmla="*/ 494377 h 1219527"/>
                <a:gd name="connsiteX57" fmla="*/ 1563330 w 1597233"/>
                <a:gd name="connsiteY57" fmla="*/ 581737 h 1219527"/>
                <a:gd name="connsiteX58" fmla="*/ 1556833 w 1597233"/>
                <a:gd name="connsiteY58" fmla="*/ 622928 h 1219527"/>
                <a:gd name="connsiteX59" fmla="*/ 1519372 w 1597233"/>
                <a:gd name="connsiteY59" fmla="*/ 631368 h 1219527"/>
                <a:gd name="connsiteX60" fmla="*/ 1494060 w 1597233"/>
                <a:gd name="connsiteY60" fmla="*/ 662514 h 1219527"/>
                <a:gd name="connsiteX61" fmla="*/ 1470858 w 1597233"/>
                <a:gd name="connsiteY61" fmla="*/ 685219 h 1219527"/>
                <a:gd name="connsiteX62" fmla="*/ 1447656 w 1597233"/>
                <a:gd name="connsiteY62" fmla="*/ 718982 h 1219527"/>
                <a:gd name="connsiteX63" fmla="*/ 1438122 w 1597233"/>
                <a:gd name="connsiteY63" fmla="*/ 760510 h 1219527"/>
                <a:gd name="connsiteX64" fmla="*/ 1356196 w 1597233"/>
                <a:gd name="connsiteY64" fmla="*/ 794947 h 1219527"/>
                <a:gd name="connsiteX65" fmla="*/ 1300174 w 1597233"/>
                <a:gd name="connsiteY65" fmla="*/ 818328 h 1219527"/>
                <a:gd name="connsiteX66" fmla="*/ 1302283 w 1597233"/>
                <a:gd name="connsiteY66" fmla="*/ 843650 h 1219527"/>
                <a:gd name="connsiteX67" fmla="*/ 1333753 w 1597233"/>
                <a:gd name="connsiteY67" fmla="*/ 882139 h 1219527"/>
                <a:gd name="connsiteX68" fmla="*/ 1323713 w 1597233"/>
                <a:gd name="connsiteY68" fmla="*/ 902903 h 1219527"/>
                <a:gd name="connsiteX69" fmla="*/ 1299920 w 1597233"/>
                <a:gd name="connsiteY69" fmla="*/ 928815 h 1219527"/>
                <a:gd name="connsiteX70" fmla="*/ 1329366 w 1597233"/>
                <a:gd name="connsiteY70" fmla="*/ 965532 h 1219527"/>
                <a:gd name="connsiteX71" fmla="*/ 1400914 w 1597233"/>
                <a:gd name="connsiteY71" fmla="*/ 980472 h 1219527"/>
                <a:gd name="connsiteX72" fmla="*/ 1411882 w 1597233"/>
                <a:gd name="connsiteY72" fmla="*/ 996509 h 1219527"/>
                <a:gd name="connsiteX73" fmla="*/ 1409435 w 1597233"/>
                <a:gd name="connsiteY73" fmla="*/ 1022506 h 1219527"/>
                <a:gd name="connsiteX74" fmla="*/ 1440991 w 1597233"/>
                <a:gd name="connsiteY74" fmla="*/ 1100413 h 1219527"/>
                <a:gd name="connsiteX75" fmla="*/ 1443775 w 1597233"/>
                <a:gd name="connsiteY75" fmla="*/ 1143967 h 1219527"/>
                <a:gd name="connsiteX76" fmla="*/ 1435337 w 1597233"/>
                <a:gd name="connsiteY76" fmla="*/ 1157640 h 1219527"/>
                <a:gd name="connsiteX77" fmla="*/ 1416860 w 1597233"/>
                <a:gd name="connsiteY77" fmla="*/ 1163549 h 1219527"/>
                <a:gd name="connsiteX78" fmla="*/ 1391548 w 1597233"/>
                <a:gd name="connsiteY78" fmla="*/ 1166588 h 1219527"/>
                <a:gd name="connsiteX79" fmla="*/ 1341769 w 1597233"/>
                <a:gd name="connsiteY79" fmla="*/ 1210563 h 1219527"/>
                <a:gd name="connsiteX80" fmla="*/ 1310593 w 1597233"/>
                <a:gd name="connsiteY80" fmla="*/ 1215104 h 1219527"/>
                <a:gd name="connsiteX81" fmla="*/ 1309455 w 1597233"/>
                <a:gd name="connsiteY81" fmla="*/ 1214193 h 1219527"/>
                <a:gd name="connsiteX82" fmla="*/ 1301017 w 1597233"/>
                <a:gd name="connsiteY82" fmla="*/ 1208706 h 1219527"/>
                <a:gd name="connsiteX83" fmla="*/ 1271571 w 1597233"/>
                <a:gd name="connsiteY83" fmla="*/ 1163211 h 1219527"/>
                <a:gd name="connsiteX84" fmla="*/ 1266087 w 1597233"/>
                <a:gd name="connsiteY84" fmla="*/ 1139831 h 1219527"/>
                <a:gd name="connsiteX85" fmla="*/ 1240776 w 1597233"/>
                <a:gd name="connsiteY85" fmla="*/ 1147090 h 1219527"/>
                <a:gd name="connsiteX86" fmla="*/ 1177665 w 1597233"/>
                <a:gd name="connsiteY86" fmla="*/ 1131221 h 1219527"/>
                <a:gd name="connsiteX87" fmla="*/ 1124679 w 1597233"/>
                <a:gd name="connsiteY87" fmla="*/ 1117126 h 1219527"/>
                <a:gd name="connsiteX88" fmla="*/ 1070344 w 1597233"/>
                <a:gd name="connsiteY88" fmla="*/ 1102017 h 1219527"/>
                <a:gd name="connsiteX89" fmla="*/ 1066969 w 1597233"/>
                <a:gd name="connsiteY89" fmla="*/ 1094758 h 1219527"/>
                <a:gd name="connsiteX90" fmla="*/ 1039211 w 1597233"/>
                <a:gd name="connsiteY90" fmla="*/ 1063021 h 1219527"/>
                <a:gd name="connsiteX91" fmla="*/ 1002678 w 1597233"/>
                <a:gd name="connsiteY91" fmla="*/ 1074163 h 1219527"/>
                <a:gd name="connsiteX92" fmla="*/ 958045 w 1597233"/>
                <a:gd name="connsiteY92" fmla="*/ 1074163 h 1219527"/>
                <a:gd name="connsiteX93" fmla="*/ 906915 w 1597233"/>
                <a:gd name="connsiteY93" fmla="*/ 1051289 h 1219527"/>
                <a:gd name="connsiteX94" fmla="*/ 879157 w 1597233"/>
                <a:gd name="connsiteY94" fmla="*/ 1002333 h 1219527"/>
                <a:gd name="connsiteX95" fmla="*/ 848952 w 1597233"/>
                <a:gd name="connsiteY95" fmla="*/ 981907 h 1219527"/>
                <a:gd name="connsiteX96" fmla="*/ 762976 w 1597233"/>
                <a:gd name="connsiteY96" fmla="*/ 1003093 h 1219527"/>
                <a:gd name="connsiteX97" fmla="*/ 717163 w 1597233"/>
                <a:gd name="connsiteY97" fmla="*/ 1035083 h 1219527"/>
                <a:gd name="connsiteX98" fmla="*/ 706363 w 1597233"/>
                <a:gd name="connsiteY98" fmla="*/ 1047068 h 1219527"/>
                <a:gd name="connsiteX99" fmla="*/ 664177 w 1597233"/>
                <a:gd name="connsiteY99" fmla="*/ 1058548 h 1219527"/>
                <a:gd name="connsiteX100" fmla="*/ 609588 w 1597233"/>
                <a:gd name="connsiteY100" fmla="*/ 1086570 h 1219527"/>
                <a:gd name="connsiteX101" fmla="*/ 612625 w 1597233"/>
                <a:gd name="connsiteY101" fmla="*/ 1097290 h 1219527"/>
                <a:gd name="connsiteX102" fmla="*/ 621063 w 1597233"/>
                <a:gd name="connsiteY102" fmla="*/ 1102270 h 1219527"/>
                <a:gd name="connsiteX103" fmla="*/ 654305 w 1597233"/>
                <a:gd name="connsiteY103" fmla="*/ 1131390 h 1219527"/>
                <a:gd name="connsiteX104" fmla="*/ 612119 w 1597233"/>
                <a:gd name="connsiteY104" fmla="*/ 1184397 h 1219527"/>
                <a:gd name="connsiteX105" fmla="*/ 558880 w 1597233"/>
                <a:gd name="connsiteY105" fmla="*/ 1205921 h 1219527"/>
                <a:gd name="connsiteX106" fmla="*/ 534834 w 1597233"/>
                <a:gd name="connsiteY106" fmla="*/ 1201869 h 1219527"/>
                <a:gd name="connsiteX107" fmla="*/ 501845 w 1597233"/>
                <a:gd name="connsiteY107" fmla="*/ 1175535 h 1219527"/>
                <a:gd name="connsiteX108" fmla="*/ 455609 w 1597233"/>
                <a:gd name="connsiteY108" fmla="*/ 1167094 h 1219527"/>
                <a:gd name="connsiteX109" fmla="*/ 419329 w 1597233"/>
                <a:gd name="connsiteY109" fmla="*/ 1115606 h 1219527"/>
                <a:gd name="connsiteX110" fmla="*/ 425741 w 1597233"/>
                <a:gd name="connsiteY110" fmla="*/ 1086570 h 1219527"/>
                <a:gd name="connsiteX111" fmla="*/ 414773 w 1597233"/>
                <a:gd name="connsiteY111" fmla="*/ 1077455 h 1219527"/>
                <a:gd name="connsiteX112" fmla="*/ 312430 w 1597233"/>
                <a:gd name="connsiteY112" fmla="*/ 1061502 h 1219527"/>
                <a:gd name="connsiteX113" fmla="*/ 196334 w 1597233"/>
                <a:gd name="connsiteY113" fmla="*/ 1004106 h 1219527"/>
                <a:gd name="connsiteX114" fmla="*/ 186294 w 1597233"/>
                <a:gd name="connsiteY114" fmla="*/ 981991 h 1219527"/>
                <a:gd name="connsiteX115" fmla="*/ 190596 w 1597233"/>
                <a:gd name="connsiteY115" fmla="*/ 913622 h 1219527"/>
                <a:gd name="connsiteX116" fmla="*/ 180050 w 1597233"/>
                <a:gd name="connsiteY116" fmla="*/ 823814 h 1219527"/>
                <a:gd name="connsiteX117" fmla="*/ 177519 w 1597233"/>
                <a:gd name="connsiteY117" fmla="*/ 731727 h 1219527"/>
                <a:gd name="connsiteX118" fmla="*/ 163007 w 1597233"/>
                <a:gd name="connsiteY118" fmla="*/ 669182 h 1219527"/>
                <a:gd name="connsiteX119" fmla="*/ 188318 w 1597233"/>
                <a:gd name="connsiteY119" fmla="*/ 624784 h 1219527"/>
                <a:gd name="connsiteX120" fmla="*/ 233204 w 1597233"/>
                <a:gd name="connsiteY120" fmla="*/ 586886 h 1219527"/>
                <a:gd name="connsiteX121" fmla="*/ 269991 w 1597233"/>
                <a:gd name="connsiteY121" fmla="*/ 567051 h 1219527"/>
                <a:gd name="connsiteX122" fmla="*/ 299082 w 1597233"/>
                <a:gd name="connsiteY122" fmla="*/ 549663 h 1219527"/>
                <a:gd name="connsiteX123" fmla="*/ 299183 w 1597233"/>
                <a:gd name="connsiteY123" fmla="*/ 549241 h 1219527"/>
                <a:gd name="connsiteX124" fmla="*/ 318083 w 1597233"/>
                <a:gd name="connsiteY124" fmla="*/ 505181 h 1219527"/>
                <a:gd name="connsiteX125" fmla="*/ 312750 w 1597233"/>
                <a:gd name="connsiteY125" fmla="*/ 483995 h 1219527"/>
                <a:gd name="connsiteX126" fmla="*/ 307030 w 1597233"/>
                <a:gd name="connsiteY126" fmla="*/ 481969 h 1219527"/>
                <a:gd name="connsiteX127" fmla="*/ 256407 w 1597233"/>
                <a:gd name="connsiteY127" fmla="*/ 463737 h 1219527"/>
                <a:gd name="connsiteX128" fmla="*/ 238098 w 1597233"/>
                <a:gd name="connsiteY128" fmla="*/ 406763 h 1219527"/>
                <a:gd name="connsiteX129" fmla="*/ 240376 w 1597233"/>
                <a:gd name="connsiteY129" fmla="*/ 394609 h 1219527"/>
                <a:gd name="connsiteX130" fmla="*/ 225695 w 1597233"/>
                <a:gd name="connsiteY130" fmla="*/ 391486 h 1219527"/>
                <a:gd name="connsiteX131" fmla="*/ 164272 w 1597233"/>
                <a:gd name="connsiteY131" fmla="*/ 374605 h 1219527"/>
                <a:gd name="connsiteX132" fmla="*/ 136767 w 1597233"/>
                <a:gd name="connsiteY132" fmla="*/ 347848 h 1219527"/>
                <a:gd name="connsiteX133" fmla="*/ 125461 w 1597233"/>
                <a:gd name="connsiteY133" fmla="*/ 321513 h 1219527"/>
                <a:gd name="connsiteX134" fmla="*/ 106899 w 1597233"/>
                <a:gd name="connsiteY134" fmla="*/ 303535 h 1219527"/>
                <a:gd name="connsiteX135" fmla="*/ 42186 w 1597233"/>
                <a:gd name="connsiteY135" fmla="*/ 303535 h 1219527"/>
                <a:gd name="connsiteX136" fmla="*/ 0 w 1597233"/>
                <a:gd name="connsiteY136" fmla="*/ 262007 h 121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597233" h="1219527">
                  <a:moveTo>
                    <a:pt x="422" y="246392"/>
                  </a:moveTo>
                  <a:lnTo>
                    <a:pt x="422" y="226134"/>
                  </a:lnTo>
                  <a:cubicBezTo>
                    <a:pt x="422" y="201910"/>
                    <a:pt x="2278" y="200812"/>
                    <a:pt x="26662" y="200812"/>
                  </a:cubicBezTo>
                  <a:cubicBezTo>
                    <a:pt x="42473" y="201831"/>
                    <a:pt x="57381" y="193379"/>
                    <a:pt x="64629" y="179289"/>
                  </a:cubicBezTo>
                  <a:cubicBezTo>
                    <a:pt x="79394" y="152532"/>
                    <a:pt x="95931" y="126704"/>
                    <a:pt x="112552" y="100960"/>
                  </a:cubicBezTo>
                  <a:cubicBezTo>
                    <a:pt x="118922" y="90298"/>
                    <a:pt x="130507" y="83859"/>
                    <a:pt x="142926" y="84079"/>
                  </a:cubicBezTo>
                  <a:cubicBezTo>
                    <a:pt x="159126" y="83572"/>
                    <a:pt x="174228" y="75638"/>
                    <a:pt x="191525" y="75638"/>
                  </a:cubicBezTo>
                  <a:cubicBezTo>
                    <a:pt x="214643" y="76647"/>
                    <a:pt x="237448" y="81438"/>
                    <a:pt x="259022" y="89818"/>
                  </a:cubicBezTo>
                  <a:cubicBezTo>
                    <a:pt x="262692" y="91371"/>
                    <a:pt x="266599" y="92285"/>
                    <a:pt x="270581" y="92519"/>
                  </a:cubicBezTo>
                  <a:cubicBezTo>
                    <a:pt x="276234" y="92519"/>
                    <a:pt x="283490" y="95305"/>
                    <a:pt x="286443" y="87624"/>
                  </a:cubicBezTo>
                  <a:cubicBezTo>
                    <a:pt x="289396" y="79943"/>
                    <a:pt x="283321" y="77073"/>
                    <a:pt x="278512" y="73275"/>
                  </a:cubicBezTo>
                  <a:cubicBezTo>
                    <a:pt x="271762" y="67788"/>
                    <a:pt x="265266" y="61964"/>
                    <a:pt x="258853" y="56393"/>
                  </a:cubicBezTo>
                  <a:cubicBezTo>
                    <a:pt x="253960" y="51835"/>
                    <a:pt x="247548" y="46349"/>
                    <a:pt x="253538" y="39512"/>
                  </a:cubicBezTo>
                  <a:cubicBezTo>
                    <a:pt x="258853" y="34893"/>
                    <a:pt x="266574" y="34309"/>
                    <a:pt x="272522" y="38077"/>
                  </a:cubicBezTo>
                  <a:cubicBezTo>
                    <a:pt x="282832" y="42797"/>
                    <a:pt x="292687" y="48448"/>
                    <a:pt x="301968" y="54958"/>
                  </a:cubicBezTo>
                  <a:cubicBezTo>
                    <a:pt x="312261" y="62555"/>
                    <a:pt x="320951" y="63399"/>
                    <a:pt x="330401" y="53946"/>
                  </a:cubicBezTo>
                  <a:cubicBezTo>
                    <a:pt x="354531" y="30481"/>
                    <a:pt x="385074" y="36305"/>
                    <a:pt x="414267" y="36051"/>
                  </a:cubicBezTo>
                  <a:cubicBezTo>
                    <a:pt x="426416" y="36051"/>
                    <a:pt x="439578" y="38584"/>
                    <a:pt x="437891" y="19170"/>
                  </a:cubicBezTo>
                  <a:cubicBezTo>
                    <a:pt x="437385" y="13599"/>
                    <a:pt x="442531" y="11405"/>
                    <a:pt x="447003" y="9632"/>
                  </a:cubicBezTo>
                  <a:cubicBezTo>
                    <a:pt x="467489" y="2078"/>
                    <a:pt x="490489" y="9332"/>
                    <a:pt x="502942" y="27273"/>
                  </a:cubicBezTo>
                  <a:cubicBezTo>
                    <a:pt x="505557" y="31156"/>
                    <a:pt x="507920" y="35292"/>
                    <a:pt x="510873" y="38921"/>
                  </a:cubicBezTo>
                  <a:cubicBezTo>
                    <a:pt x="515311" y="44399"/>
                    <a:pt x="522938" y="46081"/>
                    <a:pt x="529266" y="42973"/>
                  </a:cubicBezTo>
                  <a:cubicBezTo>
                    <a:pt x="535594" y="40525"/>
                    <a:pt x="537703" y="35798"/>
                    <a:pt x="538969" y="29215"/>
                  </a:cubicBezTo>
                  <a:cubicBezTo>
                    <a:pt x="541331" y="19255"/>
                    <a:pt x="529182" y="2964"/>
                    <a:pt x="549937" y="263"/>
                  </a:cubicBezTo>
                  <a:cubicBezTo>
                    <a:pt x="568668" y="-2185"/>
                    <a:pt x="597692" y="12840"/>
                    <a:pt x="597692" y="28624"/>
                  </a:cubicBezTo>
                  <a:cubicBezTo>
                    <a:pt x="597692" y="54874"/>
                    <a:pt x="609166" y="68126"/>
                    <a:pt x="632790" y="73950"/>
                  </a:cubicBezTo>
                  <a:cubicBezTo>
                    <a:pt x="654305" y="79267"/>
                    <a:pt x="649665" y="100285"/>
                    <a:pt x="654896" y="114127"/>
                  </a:cubicBezTo>
                  <a:cubicBezTo>
                    <a:pt x="658684" y="125219"/>
                    <a:pt x="667037" y="134158"/>
                    <a:pt x="677845" y="138689"/>
                  </a:cubicBezTo>
                  <a:cubicBezTo>
                    <a:pt x="697419" y="148058"/>
                    <a:pt x="719356" y="152616"/>
                    <a:pt x="736906" y="166797"/>
                  </a:cubicBezTo>
                  <a:cubicBezTo>
                    <a:pt x="743318" y="172030"/>
                    <a:pt x="750152" y="174393"/>
                    <a:pt x="749393" y="184606"/>
                  </a:cubicBezTo>
                  <a:cubicBezTo>
                    <a:pt x="748633" y="194819"/>
                    <a:pt x="757830" y="195410"/>
                    <a:pt x="765170" y="194482"/>
                  </a:cubicBezTo>
                  <a:cubicBezTo>
                    <a:pt x="790482" y="190852"/>
                    <a:pt x="805669" y="197858"/>
                    <a:pt x="812756" y="225712"/>
                  </a:cubicBezTo>
                  <a:cubicBezTo>
                    <a:pt x="818831" y="249515"/>
                    <a:pt x="845914" y="247573"/>
                    <a:pt x="864645" y="254326"/>
                  </a:cubicBezTo>
                  <a:cubicBezTo>
                    <a:pt x="883376" y="261078"/>
                    <a:pt x="888269" y="269688"/>
                    <a:pt x="880760" y="288088"/>
                  </a:cubicBezTo>
                  <a:cubicBezTo>
                    <a:pt x="876035" y="299567"/>
                    <a:pt x="859161" y="307839"/>
                    <a:pt x="869117" y="323623"/>
                  </a:cubicBezTo>
                  <a:cubicBezTo>
                    <a:pt x="878904" y="339872"/>
                    <a:pt x="897035" y="349186"/>
                    <a:pt x="915943" y="347679"/>
                  </a:cubicBezTo>
                  <a:cubicBezTo>
                    <a:pt x="944714" y="345653"/>
                    <a:pt x="971207" y="358567"/>
                    <a:pt x="999640" y="356964"/>
                  </a:cubicBezTo>
                  <a:cubicBezTo>
                    <a:pt x="1016515" y="355951"/>
                    <a:pt x="1015924" y="372241"/>
                    <a:pt x="1019805" y="382286"/>
                  </a:cubicBezTo>
                  <a:cubicBezTo>
                    <a:pt x="1023686" y="392330"/>
                    <a:pt x="1017443" y="398154"/>
                    <a:pt x="1006052" y="398069"/>
                  </a:cubicBezTo>
                  <a:cubicBezTo>
                    <a:pt x="1001074" y="398069"/>
                    <a:pt x="996350" y="401361"/>
                    <a:pt x="998206" y="407185"/>
                  </a:cubicBezTo>
                  <a:cubicBezTo>
                    <a:pt x="999750" y="413414"/>
                    <a:pt x="1005563" y="417626"/>
                    <a:pt x="1011959" y="417145"/>
                  </a:cubicBezTo>
                  <a:cubicBezTo>
                    <a:pt x="1021349" y="417534"/>
                    <a:pt x="1030706" y="415862"/>
                    <a:pt x="1039379" y="412250"/>
                  </a:cubicBezTo>
                  <a:cubicBezTo>
                    <a:pt x="1053554" y="403809"/>
                    <a:pt x="1068488" y="409718"/>
                    <a:pt x="1081565" y="406679"/>
                  </a:cubicBezTo>
                  <a:cubicBezTo>
                    <a:pt x="1101730" y="401952"/>
                    <a:pt x="1120292" y="391486"/>
                    <a:pt x="1142482" y="395368"/>
                  </a:cubicBezTo>
                  <a:cubicBezTo>
                    <a:pt x="1144845" y="395368"/>
                    <a:pt x="1151763" y="384058"/>
                    <a:pt x="1152522" y="377474"/>
                  </a:cubicBezTo>
                  <a:cubicBezTo>
                    <a:pt x="1153763" y="368494"/>
                    <a:pt x="1160968" y="361522"/>
                    <a:pt x="1169987" y="360593"/>
                  </a:cubicBezTo>
                  <a:cubicBezTo>
                    <a:pt x="1212933" y="352153"/>
                    <a:pt x="1254359" y="336369"/>
                    <a:pt x="1298148" y="332233"/>
                  </a:cubicBezTo>
                  <a:cubicBezTo>
                    <a:pt x="1317723" y="330376"/>
                    <a:pt x="1334260" y="341602"/>
                    <a:pt x="1353496" y="341264"/>
                  </a:cubicBezTo>
                  <a:cubicBezTo>
                    <a:pt x="1368093" y="341264"/>
                    <a:pt x="1374336" y="337888"/>
                    <a:pt x="1373493" y="322104"/>
                  </a:cubicBezTo>
                  <a:cubicBezTo>
                    <a:pt x="1373071" y="313663"/>
                    <a:pt x="1367249" y="300918"/>
                    <a:pt x="1379736" y="297542"/>
                  </a:cubicBezTo>
                  <a:cubicBezTo>
                    <a:pt x="1391279" y="293148"/>
                    <a:pt x="1404314" y="295592"/>
                    <a:pt x="1413485" y="303872"/>
                  </a:cubicBezTo>
                  <a:cubicBezTo>
                    <a:pt x="1424116" y="313917"/>
                    <a:pt x="1438375" y="320753"/>
                    <a:pt x="1448415" y="330967"/>
                  </a:cubicBezTo>
                  <a:cubicBezTo>
                    <a:pt x="1461746" y="346735"/>
                    <a:pt x="1483016" y="353322"/>
                    <a:pt x="1502920" y="347848"/>
                  </a:cubicBezTo>
                  <a:cubicBezTo>
                    <a:pt x="1530594" y="339998"/>
                    <a:pt x="1544515" y="359074"/>
                    <a:pt x="1561980" y="372241"/>
                  </a:cubicBezTo>
                  <a:cubicBezTo>
                    <a:pt x="1572695" y="380682"/>
                    <a:pt x="1580036" y="391823"/>
                    <a:pt x="1590666" y="400348"/>
                  </a:cubicBezTo>
                  <a:cubicBezTo>
                    <a:pt x="1601297" y="408873"/>
                    <a:pt x="1596404" y="420690"/>
                    <a:pt x="1593957" y="430903"/>
                  </a:cubicBezTo>
                  <a:cubicBezTo>
                    <a:pt x="1589409" y="452486"/>
                    <a:pt x="1583259" y="473706"/>
                    <a:pt x="1575564" y="494377"/>
                  </a:cubicBezTo>
                  <a:cubicBezTo>
                    <a:pt x="1563836" y="522737"/>
                    <a:pt x="1570164" y="552955"/>
                    <a:pt x="1563330" y="581737"/>
                  </a:cubicBezTo>
                  <a:cubicBezTo>
                    <a:pt x="1560124" y="595327"/>
                    <a:pt x="1563330" y="611870"/>
                    <a:pt x="1556833" y="622928"/>
                  </a:cubicBezTo>
                  <a:cubicBezTo>
                    <a:pt x="1550337" y="633985"/>
                    <a:pt x="1532112" y="628330"/>
                    <a:pt x="1519372" y="631368"/>
                  </a:cubicBezTo>
                  <a:cubicBezTo>
                    <a:pt x="1500894" y="635588"/>
                    <a:pt x="1490179" y="641581"/>
                    <a:pt x="1494060" y="662514"/>
                  </a:cubicBezTo>
                  <a:cubicBezTo>
                    <a:pt x="1497267" y="680746"/>
                    <a:pt x="1488070" y="685641"/>
                    <a:pt x="1470858" y="685219"/>
                  </a:cubicBezTo>
                  <a:cubicBezTo>
                    <a:pt x="1437109" y="684460"/>
                    <a:pt x="1437109" y="686485"/>
                    <a:pt x="1447656" y="718982"/>
                  </a:cubicBezTo>
                  <a:cubicBezTo>
                    <a:pt x="1452296" y="733331"/>
                    <a:pt x="1453309" y="747680"/>
                    <a:pt x="1438122" y="760510"/>
                  </a:cubicBezTo>
                  <a:cubicBezTo>
                    <a:pt x="1413991" y="781020"/>
                    <a:pt x="1389524" y="795960"/>
                    <a:pt x="1356196" y="794947"/>
                  </a:cubicBezTo>
                  <a:cubicBezTo>
                    <a:pt x="1335188" y="794272"/>
                    <a:pt x="1312914" y="796213"/>
                    <a:pt x="1300174" y="818328"/>
                  </a:cubicBezTo>
                  <a:cubicBezTo>
                    <a:pt x="1294875" y="826220"/>
                    <a:pt x="1295752" y="836737"/>
                    <a:pt x="1302283" y="843650"/>
                  </a:cubicBezTo>
                  <a:cubicBezTo>
                    <a:pt x="1312407" y="856817"/>
                    <a:pt x="1325654" y="866861"/>
                    <a:pt x="1333753" y="882139"/>
                  </a:cubicBezTo>
                  <a:cubicBezTo>
                    <a:pt x="1341853" y="897416"/>
                    <a:pt x="1334260" y="900708"/>
                    <a:pt x="1323713" y="902903"/>
                  </a:cubicBezTo>
                  <a:cubicBezTo>
                    <a:pt x="1308864" y="905941"/>
                    <a:pt x="1298402" y="910921"/>
                    <a:pt x="1299920" y="928815"/>
                  </a:cubicBezTo>
                  <a:cubicBezTo>
                    <a:pt x="1300443" y="946262"/>
                    <a:pt x="1312458" y="961244"/>
                    <a:pt x="1329366" y="965532"/>
                  </a:cubicBezTo>
                  <a:cubicBezTo>
                    <a:pt x="1352653" y="974395"/>
                    <a:pt x="1377965" y="970428"/>
                    <a:pt x="1400914" y="980472"/>
                  </a:cubicBezTo>
                  <a:cubicBezTo>
                    <a:pt x="1409351" y="984186"/>
                    <a:pt x="1412726" y="987984"/>
                    <a:pt x="1411882" y="996509"/>
                  </a:cubicBezTo>
                  <a:cubicBezTo>
                    <a:pt x="1411038" y="1005034"/>
                    <a:pt x="1411038" y="1013981"/>
                    <a:pt x="1409435" y="1022506"/>
                  </a:cubicBezTo>
                  <a:cubicBezTo>
                    <a:pt x="1403192" y="1055425"/>
                    <a:pt x="1419982" y="1079312"/>
                    <a:pt x="1440991" y="1100413"/>
                  </a:cubicBezTo>
                  <a:cubicBezTo>
                    <a:pt x="1455756" y="1115269"/>
                    <a:pt x="1457865" y="1128352"/>
                    <a:pt x="1443775" y="1143967"/>
                  </a:cubicBezTo>
                  <a:cubicBezTo>
                    <a:pt x="1440130" y="1147951"/>
                    <a:pt x="1437270" y="1152593"/>
                    <a:pt x="1435337" y="1157640"/>
                  </a:cubicBezTo>
                  <a:cubicBezTo>
                    <a:pt x="1431625" y="1168444"/>
                    <a:pt x="1425044" y="1169457"/>
                    <a:pt x="1416860" y="1163549"/>
                  </a:cubicBezTo>
                  <a:cubicBezTo>
                    <a:pt x="1407157" y="1156543"/>
                    <a:pt x="1399986" y="1159835"/>
                    <a:pt x="1391548" y="1166588"/>
                  </a:cubicBezTo>
                  <a:cubicBezTo>
                    <a:pt x="1373830" y="1179924"/>
                    <a:pt x="1357192" y="1194627"/>
                    <a:pt x="1341769" y="1210563"/>
                  </a:cubicBezTo>
                  <a:cubicBezTo>
                    <a:pt x="1334412" y="1220430"/>
                    <a:pt x="1320457" y="1222464"/>
                    <a:pt x="1310593" y="1215104"/>
                  </a:cubicBezTo>
                  <a:cubicBezTo>
                    <a:pt x="1310205" y="1214817"/>
                    <a:pt x="1309826" y="1214513"/>
                    <a:pt x="1309455" y="1214193"/>
                  </a:cubicBezTo>
                  <a:cubicBezTo>
                    <a:pt x="1306915" y="1211973"/>
                    <a:pt x="1304080" y="1210124"/>
                    <a:pt x="1301017" y="1208706"/>
                  </a:cubicBezTo>
                  <a:cubicBezTo>
                    <a:pt x="1277984" y="1202038"/>
                    <a:pt x="1269040" y="1187098"/>
                    <a:pt x="1271571" y="1163211"/>
                  </a:cubicBezTo>
                  <a:cubicBezTo>
                    <a:pt x="1272331" y="1155615"/>
                    <a:pt x="1276802" y="1144304"/>
                    <a:pt x="1266087" y="1139831"/>
                  </a:cubicBezTo>
                  <a:cubicBezTo>
                    <a:pt x="1256722" y="1135948"/>
                    <a:pt x="1248622" y="1140928"/>
                    <a:pt x="1240776" y="1147090"/>
                  </a:cubicBezTo>
                  <a:cubicBezTo>
                    <a:pt x="1217573" y="1164646"/>
                    <a:pt x="1200530" y="1159835"/>
                    <a:pt x="1177665" y="1131221"/>
                  </a:cubicBezTo>
                  <a:cubicBezTo>
                    <a:pt x="1165153" y="1115176"/>
                    <a:pt x="1143503" y="1109419"/>
                    <a:pt x="1124679" y="1117126"/>
                  </a:cubicBezTo>
                  <a:cubicBezTo>
                    <a:pt x="1099368" y="1128183"/>
                    <a:pt x="1085362" y="1124300"/>
                    <a:pt x="1070344" y="1102017"/>
                  </a:cubicBezTo>
                  <a:cubicBezTo>
                    <a:pt x="1068910" y="1099822"/>
                    <a:pt x="1068572" y="1096699"/>
                    <a:pt x="1066969" y="1094758"/>
                  </a:cubicBezTo>
                  <a:cubicBezTo>
                    <a:pt x="1058574" y="1083456"/>
                    <a:pt x="1049293" y="1072846"/>
                    <a:pt x="1039211" y="1063021"/>
                  </a:cubicBezTo>
                  <a:cubicBezTo>
                    <a:pt x="1023096" y="1049094"/>
                    <a:pt x="1014490" y="1069774"/>
                    <a:pt x="1002678" y="1074163"/>
                  </a:cubicBezTo>
                  <a:cubicBezTo>
                    <a:pt x="986984" y="1079902"/>
                    <a:pt x="974076" y="1083954"/>
                    <a:pt x="958045" y="1074163"/>
                  </a:cubicBezTo>
                  <a:cubicBezTo>
                    <a:pt x="941676" y="1065106"/>
                    <a:pt x="924574" y="1057459"/>
                    <a:pt x="906915" y="1051289"/>
                  </a:cubicBezTo>
                  <a:cubicBezTo>
                    <a:pt x="883713" y="1042848"/>
                    <a:pt x="880760" y="1022928"/>
                    <a:pt x="879157" y="1002333"/>
                  </a:cubicBezTo>
                  <a:cubicBezTo>
                    <a:pt x="877723" y="984017"/>
                    <a:pt x="865911" y="974648"/>
                    <a:pt x="848952" y="981907"/>
                  </a:cubicBezTo>
                  <a:cubicBezTo>
                    <a:pt x="821362" y="993724"/>
                    <a:pt x="791579" y="997691"/>
                    <a:pt x="762976" y="1003093"/>
                  </a:cubicBezTo>
                  <a:cubicBezTo>
                    <a:pt x="740027" y="1007398"/>
                    <a:pt x="731928" y="1024110"/>
                    <a:pt x="717163" y="1035083"/>
                  </a:cubicBezTo>
                  <a:cubicBezTo>
                    <a:pt x="712885" y="1038408"/>
                    <a:pt x="709223" y="1042468"/>
                    <a:pt x="706363" y="1047068"/>
                  </a:cubicBezTo>
                  <a:cubicBezTo>
                    <a:pt x="695479" y="1063190"/>
                    <a:pt x="683582" y="1069014"/>
                    <a:pt x="664177" y="1058548"/>
                  </a:cubicBezTo>
                  <a:cubicBezTo>
                    <a:pt x="647302" y="1049601"/>
                    <a:pt x="615241" y="1067832"/>
                    <a:pt x="609588" y="1086570"/>
                  </a:cubicBezTo>
                  <a:cubicBezTo>
                    <a:pt x="607766" y="1090403"/>
                    <a:pt x="609065" y="1094986"/>
                    <a:pt x="612625" y="1097290"/>
                  </a:cubicBezTo>
                  <a:cubicBezTo>
                    <a:pt x="615410" y="1099147"/>
                    <a:pt x="618785" y="1100244"/>
                    <a:pt x="621063" y="1102270"/>
                  </a:cubicBezTo>
                  <a:cubicBezTo>
                    <a:pt x="633297" y="1111724"/>
                    <a:pt x="659621" y="1117126"/>
                    <a:pt x="654305" y="1131390"/>
                  </a:cubicBezTo>
                  <a:cubicBezTo>
                    <a:pt x="646965" y="1151057"/>
                    <a:pt x="637431" y="1174353"/>
                    <a:pt x="612119" y="1184397"/>
                  </a:cubicBezTo>
                  <a:cubicBezTo>
                    <a:pt x="594485" y="1191487"/>
                    <a:pt x="575333" y="1195032"/>
                    <a:pt x="558880" y="1205921"/>
                  </a:cubicBezTo>
                  <a:cubicBezTo>
                    <a:pt x="551009" y="1210926"/>
                    <a:pt x="540631" y="1209179"/>
                    <a:pt x="534834" y="1201869"/>
                  </a:cubicBezTo>
                  <a:cubicBezTo>
                    <a:pt x="525722" y="1190559"/>
                    <a:pt x="511801" y="1185663"/>
                    <a:pt x="501845" y="1175535"/>
                  </a:cubicBezTo>
                  <a:cubicBezTo>
                    <a:pt x="488514" y="1162198"/>
                    <a:pt x="471302" y="1167600"/>
                    <a:pt x="455609" y="1167094"/>
                  </a:cubicBezTo>
                  <a:cubicBezTo>
                    <a:pt x="420342" y="1166334"/>
                    <a:pt x="407855" y="1149031"/>
                    <a:pt x="419329" y="1115606"/>
                  </a:cubicBezTo>
                  <a:cubicBezTo>
                    <a:pt x="422620" y="1106321"/>
                    <a:pt x="419329" y="1095940"/>
                    <a:pt x="425741" y="1086570"/>
                  </a:cubicBezTo>
                  <a:cubicBezTo>
                    <a:pt x="428019" y="1083363"/>
                    <a:pt x="420510" y="1073403"/>
                    <a:pt x="414773" y="1077455"/>
                  </a:cubicBezTo>
                  <a:cubicBezTo>
                    <a:pt x="375203" y="1104802"/>
                    <a:pt x="344829" y="1075091"/>
                    <a:pt x="312430" y="1061502"/>
                  </a:cubicBezTo>
                  <a:cubicBezTo>
                    <a:pt x="272606" y="1044621"/>
                    <a:pt x="236495" y="1019805"/>
                    <a:pt x="196334" y="1004106"/>
                  </a:cubicBezTo>
                  <a:cubicBezTo>
                    <a:pt x="186040" y="1000139"/>
                    <a:pt x="185872" y="990770"/>
                    <a:pt x="186294" y="981991"/>
                  </a:cubicBezTo>
                  <a:cubicBezTo>
                    <a:pt x="187390" y="959202"/>
                    <a:pt x="188318" y="936327"/>
                    <a:pt x="190596" y="913622"/>
                  </a:cubicBezTo>
                  <a:cubicBezTo>
                    <a:pt x="193634" y="882898"/>
                    <a:pt x="184522" y="853525"/>
                    <a:pt x="180050" y="823814"/>
                  </a:cubicBezTo>
                  <a:cubicBezTo>
                    <a:pt x="175578" y="794103"/>
                    <a:pt x="171613" y="762704"/>
                    <a:pt x="177519" y="731727"/>
                  </a:cubicBezTo>
                  <a:cubicBezTo>
                    <a:pt x="181906" y="708853"/>
                    <a:pt x="174566" y="688764"/>
                    <a:pt x="163007" y="669182"/>
                  </a:cubicBezTo>
                  <a:cubicBezTo>
                    <a:pt x="151448" y="649600"/>
                    <a:pt x="165791" y="621661"/>
                    <a:pt x="188318" y="624784"/>
                  </a:cubicBezTo>
                  <a:cubicBezTo>
                    <a:pt x="219114" y="629089"/>
                    <a:pt x="223164" y="602586"/>
                    <a:pt x="233204" y="586886"/>
                  </a:cubicBezTo>
                  <a:cubicBezTo>
                    <a:pt x="243245" y="571186"/>
                    <a:pt x="252863" y="564350"/>
                    <a:pt x="269991" y="567051"/>
                  </a:cubicBezTo>
                  <a:cubicBezTo>
                    <a:pt x="282824" y="570283"/>
                    <a:pt x="295851" y="562501"/>
                    <a:pt x="299082" y="549663"/>
                  </a:cubicBezTo>
                  <a:cubicBezTo>
                    <a:pt x="299116" y="549519"/>
                    <a:pt x="299150" y="549384"/>
                    <a:pt x="299183" y="549241"/>
                  </a:cubicBezTo>
                  <a:cubicBezTo>
                    <a:pt x="304836" y="534301"/>
                    <a:pt x="312430" y="520121"/>
                    <a:pt x="318083" y="505181"/>
                  </a:cubicBezTo>
                  <a:cubicBezTo>
                    <a:pt x="322453" y="497854"/>
                    <a:pt x="320065" y="488376"/>
                    <a:pt x="312750" y="483995"/>
                  </a:cubicBezTo>
                  <a:cubicBezTo>
                    <a:pt x="310995" y="482948"/>
                    <a:pt x="309055" y="482265"/>
                    <a:pt x="307030" y="481969"/>
                  </a:cubicBezTo>
                  <a:cubicBezTo>
                    <a:pt x="290156" y="476820"/>
                    <a:pt x="273281" y="470490"/>
                    <a:pt x="256407" y="463737"/>
                  </a:cubicBezTo>
                  <a:cubicBezTo>
                    <a:pt x="235314" y="455297"/>
                    <a:pt x="227214" y="429975"/>
                    <a:pt x="238098" y="406763"/>
                  </a:cubicBezTo>
                  <a:cubicBezTo>
                    <a:pt x="240123" y="402543"/>
                    <a:pt x="244763" y="399251"/>
                    <a:pt x="240376" y="394609"/>
                  </a:cubicBezTo>
                  <a:cubicBezTo>
                    <a:pt x="236858" y="390194"/>
                    <a:pt x="230707" y="388886"/>
                    <a:pt x="225695" y="391486"/>
                  </a:cubicBezTo>
                  <a:cubicBezTo>
                    <a:pt x="200384" y="404738"/>
                    <a:pt x="181400" y="392667"/>
                    <a:pt x="164272" y="374605"/>
                  </a:cubicBezTo>
                  <a:cubicBezTo>
                    <a:pt x="155498" y="365320"/>
                    <a:pt x="146326" y="356401"/>
                    <a:pt x="136767" y="347848"/>
                  </a:cubicBezTo>
                  <a:cubicBezTo>
                    <a:pt x="128423" y="341831"/>
                    <a:pt x="124077" y="331706"/>
                    <a:pt x="125461" y="321513"/>
                  </a:cubicBezTo>
                  <a:cubicBezTo>
                    <a:pt x="127824" y="306742"/>
                    <a:pt x="120483" y="302944"/>
                    <a:pt x="106899" y="303535"/>
                  </a:cubicBezTo>
                  <a:cubicBezTo>
                    <a:pt x="85384" y="304463"/>
                    <a:pt x="63785" y="303535"/>
                    <a:pt x="42186" y="303535"/>
                  </a:cubicBezTo>
                  <a:cubicBezTo>
                    <a:pt x="9365" y="303535"/>
                    <a:pt x="422" y="295094"/>
                    <a:pt x="0" y="26200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4472337-DD55-094C-8A80-52FCBDBA5193}"/>
                </a:ext>
              </a:extLst>
            </p:cNvPr>
            <p:cNvSpPr/>
            <p:nvPr/>
          </p:nvSpPr>
          <p:spPr>
            <a:xfrm>
              <a:off x="8545400" y="2191589"/>
              <a:ext cx="1647710" cy="1596178"/>
            </a:xfrm>
            <a:custGeom>
              <a:avLst/>
              <a:gdLst>
                <a:gd name="connsiteX0" fmla="*/ 112541 w 1636214"/>
                <a:gd name="connsiteY0" fmla="*/ 846454 h 1585042"/>
                <a:gd name="connsiteX1" fmla="*/ 124437 w 1636214"/>
                <a:gd name="connsiteY1" fmla="*/ 829573 h 1585042"/>
                <a:gd name="connsiteX2" fmla="*/ 134815 w 1636214"/>
                <a:gd name="connsiteY2" fmla="*/ 810075 h 1585042"/>
                <a:gd name="connsiteX3" fmla="*/ 119037 w 1636214"/>
                <a:gd name="connsiteY3" fmla="*/ 801635 h 1585042"/>
                <a:gd name="connsiteX4" fmla="*/ 113722 w 1636214"/>
                <a:gd name="connsiteY4" fmla="*/ 792012 h 1585042"/>
                <a:gd name="connsiteX5" fmla="*/ 123003 w 1636214"/>
                <a:gd name="connsiteY5" fmla="*/ 776566 h 1585042"/>
                <a:gd name="connsiteX6" fmla="*/ 113300 w 1636214"/>
                <a:gd name="connsiteY6" fmla="*/ 740018 h 1585042"/>
                <a:gd name="connsiteX7" fmla="*/ 64111 w 1636214"/>
                <a:gd name="connsiteY7" fmla="*/ 708619 h 1585042"/>
                <a:gd name="connsiteX8" fmla="*/ 58205 w 1636214"/>
                <a:gd name="connsiteY8" fmla="*/ 697055 h 1585042"/>
                <a:gd name="connsiteX9" fmla="*/ 84866 w 1636214"/>
                <a:gd name="connsiteY9" fmla="*/ 610370 h 1585042"/>
                <a:gd name="connsiteX10" fmla="*/ 96426 w 1636214"/>
                <a:gd name="connsiteY10" fmla="*/ 568927 h 1585042"/>
                <a:gd name="connsiteX11" fmla="*/ 100475 w 1636214"/>
                <a:gd name="connsiteY11" fmla="*/ 510434 h 1585042"/>
                <a:gd name="connsiteX12" fmla="*/ 77442 w 1636214"/>
                <a:gd name="connsiteY12" fmla="*/ 452447 h 1585042"/>
                <a:gd name="connsiteX13" fmla="*/ 43693 w 1636214"/>
                <a:gd name="connsiteY13" fmla="*/ 401128 h 1585042"/>
                <a:gd name="connsiteX14" fmla="*/ 34750 w 1636214"/>
                <a:gd name="connsiteY14" fmla="*/ 362807 h 1585042"/>
                <a:gd name="connsiteX15" fmla="*/ 36943 w 1636214"/>
                <a:gd name="connsiteY15" fmla="*/ 339342 h 1585042"/>
                <a:gd name="connsiteX16" fmla="*/ 33146 w 1636214"/>
                <a:gd name="connsiteY16" fmla="*/ 306508 h 1585042"/>
                <a:gd name="connsiteX17" fmla="*/ 24119 w 1636214"/>
                <a:gd name="connsiteY17" fmla="*/ 257806 h 1585042"/>
                <a:gd name="connsiteX18" fmla="*/ 11969 w 1636214"/>
                <a:gd name="connsiteY18" fmla="*/ 217291 h 1585042"/>
                <a:gd name="connsiteX19" fmla="*/ 6907 w 1636214"/>
                <a:gd name="connsiteY19" fmla="*/ 176692 h 1585042"/>
                <a:gd name="connsiteX20" fmla="*/ 33653 w 1636214"/>
                <a:gd name="connsiteY20" fmla="*/ 99122 h 1585042"/>
                <a:gd name="connsiteX21" fmla="*/ 49262 w 1636214"/>
                <a:gd name="connsiteY21" fmla="*/ 84267 h 1585042"/>
                <a:gd name="connsiteX22" fmla="*/ 65376 w 1636214"/>
                <a:gd name="connsiteY22" fmla="*/ 84267 h 1585042"/>
                <a:gd name="connsiteX23" fmla="*/ 88157 w 1636214"/>
                <a:gd name="connsiteY23" fmla="*/ 61140 h 1585042"/>
                <a:gd name="connsiteX24" fmla="*/ 118025 w 1636214"/>
                <a:gd name="connsiteY24" fmla="*/ 2477 h 1585042"/>
                <a:gd name="connsiteX25" fmla="*/ 126648 w 1636214"/>
                <a:gd name="connsiteY25" fmla="*/ 1228 h 1585042"/>
                <a:gd name="connsiteX26" fmla="*/ 127137 w 1636214"/>
                <a:gd name="connsiteY26" fmla="*/ 1633 h 1585042"/>
                <a:gd name="connsiteX27" fmla="*/ 165864 w 1636214"/>
                <a:gd name="connsiteY27" fmla="*/ 36915 h 1585042"/>
                <a:gd name="connsiteX28" fmla="*/ 161392 w 1636214"/>
                <a:gd name="connsiteY28" fmla="*/ 54218 h 1585042"/>
                <a:gd name="connsiteX29" fmla="*/ 135574 w 1636214"/>
                <a:gd name="connsiteY29" fmla="*/ 125120 h 1585042"/>
                <a:gd name="connsiteX30" fmla="*/ 135574 w 1636214"/>
                <a:gd name="connsiteY30" fmla="*/ 133560 h 1585042"/>
                <a:gd name="connsiteX31" fmla="*/ 190753 w 1636214"/>
                <a:gd name="connsiteY31" fmla="*/ 208850 h 1585042"/>
                <a:gd name="connsiteX32" fmla="*/ 211678 w 1636214"/>
                <a:gd name="connsiteY32" fmla="*/ 203955 h 1585042"/>
                <a:gd name="connsiteX33" fmla="*/ 258926 w 1636214"/>
                <a:gd name="connsiteY33" fmla="*/ 178127 h 1585042"/>
                <a:gd name="connsiteX34" fmla="*/ 301112 w 1636214"/>
                <a:gd name="connsiteY34" fmla="*/ 192138 h 1585042"/>
                <a:gd name="connsiteX35" fmla="*/ 334017 w 1636214"/>
                <a:gd name="connsiteY35" fmla="*/ 210454 h 1585042"/>
                <a:gd name="connsiteX36" fmla="*/ 370297 w 1636214"/>
                <a:gd name="connsiteY36" fmla="*/ 218051 h 1585042"/>
                <a:gd name="connsiteX37" fmla="*/ 369032 w 1636214"/>
                <a:gd name="connsiteY37" fmla="*/ 237548 h 1585042"/>
                <a:gd name="connsiteX38" fmla="*/ 353845 w 1636214"/>
                <a:gd name="connsiteY38" fmla="*/ 246833 h 1585042"/>
                <a:gd name="connsiteX39" fmla="*/ 349457 w 1636214"/>
                <a:gd name="connsiteY39" fmla="*/ 262026 h 1585042"/>
                <a:gd name="connsiteX40" fmla="*/ 388606 w 1636214"/>
                <a:gd name="connsiteY40" fmla="*/ 307859 h 1585042"/>
                <a:gd name="connsiteX41" fmla="*/ 420245 w 1636214"/>
                <a:gd name="connsiteY41" fmla="*/ 314611 h 1585042"/>
                <a:gd name="connsiteX42" fmla="*/ 439651 w 1636214"/>
                <a:gd name="connsiteY42" fmla="*/ 320098 h 1585042"/>
                <a:gd name="connsiteX43" fmla="*/ 480403 w 1636214"/>
                <a:gd name="connsiteY43" fmla="*/ 369306 h 1585042"/>
                <a:gd name="connsiteX44" fmla="*/ 541572 w 1636214"/>
                <a:gd name="connsiteY44" fmla="*/ 385259 h 1585042"/>
                <a:gd name="connsiteX45" fmla="*/ 614385 w 1636214"/>
                <a:gd name="connsiteY45" fmla="*/ 396654 h 1585042"/>
                <a:gd name="connsiteX46" fmla="*/ 652353 w 1636214"/>
                <a:gd name="connsiteY46" fmla="*/ 400537 h 1585042"/>
                <a:gd name="connsiteX47" fmla="*/ 720694 w 1636214"/>
                <a:gd name="connsiteY47" fmla="*/ 401634 h 1585042"/>
                <a:gd name="connsiteX48" fmla="*/ 889860 w 1636214"/>
                <a:gd name="connsiteY48" fmla="*/ 482073 h 1585042"/>
                <a:gd name="connsiteX49" fmla="*/ 909941 w 1636214"/>
                <a:gd name="connsiteY49" fmla="*/ 500980 h 1585042"/>
                <a:gd name="connsiteX50" fmla="*/ 973726 w 1636214"/>
                <a:gd name="connsiteY50" fmla="*/ 560064 h 1585042"/>
                <a:gd name="connsiteX51" fmla="*/ 1033377 w 1636214"/>
                <a:gd name="connsiteY51" fmla="*/ 611636 h 1585042"/>
                <a:gd name="connsiteX52" fmla="*/ 1060039 w 1636214"/>
                <a:gd name="connsiteY52" fmla="*/ 614169 h 1585042"/>
                <a:gd name="connsiteX53" fmla="*/ 1087291 w 1636214"/>
                <a:gd name="connsiteY53" fmla="*/ 610624 h 1585042"/>
                <a:gd name="connsiteX54" fmla="*/ 1104925 w 1636214"/>
                <a:gd name="connsiteY54" fmla="*/ 620415 h 1585042"/>
                <a:gd name="connsiteX55" fmla="*/ 1198662 w 1636214"/>
                <a:gd name="connsiteY55" fmla="*/ 643964 h 1585042"/>
                <a:gd name="connsiteX56" fmla="*/ 1219890 w 1636214"/>
                <a:gd name="connsiteY56" fmla="*/ 654869 h 1585042"/>
                <a:gd name="connsiteX57" fmla="*/ 1220683 w 1636214"/>
                <a:gd name="connsiteY57" fmla="*/ 660845 h 1585042"/>
                <a:gd name="connsiteX58" fmla="*/ 1260422 w 1636214"/>
                <a:gd name="connsiteY58" fmla="*/ 700516 h 1585042"/>
                <a:gd name="connsiteX59" fmla="*/ 1358884 w 1636214"/>
                <a:gd name="connsiteY59" fmla="*/ 732168 h 1585042"/>
                <a:gd name="connsiteX60" fmla="*/ 1374831 w 1636214"/>
                <a:gd name="connsiteY60" fmla="*/ 725416 h 1585042"/>
                <a:gd name="connsiteX61" fmla="*/ 1380315 w 1636214"/>
                <a:gd name="connsiteY61" fmla="*/ 714950 h 1585042"/>
                <a:gd name="connsiteX62" fmla="*/ 1452538 w 1636214"/>
                <a:gd name="connsiteY62" fmla="*/ 720689 h 1585042"/>
                <a:gd name="connsiteX63" fmla="*/ 1498014 w 1636214"/>
                <a:gd name="connsiteY63" fmla="*/ 793532 h 1585042"/>
                <a:gd name="connsiteX64" fmla="*/ 1577324 w 1636214"/>
                <a:gd name="connsiteY64" fmla="*/ 870679 h 1585042"/>
                <a:gd name="connsiteX65" fmla="*/ 1591583 w 1636214"/>
                <a:gd name="connsiteY65" fmla="*/ 881483 h 1585042"/>
                <a:gd name="connsiteX66" fmla="*/ 1598501 w 1636214"/>
                <a:gd name="connsiteY66" fmla="*/ 896507 h 1585042"/>
                <a:gd name="connsiteX67" fmla="*/ 1583146 w 1636214"/>
                <a:gd name="connsiteY67" fmla="*/ 903513 h 1585042"/>
                <a:gd name="connsiteX68" fmla="*/ 1562981 w 1636214"/>
                <a:gd name="connsiteY68" fmla="*/ 903513 h 1585042"/>
                <a:gd name="connsiteX69" fmla="*/ 1495989 w 1636214"/>
                <a:gd name="connsiteY69" fmla="*/ 938457 h 1585042"/>
                <a:gd name="connsiteX70" fmla="*/ 1515142 w 1636214"/>
                <a:gd name="connsiteY70" fmla="*/ 963779 h 1585042"/>
                <a:gd name="connsiteX71" fmla="*/ 1543406 w 1636214"/>
                <a:gd name="connsiteY71" fmla="*/ 972220 h 1585042"/>
                <a:gd name="connsiteX72" fmla="*/ 1551337 w 1636214"/>
                <a:gd name="connsiteY72" fmla="*/ 981420 h 1585042"/>
                <a:gd name="connsiteX73" fmla="*/ 1540875 w 1636214"/>
                <a:gd name="connsiteY73" fmla="*/ 989101 h 1585042"/>
                <a:gd name="connsiteX74" fmla="*/ 1513454 w 1636214"/>
                <a:gd name="connsiteY74" fmla="*/ 1004463 h 1585042"/>
                <a:gd name="connsiteX75" fmla="*/ 1532354 w 1636214"/>
                <a:gd name="connsiteY75" fmla="*/ 1047088 h 1585042"/>
                <a:gd name="connsiteX76" fmla="*/ 1626935 w 1636214"/>
                <a:gd name="connsiteY76" fmla="*/ 1102374 h 1585042"/>
                <a:gd name="connsiteX77" fmla="*/ 1634359 w 1636214"/>
                <a:gd name="connsiteY77" fmla="*/ 1115626 h 1585042"/>
                <a:gd name="connsiteX78" fmla="*/ 1616810 w 1636214"/>
                <a:gd name="connsiteY78" fmla="*/ 1121703 h 1585042"/>
                <a:gd name="connsiteX79" fmla="*/ 1542056 w 1636214"/>
                <a:gd name="connsiteY79" fmla="*/ 1129300 h 1585042"/>
                <a:gd name="connsiteX80" fmla="*/ 1529569 w 1636214"/>
                <a:gd name="connsiteY80" fmla="*/ 1135546 h 1585042"/>
                <a:gd name="connsiteX81" fmla="*/ 1483333 w 1636214"/>
                <a:gd name="connsiteY81" fmla="*/ 1185176 h 1585042"/>
                <a:gd name="connsiteX82" fmla="*/ 1448488 w 1636214"/>
                <a:gd name="connsiteY82" fmla="*/ 1208219 h 1585042"/>
                <a:gd name="connsiteX83" fmla="*/ 1391199 w 1636214"/>
                <a:gd name="connsiteY83" fmla="*/ 1234470 h 1585042"/>
                <a:gd name="connsiteX84" fmla="*/ 1365887 w 1636214"/>
                <a:gd name="connsiteY84" fmla="*/ 1276673 h 1585042"/>
                <a:gd name="connsiteX85" fmla="*/ 1371709 w 1636214"/>
                <a:gd name="connsiteY85" fmla="*/ 1326050 h 1585042"/>
                <a:gd name="connsiteX86" fmla="*/ 1373987 w 1636214"/>
                <a:gd name="connsiteY86" fmla="*/ 1351794 h 1585042"/>
                <a:gd name="connsiteX87" fmla="*/ 1399299 w 1636214"/>
                <a:gd name="connsiteY87" fmla="*/ 1387414 h 1585042"/>
                <a:gd name="connsiteX88" fmla="*/ 1412967 w 1636214"/>
                <a:gd name="connsiteY88" fmla="*/ 1395348 h 1585042"/>
                <a:gd name="connsiteX89" fmla="*/ 1408158 w 1636214"/>
                <a:gd name="connsiteY89" fmla="*/ 1419404 h 1585042"/>
                <a:gd name="connsiteX90" fmla="*/ 1382644 w 1636214"/>
                <a:gd name="connsiteY90" fmla="*/ 1457622 h 1585042"/>
                <a:gd name="connsiteX91" fmla="*/ 1382846 w 1636214"/>
                <a:gd name="connsiteY91" fmla="*/ 1458568 h 1585042"/>
                <a:gd name="connsiteX92" fmla="*/ 1374409 w 1636214"/>
                <a:gd name="connsiteY92" fmla="*/ 1535462 h 1585042"/>
                <a:gd name="connsiteX93" fmla="*/ 1371709 w 1636214"/>
                <a:gd name="connsiteY93" fmla="*/ 1542637 h 1585042"/>
                <a:gd name="connsiteX94" fmla="*/ 1309696 w 1636214"/>
                <a:gd name="connsiteY94" fmla="*/ 1583236 h 1585042"/>
                <a:gd name="connsiteX95" fmla="*/ 1276453 w 1636214"/>
                <a:gd name="connsiteY95" fmla="*/ 1574289 h 1585042"/>
                <a:gd name="connsiteX96" fmla="*/ 1257807 w 1636214"/>
                <a:gd name="connsiteY96" fmla="*/ 1555719 h 1585042"/>
                <a:gd name="connsiteX97" fmla="*/ 1259072 w 1636214"/>
                <a:gd name="connsiteY97" fmla="*/ 1528287 h 1585042"/>
                <a:gd name="connsiteX98" fmla="*/ 1264346 w 1636214"/>
                <a:gd name="connsiteY98" fmla="*/ 1517585 h 1585042"/>
                <a:gd name="connsiteX99" fmla="*/ 1263882 w 1636214"/>
                <a:gd name="connsiteY99" fmla="*/ 1516471 h 1585042"/>
                <a:gd name="connsiteX100" fmla="*/ 1260338 w 1636214"/>
                <a:gd name="connsiteY100" fmla="*/ 1478488 h 1585042"/>
                <a:gd name="connsiteX101" fmla="*/ 1271138 w 1636214"/>
                <a:gd name="connsiteY101" fmla="*/ 1407418 h 1585042"/>
                <a:gd name="connsiteX102" fmla="*/ 1257891 w 1636214"/>
                <a:gd name="connsiteY102" fmla="*/ 1386654 h 1585042"/>
                <a:gd name="connsiteX103" fmla="*/ 1227095 w 1636214"/>
                <a:gd name="connsiteY103" fmla="*/ 1380408 h 1585042"/>
                <a:gd name="connsiteX104" fmla="*/ 1193347 w 1636214"/>
                <a:gd name="connsiteY104" fmla="*/ 1379901 h 1585042"/>
                <a:gd name="connsiteX105" fmla="*/ 1112265 w 1636214"/>
                <a:gd name="connsiteY105" fmla="*/ 1361754 h 1585042"/>
                <a:gd name="connsiteX106" fmla="*/ 1007053 w 1636214"/>
                <a:gd name="connsiteY106" fmla="*/ 1277770 h 1585042"/>
                <a:gd name="connsiteX107" fmla="*/ 933987 w 1636214"/>
                <a:gd name="connsiteY107" fmla="*/ 1284269 h 1585042"/>
                <a:gd name="connsiteX108" fmla="*/ 905554 w 1636214"/>
                <a:gd name="connsiteY108" fmla="*/ 1315584 h 1585042"/>
                <a:gd name="connsiteX109" fmla="*/ 852399 w 1636214"/>
                <a:gd name="connsiteY109" fmla="*/ 1333816 h 1585042"/>
                <a:gd name="connsiteX110" fmla="*/ 838815 w 1636214"/>
                <a:gd name="connsiteY110" fmla="*/ 1310182 h 1585042"/>
                <a:gd name="connsiteX111" fmla="*/ 833668 w 1636214"/>
                <a:gd name="connsiteY111" fmla="*/ 1257006 h 1585042"/>
                <a:gd name="connsiteX112" fmla="*/ 818566 w 1636214"/>
                <a:gd name="connsiteY112" fmla="*/ 1257934 h 1585042"/>
                <a:gd name="connsiteX113" fmla="*/ 753684 w 1636214"/>
                <a:gd name="connsiteY113" fmla="*/ 1296170 h 1585042"/>
                <a:gd name="connsiteX114" fmla="*/ 722635 w 1636214"/>
                <a:gd name="connsiteY114" fmla="*/ 1293132 h 1585042"/>
                <a:gd name="connsiteX115" fmla="*/ 724575 w 1636214"/>
                <a:gd name="connsiteY115" fmla="*/ 1272706 h 1585042"/>
                <a:gd name="connsiteX116" fmla="*/ 719597 w 1636214"/>
                <a:gd name="connsiteY116" fmla="*/ 1246793 h 1585042"/>
                <a:gd name="connsiteX117" fmla="*/ 714113 w 1636214"/>
                <a:gd name="connsiteY117" fmla="*/ 1240800 h 1585042"/>
                <a:gd name="connsiteX118" fmla="*/ 690742 w 1636214"/>
                <a:gd name="connsiteY118" fmla="*/ 1216238 h 1585042"/>
                <a:gd name="connsiteX119" fmla="*/ 646616 w 1636214"/>
                <a:gd name="connsiteY119" fmla="*/ 1231262 h 1585042"/>
                <a:gd name="connsiteX120" fmla="*/ 570681 w 1636214"/>
                <a:gd name="connsiteY120" fmla="*/ 1271861 h 1585042"/>
                <a:gd name="connsiteX121" fmla="*/ 496349 w 1636214"/>
                <a:gd name="connsiteY121" fmla="*/ 1254980 h 1585042"/>
                <a:gd name="connsiteX122" fmla="*/ 474632 w 1636214"/>
                <a:gd name="connsiteY122" fmla="*/ 1255335 h 1585042"/>
                <a:gd name="connsiteX123" fmla="*/ 473822 w 1636214"/>
                <a:gd name="connsiteY123" fmla="*/ 1256246 h 1585042"/>
                <a:gd name="connsiteX124" fmla="*/ 406501 w 1636214"/>
                <a:gd name="connsiteY124" fmla="*/ 1250870 h 1585042"/>
                <a:gd name="connsiteX125" fmla="*/ 397887 w 1636214"/>
                <a:gd name="connsiteY125" fmla="*/ 1235989 h 1585042"/>
                <a:gd name="connsiteX126" fmla="*/ 386159 w 1636214"/>
                <a:gd name="connsiteY126" fmla="*/ 1206193 h 1585042"/>
                <a:gd name="connsiteX127" fmla="*/ 349289 w 1636214"/>
                <a:gd name="connsiteY127" fmla="*/ 1194714 h 1585042"/>
                <a:gd name="connsiteX128" fmla="*/ 297062 w 1636214"/>
                <a:gd name="connsiteY128" fmla="*/ 1227970 h 1585042"/>
                <a:gd name="connsiteX129" fmla="*/ 293772 w 1636214"/>
                <a:gd name="connsiteY129" fmla="*/ 1255740 h 1585042"/>
                <a:gd name="connsiteX130" fmla="*/ 306343 w 1636214"/>
                <a:gd name="connsiteY130" fmla="*/ 1288405 h 1585042"/>
                <a:gd name="connsiteX131" fmla="*/ 322458 w 1636214"/>
                <a:gd name="connsiteY131" fmla="*/ 1330608 h 1585042"/>
                <a:gd name="connsiteX132" fmla="*/ 338067 w 1636214"/>
                <a:gd name="connsiteY132" fmla="*/ 1388173 h 1585042"/>
                <a:gd name="connsiteX133" fmla="*/ 360004 w 1636214"/>
                <a:gd name="connsiteY133" fmla="*/ 1428266 h 1585042"/>
                <a:gd name="connsiteX134" fmla="*/ 376372 w 1636214"/>
                <a:gd name="connsiteY134" fmla="*/ 1439830 h 1585042"/>
                <a:gd name="connsiteX135" fmla="*/ 387003 w 1636214"/>
                <a:gd name="connsiteY135" fmla="*/ 1464139 h 1585042"/>
                <a:gd name="connsiteX136" fmla="*/ 370129 w 1636214"/>
                <a:gd name="connsiteY136" fmla="*/ 1478319 h 1585042"/>
                <a:gd name="connsiteX137" fmla="*/ 347264 w 1636214"/>
                <a:gd name="connsiteY137" fmla="*/ 1485916 h 1585042"/>
                <a:gd name="connsiteX138" fmla="*/ 327183 w 1636214"/>
                <a:gd name="connsiteY138" fmla="*/ 1482539 h 1585042"/>
                <a:gd name="connsiteX139" fmla="*/ 286684 w 1636214"/>
                <a:gd name="connsiteY139" fmla="*/ 1476969 h 1585042"/>
                <a:gd name="connsiteX140" fmla="*/ 238761 w 1636214"/>
                <a:gd name="connsiteY140" fmla="*/ 1453926 h 1585042"/>
                <a:gd name="connsiteX141" fmla="*/ 246692 w 1636214"/>
                <a:gd name="connsiteY141" fmla="*/ 1421007 h 1585042"/>
                <a:gd name="connsiteX142" fmla="*/ 247451 w 1636214"/>
                <a:gd name="connsiteY142" fmla="*/ 1370870 h 1585042"/>
                <a:gd name="connsiteX143" fmla="*/ 254876 w 1636214"/>
                <a:gd name="connsiteY143" fmla="*/ 1317441 h 1585042"/>
                <a:gd name="connsiteX144" fmla="*/ 273016 w 1636214"/>
                <a:gd name="connsiteY144" fmla="*/ 1301488 h 1585042"/>
                <a:gd name="connsiteX145" fmla="*/ 268038 w 1636214"/>
                <a:gd name="connsiteY145" fmla="*/ 1260298 h 1585042"/>
                <a:gd name="connsiteX146" fmla="*/ 272341 w 1636214"/>
                <a:gd name="connsiteY146" fmla="*/ 1201214 h 1585042"/>
                <a:gd name="connsiteX147" fmla="*/ 334945 w 1636214"/>
                <a:gd name="connsiteY147" fmla="*/ 1176145 h 1585042"/>
                <a:gd name="connsiteX148" fmla="*/ 387846 w 1636214"/>
                <a:gd name="connsiteY148" fmla="*/ 1135461 h 1585042"/>
                <a:gd name="connsiteX149" fmla="*/ 415858 w 1636214"/>
                <a:gd name="connsiteY149" fmla="*/ 1075786 h 1585042"/>
                <a:gd name="connsiteX150" fmla="*/ 417124 w 1636214"/>
                <a:gd name="connsiteY150" fmla="*/ 1048270 h 1585042"/>
                <a:gd name="connsiteX151" fmla="*/ 426067 w 1636214"/>
                <a:gd name="connsiteY151" fmla="*/ 1032317 h 1585042"/>
                <a:gd name="connsiteX152" fmla="*/ 447329 w 1636214"/>
                <a:gd name="connsiteY152" fmla="*/ 1006995 h 1585042"/>
                <a:gd name="connsiteX153" fmla="*/ 413074 w 1636214"/>
                <a:gd name="connsiteY153" fmla="*/ 912967 h 1585042"/>
                <a:gd name="connsiteX154" fmla="*/ 397634 w 1636214"/>
                <a:gd name="connsiteY154" fmla="*/ 892287 h 1585042"/>
                <a:gd name="connsiteX155" fmla="*/ 305499 w 1636214"/>
                <a:gd name="connsiteY155" fmla="*/ 855064 h 1585042"/>
                <a:gd name="connsiteX156" fmla="*/ 232855 w 1636214"/>
                <a:gd name="connsiteY156" fmla="*/ 826281 h 1585042"/>
                <a:gd name="connsiteX157" fmla="*/ 185185 w 1636214"/>
                <a:gd name="connsiteY157" fmla="*/ 827970 h 1585042"/>
                <a:gd name="connsiteX158" fmla="*/ 175313 w 1636214"/>
                <a:gd name="connsiteY158" fmla="*/ 834131 h 1585042"/>
                <a:gd name="connsiteX159" fmla="*/ 112541 w 1636214"/>
                <a:gd name="connsiteY159" fmla="*/ 846454 h 158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636214" h="1585042">
                  <a:moveTo>
                    <a:pt x="112541" y="846454"/>
                  </a:moveTo>
                  <a:cubicBezTo>
                    <a:pt x="116337" y="835904"/>
                    <a:pt x="119712" y="831683"/>
                    <a:pt x="124437" y="829573"/>
                  </a:cubicBezTo>
                  <a:cubicBezTo>
                    <a:pt x="132419" y="826737"/>
                    <a:pt x="136916" y="818280"/>
                    <a:pt x="134815" y="810075"/>
                  </a:cubicBezTo>
                  <a:cubicBezTo>
                    <a:pt x="133296" y="799862"/>
                    <a:pt x="125196" y="802732"/>
                    <a:pt x="119037" y="801635"/>
                  </a:cubicBezTo>
                  <a:cubicBezTo>
                    <a:pt x="112878" y="800538"/>
                    <a:pt x="110600" y="797583"/>
                    <a:pt x="113722" y="792012"/>
                  </a:cubicBezTo>
                  <a:cubicBezTo>
                    <a:pt x="116843" y="786442"/>
                    <a:pt x="119881" y="781631"/>
                    <a:pt x="123003" y="776566"/>
                  </a:cubicBezTo>
                  <a:cubicBezTo>
                    <a:pt x="131862" y="762048"/>
                    <a:pt x="127981" y="748881"/>
                    <a:pt x="113300" y="740018"/>
                  </a:cubicBezTo>
                  <a:cubicBezTo>
                    <a:pt x="96426" y="729974"/>
                    <a:pt x="80732" y="718663"/>
                    <a:pt x="64111" y="708619"/>
                  </a:cubicBezTo>
                  <a:cubicBezTo>
                    <a:pt x="59960" y="706340"/>
                    <a:pt x="57623" y="701757"/>
                    <a:pt x="58205" y="697055"/>
                  </a:cubicBezTo>
                  <a:cubicBezTo>
                    <a:pt x="58205" y="665319"/>
                    <a:pt x="57699" y="633751"/>
                    <a:pt x="84866" y="610370"/>
                  </a:cubicBezTo>
                  <a:cubicBezTo>
                    <a:pt x="97607" y="599313"/>
                    <a:pt x="103428" y="589100"/>
                    <a:pt x="96426" y="568927"/>
                  </a:cubicBezTo>
                  <a:cubicBezTo>
                    <a:pt x="89473" y="549733"/>
                    <a:pt x="90941" y="528488"/>
                    <a:pt x="100475" y="510434"/>
                  </a:cubicBezTo>
                  <a:cubicBezTo>
                    <a:pt x="109925" y="493552"/>
                    <a:pt x="100475" y="465192"/>
                    <a:pt x="77442" y="452447"/>
                  </a:cubicBezTo>
                  <a:cubicBezTo>
                    <a:pt x="54408" y="439701"/>
                    <a:pt x="49852" y="420879"/>
                    <a:pt x="43693" y="401128"/>
                  </a:cubicBezTo>
                  <a:cubicBezTo>
                    <a:pt x="39812" y="388889"/>
                    <a:pt x="40318" y="375806"/>
                    <a:pt x="34750" y="362807"/>
                  </a:cubicBezTo>
                  <a:cubicBezTo>
                    <a:pt x="31434" y="355126"/>
                    <a:pt x="32260" y="346281"/>
                    <a:pt x="36943" y="339342"/>
                  </a:cubicBezTo>
                  <a:cubicBezTo>
                    <a:pt x="46309" y="326850"/>
                    <a:pt x="40487" y="316975"/>
                    <a:pt x="33146" y="306508"/>
                  </a:cubicBezTo>
                  <a:cubicBezTo>
                    <a:pt x="22769" y="291906"/>
                    <a:pt x="12981" y="278654"/>
                    <a:pt x="24119" y="257806"/>
                  </a:cubicBezTo>
                  <a:cubicBezTo>
                    <a:pt x="31670" y="243237"/>
                    <a:pt x="26295" y="225293"/>
                    <a:pt x="11969" y="217291"/>
                  </a:cubicBezTo>
                  <a:cubicBezTo>
                    <a:pt x="-3977" y="206740"/>
                    <a:pt x="-2205" y="191041"/>
                    <a:pt x="6907" y="176692"/>
                  </a:cubicBezTo>
                  <a:cubicBezTo>
                    <a:pt x="22009" y="152805"/>
                    <a:pt x="36521" y="129002"/>
                    <a:pt x="33653" y="99122"/>
                  </a:cubicBezTo>
                  <a:cubicBezTo>
                    <a:pt x="32556" y="87390"/>
                    <a:pt x="38209" y="83423"/>
                    <a:pt x="49262" y="84267"/>
                  </a:cubicBezTo>
                  <a:cubicBezTo>
                    <a:pt x="54577" y="84773"/>
                    <a:pt x="60061" y="84267"/>
                    <a:pt x="65376" y="84267"/>
                  </a:cubicBezTo>
                  <a:cubicBezTo>
                    <a:pt x="82251" y="85449"/>
                    <a:pt x="92544" y="85870"/>
                    <a:pt x="88157" y="61140"/>
                  </a:cubicBezTo>
                  <a:cubicBezTo>
                    <a:pt x="84023" y="38097"/>
                    <a:pt x="104019" y="20118"/>
                    <a:pt x="118025" y="2477"/>
                  </a:cubicBezTo>
                  <a:cubicBezTo>
                    <a:pt x="120058" y="-249"/>
                    <a:pt x="123922" y="-815"/>
                    <a:pt x="126648" y="1228"/>
                  </a:cubicBezTo>
                  <a:cubicBezTo>
                    <a:pt x="126816" y="1355"/>
                    <a:pt x="126977" y="1490"/>
                    <a:pt x="127137" y="1633"/>
                  </a:cubicBezTo>
                  <a:cubicBezTo>
                    <a:pt x="140299" y="13112"/>
                    <a:pt x="153798" y="24254"/>
                    <a:pt x="165864" y="36915"/>
                  </a:cubicBezTo>
                  <a:cubicBezTo>
                    <a:pt x="171179" y="42486"/>
                    <a:pt x="167804" y="49998"/>
                    <a:pt x="161392" y="54218"/>
                  </a:cubicBezTo>
                  <a:cubicBezTo>
                    <a:pt x="135152" y="71522"/>
                    <a:pt x="132621" y="97265"/>
                    <a:pt x="135574" y="125120"/>
                  </a:cubicBezTo>
                  <a:cubicBezTo>
                    <a:pt x="135760" y="127930"/>
                    <a:pt x="135760" y="130749"/>
                    <a:pt x="135574" y="133560"/>
                  </a:cubicBezTo>
                  <a:cubicBezTo>
                    <a:pt x="135574" y="176270"/>
                    <a:pt x="149833" y="195514"/>
                    <a:pt x="190753" y="208850"/>
                  </a:cubicBezTo>
                  <a:cubicBezTo>
                    <a:pt x="198111" y="210412"/>
                    <a:pt x="205772" y="208614"/>
                    <a:pt x="211678" y="203955"/>
                  </a:cubicBezTo>
                  <a:cubicBezTo>
                    <a:pt x="227455" y="195514"/>
                    <a:pt x="242811" y="186061"/>
                    <a:pt x="258926" y="178127"/>
                  </a:cubicBezTo>
                  <a:cubicBezTo>
                    <a:pt x="284997" y="165212"/>
                    <a:pt x="289553" y="165212"/>
                    <a:pt x="301112" y="192138"/>
                  </a:cubicBezTo>
                  <a:cubicBezTo>
                    <a:pt x="308706" y="209441"/>
                    <a:pt x="319083" y="210623"/>
                    <a:pt x="334017" y="210454"/>
                  </a:cubicBezTo>
                  <a:cubicBezTo>
                    <a:pt x="346420" y="210454"/>
                    <a:pt x="359329" y="207247"/>
                    <a:pt x="370297" y="218051"/>
                  </a:cubicBezTo>
                  <a:cubicBezTo>
                    <a:pt x="377891" y="225732"/>
                    <a:pt x="381687" y="231471"/>
                    <a:pt x="369032" y="237548"/>
                  </a:cubicBezTo>
                  <a:cubicBezTo>
                    <a:pt x="363716" y="240081"/>
                    <a:pt x="359329" y="244807"/>
                    <a:pt x="353845" y="246833"/>
                  </a:cubicBezTo>
                  <a:cubicBezTo>
                    <a:pt x="344732" y="250209"/>
                    <a:pt x="344057" y="255274"/>
                    <a:pt x="349457" y="262026"/>
                  </a:cubicBezTo>
                  <a:cubicBezTo>
                    <a:pt x="362282" y="277557"/>
                    <a:pt x="375697" y="292497"/>
                    <a:pt x="388606" y="307859"/>
                  </a:cubicBezTo>
                  <a:cubicBezTo>
                    <a:pt x="397549" y="318494"/>
                    <a:pt x="407168" y="322799"/>
                    <a:pt x="420245" y="314611"/>
                  </a:cubicBezTo>
                  <a:cubicBezTo>
                    <a:pt x="428092" y="309631"/>
                    <a:pt x="433661" y="314611"/>
                    <a:pt x="439651" y="320098"/>
                  </a:cubicBezTo>
                  <a:cubicBezTo>
                    <a:pt x="456103" y="334193"/>
                    <a:pt x="465637" y="353860"/>
                    <a:pt x="480403" y="369306"/>
                  </a:cubicBezTo>
                  <a:cubicBezTo>
                    <a:pt x="498458" y="388298"/>
                    <a:pt x="517020" y="393615"/>
                    <a:pt x="541572" y="385259"/>
                  </a:cubicBezTo>
                  <a:cubicBezTo>
                    <a:pt x="567643" y="376397"/>
                    <a:pt x="592196" y="376059"/>
                    <a:pt x="614385" y="396654"/>
                  </a:cubicBezTo>
                  <a:cubicBezTo>
                    <a:pt x="625607" y="407205"/>
                    <a:pt x="639697" y="411931"/>
                    <a:pt x="652353" y="400537"/>
                  </a:cubicBezTo>
                  <a:cubicBezTo>
                    <a:pt x="675977" y="379520"/>
                    <a:pt x="699011" y="392096"/>
                    <a:pt x="720694" y="401634"/>
                  </a:cubicBezTo>
                  <a:cubicBezTo>
                    <a:pt x="777477" y="427462"/>
                    <a:pt x="833415" y="455232"/>
                    <a:pt x="889860" y="482073"/>
                  </a:cubicBezTo>
                  <a:cubicBezTo>
                    <a:pt x="898778" y="485491"/>
                    <a:pt x="905992" y="492286"/>
                    <a:pt x="909941" y="500980"/>
                  </a:cubicBezTo>
                  <a:cubicBezTo>
                    <a:pt x="919390" y="534743"/>
                    <a:pt x="949933" y="543183"/>
                    <a:pt x="973726" y="560064"/>
                  </a:cubicBezTo>
                  <a:cubicBezTo>
                    <a:pt x="995325" y="575173"/>
                    <a:pt x="1020384" y="585893"/>
                    <a:pt x="1033377" y="611636"/>
                  </a:cubicBezTo>
                  <a:cubicBezTo>
                    <a:pt x="1039367" y="623622"/>
                    <a:pt x="1049577" y="627589"/>
                    <a:pt x="1060039" y="614169"/>
                  </a:cubicBezTo>
                  <a:cubicBezTo>
                    <a:pt x="1067717" y="604378"/>
                    <a:pt x="1077504" y="605728"/>
                    <a:pt x="1087291" y="610624"/>
                  </a:cubicBezTo>
                  <a:cubicBezTo>
                    <a:pt x="1093281" y="613493"/>
                    <a:pt x="1099187" y="616954"/>
                    <a:pt x="1104925" y="620415"/>
                  </a:cubicBezTo>
                  <a:cubicBezTo>
                    <a:pt x="1133696" y="638140"/>
                    <a:pt x="1163985" y="649028"/>
                    <a:pt x="1198662" y="643964"/>
                  </a:cubicBezTo>
                  <a:cubicBezTo>
                    <a:pt x="1207538" y="641111"/>
                    <a:pt x="1217038" y="645990"/>
                    <a:pt x="1219890" y="654869"/>
                  </a:cubicBezTo>
                  <a:cubicBezTo>
                    <a:pt x="1220514" y="656794"/>
                    <a:pt x="1220784" y="658819"/>
                    <a:pt x="1220683" y="660845"/>
                  </a:cubicBezTo>
                  <a:cubicBezTo>
                    <a:pt x="1224396" y="690810"/>
                    <a:pt x="1230555" y="696296"/>
                    <a:pt x="1260422" y="700516"/>
                  </a:cubicBezTo>
                  <a:cubicBezTo>
                    <a:pt x="1295116" y="703968"/>
                    <a:pt x="1328679" y="714764"/>
                    <a:pt x="1358884" y="732168"/>
                  </a:cubicBezTo>
                  <a:cubicBezTo>
                    <a:pt x="1369178" y="738583"/>
                    <a:pt x="1373143" y="736980"/>
                    <a:pt x="1374831" y="725416"/>
                  </a:cubicBezTo>
                  <a:cubicBezTo>
                    <a:pt x="1375455" y="721415"/>
                    <a:pt x="1377379" y="717735"/>
                    <a:pt x="1380315" y="714950"/>
                  </a:cubicBezTo>
                  <a:cubicBezTo>
                    <a:pt x="1388752" y="707944"/>
                    <a:pt x="1443510" y="715794"/>
                    <a:pt x="1452538" y="720689"/>
                  </a:cubicBezTo>
                  <a:cubicBezTo>
                    <a:pt x="1481730" y="736558"/>
                    <a:pt x="1483671" y="769138"/>
                    <a:pt x="1498014" y="793532"/>
                  </a:cubicBezTo>
                  <a:cubicBezTo>
                    <a:pt x="1518010" y="827294"/>
                    <a:pt x="1540200" y="856077"/>
                    <a:pt x="1577324" y="870679"/>
                  </a:cubicBezTo>
                  <a:cubicBezTo>
                    <a:pt x="1582875" y="873085"/>
                    <a:pt x="1587769" y="876790"/>
                    <a:pt x="1591583" y="881483"/>
                  </a:cubicBezTo>
                  <a:cubicBezTo>
                    <a:pt x="1595295" y="885450"/>
                    <a:pt x="1602298" y="888489"/>
                    <a:pt x="1598501" y="896507"/>
                  </a:cubicBezTo>
                  <a:cubicBezTo>
                    <a:pt x="1594704" y="904526"/>
                    <a:pt x="1589389" y="903597"/>
                    <a:pt x="1583146" y="903513"/>
                  </a:cubicBezTo>
                  <a:cubicBezTo>
                    <a:pt x="1576446" y="904230"/>
                    <a:pt x="1569680" y="904230"/>
                    <a:pt x="1562981" y="903513"/>
                  </a:cubicBezTo>
                  <a:cubicBezTo>
                    <a:pt x="1530413" y="895916"/>
                    <a:pt x="1511767" y="914148"/>
                    <a:pt x="1495989" y="938457"/>
                  </a:cubicBezTo>
                  <a:cubicBezTo>
                    <a:pt x="1487552" y="950780"/>
                    <a:pt x="1494386" y="960740"/>
                    <a:pt x="1515142" y="963779"/>
                  </a:cubicBezTo>
                  <a:cubicBezTo>
                    <a:pt x="1525030" y="964674"/>
                    <a:pt x="1534640" y="967544"/>
                    <a:pt x="1543406" y="972220"/>
                  </a:cubicBezTo>
                  <a:cubicBezTo>
                    <a:pt x="1547625" y="974583"/>
                    <a:pt x="1552687" y="975005"/>
                    <a:pt x="1551337" y="981420"/>
                  </a:cubicBezTo>
                  <a:cubicBezTo>
                    <a:pt x="1550291" y="986256"/>
                    <a:pt x="1545803" y="989557"/>
                    <a:pt x="1540875" y="989101"/>
                  </a:cubicBezTo>
                  <a:cubicBezTo>
                    <a:pt x="1528810" y="989607"/>
                    <a:pt x="1512357" y="987835"/>
                    <a:pt x="1513454" y="1004463"/>
                  </a:cubicBezTo>
                  <a:cubicBezTo>
                    <a:pt x="1514382" y="1019234"/>
                    <a:pt x="1512526" y="1035777"/>
                    <a:pt x="1532354" y="1047088"/>
                  </a:cubicBezTo>
                  <a:cubicBezTo>
                    <a:pt x="1563993" y="1065151"/>
                    <a:pt x="1595717" y="1083383"/>
                    <a:pt x="1626935" y="1102374"/>
                  </a:cubicBezTo>
                  <a:cubicBezTo>
                    <a:pt x="1631069" y="1104906"/>
                    <a:pt x="1640097" y="1107016"/>
                    <a:pt x="1634359" y="1115626"/>
                  </a:cubicBezTo>
                  <a:cubicBezTo>
                    <a:pt x="1631145" y="1122100"/>
                    <a:pt x="1623340" y="1124809"/>
                    <a:pt x="1616810" y="1121703"/>
                  </a:cubicBezTo>
                  <a:cubicBezTo>
                    <a:pt x="1590148" y="1108114"/>
                    <a:pt x="1565680" y="1113262"/>
                    <a:pt x="1542056" y="1129300"/>
                  </a:cubicBezTo>
                  <a:cubicBezTo>
                    <a:pt x="1538285" y="1132093"/>
                    <a:pt x="1534066" y="1134204"/>
                    <a:pt x="1529569" y="1135546"/>
                  </a:cubicBezTo>
                  <a:cubicBezTo>
                    <a:pt x="1502401" y="1141370"/>
                    <a:pt x="1490505" y="1160867"/>
                    <a:pt x="1483333" y="1185176"/>
                  </a:cubicBezTo>
                  <a:cubicBezTo>
                    <a:pt x="1478355" y="1202058"/>
                    <a:pt x="1468146" y="1212524"/>
                    <a:pt x="1448488" y="1208219"/>
                  </a:cubicBezTo>
                  <a:cubicBezTo>
                    <a:pt x="1423176" y="1202564"/>
                    <a:pt x="1406892" y="1219108"/>
                    <a:pt x="1391199" y="1234470"/>
                  </a:cubicBezTo>
                  <a:cubicBezTo>
                    <a:pt x="1379387" y="1246033"/>
                    <a:pt x="1361416" y="1254221"/>
                    <a:pt x="1365887" y="1276673"/>
                  </a:cubicBezTo>
                  <a:cubicBezTo>
                    <a:pt x="1369094" y="1292879"/>
                    <a:pt x="1361753" y="1310435"/>
                    <a:pt x="1371709" y="1326050"/>
                  </a:cubicBezTo>
                  <a:cubicBezTo>
                    <a:pt x="1375362" y="1334128"/>
                    <a:pt x="1376172" y="1343202"/>
                    <a:pt x="1373987" y="1351794"/>
                  </a:cubicBezTo>
                  <a:cubicBezTo>
                    <a:pt x="1371709" y="1371883"/>
                    <a:pt x="1379471" y="1383362"/>
                    <a:pt x="1399299" y="1387414"/>
                  </a:cubicBezTo>
                  <a:cubicBezTo>
                    <a:pt x="1404606" y="1388477"/>
                    <a:pt x="1409407" y="1391271"/>
                    <a:pt x="1412967" y="1395348"/>
                  </a:cubicBezTo>
                  <a:cubicBezTo>
                    <a:pt x="1420476" y="1404548"/>
                    <a:pt x="1424779" y="1414592"/>
                    <a:pt x="1408158" y="1419404"/>
                  </a:cubicBezTo>
                  <a:cubicBezTo>
                    <a:pt x="1390566" y="1422906"/>
                    <a:pt x="1379142" y="1440015"/>
                    <a:pt x="1382644" y="1457622"/>
                  </a:cubicBezTo>
                  <a:cubicBezTo>
                    <a:pt x="1382703" y="1457935"/>
                    <a:pt x="1382770" y="1458256"/>
                    <a:pt x="1382846" y="1458568"/>
                  </a:cubicBezTo>
                  <a:cubicBezTo>
                    <a:pt x="1386137" y="1484987"/>
                    <a:pt x="1378037" y="1509971"/>
                    <a:pt x="1374409" y="1535462"/>
                  </a:cubicBezTo>
                  <a:cubicBezTo>
                    <a:pt x="1374409" y="1537994"/>
                    <a:pt x="1373396" y="1541877"/>
                    <a:pt x="1371709" y="1542637"/>
                  </a:cubicBezTo>
                  <a:cubicBezTo>
                    <a:pt x="1349013" y="1553103"/>
                    <a:pt x="1333151" y="1574120"/>
                    <a:pt x="1309696" y="1583236"/>
                  </a:cubicBezTo>
                  <a:cubicBezTo>
                    <a:pt x="1296787" y="1588216"/>
                    <a:pt x="1285987" y="1582139"/>
                    <a:pt x="1276453" y="1574289"/>
                  </a:cubicBezTo>
                  <a:cubicBezTo>
                    <a:pt x="1269805" y="1568549"/>
                    <a:pt x="1263569" y="1562345"/>
                    <a:pt x="1257807" y="1555719"/>
                  </a:cubicBezTo>
                  <a:cubicBezTo>
                    <a:pt x="1249370" y="1546350"/>
                    <a:pt x="1226252" y="1536137"/>
                    <a:pt x="1259072" y="1528287"/>
                  </a:cubicBezTo>
                  <a:cubicBezTo>
                    <a:pt x="1263485" y="1526785"/>
                    <a:pt x="1265848" y="1521999"/>
                    <a:pt x="1264346" y="1517585"/>
                  </a:cubicBezTo>
                  <a:cubicBezTo>
                    <a:pt x="1264219" y="1517196"/>
                    <a:pt x="1264067" y="1516825"/>
                    <a:pt x="1263882" y="1516471"/>
                  </a:cubicBezTo>
                  <a:cubicBezTo>
                    <a:pt x="1259241" y="1503978"/>
                    <a:pt x="1262953" y="1490727"/>
                    <a:pt x="1260338" y="1478488"/>
                  </a:cubicBezTo>
                  <a:cubicBezTo>
                    <a:pt x="1253943" y="1454322"/>
                    <a:pt x="1257849" y="1428587"/>
                    <a:pt x="1271138" y="1407418"/>
                  </a:cubicBezTo>
                  <a:cubicBezTo>
                    <a:pt x="1277044" y="1398049"/>
                    <a:pt x="1275356" y="1385810"/>
                    <a:pt x="1257891" y="1386654"/>
                  </a:cubicBezTo>
                  <a:cubicBezTo>
                    <a:pt x="1247269" y="1387127"/>
                    <a:pt x="1236697" y="1384983"/>
                    <a:pt x="1227095" y="1380408"/>
                  </a:cubicBezTo>
                  <a:cubicBezTo>
                    <a:pt x="1216389" y="1375622"/>
                    <a:pt x="1204188" y="1375436"/>
                    <a:pt x="1193347" y="1379901"/>
                  </a:cubicBezTo>
                  <a:cubicBezTo>
                    <a:pt x="1160020" y="1397796"/>
                    <a:pt x="1136227" y="1381505"/>
                    <a:pt x="1112265" y="1361754"/>
                  </a:cubicBezTo>
                  <a:cubicBezTo>
                    <a:pt x="1077673" y="1333140"/>
                    <a:pt x="1040633" y="1307734"/>
                    <a:pt x="1007053" y="1277770"/>
                  </a:cubicBezTo>
                  <a:cubicBezTo>
                    <a:pt x="984863" y="1258019"/>
                    <a:pt x="954236" y="1262155"/>
                    <a:pt x="933987" y="1284269"/>
                  </a:cubicBezTo>
                  <a:cubicBezTo>
                    <a:pt x="923635" y="1293883"/>
                    <a:pt x="914126" y="1304358"/>
                    <a:pt x="905554" y="1315584"/>
                  </a:cubicBezTo>
                  <a:cubicBezTo>
                    <a:pt x="892138" y="1336432"/>
                    <a:pt x="872564" y="1335672"/>
                    <a:pt x="852399" y="1333816"/>
                  </a:cubicBezTo>
                  <a:cubicBezTo>
                    <a:pt x="837887" y="1332465"/>
                    <a:pt x="831559" y="1322083"/>
                    <a:pt x="838815" y="1310182"/>
                  </a:cubicBezTo>
                  <a:cubicBezTo>
                    <a:pt x="850627" y="1290684"/>
                    <a:pt x="840418" y="1273803"/>
                    <a:pt x="833668" y="1257006"/>
                  </a:cubicBezTo>
                  <a:cubicBezTo>
                    <a:pt x="830884" y="1250085"/>
                    <a:pt x="824303" y="1254389"/>
                    <a:pt x="818566" y="1257934"/>
                  </a:cubicBezTo>
                  <a:cubicBezTo>
                    <a:pt x="797304" y="1271271"/>
                    <a:pt x="775874" y="1284354"/>
                    <a:pt x="753684" y="1296170"/>
                  </a:cubicBezTo>
                  <a:cubicBezTo>
                    <a:pt x="743821" y="1302231"/>
                    <a:pt x="731131" y="1300990"/>
                    <a:pt x="722635" y="1293132"/>
                  </a:cubicBezTo>
                  <a:cubicBezTo>
                    <a:pt x="712510" y="1286126"/>
                    <a:pt x="722044" y="1279796"/>
                    <a:pt x="724575" y="1272706"/>
                  </a:cubicBezTo>
                  <a:cubicBezTo>
                    <a:pt x="729182" y="1263970"/>
                    <a:pt x="727115" y="1253199"/>
                    <a:pt x="719597" y="1246793"/>
                  </a:cubicBezTo>
                  <a:cubicBezTo>
                    <a:pt x="717513" y="1245046"/>
                    <a:pt x="715666" y="1243028"/>
                    <a:pt x="714113" y="1240800"/>
                  </a:cubicBezTo>
                  <a:cubicBezTo>
                    <a:pt x="707532" y="1231515"/>
                    <a:pt x="706520" y="1217588"/>
                    <a:pt x="690742" y="1216238"/>
                  </a:cubicBezTo>
                  <a:cubicBezTo>
                    <a:pt x="673868" y="1214803"/>
                    <a:pt x="660621" y="1223075"/>
                    <a:pt x="646616" y="1231262"/>
                  </a:cubicBezTo>
                  <a:cubicBezTo>
                    <a:pt x="621810" y="1245780"/>
                    <a:pt x="595992" y="1259369"/>
                    <a:pt x="570681" y="1271861"/>
                  </a:cubicBezTo>
                  <a:cubicBezTo>
                    <a:pt x="542079" y="1285620"/>
                    <a:pt x="518454" y="1270511"/>
                    <a:pt x="496349" y="1254980"/>
                  </a:cubicBezTo>
                  <a:cubicBezTo>
                    <a:pt x="490257" y="1249080"/>
                    <a:pt x="480538" y="1249241"/>
                    <a:pt x="474632" y="1255335"/>
                  </a:cubicBezTo>
                  <a:cubicBezTo>
                    <a:pt x="474353" y="1255630"/>
                    <a:pt x="474083" y="1255934"/>
                    <a:pt x="473822" y="1256246"/>
                  </a:cubicBezTo>
                  <a:cubicBezTo>
                    <a:pt x="453749" y="1273364"/>
                    <a:pt x="423603" y="1270958"/>
                    <a:pt x="406501" y="1250870"/>
                  </a:cubicBezTo>
                  <a:cubicBezTo>
                    <a:pt x="402755" y="1246472"/>
                    <a:pt x="399836" y="1241433"/>
                    <a:pt x="397887" y="1235989"/>
                  </a:cubicBezTo>
                  <a:cubicBezTo>
                    <a:pt x="393921" y="1226113"/>
                    <a:pt x="390800" y="1215816"/>
                    <a:pt x="386159" y="1206193"/>
                  </a:cubicBezTo>
                  <a:cubicBezTo>
                    <a:pt x="374600" y="1181716"/>
                    <a:pt x="369960" y="1179268"/>
                    <a:pt x="349289" y="1194714"/>
                  </a:cubicBezTo>
                  <a:cubicBezTo>
                    <a:pt x="332583" y="1206869"/>
                    <a:pt x="315143" y="1217977"/>
                    <a:pt x="297062" y="1227970"/>
                  </a:cubicBezTo>
                  <a:cubicBezTo>
                    <a:pt x="284575" y="1234976"/>
                    <a:pt x="282634" y="1245358"/>
                    <a:pt x="293772" y="1255740"/>
                  </a:cubicBezTo>
                  <a:cubicBezTo>
                    <a:pt x="302487" y="1264299"/>
                    <a:pt x="307077" y="1276209"/>
                    <a:pt x="306343" y="1288405"/>
                  </a:cubicBezTo>
                  <a:cubicBezTo>
                    <a:pt x="306343" y="1303767"/>
                    <a:pt x="309296" y="1319720"/>
                    <a:pt x="322458" y="1330608"/>
                  </a:cubicBezTo>
                  <a:cubicBezTo>
                    <a:pt x="341948" y="1346139"/>
                    <a:pt x="339333" y="1367578"/>
                    <a:pt x="338067" y="1388173"/>
                  </a:cubicBezTo>
                  <a:cubicBezTo>
                    <a:pt x="336970" y="1406743"/>
                    <a:pt x="340092" y="1421345"/>
                    <a:pt x="360004" y="1428266"/>
                  </a:cubicBezTo>
                  <a:cubicBezTo>
                    <a:pt x="365851" y="1431533"/>
                    <a:pt x="371343" y="1435407"/>
                    <a:pt x="376372" y="1439830"/>
                  </a:cubicBezTo>
                  <a:cubicBezTo>
                    <a:pt x="384632" y="1444928"/>
                    <a:pt x="388867" y="1454609"/>
                    <a:pt x="387003" y="1464139"/>
                  </a:cubicBezTo>
                  <a:cubicBezTo>
                    <a:pt x="386159" y="1475196"/>
                    <a:pt x="377216" y="1475702"/>
                    <a:pt x="370129" y="1478319"/>
                  </a:cubicBezTo>
                  <a:cubicBezTo>
                    <a:pt x="363041" y="1480935"/>
                    <a:pt x="354688" y="1482961"/>
                    <a:pt x="347264" y="1485916"/>
                  </a:cubicBezTo>
                  <a:cubicBezTo>
                    <a:pt x="339839" y="1488870"/>
                    <a:pt x="331233" y="1490051"/>
                    <a:pt x="327183" y="1482539"/>
                  </a:cubicBezTo>
                  <a:cubicBezTo>
                    <a:pt x="315708" y="1461607"/>
                    <a:pt x="301365" y="1470047"/>
                    <a:pt x="286684" y="1476969"/>
                  </a:cubicBezTo>
                  <a:cubicBezTo>
                    <a:pt x="266266" y="1486506"/>
                    <a:pt x="260613" y="1483468"/>
                    <a:pt x="238761" y="1453926"/>
                  </a:cubicBezTo>
                  <a:cubicBezTo>
                    <a:pt x="227962" y="1439323"/>
                    <a:pt x="238002" y="1430376"/>
                    <a:pt x="246692" y="1421007"/>
                  </a:cubicBezTo>
                  <a:cubicBezTo>
                    <a:pt x="265254" y="1400581"/>
                    <a:pt x="265423" y="1393153"/>
                    <a:pt x="247451" y="1370870"/>
                  </a:cubicBezTo>
                  <a:cubicBezTo>
                    <a:pt x="229480" y="1348587"/>
                    <a:pt x="232180" y="1333562"/>
                    <a:pt x="254876" y="1317441"/>
                  </a:cubicBezTo>
                  <a:cubicBezTo>
                    <a:pt x="261440" y="1312740"/>
                    <a:pt x="267515" y="1307396"/>
                    <a:pt x="273016" y="1301488"/>
                  </a:cubicBezTo>
                  <a:cubicBezTo>
                    <a:pt x="295037" y="1278614"/>
                    <a:pt x="294869" y="1278023"/>
                    <a:pt x="268038" y="1260298"/>
                  </a:cubicBezTo>
                  <a:cubicBezTo>
                    <a:pt x="248126" y="1247131"/>
                    <a:pt x="251164" y="1220458"/>
                    <a:pt x="272341" y="1201214"/>
                  </a:cubicBezTo>
                  <a:cubicBezTo>
                    <a:pt x="288929" y="1184687"/>
                    <a:pt x="311541" y="1175630"/>
                    <a:pt x="334945" y="1176145"/>
                  </a:cubicBezTo>
                  <a:cubicBezTo>
                    <a:pt x="369200" y="1178677"/>
                    <a:pt x="378903" y="1157575"/>
                    <a:pt x="387846" y="1135461"/>
                  </a:cubicBezTo>
                  <a:cubicBezTo>
                    <a:pt x="396284" y="1114950"/>
                    <a:pt x="406999" y="1095875"/>
                    <a:pt x="415858" y="1075786"/>
                  </a:cubicBezTo>
                  <a:cubicBezTo>
                    <a:pt x="420161" y="1065995"/>
                    <a:pt x="424295" y="1058905"/>
                    <a:pt x="417124" y="1048270"/>
                  </a:cubicBezTo>
                  <a:cubicBezTo>
                    <a:pt x="411555" y="1039829"/>
                    <a:pt x="413917" y="1032232"/>
                    <a:pt x="426067" y="1032317"/>
                  </a:cubicBezTo>
                  <a:cubicBezTo>
                    <a:pt x="443448" y="1032317"/>
                    <a:pt x="446063" y="1021935"/>
                    <a:pt x="447329" y="1006995"/>
                  </a:cubicBezTo>
                  <a:cubicBezTo>
                    <a:pt x="450704" y="969941"/>
                    <a:pt x="442013" y="938204"/>
                    <a:pt x="413074" y="912967"/>
                  </a:cubicBezTo>
                  <a:cubicBezTo>
                    <a:pt x="407058" y="906771"/>
                    <a:pt x="401869" y="899816"/>
                    <a:pt x="397634" y="892287"/>
                  </a:cubicBezTo>
                  <a:cubicBezTo>
                    <a:pt x="375360" y="859031"/>
                    <a:pt x="340851" y="853798"/>
                    <a:pt x="305499" y="855064"/>
                  </a:cubicBezTo>
                  <a:cubicBezTo>
                    <a:pt x="276138" y="856077"/>
                    <a:pt x="253695" y="843669"/>
                    <a:pt x="232855" y="826281"/>
                  </a:cubicBezTo>
                  <a:cubicBezTo>
                    <a:pt x="212015" y="808894"/>
                    <a:pt x="205856" y="807374"/>
                    <a:pt x="185185" y="827970"/>
                  </a:cubicBezTo>
                  <a:cubicBezTo>
                    <a:pt x="182232" y="830924"/>
                    <a:pt x="179869" y="833878"/>
                    <a:pt x="175313" y="834131"/>
                  </a:cubicBezTo>
                  <a:cubicBezTo>
                    <a:pt x="154980" y="835397"/>
                    <a:pt x="134055" y="830839"/>
                    <a:pt x="112541" y="84645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7A0995DD-9F99-D844-BDB2-416C54B0130F}"/>
                </a:ext>
              </a:extLst>
            </p:cNvPr>
            <p:cNvSpPr/>
            <p:nvPr/>
          </p:nvSpPr>
          <p:spPr>
            <a:xfrm>
              <a:off x="7763176" y="5165266"/>
              <a:ext cx="1052759" cy="1677004"/>
            </a:xfrm>
            <a:custGeom>
              <a:avLst/>
              <a:gdLst>
                <a:gd name="connsiteX0" fmla="*/ 593329 w 1045414"/>
                <a:gd name="connsiteY0" fmla="*/ 852720 h 1665304"/>
                <a:gd name="connsiteX1" fmla="*/ 626656 w 1045414"/>
                <a:gd name="connsiteY1" fmla="*/ 871543 h 1665304"/>
                <a:gd name="connsiteX2" fmla="*/ 627331 w 1045414"/>
                <a:gd name="connsiteY2" fmla="*/ 880490 h 1665304"/>
                <a:gd name="connsiteX3" fmla="*/ 598392 w 1045414"/>
                <a:gd name="connsiteY3" fmla="*/ 930205 h 1665304"/>
                <a:gd name="connsiteX4" fmla="*/ 610879 w 1045414"/>
                <a:gd name="connsiteY4" fmla="*/ 955104 h 1665304"/>
                <a:gd name="connsiteX5" fmla="*/ 628934 w 1045414"/>
                <a:gd name="connsiteY5" fmla="*/ 955949 h 1665304"/>
                <a:gd name="connsiteX6" fmla="*/ 642772 w 1045414"/>
                <a:gd name="connsiteY6" fmla="*/ 976797 h 1665304"/>
                <a:gd name="connsiteX7" fmla="*/ 662262 w 1045414"/>
                <a:gd name="connsiteY7" fmla="*/ 1012838 h 1665304"/>
                <a:gd name="connsiteX8" fmla="*/ 679136 w 1045414"/>
                <a:gd name="connsiteY8" fmla="*/ 1019591 h 1665304"/>
                <a:gd name="connsiteX9" fmla="*/ 718453 w 1045414"/>
                <a:gd name="connsiteY9" fmla="*/ 1016552 h 1665304"/>
                <a:gd name="connsiteX10" fmla="*/ 756083 w 1045414"/>
                <a:gd name="connsiteY10" fmla="*/ 1016552 h 1665304"/>
                <a:gd name="connsiteX11" fmla="*/ 759964 w 1045414"/>
                <a:gd name="connsiteY11" fmla="*/ 1059262 h 1665304"/>
                <a:gd name="connsiteX12" fmla="*/ 744018 w 1045414"/>
                <a:gd name="connsiteY12" fmla="*/ 1065508 h 1665304"/>
                <a:gd name="connsiteX13" fmla="*/ 715838 w 1045414"/>
                <a:gd name="connsiteY13" fmla="*/ 1066352 h 1665304"/>
                <a:gd name="connsiteX14" fmla="*/ 691117 w 1045414"/>
                <a:gd name="connsiteY14" fmla="*/ 1054029 h 1665304"/>
                <a:gd name="connsiteX15" fmla="*/ 653993 w 1045414"/>
                <a:gd name="connsiteY15" fmla="*/ 1038667 h 1665304"/>
                <a:gd name="connsiteX16" fmla="*/ 632900 w 1045414"/>
                <a:gd name="connsiteY16" fmla="*/ 1069559 h 1665304"/>
                <a:gd name="connsiteX17" fmla="*/ 649774 w 1045414"/>
                <a:gd name="connsiteY17" fmla="*/ 1125520 h 1665304"/>
                <a:gd name="connsiteX18" fmla="*/ 649184 w 1045414"/>
                <a:gd name="connsiteY18" fmla="*/ 1142402 h 1665304"/>
                <a:gd name="connsiteX19" fmla="*/ 648087 w 1045414"/>
                <a:gd name="connsiteY19" fmla="*/ 1159283 h 1665304"/>
                <a:gd name="connsiteX20" fmla="*/ 692804 w 1045414"/>
                <a:gd name="connsiteY20" fmla="*/ 1173379 h 1665304"/>
                <a:gd name="connsiteX21" fmla="*/ 709088 w 1045414"/>
                <a:gd name="connsiteY21" fmla="*/ 1161562 h 1665304"/>
                <a:gd name="connsiteX22" fmla="*/ 749080 w 1045414"/>
                <a:gd name="connsiteY22" fmla="*/ 1142318 h 1665304"/>
                <a:gd name="connsiteX23" fmla="*/ 762580 w 1045414"/>
                <a:gd name="connsiteY23" fmla="*/ 1164516 h 1665304"/>
                <a:gd name="connsiteX24" fmla="*/ 761567 w 1045414"/>
                <a:gd name="connsiteY24" fmla="*/ 1180807 h 1665304"/>
                <a:gd name="connsiteX25" fmla="*/ 778442 w 1045414"/>
                <a:gd name="connsiteY25" fmla="*/ 1179372 h 1665304"/>
                <a:gd name="connsiteX26" fmla="*/ 823665 w 1045414"/>
                <a:gd name="connsiteY26" fmla="*/ 1167302 h 1665304"/>
                <a:gd name="connsiteX27" fmla="*/ 892935 w 1045414"/>
                <a:gd name="connsiteY27" fmla="*/ 1142486 h 1665304"/>
                <a:gd name="connsiteX28" fmla="*/ 916559 w 1045414"/>
                <a:gd name="connsiteY28" fmla="*/ 1136240 h 1665304"/>
                <a:gd name="connsiteX29" fmla="*/ 914956 w 1045414"/>
                <a:gd name="connsiteY29" fmla="*/ 1161562 h 1665304"/>
                <a:gd name="connsiteX30" fmla="*/ 930311 w 1045414"/>
                <a:gd name="connsiteY30" fmla="*/ 1191780 h 1665304"/>
                <a:gd name="connsiteX31" fmla="*/ 984985 w 1045414"/>
                <a:gd name="connsiteY31" fmla="*/ 1210686 h 1665304"/>
                <a:gd name="connsiteX32" fmla="*/ 1001859 w 1045414"/>
                <a:gd name="connsiteY32" fmla="*/ 1244449 h 1665304"/>
                <a:gd name="connsiteX33" fmla="*/ 1037548 w 1045414"/>
                <a:gd name="connsiteY33" fmla="*/ 1283529 h 1665304"/>
                <a:gd name="connsiteX34" fmla="*/ 1044720 w 1045414"/>
                <a:gd name="connsiteY34" fmla="*/ 1297372 h 1665304"/>
                <a:gd name="connsiteX35" fmla="*/ 1012068 w 1045414"/>
                <a:gd name="connsiteY35" fmla="*/ 1353080 h 1665304"/>
                <a:gd name="connsiteX36" fmla="*/ 976716 w 1045414"/>
                <a:gd name="connsiteY36" fmla="*/ 1388446 h 1665304"/>
                <a:gd name="connsiteX37" fmla="*/ 948030 w 1045414"/>
                <a:gd name="connsiteY37" fmla="*/ 1390505 h 1665304"/>
                <a:gd name="connsiteX38" fmla="*/ 947439 w 1045414"/>
                <a:gd name="connsiteY38" fmla="*/ 1389965 h 1665304"/>
                <a:gd name="connsiteX39" fmla="*/ 901878 w 1045414"/>
                <a:gd name="connsiteY39" fmla="*/ 1364643 h 1665304"/>
                <a:gd name="connsiteX40" fmla="*/ 857751 w 1045414"/>
                <a:gd name="connsiteY40" fmla="*/ 1369539 h 1665304"/>
                <a:gd name="connsiteX41" fmla="*/ 835140 w 1045414"/>
                <a:gd name="connsiteY41" fmla="*/ 1399756 h 1665304"/>
                <a:gd name="connsiteX42" fmla="*/ 825378 w 1045414"/>
                <a:gd name="connsiteY42" fmla="*/ 1416857 h 1665304"/>
                <a:gd name="connsiteX43" fmla="*/ 822737 w 1045414"/>
                <a:gd name="connsiteY43" fmla="*/ 1417313 h 1665304"/>
                <a:gd name="connsiteX44" fmla="*/ 792616 w 1045414"/>
                <a:gd name="connsiteY44" fmla="*/ 1445589 h 1665304"/>
                <a:gd name="connsiteX45" fmla="*/ 797932 w 1045414"/>
                <a:gd name="connsiteY45" fmla="*/ 1487117 h 1665304"/>
                <a:gd name="connsiteX46" fmla="*/ 794979 w 1045414"/>
                <a:gd name="connsiteY46" fmla="*/ 1498258 h 1665304"/>
                <a:gd name="connsiteX47" fmla="*/ 772451 w 1045414"/>
                <a:gd name="connsiteY47" fmla="*/ 1521470 h 1665304"/>
                <a:gd name="connsiteX48" fmla="*/ 776839 w 1045414"/>
                <a:gd name="connsiteY48" fmla="*/ 1549577 h 1665304"/>
                <a:gd name="connsiteX49" fmla="*/ 829149 w 1045414"/>
                <a:gd name="connsiteY49" fmla="*/ 1561816 h 1665304"/>
                <a:gd name="connsiteX50" fmla="*/ 843408 w 1045414"/>
                <a:gd name="connsiteY50" fmla="*/ 1577009 h 1665304"/>
                <a:gd name="connsiteX51" fmla="*/ 832609 w 1045414"/>
                <a:gd name="connsiteY51" fmla="*/ 1603175 h 1665304"/>
                <a:gd name="connsiteX52" fmla="*/ 748237 w 1045414"/>
                <a:gd name="connsiteY52" fmla="*/ 1642424 h 1665304"/>
                <a:gd name="connsiteX53" fmla="*/ 673230 w 1045414"/>
                <a:gd name="connsiteY53" fmla="*/ 1627653 h 1665304"/>
                <a:gd name="connsiteX54" fmla="*/ 647918 w 1045414"/>
                <a:gd name="connsiteY54" fmla="*/ 1628581 h 1665304"/>
                <a:gd name="connsiteX55" fmla="*/ 615941 w 1045414"/>
                <a:gd name="connsiteY55" fmla="*/ 1659980 h 1665304"/>
                <a:gd name="connsiteX56" fmla="*/ 604045 w 1045414"/>
                <a:gd name="connsiteY56" fmla="*/ 1665298 h 1665304"/>
                <a:gd name="connsiteX57" fmla="*/ 553421 w 1045414"/>
                <a:gd name="connsiteY57" fmla="*/ 1665298 h 1665304"/>
                <a:gd name="connsiteX58" fmla="*/ 542538 w 1045414"/>
                <a:gd name="connsiteY58" fmla="*/ 1661247 h 1665304"/>
                <a:gd name="connsiteX59" fmla="*/ 449728 w 1045414"/>
                <a:gd name="connsiteY59" fmla="*/ 1597014 h 1665304"/>
                <a:gd name="connsiteX60" fmla="*/ 353797 w 1045414"/>
                <a:gd name="connsiteY60" fmla="*/ 1543500 h 1665304"/>
                <a:gd name="connsiteX61" fmla="*/ 308996 w 1045414"/>
                <a:gd name="connsiteY61" fmla="*/ 1497667 h 1665304"/>
                <a:gd name="connsiteX62" fmla="*/ 216186 w 1045414"/>
                <a:gd name="connsiteY62" fmla="*/ 1408534 h 1665304"/>
                <a:gd name="connsiteX63" fmla="*/ 176700 w 1045414"/>
                <a:gd name="connsiteY63" fmla="*/ 1393848 h 1665304"/>
                <a:gd name="connsiteX64" fmla="*/ 147929 w 1045414"/>
                <a:gd name="connsiteY64" fmla="*/ 1376967 h 1665304"/>
                <a:gd name="connsiteX65" fmla="*/ 116965 w 1045414"/>
                <a:gd name="connsiteY65" fmla="*/ 1282432 h 1665304"/>
                <a:gd name="connsiteX66" fmla="*/ 118146 w 1045414"/>
                <a:gd name="connsiteY66" fmla="*/ 1231113 h 1665304"/>
                <a:gd name="connsiteX67" fmla="*/ 116880 w 1045414"/>
                <a:gd name="connsiteY67" fmla="*/ 1219465 h 1665304"/>
                <a:gd name="connsiteX68" fmla="*/ 102453 w 1045414"/>
                <a:gd name="connsiteY68" fmla="*/ 1151940 h 1665304"/>
                <a:gd name="connsiteX69" fmla="*/ 82963 w 1045414"/>
                <a:gd name="connsiteY69" fmla="*/ 1091674 h 1665304"/>
                <a:gd name="connsiteX70" fmla="*/ 50648 w 1045414"/>
                <a:gd name="connsiteY70" fmla="*/ 997898 h 1665304"/>
                <a:gd name="connsiteX71" fmla="*/ 28965 w 1045414"/>
                <a:gd name="connsiteY71" fmla="*/ 926913 h 1665304"/>
                <a:gd name="connsiteX72" fmla="*/ 25505 w 1045414"/>
                <a:gd name="connsiteY72" fmla="*/ 903617 h 1665304"/>
                <a:gd name="connsiteX73" fmla="*/ 11162 w 1045414"/>
                <a:gd name="connsiteY73" fmla="*/ 879730 h 1665304"/>
                <a:gd name="connsiteX74" fmla="*/ 6690 w 1045414"/>
                <a:gd name="connsiteY74" fmla="*/ 853142 h 1665304"/>
                <a:gd name="connsiteX75" fmla="*/ 39849 w 1045414"/>
                <a:gd name="connsiteY75" fmla="*/ 715644 h 1665304"/>
                <a:gd name="connsiteX76" fmla="*/ 50311 w 1045414"/>
                <a:gd name="connsiteY76" fmla="*/ 590132 h 1665304"/>
                <a:gd name="connsiteX77" fmla="*/ 78491 w 1045414"/>
                <a:gd name="connsiteY77" fmla="*/ 542105 h 1665304"/>
                <a:gd name="connsiteX78" fmla="*/ 84988 w 1045414"/>
                <a:gd name="connsiteY78" fmla="*/ 495935 h 1665304"/>
                <a:gd name="connsiteX79" fmla="*/ 69801 w 1045414"/>
                <a:gd name="connsiteY79" fmla="*/ 490111 h 1665304"/>
                <a:gd name="connsiteX80" fmla="*/ 43730 w 1045414"/>
                <a:gd name="connsiteY80" fmla="*/ 481164 h 1665304"/>
                <a:gd name="connsiteX81" fmla="*/ 43730 w 1045414"/>
                <a:gd name="connsiteY81" fmla="*/ 438201 h 1665304"/>
                <a:gd name="connsiteX82" fmla="*/ 83722 w 1045414"/>
                <a:gd name="connsiteY82" fmla="*/ 425034 h 1665304"/>
                <a:gd name="connsiteX83" fmla="*/ 178303 w 1045414"/>
                <a:gd name="connsiteY83" fmla="*/ 377260 h 1665304"/>
                <a:gd name="connsiteX84" fmla="*/ 223527 w 1045414"/>
                <a:gd name="connsiteY84" fmla="*/ 349322 h 1665304"/>
                <a:gd name="connsiteX85" fmla="*/ 234056 w 1045414"/>
                <a:gd name="connsiteY85" fmla="*/ 352833 h 1665304"/>
                <a:gd name="connsiteX86" fmla="*/ 234748 w 1045414"/>
                <a:gd name="connsiteY86" fmla="*/ 354892 h 1665304"/>
                <a:gd name="connsiteX87" fmla="*/ 257697 w 1045414"/>
                <a:gd name="connsiteY87" fmla="*/ 366118 h 1665304"/>
                <a:gd name="connsiteX88" fmla="*/ 318277 w 1045414"/>
                <a:gd name="connsiteY88" fmla="*/ 364261 h 1665304"/>
                <a:gd name="connsiteX89" fmla="*/ 368900 w 1045414"/>
                <a:gd name="connsiteY89" fmla="*/ 354555 h 1665304"/>
                <a:gd name="connsiteX90" fmla="*/ 380543 w 1045414"/>
                <a:gd name="connsiteY90" fmla="*/ 341978 h 1665304"/>
                <a:gd name="connsiteX91" fmla="*/ 397417 w 1045414"/>
                <a:gd name="connsiteY91" fmla="*/ 270993 h 1665304"/>
                <a:gd name="connsiteX92" fmla="*/ 391090 w 1045414"/>
                <a:gd name="connsiteY92" fmla="*/ 253352 h 1665304"/>
                <a:gd name="connsiteX93" fmla="*/ 377759 w 1045414"/>
                <a:gd name="connsiteY93" fmla="*/ 238412 h 1665304"/>
                <a:gd name="connsiteX94" fmla="*/ 380374 w 1045414"/>
                <a:gd name="connsiteY94" fmla="*/ 228283 h 1665304"/>
                <a:gd name="connsiteX95" fmla="*/ 390499 w 1045414"/>
                <a:gd name="connsiteY95" fmla="*/ 227017 h 1665304"/>
                <a:gd name="connsiteX96" fmla="*/ 393452 w 1045414"/>
                <a:gd name="connsiteY96" fmla="*/ 229802 h 1665304"/>
                <a:gd name="connsiteX97" fmla="*/ 490395 w 1045414"/>
                <a:gd name="connsiteY97" fmla="*/ 263565 h 1665304"/>
                <a:gd name="connsiteX98" fmla="*/ 538994 w 1045414"/>
                <a:gd name="connsiteY98" fmla="*/ 263565 h 1665304"/>
                <a:gd name="connsiteX99" fmla="*/ 551734 w 1045414"/>
                <a:gd name="connsiteY99" fmla="*/ 252170 h 1665304"/>
                <a:gd name="connsiteX100" fmla="*/ 557809 w 1045414"/>
                <a:gd name="connsiteY100" fmla="*/ 223725 h 1665304"/>
                <a:gd name="connsiteX101" fmla="*/ 579746 w 1045414"/>
                <a:gd name="connsiteY101" fmla="*/ 179750 h 1665304"/>
                <a:gd name="connsiteX102" fmla="*/ 605057 w 1045414"/>
                <a:gd name="connsiteY102" fmla="*/ 169114 h 1665304"/>
                <a:gd name="connsiteX103" fmla="*/ 644543 w 1045414"/>
                <a:gd name="connsiteY103" fmla="*/ 153499 h 1665304"/>
                <a:gd name="connsiteX104" fmla="*/ 677364 w 1045414"/>
                <a:gd name="connsiteY104" fmla="*/ 115348 h 1665304"/>
                <a:gd name="connsiteX105" fmla="*/ 690020 w 1045414"/>
                <a:gd name="connsiteY105" fmla="*/ 97622 h 1665304"/>
                <a:gd name="connsiteX106" fmla="*/ 720309 w 1045414"/>
                <a:gd name="connsiteY106" fmla="*/ 60146 h 1665304"/>
                <a:gd name="connsiteX107" fmla="*/ 733134 w 1045414"/>
                <a:gd name="connsiteY107" fmla="*/ 26384 h 1665304"/>
                <a:gd name="connsiteX108" fmla="*/ 780045 w 1045414"/>
                <a:gd name="connsiteY108" fmla="*/ 7223 h 1665304"/>
                <a:gd name="connsiteX109" fmla="*/ 818434 w 1045414"/>
                <a:gd name="connsiteY109" fmla="*/ 24526 h 1665304"/>
                <a:gd name="connsiteX110" fmla="*/ 825184 w 1045414"/>
                <a:gd name="connsiteY110" fmla="*/ 58289 h 1665304"/>
                <a:gd name="connsiteX111" fmla="*/ 818940 w 1045414"/>
                <a:gd name="connsiteY111" fmla="*/ 76690 h 1665304"/>
                <a:gd name="connsiteX112" fmla="*/ 831680 w 1045414"/>
                <a:gd name="connsiteY112" fmla="*/ 107329 h 1665304"/>
                <a:gd name="connsiteX113" fmla="*/ 832440 w 1045414"/>
                <a:gd name="connsiteY113" fmla="*/ 126574 h 1665304"/>
                <a:gd name="connsiteX114" fmla="*/ 811009 w 1045414"/>
                <a:gd name="connsiteY114" fmla="*/ 150545 h 1665304"/>
                <a:gd name="connsiteX115" fmla="*/ 787470 w 1045414"/>
                <a:gd name="connsiteY115" fmla="*/ 208279 h 1665304"/>
                <a:gd name="connsiteX116" fmla="*/ 800294 w 1045414"/>
                <a:gd name="connsiteY116" fmla="*/ 218154 h 1665304"/>
                <a:gd name="connsiteX117" fmla="*/ 828053 w 1045414"/>
                <a:gd name="connsiteY117" fmla="*/ 214694 h 1665304"/>
                <a:gd name="connsiteX118" fmla="*/ 838008 w 1045414"/>
                <a:gd name="connsiteY118" fmla="*/ 219083 h 1665304"/>
                <a:gd name="connsiteX119" fmla="*/ 830921 w 1045414"/>
                <a:gd name="connsiteY119" fmla="*/ 227524 h 1665304"/>
                <a:gd name="connsiteX120" fmla="*/ 823834 w 1045414"/>
                <a:gd name="connsiteY120" fmla="*/ 231406 h 1665304"/>
                <a:gd name="connsiteX121" fmla="*/ 775658 w 1045414"/>
                <a:gd name="connsiteY121" fmla="*/ 308638 h 1665304"/>
                <a:gd name="connsiteX122" fmla="*/ 779876 w 1045414"/>
                <a:gd name="connsiteY122" fmla="*/ 336154 h 1665304"/>
                <a:gd name="connsiteX123" fmla="*/ 784854 w 1045414"/>
                <a:gd name="connsiteY123" fmla="*/ 397264 h 1665304"/>
                <a:gd name="connsiteX124" fmla="*/ 786879 w 1045414"/>
                <a:gd name="connsiteY124" fmla="*/ 420729 h 1665304"/>
                <a:gd name="connsiteX125" fmla="*/ 782492 w 1045414"/>
                <a:gd name="connsiteY125" fmla="*/ 484878 h 1665304"/>
                <a:gd name="connsiteX126" fmla="*/ 798607 w 1045414"/>
                <a:gd name="connsiteY126" fmla="*/ 510200 h 1665304"/>
                <a:gd name="connsiteX127" fmla="*/ 818940 w 1045414"/>
                <a:gd name="connsiteY127" fmla="*/ 517374 h 1665304"/>
                <a:gd name="connsiteX128" fmla="*/ 805441 w 1045414"/>
                <a:gd name="connsiteY128" fmla="*/ 532821 h 1665304"/>
                <a:gd name="connsiteX129" fmla="*/ 795232 w 1045414"/>
                <a:gd name="connsiteY129" fmla="*/ 558986 h 1665304"/>
                <a:gd name="connsiteX130" fmla="*/ 751527 w 1045414"/>
                <a:gd name="connsiteY130" fmla="*/ 588697 h 1665304"/>
                <a:gd name="connsiteX131" fmla="*/ 713728 w 1045414"/>
                <a:gd name="connsiteY131" fmla="*/ 601696 h 1665304"/>
                <a:gd name="connsiteX132" fmla="*/ 691539 w 1045414"/>
                <a:gd name="connsiteY132" fmla="*/ 637147 h 1665304"/>
                <a:gd name="connsiteX133" fmla="*/ 667239 w 1045414"/>
                <a:gd name="connsiteY133" fmla="*/ 701127 h 1665304"/>
                <a:gd name="connsiteX134" fmla="*/ 658802 w 1045414"/>
                <a:gd name="connsiteY134" fmla="*/ 741472 h 1665304"/>
                <a:gd name="connsiteX135" fmla="*/ 668758 w 1045414"/>
                <a:gd name="connsiteY135" fmla="*/ 763080 h 1665304"/>
                <a:gd name="connsiteX136" fmla="*/ 687404 w 1045414"/>
                <a:gd name="connsiteY136" fmla="*/ 774391 h 1665304"/>
                <a:gd name="connsiteX137" fmla="*/ 710691 w 1045414"/>
                <a:gd name="connsiteY137" fmla="*/ 816594 h 1665304"/>
                <a:gd name="connsiteX138" fmla="*/ 686476 w 1045414"/>
                <a:gd name="connsiteY138" fmla="*/ 832631 h 1665304"/>
                <a:gd name="connsiteX139" fmla="*/ 662683 w 1045414"/>
                <a:gd name="connsiteY139" fmla="*/ 817776 h 1665304"/>
                <a:gd name="connsiteX140" fmla="*/ 631331 w 1045414"/>
                <a:gd name="connsiteY140" fmla="*/ 814729 h 1665304"/>
                <a:gd name="connsiteX141" fmla="*/ 628934 w 1045414"/>
                <a:gd name="connsiteY141" fmla="*/ 817016 h 1665304"/>
                <a:gd name="connsiteX142" fmla="*/ 593329 w 1045414"/>
                <a:gd name="connsiteY142" fmla="*/ 852720 h 166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045414" h="1665304">
                  <a:moveTo>
                    <a:pt x="593329" y="852720"/>
                  </a:moveTo>
                  <a:cubicBezTo>
                    <a:pt x="608685" y="853395"/>
                    <a:pt x="613663" y="868420"/>
                    <a:pt x="626656" y="871543"/>
                  </a:cubicBezTo>
                  <a:cubicBezTo>
                    <a:pt x="632984" y="873062"/>
                    <a:pt x="630284" y="877113"/>
                    <a:pt x="627331" y="880490"/>
                  </a:cubicBezTo>
                  <a:cubicBezTo>
                    <a:pt x="614422" y="895176"/>
                    <a:pt x="608685" y="914252"/>
                    <a:pt x="598392" y="930205"/>
                  </a:cubicBezTo>
                  <a:cubicBezTo>
                    <a:pt x="586917" y="948015"/>
                    <a:pt x="599910" y="950969"/>
                    <a:pt x="610879" y="955104"/>
                  </a:cubicBezTo>
                  <a:cubicBezTo>
                    <a:pt x="616852" y="956033"/>
                    <a:pt x="622902" y="956311"/>
                    <a:pt x="628934" y="955949"/>
                  </a:cubicBezTo>
                  <a:cubicBezTo>
                    <a:pt x="641000" y="957552"/>
                    <a:pt x="652137" y="958059"/>
                    <a:pt x="642772" y="976797"/>
                  </a:cubicBezTo>
                  <a:cubicBezTo>
                    <a:pt x="633406" y="995535"/>
                    <a:pt x="642096" y="1006508"/>
                    <a:pt x="662262" y="1012838"/>
                  </a:cubicBezTo>
                  <a:cubicBezTo>
                    <a:pt x="668066" y="1014602"/>
                    <a:pt x="673711" y="1016864"/>
                    <a:pt x="679136" y="1019591"/>
                  </a:cubicBezTo>
                  <a:cubicBezTo>
                    <a:pt x="691530" y="1027137"/>
                    <a:pt x="707367" y="1025913"/>
                    <a:pt x="718453" y="1016552"/>
                  </a:cubicBezTo>
                  <a:cubicBezTo>
                    <a:pt x="729759" y="1008112"/>
                    <a:pt x="743765" y="1002203"/>
                    <a:pt x="756083" y="1016552"/>
                  </a:cubicBezTo>
                  <a:cubicBezTo>
                    <a:pt x="774392" y="1037991"/>
                    <a:pt x="774476" y="1043056"/>
                    <a:pt x="759964" y="1059262"/>
                  </a:cubicBezTo>
                  <a:cubicBezTo>
                    <a:pt x="755940" y="1063761"/>
                    <a:pt x="750025" y="1066082"/>
                    <a:pt x="744018" y="1065508"/>
                  </a:cubicBezTo>
                  <a:cubicBezTo>
                    <a:pt x="734627" y="1064596"/>
                    <a:pt x="725161" y="1064883"/>
                    <a:pt x="715838" y="1066352"/>
                  </a:cubicBezTo>
                  <a:cubicBezTo>
                    <a:pt x="702676" y="1070066"/>
                    <a:pt x="695504" y="1066352"/>
                    <a:pt x="691117" y="1054029"/>
                  </a:cubicBezTo>
                  <a:cubicBezTo>
                    <a:pt x="684620" y="1035206"/>
                    <a:pt x="670446" y="1035122"/>
                    <a:pt x="653993" y="1038667"/>
                  </a:cubicBezTo>
                  <a:cubicBezTo>
                    <a:pt x="637540" y="1042212"/>
                    <a:pt x="631634" y="1052847"/>
                    <a:pt x="632900" y="1069559"/>
                  </a:cubicBezTo>
                  <a:cubicBezTo>
                    <a:pt x="634334" y="1089648"/>
                    <a:pt x="628006" y="1111762"/>
                    <a:pt x="649774" y="1125520"/>
                  </a:cubicBezTo>
                  <a:cubicBezTo>
                    <a:pt x="656018" y="1129488"/>
                    <a:pt x="651884" y="1136494"/>
                    <a:pt x="649184" y="1142402"/>
                  </a:cubicBezTo>
                  <a:cubicBezTo>
                    <a:pt x="646484" y="1148310"/>
                    <a:pt x="643109" y="1153206"/>
                    <a:pt x="648087" y="1159283"/>
                  </a:cubicBezTo>
                  <a:cubicBezTo>
                    <a:pt x="659730" y="1173464"/>
                    <a:pt x="679136" y="1162068"/>
                    <a:pt x="692804" y="1173379"/>
                  </a:cubicBezTo>
                  <a:cubicBezTo>
                    <a:pt x="697951" y="1177684"/>
                    <a:pt x="706219" y="1167640"/>
                    <a:pt x="709088" y="1161562"/>
                  </a:cubicBezTo>
                  <a:cubicBezTo>
                    <a:pt x="717525" y="1143752"/>
                    <a:pt x="731531" y="1140882"/>
                    <a:pt x="749080" y="1142318"/>
                  </a:cubicBezTo>
                  <a:cubicBezTo>
                    <a:pt x="766630" y="1143752"/>
                    <a:pt x="770342" y="1147382"/>
                    <a:pt x="762580" y="1164516"/>
                  </a:cubicBezTo>
                  <a:cubicBezTo>
                    <a:pt x="759964" y="1170256"/>
                    <a:pt x="755661" y="1175911"/>
                    <a:pt x="761567" y="1180807"/>
                  </a:cubicBezTo>
                  <a:cubicBezTo>
                    <a:pt x="767473" y="1185702"/>
                    <a:pt x="772282" y="1181566"/>
                    <a:pt x="778442" y="1179372"/>
                  </a:cubicBezTo>
                  <a:cubicBezTo>
                    <a:pt x="793004" y="1173624"/>
                    <a:pt x="808174" y="1169572"/>
                    <a:pt x="823665" y="1167302"/>
                  </a:cubicBezTo>
                  <a:cubicBezTo>
                    <a:pt x="848977" y="1164516"/>
                    <a:pt x="873276" y="1161478"/>
                    <a:pt x="892935" y="1142486"/>
                  </a:cubicBezTo>
                  <a:cubicBezTo>
                    <a:pt x="898672" y="1136916"/>
                    <a:pt x="908712" y="1129825"/>
                    <a:pt x="916559" y="1136240"/>
                  </a:cubicBezTo>
                  <a:cubicBezTo>
                    <a:pt x="924405" y="1142655"/>
                    <a:pt x="919849" y="1152362"/>
                    <a:pt x="914956" y="1161562"/>
                  </a:cubicBezTo>
                  <a:cubicBezTo>
                    <a:pt x="906518" y="1177430"/>
                    <a:pt x="912678" y="1186884"/>
                    <a:pt x="930311" y="1191780"/>
                  </a:cubicBezTo>
                  <a:cubicBezTo>
                    <a:pt x="947945" y="1196675"/>
                    <a:pt x="965832" y="1206213"/>
                    <a:pt x="984985" y="1210686"/>
                  </a:cubicBezTo>
                  <a:cubicBezTo>
                    <a:pt x="1000678" y="1214316"/>
                    <a:pt x="999834" y="1233392"/>
                    <a:pt x="1001859" y="1244449"/>
                  </a:cubicBezTo>
                  <a:cubicBezTo>
                    <a:pt x="1006162" y="1266479"/>
                    <a:pt x="1022614" y="1273991"/>
                    <a:pt x="1037548" y="1283529"/>
                  </a:cubicBezTo>
                  <a:cubicBezTo>
                    <a:pt x="1044045" y="1287580"/>
                    <a:pt x="1046829" y="1290957"/>
                    <a:pt x="1044720" y="1297372"/>
                  </a:cubicBezTo>
                  <a:cubicBezTo>
                    <a:pt x="1039286" y="1318642"/>
                    <a:pt x="1027972" y="1337946"/>
                    <a:pt x="1012068" y="1353080"/>
                  </a:cubicBezTo>
                  <a:cubicBezTo>
                    <a:pt x="999134" y="1363656"/>
                    <a:pt x="987288" y="1375506"/>
                    <a:pt x="976716" y="1388446"/>
                  </a:cubicBezTo>
                  <a:cubicBezTo>
                    <a:pt x="969359" y="1396937"/>
                    <a:pt x="956517" y="1397857"/>
                    <a:pt x="948030" y="1390505"/>
                  </a:cubicBezTo>
                  <a:cubicBezTo>
                    <a:pt x="947835" y="1390328"/>
                    <a:pt x="947633" y="1390151"/>
                    <a:pt x="947439" y="1389965"/>
                  </a:cubicBezTo>
                  <a:cubicBezTo>
                    <a:pt x="933349" y="1379245"/>
                    <a:pt x="915968" y="1375363"/>
                    <a:pt x="901878" y="1364643"/>
                  </a:cubicBezTo>
                  <a:cubicBezTo>
                    <a:pt x="887788" y="1353923"/>
                    <a:pt x="872517" y="1367513"/>
                    <a:pt x="857751" y="1369539"/>
                  </a:cubicBezTo>
                  <a:cubicBezTo>
                    <a:pt x="840033" y="1371986"/>
                    <a:pt x="831765" y="1381271"/>
                    <a:pt x="835140" y="1399756"/>
                  </a:cubicBezTo>
                  <a:cubicBezTo>
                    <a:pt x="837165" y="1407175"/>
                    <a:pt x="832794" y="1414831"/>
                    <a:pt x="825378" y="1416857"/>
                  </a:cubicBezTo>
                  <a:cubicBezTo>
                    <a:pt x="824509" y="1417093"/>
                    <a:pt x="823631" y="1417245"/>
                    <a:pt x="822737" y="1417313"/>
                  </a:cubicBezTo>
                  <a:cubicBezTo>
                    <a:pt x="806875" y="1420689"/>
                    <a:pt x="793882" y="1425753"/>
                    <a:pt x="792616" y="1445589"/>
                  </a:cubicBezTo>
                  <a:cubicBezTo>
                    <a:pt x="791604" y="1459938"/>
                    <a:pt x="778863" y="1474962"/>
                    <a:pt x="797932" y="1487117"/>
                  </a:cubicBezTo>
                  <a:cubicBezTo>
                    <a:pt x="804513" y="1491252"/>
                    <a:pt x="797932" y="1495557"/>
                    <a:pt x="794979" y="1498258"/>
                  </a:cubicBezTo>
                  <a:cubicBezTo>
                    <a:pt x="787638" y="1506108"/>
                    <a:pt x="779286" y="1513114"/>
                    <a:pt x="772451" y="1521470"/>
                  </a:cubicBezTo>
                  <a:cubicBezTo>
                    <a:pt x="764014" y="1531852"/>
                    <a:pt x="764858" y="1539027"/>
                    <a:pt x="776839" y="1549577"/>
                  </a:cubicBezTo>
                  <a:cubicBezTo>
                    <a:pt x="793713" y="1564179"/>
                    <a:pt x="812359" y="1555317"/>
                    <a:pt x="829149" y="1561816"/>
                  </a:cubicBezTo>
                  <a:cubicBezTo>
                    <a:pt x="837165" y="1564855"/>
                    <a:pt x="844336" y="1565699"/>
                    <a:pt x="843408" y="1577009"/>
                  </a:cubicBezTo>
                  <a:cubicBezTo>
                    <a:pt x="842480" y="1588320"/>
                    <a:pt x="843999" y="1597688"/>
                    <a:pt x="832609" y="1603175"/>
                  </a:cubicBezTo>
                  <a:cubicBezTo>
                    <a:pt x="804513" y="1616511"/>
                    <a:pt x="777260" y="1632380"/>
                    <a:pt x="748237" y="1642424"/>
                  </a:cubicBezTo>
                  <a:cubicBezTo>
                    <a:pt x="722250" y="1651371"/>
                    <a:pt x="695926" y="1640820"/>
                    <a:pt x="673230" y="1627653"/>
                  </a:cubicBezTo>
                  <a:cubicBezTo>
                    <a:pt x="662177" y="1621238"/>
                    <a:pt x="655849" y="1620647"/>
                    <a:pt x="647918" y="1628581"/>
                  </a:cubicBezTo>
                  <a:cubicBezTo>
                    <a:pt x="637203" y="1638963"/>
                    <a:pt x="621594" y="1644365"/>
                    <a:pt x="615941" y="1659980"/>
                  </a:cubicBezTo>
                  <a:cubicBezTo>
                    <a:pt x="613916" y="1665720"/>
                    <a:pt x="608685" y="1665298"/>
                    <a:pt x="604045" y="1665298"/>
                  </a:cubicBezTo>
                  <a:cubicBezTo>
                    <a:pt x="587170" y="1665298"/>
                    <a:pt x="570296" y="1665298"/>
                    <a:pt x="553421" y="1665298"/>
                  </a:cubicBezTo>
                  <a:cubicBezTo>
                    <a:pt x="549287" y="1665298"/>
                    <a:pt x="544478" y="1665298"/>
                    <a:pt x="542538" y="1661247"/>
                  </a:cubicBezTo>
                  <a:cubicBezTo>
                    <a:pt x="523469" y="1622419"/>
                    <a:pt x="482296" y="1615752"/>
                    <a:pt x="449728" y="1597014"/>
                  </a:cubicBezTo>
                  <a:cubicBezTo>
                    <a:pt x="417161" y="1578275"/>
                    <a:pt x="381724" y="1568315"/>
                    <a:pt x="353797" y="1543500"/>
                  </a:cubicBezTo>
                  <a:cubicBezTo>
                    <a:pt x="337851" y="1529320"/>
                    <a:pt x="324267" y="1512607"/>
                    <a:pt x="308996" y="1497667"/>
                  </a:cubicBezTo>
                  <a:cubicBezTo>
                    <a:pt x="278284" y="1467788"/>
                    <a:pt x="246898" y="1438583"/>
                    <a:pt x="216186" y="1408534"/>
                  </a:cubicBezTo>
                  <a:cubicBezTo>
                    <a:pt x="206357" y="1397266"/>
                    <a:pt x="191499" y="1391738"/>
                    <a:pt x="176700" y="1393848"/>
                  </a:cubicBezTo>
                  <a:cubicBezTo>
                    <a:pt x="162694" y="1395958"/>
                    <a:pt x="154679" y="1389206"/>
                    <a:pt x="147929" y="1376967"/>
                  </a:cubicBezTo>
                  <a:cubicBezTo>
                    <a:pt x="131106" y="1347973"/>
                    <a:pt x="120559" y="1315763"/>
                    <a:pt x="116965" y="1282432"/>
                  </a:cubicBezTo>
                  <a:cubicBezTo>
                    <a:pt x="115193" y="1264622"/>
                    <a:pt x="108528" y="1248669"/>
                    <a:pt x="118146" y="1231113"/>
                  </a:cubicBezTo>
                  <a:cubicBezTo>
                    <a:pt x="119547" y="1227238"/>
                    <a:pt x="119074" y="1222942"/>
                    <a:pt x="116880" y="1219465"/>
                  </a:cubicBezTo>
                  <a:cubicBezTo>
                    <a:pt x="101440" y="1199207"/>
                    <a:pt x="101862" y="1175911"/>
                    <a:pt x="102453" y="1151940"/>
                  </a:cubicBezTo>
                  <a:cubicBezTo>
                    <a:pt x="102959" y="1129741"/>
                    <a:pt x="88700" y="1112100"/>
                    <a:pt x="82963" y="1091674"/>
                  </a:cubicBezTo>
                  <a:cubicBezTo>
                    <a:pt x="74019" y="1059853"/>
                    <a:pt x="58495" y="1029889"/>
                    <a:pt x="50648" y="997898"/>
                  </a:cubicBezTo>
                  <a:cubicBezTo>
                    <a:pt x="44658" y="973758"/>
                    <a:pt x="57314" y="945060"/>
                    <a:pt x="28965" y="926913"/>
                  </a:cubicBezTo>
                  <a:cubicBezTo>
                    <a:pt x="23143" y="923115"/>
                    <a:pt x="24830" y="911635"/>
                    <a:pt x="25505" y="903617"/>
                  </a:cubicBezTo>
                  <a:cubicBezTo>
                    <a:pt x="27218" y="893218"/>
                    <a:pt x="21143" y="883106"/>
                    <a:pt x="11162" y="879730"/>
                  </a:cubicBezTo>
                  <a:cubicBezTo>
                    <a:pt x="-5712" y="873146"/>
                    <a:pt x="-228" y="863608"/>
                    <a:pt x="6690" y="853142"/>
                  </a:cubicBezTo>
                  <a:cubicBezTo>
                    <a:pt x="32972" y="812382"/>
                    <a:pt x="44658" y="763908"/>
                    <a:pt x="39849" y="715644"/>
                  </a:cubicBezTo>
                  <a:cubicBezTo>
                    <a:pt x="36643" y="673019"/>
                    <a:pt x="30737" y="631913"/>
                    <a:pt x="50311" y="590132"/>
                  </a:cubicBezTo>
                  <a:cubicBezTo>
                    <a:pt x="58748" y="572745"/>
                    <a:pt x="62545" y="555610"/>
                    <a:pt x="78491" y="542105"/>
                  </a:cubicBezTo>
                  <a:cubicBezTo>
                    <a:pt x="92075" y="530710"/>
                    <a:pt x="86928" y="511719"/>
                    <a:pt x="84988" y="495935"/>
                  </a:cubicBezTo>
                  <a:cubicBezTo>
                    <a:pt x="84228" y="487495"/>
                    <a:pt x="75454" y="490955"/>
                    <a:pt x="69801" y="490111"/>
                  </a:cubicBezTo>
                  <a:cubicBezTo>
                    <a:pt x="60520" y="488676"/>
                    <a:pt x="47780" y="494669"/>
                    <a:pt x="43730" y="481164"/>
                  </a:cubicBezTo>
                  <a:cubicBezTo>
                    <a:pt x="39680" y="467659"/>
                    <a:pt x="36052" y="448077"/>
                    <a:pt x="43730" y="438201"/>
                  </a:cubicBezTo>
                  <a:cubicBezTo>
                    <a:pt x="51408" y="428326"/>
                    <a:pt x="69801" y="428495"/>
                    <a:pt x="83722" y="425034"/>
                  </a:cubicBezTo>
                  <a:cubicBezTo>
                    <a:pt x="118990" y="416593"/>
                    <a:pt x="154088" y="406887"/>
                    <a:pt x="178303" y="377260"/>
                  </a:cubicBezTo>
                  <a:cubicBezTo>
                    <a:pt x="190453" y="362320"/>
                    <a:pt x="208677" y="358860"/>
                    <a:pt x="223527" y="349322"/>
                  </a:cubicBezTo>
                  <a:cubicBezTo>
                    <a:pt x="227399" y="347380"/>
                    <a:pt x="232116" y="348950"/>
                    <a:pt x="234056" y="352833"/>
                  </a:cubicBezTo>
                  <a:cubicBezTo>
                    <a:pt x="234377" y="353483"/>
                    <a:pt x="234613" y="354175"/>
                    <a:pt x="234748" y="354892"/>
                  </a:cubicBezTo>
                  <a:cubicBezTo>
                    <a:pt x="238461" y="367300"/>
                    <a:pt x="249935" y="367216"/>
                    <a:pt x="257697" y="366118"/>
                  </a:cubicBezTo>
                  <a:cubicBezTo>
                    <a:pt x="277837" y="364278"/>
                    <a:pt x="298061" y="363662"/>
                    <a:pt x="318277" y="364261"/>
                  </a:cubicBezTo>
                  <a:cubicBezTo>
                    <a:pt x="335657" y="363755"/>
                    <a:pt x="350675" y="352614"/>
                    <a:pt x="368900" y="354555"/>
                  </a:cubicBezTo>
                  <a:cubicBezTo>
                    <a:pt x="373372" y="354977"/>
                    <a:pt x="379784" y="348224"/>
                    <a:pt x="380543" y="341978"/>
                  </a:cubicBezTo>
                  <a:cubicBezTo>
                    <a:pt x="383564" y="317770"/>
                    <a:pt x="389225" y="293968"/>
                    <a:pt x="397417" y="270993"/>
                  </a:cubicBezTo>
                  <a:cubicBezTo>
                    <a:pt x="399856" y="264358"/>
                    <a:pt x="397190" y="256922"/>
                    <a:pt x="391090" y="253352"/>
                  </a:cubicBezTo>
                  <a:cubicBezTo>
                    <a:pt x="386010" y="248980"/>
                    <a:pt x="381522" y="243957"/>
                    <a:pt x="377759" y="238412"/>
                  </a:cubicBezTo>
                  <a:cubicBezTo>
                    <a:pt x="374047" y="233938"/>
                    <a:pt x="377759" y="231238"/>
                    <a:pt x="380374" y="228283"/>
                  </a:cubicBezTo>
                  <a:cubicBezTo>
                    <a:pt x="382990" y="225329"/>
                    <a:pt x="386618" y="223050"/>
                    <a:pt x="390499" y="227017"/>
                  </a:cubicBezTo>
                  <a:cubicBezTo>
                    <a:pt x="391579" y="227836"/>
                    <a:pt x="392575" y="228772"/>
                    <a:pt x="393452" y="229802"/>
                  </a:cubicBezTo>
                  <a:cubicBezTo>
                    <a:pt x="417751" y="264325"/>
                    <a:pt x="453103" y="265928"/>
                    <a:pt x="490395" y="263565"/>
                  </a:cubicBezTo>
                  <a:cubicBezTo>
                    <a:pt x="506510" y="262383"/>
                    <a:pt x="522794" y="263565"/>
                    <a:pt x="538994" y="263565"/>
                  </a:cubicBezTo>
                  <a:cubicBezTo>
                    <a:pt x="546925" y="263565"/>
                    <a:pt x="552240" y="261286"/>
                    <a:pt x="551734" y="252170"/>
                  </a:cubicBezTo>
                  <a:cubicBezTo>
                    <a:pt x="551228" y="243054"/>
                    <a:pt x="558568" y="231491"/>
                    <a:pt x="557809" y="223725"/>
                  </a:cubicBezTo>
                  <a:cubicBezTo>
                    <a:pt x="555868" y="203046"/>
                    <a:pt x="572068" y="193845"/>
                    <a:pt x="579746" y="179750"/>
                  </a:cubicBezTo>
                  <a:cubicBezTo>
                    <a:pt x="583972" y="169992"/>
                    <a:pt x="595135" y="165299"/>
                    <a:pt x="605057" y="169114"/>
                  </a:cubicBezTo>
                  <a:cubicBezTo>
                    <a:pt x="621172" y="174179"/>
                    <a:pt x="634250" y="168523"/>
                    <a:pt x="644543" y="153499"/>
                  </a:cubicBezTo>
                  <a:cubicBezTo>
                    <a:pt x="654744" y="140163"/>
                    <a:pt x="665704" y="127426"/>
                    <a:pt x="677364" y="115348"/>
                  </a:cubicBezTo>
                  <a:cubicBezTo>
                    <a:pt x="682173" y="109777"/>
                    <a:pt x="689936" y="103616"/>
                    <a:pt x="690020" y="97622"/>
                  </a:cubicBezTo>
                  <a:cubicBezTo>
                    <a:pt x="690442" y="76184"/>
                    <a:pt x="703604" y="68671"/>
                    <a:pt x="720309" y="60146"/>
                  </a:cubicBezTo>
                  <a:cubicBezTo>
                    <a:pt x="731362" y="54575"/>
                    <a:pt x="728156" y="37525"/>
                    <a:pt x="733134" y="26384"/>
                  </a:cubicBezTo>
                  <a:cubicBezTo>
                    <a:pt x="745030" y="-1217"/>
                    <a:pt x="753215" y="-6366"/>
                    <a:pt x="780045" y="7223"/>
                  </a:cubicBezTo>
                  <a:cubicBezTo>
                    <a:pt x="792448" y="13469"/>
                    <a:pt x="806791" y="11950"/>
                    <a:pt x="818434" y="24526"/>
                  </a:cubicBezTo>
                  <a:cubicBezTo>
                    <a:pt x="827589" y="33221"/>
                    <a:pt x="830297" y="46742"/>
                    <a:pt x="825184" y="58289"/>
                  </a:cubicBezTo>
                  <a:cubicBezTo>
                    <a:pt x="823159" y="64366"/>
                    <a:pt x="821387" y="70866"/>
                    <a:pt x="818940" y="76690"/>
                  </a:cubicBezTo>
                  <a:cubicBezTo>
                    <a:pt x="812528" y="92051"/>
                    <a:pt x="808225" y="103447"/>
                    <a:pt x="831680" y="107329"/>
                  </a:cubicBezTo>
                  <a:cubicBezTo>
                    <a:pt x="839021" y="108511"/>
                    <a:pt x="836912" y="120412"/>
                    <a:pt x="832440" y="126574"/>
                  </a:cubicBezTo>
                  <a:cubicBezTo>
                    <a:pt x="826340" y="135445"/>
                    <a:pt x="819143" y="143497"/>
                    <a:pt x="811009" y="150545"/>
                  </a:cubicBezTo>
                  <a:cubicBezTo>
                    <a:pt x="792194" y="165654"/>
                    <a:pt x="792701" y="188190"/>
                    <a:pt x="787470" y="208279"/>
                  </a:cubicBezTo>
                  <a:cubicBezTo>
                    <a:pt x="785023" y="217395"/>
                    <a:pt x="788060" y="225160"/>
                    <a:pt x="800294" y="218154"/>
                  </a:cubicBezTo>
                  <a:cubicBezTo>
                    <a:pt x="808731" y="213090"/>
                    <a:pt x="818772" y="214947"/>
                    <a:pt x="828053" y="214694"/>
                  </a:cubicBezTo>
                  <a:cubicBezTo>
                    <a:pt x="831934" y="214694"/>
                    <a:pt x="837080" y="213850"/>
                    <a:pt x="838008" y="219083"/>
                  </a:cubicBezTo>
                  <a:cubicBezTo>
                    <a:pt x="838937" y="224316"/>
                    <a:pt x="834634" y="225835"/>
                    <a:pt x="830921" y="227524"/>
                  </a:cubicBezTo>
                  <a:cubicBezTo>
                    <a:pt x="828559" y="228705"/>
                    <a:pt x="826365" y="230393"/>
                    <a:pt x="823834" y="231406"/>
                  </a:cubicBezTo>
                  <a:cubicBezTo>
                    <a:pt x="789663" y="245840"/>
                    <a:pt x="783251" y="277661"/>
                    <a:pt x="775658" y="308638"/>
                  </a:cubicBezTo>
                  <a:cubicBezTo>
                    <a:pt x="773700" y="318016"/>
                    <a:pt x="775202" y="327789"/>
                    <a:pt x="779876" y="336154"/>
                  </a:cubicBezTo>
                  <a:cubicBezTo>
                    <a:pt x="790254" y="355990"/>
                    <a:pt x="788313" y="376585"/>
                    <a:pt x="784854" y="397264"/>
                  </a:cubicBezTo>
                  <a:cubicBezTo>
                    <a:pt x="782331" y="405038"/>
                    <a:pt x="783057" y="413504"/>
                    <a:pt x="786879" y="420729"/>
                  </a:cubicBezTo>
                  <a:cubicBezTo>
                    <a:pt x="802994" y="443603"/>
                    <a:pt x="791772" y="464367"/>
                    <a:pt x="782492" y="484878"/>
                  </a:cubicBezTo>
                  <a:cubicBezTo>
                    <a:pt x="772620" y="506823"/>
                    <a:pt x="774054" y="509355"/>
                    <a:pt x="798607" y="510200"/>
                  </a:cubicBezTo>
                  <a:cubicBezTo>
                    <a:pt x="805778" y="510200"/>
                    <a:pt x="815481" y="505558"/>
                    <a:pt x="818940" y="517374"/>
                  </a:cubicBezTo>
                  <a:cubicBezTo>
                    <a:pt x="822400" y="529191"/>
                    <a:pt x="813119" y="529698"/>
                    <a:pt x="805441" y="532821"/>
                  </a:cubicBezTo>
                  <a:cubicBezTo>
                    <a:pt x="793713" y="537632"/>
                    <a:pt x="795401" y="548858"/>
                    <a:pt x="795232" y="558986"/>
                  </a:cubicBezTo>
                  <a:cubicBezTo>
                    <a:pt x="795232" y="591145"/>
                    <a:pt x="779201" y="603384"/>
                    <a:pt x="751527" y="588697"/>
                  </a:cubicBezTo>
                  <a:cubicBezTo>
                    <a:pt x="730940" y="577809"/>
                    <a:pt x="721069" y="589204"/>
                    <a:pt x="713728" y="601696"/>
                  </a:cubicBezTo>
                  <a:cubicBezTo>
                    <a:pt x="706388" y="614188"/>
                    <a:pt x="694913" y="623979"/>
                    <a:pt x="691539" y="637147"/>
                  </a:cubicBezTo>
                  <a:cubicBezTo>
                    <a:pt x="685970" y="659599"/>
                    <a:pt x="685379" y="682051"/>
                    <a:pt x="667239" y="701127"/>
                  </a:cubicBezTo>
                  <a:cubicBezTo>
                    <a:pt x="660405" y="708385"/>
                    <a:pt x="662008" y="727799"/>
                    <a:pt x="658802" y="741472"/>
                  </a:cubicBezTo>
                  <a:cubicBezTo>
                    <a:pt x="655621" y="750192"/>
                    <a:pt x="660068" y="759839"/>
                    <a:pt x="668758" y="763080"/>
                  </a:cubicBezTo>
                  <a:cubicBezTo>
                    <a:pt x="675255" y="766288"/>
                    <a:pt x="680739" y="772618"/>
                    <a:pt x="687404" y="774391"/>
                  </a:cubicBezTo>
                  <a:cubicBezTo>
                    <a:pt x="710775" y="780468"/>
                    <a:pt x="711872" y="797349"/>
                    <a:pt x="710691" y="816594"/>
                  </a:cubicBezTo>
                  <a:cubicBezTo>
                    <a:pt x="709594" y="834404"/>
                    <a:pt x="703519" y="839130"/>
                    <a:pt x="686476" y="832631"/>
                  </a:cubicBezTo>
                  <a:cubicBezTo>
                    <a:pt x="677583" y="829432"/>
                    <a:pt x="669467" y="824368"/>
                    <a:pt x="662683" y="817776"/>
                  </a:cubicBezTo>
                  <a:cubicBezTo>
                    <a:pt x="654870" y="808271"/>
                    <a:pt x="640831" y="806904"/>
                    <a:pt x="631331" y="814729"/>
                  </a:cubicBezTo>
                  <a:cubicBezTo>
                    <a:pt x="630479" y="815429"/>
                    <a:pt x="629677" y="816197"/>
                    <a:pt x="628934" y="817016"/>
                  </a:cubicBezTo>
                  <a:cubicBezTo>
                    <a:pt x="616447" y="827398"/>
                    <a:pt x="603201" y="835754"/>
                    <a:pt x="593329" y="852720"/>
                  </a:cubicBezTo>
                  <a:close/>
                </a:path>
              </a:pathLst>
            </a:custGeom>
            <a:solidFill>
              <a:schemeClr val="accent6"/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F0BE0CCF-F3A7-1348-9257-2EFBD2EA23BD}"/>
                </a:ext>
              </a:extLst>
            </p:cNvPr>
            <p:cNvSpPr/>
            <p:nvPr/>
          </p:nvSpPr>
          <p:spPr>
            <a:xfrm>
              <a:off x="6479234" y="3555596"/>
              <a:ext cx="1417378" cy="1095809"/>
            </a:xfrm>
            <a:custGeom>
              <a:avLst/>
              <a:gdLst>
                <a:gd name="connsiteX0" fmla="*/ 1341664 w 1407489"/>
                <a:gd name="connsiteY0" fmla="*/ 802538 h 1088163"/>
                <a:gd name="connsiteX1" fmla="*/ 1307156 w 1407489"/>
                <a:gd name="connsiteY1" fmla="*/ 812498 h 1088163"/>
                <a:gd name="connsiteX2" fmla="*/ 1253748 w 1407489"/>
                <a:gd name="connsiteY2" fmla="*/ 841449 h 1088163"/>
                <a:gd name="connsiteX3" fmla="*/ 1188191 w 1407489"/>
                <a:gd name="connsiteY3" fmla="*/ 869557 h 1088163"/>
                <a:gd name="connsiteX4" fmla="*/ 1167351 w 1407489"/>
                <a:gd name="connsiteY4" fmla="*/ 898930 h 1088163"/>
                <a:gd name="connsiteX5" fmla="*/ 1184225 w 1407489"/>
                <a:gd name="connsiteY5" fmla="*/ 925602 h 1088163"/>
                <a:gd name="connsiteX6" fmla="*/ 1208525 w 1407489"/>
                <a:gd name="connsiteY6" fmla="*/ 925602 h 1088163"/>
                <a:gd name="connsiteX7" fmla="*/ 1250711 w 1407489"/>
                <a:gd name="connsiteY7" fmla="*/ 954722 h 1088163"/>
                <a:gd name="connsiteX8" fmla="*/ 1221180 w 1407489"/>
                <a:gd name="connsiteY8" fmla="*/ 996925 h 1088163"/>
                <a:gd name="connsiteX9" fmla="*/ 1212237 w 1407489"/>
                <a:gd name="connsiteY9" fmla="*/ 995322 h 1088163"/>
                <a:gd name="connsiteX10" fmla="*/ 1186082 w 1407489"/>
                <a:gd name="connsiteY10" fmla="*/ 973461 h 1088163"/>
                <a:gd name="connsiteX11" fmla="*/ 1165579 w 1407489"/>
                <a:gd name="connsiteY11" fmla="*/ 959365 h 1088163"/>
                <a:gd name="connsiteX12" fmla="*/ 1122043 w 1407489"/>
                <a:gd name="connsiteY12" fmla="*/ 978187 h 1088163"/>
                <a:gd name="connsiteX13" fmla="*/ 1121115 w 1407489"/>
                <a:gd name="connsiteY13" fmla="*/ 990933 h 1088163"/>
                <a:gd name="connsiteX14" fmla="*/ 1131915 w 1407489"/>
                <a:gd name="connsiteY14" fmla="*/ 1007814 h 1088163"/>
                <a:gd name="connsiteX15" fmla="*/ 1157226 w 1407489"/>
                <a:gd name="connsiteY15" fmla="*/ 1064281 h 1088163"/>
                <a:gd name="connsiteX16" fmla="*/ 1151152 w 1407489"/>
                <a:gd name="connsiteY16" fmla="*/ 1077365 h 1088163"/>
                <a:gd name="connsiteX17" fmla="*/ 1129721 w 1407489"/>
                <a:gd name="connsiteY17" fmla="*/ 1086396 h 1088163"/>
                <a:gd name="connsiteX18" fmla="*/ 1107363 w 1407489"/>
                <a:gd name="connsiteY18" fmla="*/ 1073229 h 1088163"/>
                <a:gd name="connsiteX19" fmla="*/ 1080026 w 1407489"/>
                <a:gd name="connsiteY19" fmla="*/ 1058542 h 1088163"/>
                <a:gd name="connsiteX20" fmla="*/ 1048724 w 1407489"/>
                <a:gd name="connsiteY20" fmla="*/ 1010768 h 1088163"/>
                <a:gd name="connsiteX21" fmla="*/ 1048724 w 1407489"/>
                <a:gd name="connsiteY21" fmla="*/ 951684 h 1088163"/>
                <a:gd name="connsiteX22" fmla="*/ 1014975 w 1407489"/>
                <a:gd name="connsiteY22" fmla="*/ 865336 h 1088163"/>
                <a:gd name="connsiteX23" fmla="*/ 1018519 w 1407489"/>
                <a:gd name="connsiteY23" fmla="*/ 787176 h 1088163"/>
                <a:gd name="connsiteX24" fmla="*/ 1028137 w 1407489"/>
                <a:gd name="connsiteY24" fmla="*/ 754680 h 1088163"/>
                <a:gd name="connsiteX25" fmla="*/ 1002826 w 1407489"/>
                <a:gd name="connsiteY25" fmla="*/ 738980 h 1088163"/>
                <a:gd name="connsiteX26" fmla="*/ 980636 w 1407489"/>
                <a:gd name="connsiteY26" fmla="*/ 729105 h 1088163"/>
                <a:gd name="connsiteX27" fmla="*/ 994979 w 1407489"/>
                <a:gd name="connsiteY27" fmla="*/ 696862 h 1088163"/>
                <a:gd name="connsiteX28" fmla="*/ 994979 w 1407489"/>
                <a:gd name="connsiteY28" fmla="*/ 661580 h 1088163"/>
                <a:gd name="connsiteX29" fmla="*/ 988989 w 1407489"/>
                <a:gd name="connsiteY29" fmla="*/ 642082 h 1088163"/>
                <a:gd name="connsiteX30" fmla="*/ 995839 w 1407489"/>
                <a:gd name="connsiteY30" fmla="*/ 629641 h 1088163"/>
                <a:gd name="connsiteX31" fmla="*/ 998185 w 1407489"/>
                <a:gd name="connsiteY31" fmla="*/ 629252 h 1088163"/>
                <a:gd name="connsiteX32" fmla="*/ 1027547 w 1407489"/>
                <a:gd name="connsiteY32" fmla="*/ 621909 h 1088163"/>
                <a:gd name="connsiteX33" fmla="*/ 1037334 w 1407489"/>
                <a:gd name="connsiteY33" fmla="*/ 609754 h 1088163"/>
                <a:gd name="connsiteX34" fmla="*/ 1026197 w 1407489"/>
                <a:gd name="connsiteY34" fmla="*/ 601314 h 1088163"/>
                <a:gd name="connsiteX35" fmla="*/ 963508 w 1407489"/>
                <a:gd name="connsiteY35" fmla="*/ 607053 h 1088163"/>
                <a:gd name="connsiteX36" fmla="*/ 946634 w 1407489"/>
                <a:gd name="connsiteY36" fmla="*/ 599710 h 1088163"/>
                <a:gd name="connsiteX37" fmla="*/ 921322 w 1407489"/>
                <a:gd name="connsiteY37" fmla="*/ 599288 h 1088163"/>
                <a:gd name="connsiteX38" fmla="*/ 875424 w 1407489"/>
                <a:gd name="connsiteY38" fmla="*/ 675929 h 1088163"/>
                <a:gd name="connsiteX39" fmla="*/ 854331 w 1407489"/>
                <a:gd name="connsiteY39" fmla="*/ 699478 h 1088163"/>
                <a:gd name="connsiteX40" fmla="*/ 847834 w 1407489"/>
                <a:gd name="connsiteY40" fmla="*/ 708594 h 1088163"/>
                <a:gd name="connsiteX41" fmla="*/ 858634 w 1407489"/>
                <a:gd name="connsiteY41" fmla="*/ 714756 h 1088163"/>
                <a:gd name="connsiteX42" fmla="*/ 907570 w 1407489"/>
                <a:gd name="connsiteY42" fmla="*/ 750713 h 1088163"/>
                <a:gd name="connsiteX43" fmla="*/ 905460 w 1407489"/>
                <a:gd name="connsiteY43" fmla="*/ 768691 h 1088163"/>
                <a:gd name="connsiteX44" fmla="*/ 854837 w 1407489"/>
                <a:gd name="connsiteY44" fmla="*/ 836216 h 1088163"/>
                <a:gd name="connsiteX45" fmla="*/ 850450 w 1407489"/>
                <a:gd name="connsiteY45" fmla="*/ 851663 h 1088163"/>
                <a:gd name="connsiteX46" fmla="*/ 836528 w 1407489"/>
                <a:gd name="connsiteY46" fmla="*/ 878926 h 1088163"/>
                <a:gd name="connsiteX47" fmla="*/ 734101 w 1407489"/>
                <a:gd name="connsiteY47" fmla="*/ 911000 h 1088163"/>
                <a:gd name="connsiteX48" fmla="*/ 643569 w 1407489"/>
                <a:gd name="connsiteY48" fmla="*/ 945438 h 1088163"/>
                <a:gd name="connsiteX49" fmla="*/ 632770 w 1407489"/>
                <a:gd name="connsiteY49" fmla="*/ 938263 h 1088163"/>
                <a:gd name="connsiteX50" fmla="*/ 618258 w 1407489"/>
                <a:gd name="connsiteY50" fmla="*/ 917837 h 1088163"/>
                <a:gd name="connsiteX51" fmla="*/ 573878 w 1407489"/>
                <a:gd name="connsiteY51" fmla="*/ 917837 h 1088163"/>
                <a:gd name="connsiteX52" fmla="*/ 561475 w 1407489"/>
                <a:gd name="connsiteY52" fmla="*/ 936744 h 1088163"/>
                <a:gd name="connsiteX53" fmla="*/ 540214 w 1407489"/>
                <a:gd name="connsiteY53" fmla="*/ 949827 h 1088163"/>
                <a:gd name="connsiteX54" fmla="*/ 464954 w 1407489"/>
                <a:gd name="connsiteY54" fmla="*/ 920538 h 1088163"/>
                <a:gd name="connsiteX55" fmla="*/ 393659 w 1407489"/>
                <a:gd name="connsiteY55" fmla="*/ 847020 h 1088163"/>
                <a:gd name="connsiteX56" fmla="*/ 269970 w 1407489"/>
                <a:gd name="connsiteY56" fmla="*/ 699225 h 1088163"/>
                <a:gd name="connsiteX57" fmla="*/ 157417 w 1407489"/>
                <a:gd name="connsiteY57" fmla="*/ 578777 h 1088163"/>
                <a:gd name="connsiteX58" fmla="*/ 148221 w 1407489"/>
                <a:gd name="connsiteY58" fmla="*/ 521888 h 1088163"/>
                <a:gd name="connsiteX59" fmla="*/ 185851 w 1407489"/>
                <a:gd name="connsiteY59" fmla="*/ 499182 h 1088163"/>
                <a:gd name="connsiteX60" fmla="*/ 198929 w 1407489"/>
                <a:gd name="connsiteY60" fmla="*/ 524504 h 1088163"/>
                <a:gd name="connsiteX61" fmla="*/ 198929 w 1407489"/>
                <a:gd name="connsiteY61" fmla="*/ 550586 h 1088163"/>
                <a:gd name="connsiteX62" fmla="*/ 234534 w 1407489"/>
                <a:gd name="connsiteY62" fmla="*/ 551345 h 1088163"/>
                <a:gd name="connsiteX63" fmla="*/ 368095 w 1407489"/>
                <a:gd name="connsiteY63" fmla="*/ 511843 h 1088163"/>
                <a:gd name="connsiteX64" fmla="*/ 466725 w 1407489"/>
                <a:gd name="connsiteY64" fmla="*/ 455207 h 1088163"/>
                <a:gd name="connsiteX65" fmla="*/ 505621 w 1407489"/>
                <a:gd name="connsiteY65" fmla="*/ 429041 h 1088163"/>
                <a:gd name="connsiteX66" fmla="*/ 518446 w 1407489"/>
                <a:gd name="connsiteY66" fmla="*/ 420178 h 1088163"/>
                <a:gd name="connsiteX67" fmla="*/ 570503 w 1407489"/>
                <a:gd name="connsiteY67" fmla="*/ 363964 h 1088163"/>
                <a:gd name="connsiteX68" fmla="*/ 574553 w 1407489"/>
                <a:gd name="connsiteY68" fmla="*/ 347082 h 1088163"/>
                <a:gd name="connsiteX69" fmla="*/ 561222 w 1407489"/>
                <a:gd name="connsiteY69" fmla="*/ 346407 h 1088163"/>
                <a:gd name="connsiteX70" fmla="*/ 502837 w 1407489"/>
                <a:gd name="connsiteY70" fmla="*/ 343453 h 1088163"/>
                <a:gd name="connsiteX71" fmla="*/ 442173 w 1407489"/>
                <a:gd name="connsiteY71" fmla="*/ 381520 h 1088163"/>
                <a:gd name="connsiteX72" fmla="*/ 428167 w 1407489"/>
                <a:gd name="connsiteY72" fmla="*/ 408192 h 1088163"/>
                <a:gd name="connsiteX73" fmla="*/ 416102 w 1407489"/>
                <a:gd name="connsiteY73" fmla="*/ 417815 h 1088163"/>
                <a:gd name="connsiteX74" fmla="*/ 354764 w 1407489"/>
                <a:gd name="connsiteY74" fmla="*/ 426762 h 1088163"/>
                <a:gd name="connsiteX75" fmla="*/ 320087 w 1407489"/>
                <a:gd name="connsiteY75" fmla="*/ 434358 h 1088163"/>
                <a:gd name="connsiteX76" fmla="*/ 267692 w 1407489"/>
                <a:gd name="connsiteY76" fmla="*/ 424399 h 1088163"/>
                <a:gd name="connsiteX77" fmla="*/ 199519 w 1407489"/>
                <a:gd name="connsiteY77" fmla="*/ 411231 h 1088163"/>
                <a:gd name="connsiteX78" fmla="*/ 167711 w 1407489"/>
                <a:gd name="connsiteY78" fmla="*/ 394350 h 1088163"/>
                <a:gd name="connsiteX79" fmla="*/ 100804 w 1407489"/>
                <a:gd name="connsiteY79" fmla="*/ 322098 h 1088163"/>
                <a:gd name="connsiteX80" fmla="*/ 93126 w 1407489"/>
                <a:gd name="connsiteY80" fmla="*/ 296270 h 1088163"/>
                <a:gd name="connsiteX81" fmla="*/ 77855 w 1407489"/>
                <a:gd name="connsiteY81" fmla="*/ 259891 h 1088163"/>
                <a:gd name="connsiteX82" fmla="*/ 77855 w 1407489"/>
                <a:gd name="connsiteY82" fmla="*/ 204352 h 1088163"/>
                <a:gd name="connsiteX83" fmla="*/ 107554 w 1407489"/>
                <a:gd name="connsiteY83" fmla="*/ 183672 h 1088163"/>
                <a:gd name="connsiteX84" fmla="*/ 119113 w 1407489"/>
                <a:gd name="connsiteY84" fmla="*/ 167804 h 1088163"/>
                <a:gd name="connsiteX85" fmla="*/ 100129 w 1407489"/>
                <a:gd name="connsiteY85" fmla="*/ 169239 h 1088163"/>
                <a:gd name="connsiteX86" fmla="*/ 44359 w 1407489"/>
                <a:gd name="connsiteY86" fmla="*/ 205027 h 1088163"/>
                <a:gd name="connsiteX87" fmla="*/ 12466 w 1407489"/>
                <a:gd name="connsiteY87" fmla="*/ 216422 h 1088163"/>
                <a:gd name="connsiteX88" fmla="*/ 570 w 1407489"/>
                <a:gd name="connsiteY88" fmla="*/ 207137 h 1088163"/>
                <a:gd name="connsiteX89" fmla="*/ 7995 w 1407489"/>
                <a:gd name="connsiteY89" fmla="*/ 189581 h 1088163"/>
                <a:gd name="connsiteX90" fmla="*/ 24869 w 1407489"/>
                <a:gd name="connsiteY90" fmla="*/ 165187 h 1088163"/>
                <a:gd name="connsiteX91" fmla="*/ 24869 w 1407489"/>
                <a:gd name="connsiteY91" fmla="*/ 153033 h 1088163"/>
                <a:gd name="connsiteX92" fmla="*/ 24869 w 1407489"/>
                <a:gd name="connsiteY92" fmla="*/ 119270 h 1088163"/>
                <a:gd name="connsiteX93" fmla="*/ 67561 w 1407489"/>
                <a:gd name="connsiteY93" fmla="*/ 113868 h 1088163"/>
                <a:gd name="connsiteX94" fmla="*/ 134131 w 1407489"/>
                <a:gd name="connsiteY94" fmla="*/ 116063 h 1088163"/>
                <a:gd name="connsiteX95" fmla="*/ 146533 w 1407489"/>
                <a:gd name="connsiteY95" fmla="*/ 102220 h 1088163"/>
                <a:gd name="connsiteX96" fmla="*/ 147124 w 1407489"/>
                <a:gd name="connsiteY96" fmla="*/ 60017 h 1088163"/>
                <a:gd name="connsiteX97" fmla="*/ 168217 w 1407489"/>
                <a:gd name="connsiteY97" fmla="*/ 44149 h 1088163"/>
                <a:gd name="connsiteX98" fmla="*/ 226518 w 1407489"/>
                <a:gd name="connsiteY98" fmla="*/ 56219 h 1088163"/>
                <a:gd name="connsiteX99" fmla="*/ 277141 w 1407489"/>
                <a:gd name="connsiteY99" fmla="*/ 63984 h 1088163"/>
                <a:gd name="connsiteX100" fmla="*/ 329030 w 1407489"/>
                <a:gd name="connsiteY100" fmla="*/ 57569 h 1088163"/>
                <a:gd name="connsiteX101" fmla="*/ 365901 w 1407489"/>
                <a:gd name="connsiteY101" fmla="*/ 74451 h 1088163"/>
                <a:gd name="connsiteX102" fmla="*/ 416524 w 1407489"/>
                <a:gd name="connsiteY102" fmla="*/ 95468 h 1088163"/>
                <a:gd name="connsiteX103" fmla="*/ 451032 w 1407489"/>
                <a:gd name="connsiteY103" fmla="*/ 73860 h 1088163"/>
                <a:gd name="connsiteX104" fmla="*/ 495581 w 1407489"/>
                <a:gd name="connsiteY104" fmla="*/ 48538 h 1088163"/>
                <a:gd name="connsiteX105" fmla="*/ 556666 w 1407489"/>
                <a:gd name="connsiteY105" fmla="*/ 32670 h 1088163"/>
                <a:gd name="connsiteX106" fmla="*/ 575397 w 1407489"/>
                <a:gd name="connsiteY106" fmla="*/ 37481 h 1088163"/>
                <a:gd name="connsiteX107" fmla="*/ 575397 w 1407489"/>
                <a:gd name="connsiteY107" fmla="*/ 61199 h 1088163"/>
                <a:gd name="connsiteX108" fmla="*/ 569238 w 1407489"/>
                <a:gd name="connsiteY108" fmla="*/ 88124 h 1088163"/>
                <a:gd name="connsiteX109" fmla="*/ 590668 w 1407489"/>
                <a:gd name="connsiteY109" fmla="*/ 99604 h 1088163"/>
                <a:gd name="connsiteX110" fmla="*/ 660444 w 1407489"/>
                <a:gd name="connsiteY110" fmla="*/ 73100 h 1088163"/>
                <a:gd name="connsiteX111" fmla="*/ 664072 w 1407489"/>
                <a:gd name="connsiteY111" fmla="*/ 46681 h 1088163"/>
                <a:gd name="connsiteX112" fmla="*/ 660359 w 1407489"/>
                <a:gd name="connsiteY112" fmla="*/ 29800 h 1088163"/>
                <a:gd name="connsiteX113" fmla="*/ 689299 w 1407489"/>
                <a:gd name="connsiteY113" fmla="*/ 7348 h 1088163"/>
                <a:gd name="connsiteX114" fmla="*/ 758400 w 1407489"/>
                <a:gd name="connsiteY114" fmla="*/ 6166 h 1088163"/>
                <a:gd name="connsiteX115" fmla="*/ 807082 w 1407489"/>
                <a:gd name="connsiteY115" fmla="*/ 6166 h 1088163"/>
                <a:gd name="connsiteX116" fmla="*/ 867830 w 1407489"/>
                <a:gd name="connsiteY116" fmla="*/ 6166 h 1088163"/>
                <a:gd name="connsiteX117" fmla="*/ 921069 w 1407489"/>
                <a:gd name="connsiteY117" fmla="*/ 20431 h 1088163"/>
                <a:gd name="connsiteX118" fmla="*/ 1030753 w 1407489"/>
                <a:gd name="connsiteY118" fmla="*/ 81119 h 1088163"/>
                <a:gd name="connsiteX119" fmla="*/ 1076567 w 1407489"/>
                <a:gd name="connsiteY119" fmla="*/ 94624 h 1088163"/>
                <a:gd name="connsiteX120" fmla="*/ 1099516 w 1407489"/>
                <a:gd name="connsiteY120" fmla="*/ 83398 h 1088163"/>
                <a:gd name="connsiteX121" fmla="*/ 1116390 w 1407489"/>
                <a:gd name="connsiteY121" fmla="*/ 74957 h 1088163"/>
                <a:gd name="connsiteX122" fmla="*/ 1124828 w 1407489"/>
                <a:gd name="connsiteY122" fmla="*/ 97325 h 1088163"/>
                <a:gd name="connsiteX123" fmla="*/ 1114619 w 1407489"/>
                <a:gd name="connsiteY123" fmla="*/ 120958 h 1088163"/>
                <a:gd name="connsiteX124" fmla="*/ 1160939 w 1407489"/>
                <a:gd name="connsiteY124" fmla="*/ 172868 h 1088163"/>
                <a:gd name="connsiteX125" fmla="*/ 1180682 w 1407489"/>
                <a:gd name="connsiteY125" fmla="*/ 180718 h 1088163"/>
                <a:gd name="connsiteX126" fmla="*/ 1174776 w 1407489"/>
                <a:gd name="connsiteY126" fmla="*/ 198274 h 1088163"/>
                <a:gd name="connsiteX127" fmla="*/ 1176548 w 1407489"/>
                <a:gd name="connsiteY127" fmla="*/ 248918 h 1088163"/>
                <a:gd name="connsiteX128" fmla="*/ 1194435 w 1407489"/>
                <a:gd name="connsiteY128" fmla="*/ 282681 h 1088163"/>
                <a:gd name="connsiteX129" fmla="*/ 1218312 w 1407489"/>
                <a:gd name="connsiteY129" fmla="*/ 290615 h 1088163"/>
                <a:gd name="connsiteX130" fmla="*/ 1232318 w 1407489"/>
                <a:gd name="connsiteY130" fmla="*/ 298211 h 1088163"/>
                <a:gd name="connsiteX131" fmla="*/ 1278975 w 1407489"/>
                <a:gd name="connsiteY131" fmla="*/ 343284 h 1088163"/>
                <a:gd name="connsiteX132" fmla="*/ 1306396 w 1407489"/>
                <a:gd name="connsiteY132" fmla="*/ 354173 h 1088163"/>
                <a:gd name="connsiteX133" fmla="*/ 1369253 w 1407489"/>
                <a:gd name="connsiteY133" fmla="*/ 438579 h 1088163"/>
                <a:gd name="connsiteX134" fmla="*/ 1398362 w 1407489"/>
                <a:gd name="connsiteY134" fmla="*/ 468627 h 1088163"/>
                <a:gd name="connsiteX135" fmla="*/ 1407390 w 1407489"/>
                <a:gd name="connsiteY135" fmla="*/ 471750 h 1088163"/>
                <a:gd name="connsiteX136" fmla="*/ 1394228 w 1407489"/>
                <a:gd name="connsiteY136" fmla="*/ 508467 h 1088163"/>
                <a:gd name="connsiteX137" fmla="*/ 1378366 w 1407489"/>
                <a:gd name="connsiteY137" fmla="*/ 520875 h 1088163"/>
                <a:gd name="connsiteX138" fmla="*/ 1316268 w 1407489"/>
                <a:gd name="connsiteY138" fmla="*/ 522563 h 1088163"/>
                <a:gd name="connsiteX139" fmla="*/ 1285725 w 1407489"/>
                <a:gd name="connsiteY139" fmla="*/ 550923 h 1088163"/>
                <a:gd name="connsiteX140" fmla="*/ 1291716 w 1407489"/>
                <a:gd name="connsiteY140" fmla="*/ 564428 h 1088163"/>
                <a:gd name="connsiteX141" fmla="*/ 1314159 w 1407489"/>
                <a:gd name="connsiteY141" fmla="*/ 572025 h 1088163"/>
                <a:gd name="connsiteX142" fmla="*/ 1331033 w 1407489"/>
                <a:gd name="connsiteY142" fmla="*/ 583588 h 1088163"/>
                <a:gd name="connsiteX143" fmla="*/ 1315002 w 1407489"/>
                <a:gd name="connsiteY143" fmla="*/ 595743 h 1088163"/>
                <a:gd name="connsiteX144" fmla="*/ 1301334 w 1407489"/>
                <a:gd name="connsiteY144" fmla="*/ 611865 h 1088163"/>
                <a:gd name="connsiteX145" fmla="*/ 1300743 w 1407489"/>
                <a:gd name="connsiteY145" fmla="*/ 684876 h 1088163"/>
                <a:gd name="connsiteX146" fmla="*/ 1288341 w 1407489"/>
                <a:gd name="connsiteY146" fmla="*/ 696440 h 1088163"/>
                <a:gd name="connsiteX147" fmla="*/ 1245227 w 1407489"/>
                <a:gd name="connsiteY147" fmla="*/ 705640 h 1088163"/>
                <a:gd name="connsiteX148" fmla="*/ 1236789 w 1407489"/>
                <a:gd name="connsiteY148" fmla="*/ 720917 h 1088163"/>
                <a:gd name="connsiteX149" fmla="*/ 1222362 w 1407489"/>
                <a:gd name="connsiteY149" fmla="*/ 786838 h 1088163"/>
                <a:gd name="connsiteX150" fmla="*/ 1216793 w 1407489"/>
                <a:gd name="connsiteY150" fmla="*/ 802707 h 1088163"/>
                <a:gd name="connsiteX151" fmla="*/ 1234258 w 1407489"/>
                <a:gd name="connsiteY151" fmla="*/ 809544 h 1088163"/>
                <a:gd name="connsiteX152" fmla="*/ 1324030 w 1407489"/>
                <a:gd name="connsiteY152" fmla="*/ 799415 h 1088163"/>
                <a:gd name="connsiteX153" fmla="*/ 1341664 w 1407489"/>
                <a:gd name="connsiteY153" fmla="*/ 802538 h 108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407489" h="1088163">
                  <a:moveTo>
                    <a:pt x="1341664" y="802538"/>
                  </a:moveTo>
                  <a:cubicBezTo>
                    <a:pt x="1330400" y="806640"/>
                    <a:pt x="1318875" y="809966"/>
                    <a:pt x="1307156" y="812498"/>
                  </a:cubicBezTo>
                  <a:cubicBezTo>
                    <a:pt x="1286409" y="815283"/>
                    <a:pt x="1267408" y="825581"/>
                    <a:pt x="1253748" y="841449"/>
                  </a:cubicBezTo>
                  <a:cubicBezTo>
                    <a:pt x="1236452" y="860863"/>
                    <a:pt x="1220421" y="879095"/>
                    <a:pt x="1188191" y="869557"/>
                  </a:cubicBezTo>
                  <a:cubicBezTo>
                    <a:pt x="1174945" y="865589"/>
                    <a:pt x="1170135" y="886438"/>
                    <a:pt x="1167351" y="898930"/>
                  </a:cubicBezTo>
                  <a:cubicBezTo>
                    <a:pt x="1164567" y="911422"/>
                    <a:pt x="1167351" y="924252"/>
                    <a:pt x="1184225" y="925602"/>
                  </a:cubicBezTo>
                  <a:cubicBezTo>
                    <a:pt x="1192241" y="926277"/>
                    <a:pt x="1200425" y="925602"/>
                    <a:pt x="1208525" y="925602"/>
                  </a:cubicBezTo>
                  <a:cubicBezTo>
                    <a:pt x="1219155" y="925602"/>
                    <a:pt x="1249445" y="946788"/>
                    <a:pt x="1250711" y="954722"/>
                  </a:cubicBezTo>
                  <a:cubicBezTo>
                    <a:pt x="1251723" y="961053"/>
                    <a:pt x="1228858" y="993633"/>
                    <a:pt x="1221180" y="996925"/>
                  </a:cubicBezTo>
                  <a:cubicBezTo>
                    <a:pt x="1217637" y="998529"/>
                    <a:pt x="1214093" y="998529"/>
                    <a:pt x="1212237" y="995322"/>
                  </a:cubicBezTo>
                  <a:cubicBezTo>
                    <a:pt x="1206078" y="984855"/>
                    <a:pt x="1195363" y="980551"/>
                    <a:pt x="1186082" y="973461"/>
                  </a:cubicBezTo>
                  <a:cubicBezTo>
                    <a:pt x="1179501" y="968143"/>
                    <a:pt x="1175113" y="956579"/>
                    <a:pt x="1165579" y="959365"/>
                  </a:cubicBezTo>
                  <a:cubicBezTo>
                    <a:pt x="1150536" y="964336"/>
                    <a:pt x="1135965" y="970633"/>
                    <a:pt x="1122043" y="978187"/>
                  </a:cubicBezTo>
                  <a:cubicBezTo>
                    <a:pt x="1117234" y="980635"/>
                    <a:pt x="1118500" y="986628"/>
                    <a:pt x="1121115" y="990933"/>
                  </a:cubicBezTo>
                  <a:cubicBezTo>
                    <a:pt x="1123731" y="995237"/>
                    <a:pt x="1126768" y="1004438"/>
                    <a:pt x="1131915" y="1007814"/>
                  </a:cubicBezTo>
                  <a:cubicBezTo>
                    <a:pt x="1152924" y="1021319"/>
                    <a:pt x="1147861" y="1046050"/>
                    <a:pt x="1157226" y="1064281"/>
                  </a:cubicBezTo>
                  <a:cubicBezTo>
                    <a:pt x="1160264" y="1069852"/>
                    <a:pt x="1156720" y="1074832"/>
                    <a:pt x="1151152" y="1077365"/>
                  </a:cubicBezTo>
                  <a:cubicBezTo>
                    <a:pt x="1144149" y="1080572"/>
                    <a:pt x="1140774" y="1092642"/>
                    <a:pt x="1129721" y="1086396"/>
                  </a:cubicBezTo>
                  <a:cubicBezTo>
                    <a:pt x="1121849" y="1082758"/>
                    <a:pt x="1114357" y="1078352"/>
                    <a:pt x="1107363" y="1073229"/>
                  </a:cubicBezTo>
                  <a:cubicBezTo>
                    <a:pt x="1100301" y="1065218"/>
                    <a:pt x="1090598" y="1060011"/>
                    <a:pt x="1080026" y="1058542"/>
                  </a:cubicBezTo>
                  <a:cubicBezTo>
                    <a:pt x="1069395" y="1057698"/>
                    <a:pt x="1048893" y="1024188"/>
                    <a:pt x="1048724" y="1010768"/>
                  </a:cubicBezTo>
                  <a:cubicBezTo>
                    <a:pt x="1047568" y="991093"/>
                    <a:pt x="1047568" y="971359"/>
                    <a:pt x="1048724" y="951684"/>
                  </a:cubicBezTo>
                  <a:cubicBezTo>
                    <a:pt x="1052689" y="916318"/>
                    <a:pt x="1038177" y="889392"/>
                    <a:pt x="1014975" y="865336"/>
                  </a:cubicBezTo>
                  <a:cubicBezTo>
                    <a:pt x="997679" y="847611"/>
                    <a:pt x="999029" y="802538"/>
                    <a:pt x="1018519" y="787176"/>
                  </a:cubicBezTo>
                  <a:cubicBezTo>
                    <a:pt x="1028458" y="779597"/>
                    <a:pt x="1032347" y="766454"/>
                    <a:pt x="1028137" y="754680"/>
                  </a:cubicBezTo>
                  <a:cubicBezTo>
                    <a:pt x="1025269" y="743200"/>
                    <a:pt x="1012697" y="741850"/>
                    <a:pt x="1002826" y="738980"/>
                  </a:cubicBezTo>
                  <a:cubicBezTo>
                    <a:pt x="994979" y="736701"/>
                    <a:pt x="982239" y="744804"/>
                    <a:pt x="980636" y="729105"/>
                  </a:cubicBezTo>
                  <a:cubicBezTo>
                    <a:pt x="979286" y="715937"/>
                    <a:pt x="980636" y="704458"/>
                    <a:pt x="994979" y="696862"/>
                  </a:cubicBezTo>
                  <a:cubicBezTo>
                    <a:pt x="1020291" y="683779"/>
                    <a:pt x="1020291" y="675338"/>
                    <a:pt x="994979" y="661580"/>
                  </a:cubicBezTo>
                  <a:cubicBezTo>
                    <a:pt x="985782" y="656515"/>
                    <a:pt x="989748" y="648834"/>
                    <a:pt x="988989" y="642082"/>
                  </a:cubicBezTo>
                  <a:cubicBezTo>
                    <a:pt x="987445" y="636756"/>
                    <a:pt x="990516" y="631185"/>
                    <a:pt x="995839" y="629641"/>
                  </a:cubicBezTo>
                  <a:cubicBezTo>
                    <a:pt x="996599" y="629421"/>
                    <a:pt x="997392" y="629286"/>
                    <a:pt x="998185" y="629252"/>
                  </a:cubicBezTo>
                  <a:cubicBezTo>
                    <a:pt x="1008057" y="627480"/>
                    <a:pt x="1017591" y="623681"/>
                    <a:pt x="1027547" y="621909"/>
                  </a:cubicBezTo>
                  <a:cubicBezTo>
                    <a:pt x="1035140" y="620643"/>
                    <a:pt x="1037924" y="617098"/>
                    <a:pt x="1037334" y="609754"/>
                  </a:cubicBezTo>
                  <a:cubicBezTo>
                    <a:pt x="1036743" y="602411"/>
                    <a:pt x="1031934" y="600470"/>
                    <a:pt x="1026197" y="601314"/>
                  </a:cubicBezTo>
                  <a:cubicBezTo>
                    <a:pt x="1005441" y="604099"/>
                    <a:pt x="983589" y="592873"/>
                    <a:pt x="963508" y="607053"/>
                  </a:cubicBezTo>
                  <a:cubicBezTo>
                    <a:pt x="956168" y="612287"/>
                    <a:pt x="950937" y="608404"/>
                    <a:pt x="946634" y="599710"/>
                  </a:cubicBezTo>
                  <a:cubicBezTo>
                    <a:pt x="939462" y="585277"/>
                    <a:pt x="929000" y="585699"/>
                    <a:pt x="921322" y="599288"/>
                  </a:cubicBezTo>
                  <a:cubicBezTo>
                    <a:pt x="906388" y="625032"/>
                    <a:pt x="884873" y="646809"/>
                    <a:pt x="875424" y="675929"/>
                  </a:cubicBezTo>
                  <a:cubicBezTo>
                    <a:pt x="872049" y="686480"/>
                    <a:pt x="869011" y="698128"/>
                    <a:pt x="854331" y="699478"/>
                  </a:cubicBezTo>
                  <a:cubicBezTo>
                    <a:pt x="850171" y="700432"/>
                    <a:pt x="847387" y="704348"/>
                    <a:pt x="847834" y="708594"/>
                  </a:cubicBezTo>
                  <a:cubicBezTo>
                    <a:pt x="848593" y="715178"/>
                    <a:pt x="854078" y="715009"/>
                    <a:pt x="858634" y="714756"/>
                  </a:cubicBezTo>
                  <a:cubicBezTo>
                    <a:pt x="885042" y="713067"/>
                    <a:pt x="894407" y="734591"/>
                    <a:pt x="907570" y="750713"/>
                  </a:cubicBezTo>
                  <a:cubicBezTo>
                    <a:pt x="912801" y="757127"/>
                    <a:pt x="910016" y="762867"/>
                    <a:pt x="905460" y="768691"/>
                  </a:cubicBezTo>
                  <a:cubicBezTo>
                    <a:pt x="888164" y="790890"/>
                    <a:pt x="877027" y="817478"/>
                    <a:pt x="854837" y="836216"/>
                  </a:cubicBezTo>
                  <a:cubicBezTo>
                    <a:pt x="850196" y="840268"/>
                    <a:pt x="846400" y="844657"/>
                    <a:pt x="850450" y="851663"/>
                  </a:cubicBezTo>
                  <a:cubicBezTo>
                    <a:pt x="860912" y="868544"/>
                    <a:pt x="850450" y="876140"/>
                    <a:pt x="836528" y="878926"/>
                  </a:cubicBezTo>
                  <a:cubicBezTo>
                    <a:pt x="801623" y="887003"/>
                    <a:pt x="767377" y="897723"/>
                    <a:pt x="734101" y="911000"/>
                  </a:cubicBezTo>
                  <a:cubicBezTo>
                    <a:pt x="703811" y="922057"/>
                    <a:pt x="669809" y="923239"/>
                    <a:pt x="643569" y="945438"/>
                  </a:cubicBezTo>
                  <a:cubicBezTo>
                    <a:pt x="636482" y="951430"/>
                    <a:pt x="635132" y="941977"/>
                    <a:pt x="632770" y="938263"/>
                  </a:cubicBezTo>
                  <a:cubicBezTo>
                    <a:pt x="627876" y="931426"/>
                    <a:pt x="627961" y="919103"/>
                    <a:pt x="618258" y="917837"/>
                  </a:cubicBezTo>
                  <a:cubicBezTo>
                    <a:pt x="603509" y="916191"/>
                    <a:pt x="588626" y="916191"/>
                    <a:pt x="573878" y="917837"/>
                  </a:cubicBezTo>
                  <a:cubicBezTo>
                    <a:pt x="564681" y="918850"/>
                    <a:pt x="563669" y="930582"/>
                    <a:pt x="561475" y="936744"/>
                  </a:cubicBezTo>
                  <a:cubicBezTo>
                    <a:pt x="557172" y="948645"/>
                    <a:pt x="550085" y="948561"/>
                    <a:pt x="540214" y="949827"/>
                  </a:cubicBezTo>
                  <a:cubicBezTo>
                    <a:pt x="509418" y="953625"/>
                    <a:pt x="487144" y="940542"/>
                    <a:pt x="464954" y="920538"/>
                  </a:cubicBezTo>
                  <a:cubicBezTo>
                    <a:pt x="439254" y="897985"/>
                    <a:pt x="415410" y="873397"/>
                    <a:pt x="393659" y="847020"/>
                  </a:cubicBezTo>
                  <a:cubicBezTo>
                    <a:pt x="353414" y="796376"/>
                    <a:pt x="312578" y="747421"/>
                    <a:pt x="269970" y="699225"/>
                  </a:cubicBezTo>
                  <a:cubicBezTo>
                    <a:pt x="233605" y="658035"/>
                    <a:pt x="193023" y="620812"/>
                    <a:pt x="157417" y="578777"/>
                  </a:cubicBezTo>
                  <a:cubicBezTo>
                    <a:pt x="141471" y="559955"/>
                    <a:pt x="145521" y="540963"/>
                    <a:pt x="148221" y="521888"/>
                  </a:cubicBezTo>
                  <a:cubicBezTo>
                    <a:pt x="152608" y="491923"/>
                    <a:pt x="155983" y="491839"/>
                    <a:pt x="185851" y="499182"/>
                  </a:cubicBezTo>
                  <a:cubicBezTo>
                    <a:pt x="202050" y="503234"/>
                    <a:pt x="197663" y="514122"/>
                    <a:pt x="198929" y="524504"/>
                  </a:cubicBezTo>
                  <a:cubicBezTo>
                    <a:pt x="200194" y="534886"/>
                    <a:pt x="188804" y="544762"/>
                    <a:pt x="198929" y="550586"/>
                  </a:cubicBezTo>
                  <a:cubicBezTo>
                    <a:pt x="210268" y="555363"/>
                    <a:pt x="223001" y="555633"/>
                    <a:pt x="234534" y="551345"/>
                  </a:cubicBezTo>
                  <a:cubicBezTo>
                    <a:pt x="279251" y="538769"/>
                    <a:pt x="323377" y="524335"/>
                    <a:pt x="368095" y="511843"/>
                  </a:cubicBezTo>
                  <a:cubicBezTo>
                    <a:pt x="405978" y="501208"/>
                    <a:pt x="442848" y="490826"/>
                    <a:pt x="466725" y="455207"/>
                  </a:cubicBezTo>
                  <a:cubicBezTo>
                    <a:pt x="474884" y="440875"/>
                    <a:pt x="489278" y="431193"/>
                    <a:pt x="505621" y="429041"/>
                  </a:cubicBezTo>
                  <a:cubicBezTo>
                    <a:pt x="511021" y="428188"/>
                    <a:pt x="515737" y="424930"/>
                    <a:pt x="518446" y="420178"/>
                  </a:cubicBezTo>
                  <a:cubicBezTo>
                    <a:pt x="528739" y="394856"/>
                    <a:pt x="549494" y="379326"/>
                    <a:pt x="570503" y="363964"/>
                  </a:cubicBezTo>
                  <a:cubicBezTo>
                    <a:pt x="575768" y="360064"/>
                    <a:pt x="577472" y="352949"/>
                    <a:pt x="574553" y="347082"/>
                  </a:cubicBezTo>
                  <a:cubicBezTo>
                    <a:pt x="571262" y="338642"/>
                    <a:pt x="566116" y="345563"/>
                    <a:pt x="561222" y="346407"/>
                  </a:cubicBezTo>
                  <a:cubicBezTo>
                    <a:pt x="541563" y="350205"/>
                    <a:pt x="522580" y="353666"/>
                    <a:pt x="502837" y="343453"/>
                  </a:cubicBezTo>
                  <a:cubicBezTo>
                    <a:pt x="484697" y="334084"/>
                    <a:pt x="451623" y="355101"/>
                    <a:pt x="442173" y="381520"/>
                  </a:cubicBezTo>
                  <a:cubicBezTo>
                    <a:pt x="438630" y="391227"/>
                    <a:pt x="431964" y="398823"/>
                    <a:pt x="428167" y="408192"/>
                  </a:cubicBezTo>
                  <a:cubicBezTo>
                    <a:pt x="426531" y="413595"/>
                    <a:pt x="421730" y="417427"/>
                    <a:pt x="416102" y="417815"/>
                  </a:cubicBezTo>
                  <a:cubicBezTo>
                    <a:pt x="395009" y="416886"/>
                    <a:pt x="376194" y="430813"/>
                    <a:pt x="354764" y="426762"/>
                  </a:cubicBezTo>
                  <a:cubicBezTo>
                    <a:pt x="342108" y="424314"/>
                    <a:pt x="332743" y="438494"/>
                    <a:pt x="320087" y="434358"/>
                  </a:cubicBezTo>
                  <a:cubicBezTo>
                    <a:pt x="303212" y="428872"/>
                    <a:pt x="283554" y="430223"/>
                    <a:pt x="267692" y="424399"/>
                  </a:cubicBezTo>
                  <a:cubicBezTo>
                    <a:pt x="245249" y="415958"/>
                    <a:pt x="221456" y="421360"/>
                    <a:pt x="199519" y="411231"/>
                  </a:cubicBezTo>
                  <a:cubicBezTo>
                    <a:pt x="187929" y="407703"/>
                    <a:pt x="177129" y="401972"/>
                    <a:pt x="167711" y="394350"/>
                  </a:cubicBezTo>
                  <a:cubicBezTo>
                    <a:pt x="144509" y="370969"/>
                    <a:pt x="124850" y="344466"/>
                    <a:pt x="100804" y="322098"/>
                  </a:cubicBezTo>
                  <a:cubicBezTo>
                    <a:pt x="92367" y="314502"/>
                    <a:pt x="93126" y="305217"/>
                    <a:pt x="93126" y="296270"/>
                  </a:cubicBezTo>
                  <a:cubicBezTo>
                    <a:pt x="93126" y="282174"/>
                    <a:pt x="94645" y="270442"/>
                    <a:pt x="77855" y="259891"/>
                  </a:cubicBezTo>
                  <a:cubicBezTo>
                    <a:pt x="53724" y="244698"/>
                    <a:pt x="55496" y="225200"/>
                    <a:pt x="77855" y="204352"/>
                  </a:cubicBezTo>
                  <a:cubicBezTo>
                    <a:pt x="86433" y="195734"/>
                    <a:pt x="96493" y="188728"/>
                    <a:pt x="107554" y="183672"/>
                  </a:cubicBezTo>
                  <a:cubicBezTo>
                    <a:pt x="114472" y="180718"/>
                    <a:pt x="123247" y="175232"/>
                    <a:pt x="119113" y="167804"/>
                  </a:cubicBezTo>
                  <a:cubicBezTo>
                    <a:pt x="114978" y="160376"/>
                    <a:pt x="107216" y="165272"/>
                    <a:pt x="100129" y="169239"/>
                  </a:cubicBezTo>
                  <a:cubicBezTo>
                    <a:pt x="80896" y="180136"/>
                    <a:pt x="62278" y="192079"/>
                    <a:pt x="44359" y="205027"/>
                  </a:cubicBezTo>
                  <a:cubicBezTo>
                    <a:pt x="34685" y="211104"/>
                    <a:pt x="23800" y="214995"/>
                    <a:pt x="12466" y="216422"/>
                  </a:cubicBezTo>
                  <a:cubicBezTo>
                    <a:pt x="5801" y="217857"/>
                    <a:pt x="64" y="215578"/>
                    <a:pt x="570" y="207137"/>
                  </a:cubicBezTo>
                  <a:cubicBezTo>
                    <a:pt x="570" y="200385"/>
                    <a:pt x="-3058" y="189412"/>
                    <a:pt x="7995" y="189581"/>
                  </a:cubicBezTo>
                  <a:cubicBezTo>
                    <a:pt x="27822" y="189581"/>
                    <a:pt x="24869" y="177088"/>
                    <a:pt x="24869" y="165187"/>
                  </a:cubicBezTo>
                  <a:cubicBezTo>
                    <a:pt x="25080" y="161136"/>
                    <a:pt x="25080" y="157084"/>
                    <a:pt x="24869" y="153033"/>
                  </a:cubicBezTo>
                  <a:cubicBezTo>
                    <a:pt x="23603" y="141385"/>
                    <a:pt x="14322" y="125432"/>
                    <a:pt x="24869" y="119270"/>
                  </a:cubicBezTo>
                  <a:cubicBezTo>
                    <a:pt x="38212" y="113142"/>
                    <a:pt x="53113" y="111252"/>
                    <a:pt x="67561" y="113868"/>
                  </a:cubicBezTo>
                  <a:cubicBezTo>
                    <a:pt x="89835" y="116654"/>
                    <a:pt x="111941" y="114712"/>
                    <a:pt x="134131" y="116063"/>
                  </a:cubicBezTo>
                  <a:cubicBezTo>
                    <a:pt x="144255" y="116738"/>
                    <a:pt x="146618" y="111083"/>
                    <a:pt x="146533" y="102220"/>
                  </a:cubicBezTo>
                  <a:cubicBezTo>
                    <a:pt x="145812" y="88158"/>
                    <a:pt x="146010" y="74054"/>
                    <a:pt x="147124" y="60017"/>
                  </a:cubicBezTo>
                  <a:cubicBezTo>
                    <a:pt x="148305" y="48960"/>
                    <a:pt x="148896" y="39169"/>
                    <a:pt x="168217" y="44149"/>
                  </a:cubicBezTo>
                  <a:cubicBezTo>
                    <a:pt x="187216" y="50049"/>
                    <a:pt x="206741" y="54083"/>
                    <a:pt x="226518" y="56219"/>
                  </a:cubicBezTo>
                  <a:cubicBezTo>
                    <a:pt x="243393" y="57147"/>
                    <a:pt x="259423" y="65166"/>
                    <a:pt x="277141" y="63984"/>
                  </a:cubicBezTo>
                  <a:cubicBezTo>
                    <a:pt x="294617" y="63714"/>
                    <a:pt x="312013" y="61562"/>
                    <a:pt x="329030" y="57569"/>
                  </a:cubicBezTo>
                  <a:cubicBezTo>
                    <a:pt x="345398" y="52927"/>
                    <a:pt x="358729" y="54446"/>
                    <a:pt x="365901" y="74451"/>
                  </a:cubicBezTo>
                  <a:cubicBezTo>
                    <a:pt x="374338" y="98253"/>
                    <a:pt x="398890" y="91332"/>
                    <a:pt x="416524" y="95468"/>
                  </a:cubicBezTo>
                  <a:cubicBezTo>
                    <a:pt x="432724" y="99350"/>
                    <a:pt x="447489" y="98084"/>
                    <a:pt x="451032" y="73860"/>
                  </a:cubicBezTo>
                  <a:cubicBezTo>
                    <a:pt x="454576" y="49635"/>
                    <a:pt x="479128" y="52252"/>
                    <a:pt x="495581" y="48538"/>
                  </a:cubicBezTo>
                  <a:cubicBezTo>
                    <a:pt x="516193" y="44275"/>
                    <a:pt x="536586" y="38983"/>
                    <a:pt x="556666" y="32670"/>
                  </a:cubicBezTo>
                  <a:cubicBezTo>
                    <a:pt x="563585" y="30391"/>
                    <a:pt x="571009" y="27690"/>
                    <a:pt x="575397" y="37481"/>
                  </a:cubicBezTo>
                  <a:cubicBezTo>
                    <a:pt x="579025" y="45921"/>
                    <a:pt x="587884" y="53433"/>
                    <a:pt x="575397" y="61199"/>
                  </a:cubicBezTo>
                  <a:cubicBezTo>
                    <a:pt x="564006" y="68036"/>
                    <a:pt x="566959" y="78755"/>
                    <a:pt x="569238" y="88124"/>
                  </a:cubicBezTo>
                  <a:cubicBezTo>
                    <a:pt x="571516" y="97493"/>
                    <a:pt x="581387" y="98506"/>
                    <a:pt x="590668" y="99604"/>
                  </a:cubicBezTo>
                  <a:cubicBezTo>
                    <a:pt x="617017" y="104162"/>
                    <a:pt x="643755" y="93999"/>
                    <a:pt x="660444" y="73100"/>
                  </a:cubicBezTo>
                  <a:cubicBezTo>
                    <a:pt x="667700" y="64660"/>
                    <a:pt x="672762" y="56641"/>
                    <a:pt x="664072" y="46681"/>
                  </a:cubicBezTo>
                  <a:cubicBezTo>
                    <a:pt x="660705" y="41743"/>
                    <a:pt x="659381" y="35691"/>
                    <a:pt x="660359" y="29800"/>
                  </a:cubicBezTo>
                  <a:cubicBezTo>
                    <a:pt x="660359" y="6673"/>
                    <a:pt x="667868" y="-1515"/>
                    <a:pt x="689299" y="7348"/>
                  </a:cubicBezTo>
                  <a:cubicBezTo>
                    <a:pt x="711320" y="17451"/>
                    <a:pt x="736733" y="17021"/>
                    <a:pt x="758400" y="6166"/>
                  </a:cubicBezTo>
                  <a:cubicBezTo>
                    <a:pt x="773587" y="-2055"/>
                    <a:pt x="791895" y="-2055"/>
                    <a:pt x="807082" y="6166"/>
                  </a:cubicBezTo>
                  <a:cubicBezTo>
                    <a:pt x="826328" y="15189"/>
                    <a:pt x="848585" y="15189"/>
                    <a:pt x="867830" y="6166"/>
                  </a:cubicBezTo>
                  <a:cubicBezTo>
                    <a:pt x="890358" y="-3288"/>
                    <a:pt x="904785" y="11483"/>
                    <a:pt x="921069" y="20431"/>
                  </a:cubicBezTo>
                  <a:cubicBezTo>
                    <a:pt x="957687" y="40519"/>
                    <a:pt x="989495" y="69808"/>
                    <a:pt x="1030753" y="81119"/>
                  </a:cubicBezTo>
                  <a:cubicBezTo>
                    <a:pt x="1046108" y="85339"/>
                    <a:pt x="1061042" y="90994"/>
                    <a:pt x="1076567" y="94624"/>
                  </a:cubicBezTo>
                  <a:cubicBezTo>
                    <a:pt x="1085974" y="97443"/>
                    <a:pt x="1095964" y="92556"/>
                    <a:pt x="1099516" y="83398"/>
                  </a:cubicBezTo>
                  <a:cubicBezTo>
                    <a:pt x="1102385" y="78080"/>
                    <a:pt x="1106856" y="68795"/>
                    <a:pt x="1116390" y="74957"/>
                  </a:cubicBezTo>
                  <a:cubicBezTo>
                    <a:pt x="1124625" y="79051"/>
                    <a:pt x="1128304" y="88808"/>
                    <a:pt x="1124828" y="97325"/>
                  </a:cubicBezTo>
                  <a:cubicBezTo>
                    <a:pt x="1122465" y="105765"/>
                    <a:pt x="1114787" y="111083"/>
                    <a:pt x="1114619" y="120958"/>
                  </a:cubicBezTo>
                  <a:cubicBezTo>
                    <a:pt x="1114112" y="141047"/>
                    <a:pt x="1140943" y="172446"/>
                    <a:pt x="1160939" y="172868"/>
                  </a:cubicBezTo>
                  <a:cubicBezTo>
                    <a:pt x="1168439" y="171821"/>
                    <a:pt x="1175940" y="174809"/>
                    <a:pt x="1180682" y="180718"/>
                  </a:cubicBezTo>
                  <a:cubicBezTo>
                    <a:pt x="1185997" y="188736"/>
                    <a:pt x="1178488" y="193885"/>
                    <a:pt x="1174776" y="198274"/>
                  </a:cubicBezTo>
                  <a:cubicBezTo>
                    <a:pt x="1159758" y="216084"/>
                    <a:pt x="1163639" y="232037"/>
                    <a:pt x="1176548" y="248918"/>
                  </a:cubicBezTo>
                  <a:cubicBezTo>
                    <a:pt x="1183162" y="259815"/>
                    <a:pt x="1189136" y="271083"/>
                    <a:pt x="1194435" y="282681"/>
                  </a:cubicBezTo>
                  <a:cubicBezTo>
                    <a:pt x="1199750" y="292050"/>
                    <a:pt x="1206078" y="299562"/>
                    <a:pt x="1218312" y="290615"/>
                  </a:cubicBezTo>
                  <a:cubicBezTo>
                    <a:pt x="1227255" y="284031"/>
                    <a:pt x="1231136" y="287829"/>
                    <a:pt x="1232318" y="298211"/>
                  </a:cubicBezTo>
                  <a:cubicBezTo>
                    <a:pt x="1236536" y="333577"/>
                    <a:pt x="1243623" y="341005"/>
                    <a:pt x="1278975" y="343284"/>
                  </a:cubicBezTo>
                  <a:cubicBezTo>
                    <a:pt x="1289117" y="343537"/>
                    <a:pt x="1298836" y="347395"/>
                    <a:pt x="1306396" y="354173"/>
                  </a:cubicBezTo>
                  <a:cubicBezTo>
                    <a:pt x="1330864" y="379494"/>
                    <a:pt x="1359888" y="402200"/>
                    <a:pt x="1369253" y="438579"/>
                  </a:cubicBezTo>
                  <a:cubicBezTo>
                    <a:pt x="1372569" y="453257"/>
                    <a:pt x="1383799" y="464854"/>
                    <a:pt x="1398362" y="468627"/>
                  </a:cubicBezTo>
                  <a:cubicBezTo>
                    <a:pt x="1401484" y="469725"/>
                    <a:pt x="1407305" y="470484"/>
                    <a:pt x="1407390" y="471750"/>
                  </a:cubicBezTo>
                  <a:cubicBezTo>
                    <a:pt x="1408571" y="485762"/>
                    <a:pt x="1398952" y="496228"/>
                    <a:pt x="1394228" y="508467"/>
                  </a:cubicBezTo>
                  <a:cubicBezTo>
                    <a:pt x="1391359" y="515642"/>
                    <a:pt x="1387900" y="520875"/>
                    <a:pt x="1378366" y="520875"/>
                  </a:cubicBezTo>
                  <a:cubicBezTo>
                    <a:pt x="1357694" y="520875"/>
                    <a:pt x="1336939" y="522478"/>
                    <a:pt x="1316268" y="522563"/>
                  </a:cubicBezTo>
                  <a:cubicBezTo>
                    <a:pt x="1296947" y="522563"/>
                    <a:pt x="1290956" y="536574"/>
                    <a:pt x="1285725" y="550923"/>
                  </a:cubicBezTo>
                  <a:cubicBezTo>
                    <a:pt x="1283531" y="556832"/>
                    <a:pt x="1287159" y="560461"/>
                    <a:pt x="1291716" y="564428"/>
                  </a:cubicBezTo>
                  <a:cubicBezTo>
                    <a:pt x="1298465" y="570337"/>
                    <a:pt x="1306734" y="569493"/>
                    <a:pt x="1314159" y="572025"/>
                  </a:cubicBezTo>
                  <a:cubicBezTo>
                    <a:pt x="1321583" y="574557"/>
                    <a:pt x="1331033" y="575232"/>
                    <a:pt x="1331033" y="583588"/>
                  </a:cubicBezTo>
                  <a:cubicBezTo>
                    <a:pt x="1331033" y="591945"/>
                    <a:pt x="1322596" y="594477"/>
                    <a:pt x="1315002" y="595743"/>
                  </a:cubicBezTo>
                  <a:cubicBezTo>
                    <a:pt x="1307409" y="597009"/>
                    <a:pt x="1298887" y="601567"/>
                    <a:pt x="1301334" y="611865"/>
                  </a:cubicBezTo>
                  <a:cubicBezTo>
                    <a:pt x="1307156" y="636342"/>
                    <a:pt x="1300237" y="660567"/>
                    <a:pt x="1300743" y="684876"/>
                  </a:cubicBezTo>
                  <a:cubicBezTo>
                    <a:pt x="1300743" y="693739"/>
                    <a:pt x="1296356" y="697706"/>
                    <a:pt x="1288341" y="696440"/>
                  </a:cubicBezTo>
                  <a:cubicBezTo>
                    <a:pt x="1272732" y="693992"/>
                    <a:pt x="1260160" y="704880"/>
                    <a:pt x="1245227" y="705640"/>
                  </a:cubicBezTo>
                  <a:cubicBezTo>
                    <a:pt x="1236789" y="706146"/>
                    <a:pt x="1234342" y="714081"/>
                    <a:pt x="1236789" y="720917"/>
                  </a:cubicBezTo>
                  <a:cubicBezTo>
                    <a:pt x="1246408" y="746239"/>
                    <a:pt x="1239574" y="767763"/>
                    <a:pt x="1222362" y="786838"/>
                  </a:cubicBezTo>
                  <a:cubicBezTo>
                    <a:pt x="1218059" y="791650"/>
                    <a:pt x="1213924" y="795954"/>
                    <a:pt x="1216793" y="802707"/>
                  </a:cubicBezTo>
                  <a:cubicBezTo>
                    <a:pt x="1219662" y="809460"/>
                    <a:pt x="1227677" y="808869"/>
                    <a:pt x="1234258" y="809544"/>
                  </a:cubicBezTo>
                  <a:cubicBezTo>
                    <a:pt x="1264885" y="812583"/>
                    <a:pt x="1293319" y="799246"/>
                    <a:pt x="1324030" y="799415"/>
                  </a:cubicBezTo>
                  <a:cubicBezTo>
                    <a:pt x="1328839" y="798149"/>
                    <a:pt x="1333986" y="794266"/>
                    <a:pt x="1341664" y="80253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77D8C5A-475A-A045-A116-F6D2A8760853}"/>
                </a:ext>
              </a:extLst>
            </p:cNvPr>
            <p:cNvSpPr/>
            <p:nvPr/>
          </p:nvSpPr>
          <p:spPr>
            <a:xfrm>
              <a:off x="8397420" y="4971808"/>
              <a:ext cx="1907154" cy="1532622"/>
            </a:xfrm>
            <a:custGeom>
              <a:avLst/>
              <a:gdLst>
                <a:gd name="connsiteX0" fmla="*/ 612500 w 1893849"/>
                <a:gd name="connsiteY0" fmla="*/ 1445505 h 1521929"/>
                <a:gd name="connsiteX1" fmla="*/ 618153 w 1893849"/>
                <a:gd name="connsiteY1" fmla="*/ 1461458 h 1521929"/>
                <a:gd name="connsiteX2" fmla="*/ 602038 w 1893849"/>
                <a:gd name="connsiteY2" fmla="*/ 1485936 h 1521929"/>
                <a:gd name="connsiteX3" fmla="*/ 578498 w 1893849"/>
                <a:gd name="connsiteY3" fmla="*/ 1495642 h 1521929"/>
                <a:gd name="connsiteX4" fmla="*/ 484592 w 1893849"/>
                <a:gd name="connsiteY4" fmla="*/ 1517672 h 1521929"/>
                <a:gd name="connsiteX5" fmla="*/ 462487 w 1893849"/>
                <a:gd name="connsiteY5" fmla="*/ 1519107 h 1521929"/>
                <a:gd name="connsiteX6" fmla="*/ 435994 w 1893849"/>
                <a:gd name="connsiteY6" fmla="*/ 1498174 h 1521929"/>
                <a:gd name="connsiteX7" fmla="*/ 408320 w 1893849"/>
                <a:gd name="connsiteY7" fmla="*/ 1449641 h 1521929"/>
                <a:gd name="connsiteX8" fmla="*/ 392627 w 1893849"/>
                <a:gd name="connsiteY8" fmla="*/ 1427527 h 1521929"/>
                <a:gd name="connsiteX9" fmla="*/ 382502 w 1893849"/>
                <a:gd name="connsiteY9" fmla="*/ 1389206 h 1521929"/>
                <a:gd name="connsiteX10" fmla="*/ 369779 w 1893849"/>
                <a:gd name="connsiteY10" fmla="*/ 1376444 h 1521929"/>
                <a:gd name="connsiteX11" fmla="*/ 369171 w 1893849"/>
                <a:gd name="connsiteY11" fmla="*/ 1376461 h 1521929"/>
                <a:gd name="connsiteX12" fmla="*/ 322345 w 1893849"/>
                <a:gd name="connsiteY12" fmla="*/ 1368020 h 1521929"/>
                <a:gd name="connsiteX13" fmla="*/ 313908 w 1893849"/>
                <a:gd name="connsiteY13" fmla="*/ 1355697 h 1521929"/>
                <a:gd name="connsiteX14" fmla="*/ 314836 w 1893849"/>
                <a:gd name="connsiteY14" fmla="*/ 1349788 h 1521929"/>
                <a:gd name="connsiteX15" fmla="*/ 323273 w 1893849"/>
                <a:gd name="connsiteY15" fmla="*/ 1317292 h 1521929"/>
                <a:gd name="connsiteX16" fmla="*/ 291296 w 1893849"/>
                <a:gd name="connsiteY16" fmla="*/ 1302015 h 1521929"/>
                <a:gd name="connsiteX17" fmla="*/ 263959 w 1893849"/>
                <a:gd name="connsiteY17" fmla="*/ 1305813 h 1521929"/>
                <a:gd name="connsiteX18" fmla="*/ 205321 w 1893849"/>
                <a:gd name="connsiteY18" fmla="*/ 1332148 h 1521929"/>
                <a:gd name="connsiteX19" fmla="*/ 181106 w 1893849"/>
                <a:gd name="connsiteY19" fmla="*/ 1341517 h 1521929"/>
                <a:gd name="connsiteX20" fmla="*/ 165666 w 1893849"/>
                <a:gd name="connsiteY20" fmla="*/ 1331219 h 1521929"/>
                <a:gd name="connsiteX21" fmla="*/ 147526 w 1893849"/>
                <a:gd name="connsiteY21" fmla="*/ 1314760 h 1521929"/>
                <a:gd name="connsiteX22" fmla="*/ 98253 w 1893849"/>
                <a:gd name="connsiteY22" fmla="*/ 1309105 h 1521929"/>
                <a:gd name="connsiteX23" fmla="*/ 81378 w 1893849"/>
                <a:gd name="connsiteY23" fmla="*/ 1318221 h 1521929"/>
                <a:gd name="connsiteX24" fmla="*/ 66529 w 1893849"/>
                <a:gd name="connsiteY24" fmla="*/ 1331726 h 1521929"/>
                <a:gd name="connsiteX25" fmla="*/ 55307 w 1893849"/>
                <a:gd name="connsiteY25" fmla="*/ 1333751 h 1521929"/>
                <a:gd name="connsiteX26" fmla="*/ 53789 w 1893849"/>
                <a:gd name="connsiteY26" fmla="*/ 1323032 h 1521929"/>
                <a:gd name="connsiteX27" fmla="*/ 43579 w 1893849"/>
                <a:gd name="connsiteY27" fmla="*/ 1299989 h 1521929"/>
                <a:gd name="connsiteX28" fmla="*/ 32611 w 1893849"/>
                <a:gd name="connsiteY28" fmla="*/ 1262850 h 1521929"/>
                <a:gd name="connsiteX29" fmla="*/ 47461 w 1893849"/>
                <a:gd name="connsiteY29" fmla="*/ 1264538 h 1521929"/>
                <a:gd name="connsiteX30" fmla="*/ 78931 w 1893849"/>
                <a:gd name="connsiteY30" fmla="*/ 1282601 h 1521929"/>
                <a:gd name="connsiteX31" fmla="*/ 115380 w 1893849"/>
                <a:gd name="connsiteY31" fmla="*/ 1282601 h 1521929"/>
                <a:gd name="connsiteX32" fmla="*/ 156807 w 1893849"/>
                <a:gd name="connsiteY32" fmla="*/ 1257870 h 1521929"/>
                <a:gd name="connsiteX33" fmla="*/ 149635 w 1893849"/>
                <a:gd name="connsiteY33" fmla="*/ 1202247 h 1521929"/>
                <a:gd name="connsiteX34" fmla="*/ 142548 w 1893849"/>
                <a:gd name="connsiteY34" fmla="*/ 1195072 h 1521929"/>
                <a:gd name="connsiteX35" fmla="*/ 83066 w 1893849"/>
                <a:gd name="connsiteY35" fmla="*/ 1183340 h 1521929"/>
                <a:gd name="connsiteX36" fmla="*/ 40880 w 1893849"/>
                <a:gd name="connsiteY36" fmla="*/ 1157511 h 1521929"/>
                <a:gd name="connsiteX37" fmla="*/ 13037 w 1893849"/>
                <a:gd name="connsiteY37" fmla="*/ 1125015 h 1521929"/>
                <a:gd name="connsiteX38" fmla="*/ 4600 w 1893849"/>
                <a:gd name="connsiteY38" fmla="*/ 1107121 h 1521929"/>
                <a:gd name="connsiteX39" fmla="*/ 17762 w 1893849"/>
                <a:gd name="connsiteY39" fmla="*/ 1087454 h 1521929"/>
                <a:gd name="connsiteX40" fmla="*/ 15315 w 1893849"/>
                <a:gd name="connsiteY40" fmla="*/ 1046939 h 1521929"/>
                <a:gd name="connsiteX41" fmla="*/ 8987 w 1893849"/>
                <a:gd name="connsiteY41" fmla="*/ 1035882 h 1521929"/>
                <a:gd name="connsiteX42" fmla="*/ 22655 w 1893849"/>
                <a:gd name="connsiteY42" fmla="*/ 1031746 h 1521929"/>
                <a:gd name="connsiteX43" fmla="*/ 34720 w 1893849"/>
                <a:gd name="connsiteY43" fmla="*/ 1040356 h 1521929"/>
                <a:gd name="connsiteX44" fmla="*/ 95046 w 1893849"/>
                <a:gd name="connsiteY44" fmla="*/ 1044238 h 1521929"/>
                <a:gd name="connsiteX45" fmla="*/ 104243 w 1893849"/>
                <a:gd name="connsiteY45" fmla="*/ 1025500 h 1521929"/>
                <a:gd name="connsiteX46" fmla="*/ 106184 w 1893849"/>
                <a:gd name="connsiteY46" fmla="*/ 977135 h 1521929"/>
                <a:gd name="connsiteX47" fmla="*/ 96481 w 1893849"/>
                <a:gd name="connsiteY47" fmla="*/ 961858 h 1521929"/>
                <a:gd name="connsiteX48" fmla="*/ 70410 w 1893849"/>
                <a:gd name="connsiteY48" fmla="*/ 947931 h 1521929"/>
                <a:gd name="connsiteX49" fmla="*/ 59534 w 1893849"/>
                <a:gd name="connsiteY49" fmla="*/ 902174 h 1521929"/>
                <a:gd name="connsiteX50" fmla="*/ 65854 w 1893849"/>
                <a:gd name="connsiteY50" fmla="*/ 894670 h 1521929"/>
                <a:gd name="connsiteX51" fmla="*/ 81378 w 1893849"/>
                <a:gd name="connsiteY51" fmla="*/ 846475 h 1521929"/>
                <a:gd name="connsiteX52" fmla="*/ 94203 w 1893849"/>
                <a:gd name="connsiteY52" fmla="*/ 821153 h 1521929"/>
                <a:gd name="connsiteX53" fmla="*/ 134111 w 1893849"/>
                <a:gd name="connsiteY53" fmla="*/ 805791 h 1521929"/>
                <a:gd name="connsiteX54" fmla="*/ 188109 w 1893849"/>
                <a:gd name="connsiteY54" fmla="*/ 837190 h 1521929"/>
                <a:gd name="connsiteX55" fmla="*/ 219158 w 1893849"/>
                <a:gd name="connsiteY55" fmla="*/ 851876 h 1521929"/>
                <a:gd name="connsiteX56" fmla="*/ 311545 w 1893849"/>
                <a:gd name="connsiteY56" fmla="*/ 875933 h 1521929"/>
                <a:gd name="connsiteX57" fmla="*/ 349597 w 1893849"/>
                <a:gd name="connsiteY57" fmla="*/ 857194 h 1521929"/>
                <a:gd name="connsiteX58" fmla="*/ 376849 w 1893849"/>
                <a:gd name="connsiteY58" fmla="*/ 806128 h 1521929"/>
                <a:gd name="connsiteX59" fmla="*/ 384190 w 1893849"/>
                <a:gd name="connsiteY59" fmla="*/ 800135 h 1521929"/>
                <a:gd name="connsiteX60" fmla="*/ 451687 w 1893849"/>
                <a:gd name="connsiteY60" fmla="*/ 810264 h 1521929"/>
                <a:gd name="connsiteX61" fmla="*/ 493873 w 1893849"/>
                <a:gd name="connsiteY61" fmla="*/ 802752 h 1521929"/>
                <a:gd name="connsiteX62" fmla="*/ 549559 w 1893849"/>
                <a:gd name="connsiteY62" fmla="*/ 774054 h 1521929"/>
                <a:gd name="connsiteX63" fmla="*/ 610391 w 1893849"/>
                <a:gd name="connsiteY63" fmla="*/ 714042 h 1521929"/>
                <a:gd name="connsiteX64" fmla="*/ 610813 w 1893849"/>
                <a:gd name="connsiteY64" fmla="*/ 691758 h 1521929"/>
                <a:gd name="connsiteX65" fmla="*/ 637728 w 1893849"/>
                <a:gd name="connsiteY65" fmla="*/ 663904 h 1521929"/>
                <a:gd name="connsiteX66" fmla="*/ 757789 w 1893849"/>
                <a:gd name="connsiteY66" fmla="*/ 657320 h 1521929"/>
                <a:gd name="connsiteX67" fmla="*/ 800819 w 1893849"/>
                <a:gd name="connsiteY67" fmla="*/ 634531 h 1521929"/>
                <a:gd name="connsiteX68" fmla="*/ 802169 w 1893849"/>
                <a:gd name="connsiteY68" fmla="*/ 610053 h 1521929"/>
                <a:gd name="connsiteX69" fmla="*/ 811956 w 1893849"/>
                <a:gd name="connsiteY69" fmla="*/ 583802 h 1521929"/>
                <a:gd name="connsiteX70" fmla="*/ 831783 w 1893849"/>
                <a:gd name="connsiteY70" fmla="*/ 594944 h 1521929"/>
                <a:gd name="connsiteX71" fmla="*/ 893291 w 1893849"/>
                <a:gd name="connsiteY71" fmla="*/ 633602 h 1521929"/>
                <a:gd name="connsiteX72" fmla="*/ 931005 w 1893849"/>
                <a:gd name="connsiteY72" fmla="*/ 610475 h 1521929"/>
                <a:gd name="connsiteX73" fmla="*/ 922062 w 1893849"/>
                <a:gd name="connsiteY73" fmla="*/ 578485 h 1521929"/>
                <a:gd name="connsiteX74" fmla="*/ 904462 w 1893849"/>
                <a:gd name="connsiteY74" fmla="*/ 545668 h 1521929"/>
                <a:gd name="connsiteX75" fmla="*/ 904765 w 1893849"/>
                <a:gd name="connsiteY75" fmla="*/ 544723 h 1521929"/>
                <a:gd name="connsiteX76" fmla="*/ 942817 w 1893849"/>
                <a:gd name="connsiteY76" fmla="*/ 537802 h 1521929"/>
                <a:gd name="connsiteX77" fmla="*/ 957413 w 1893849"/>
                <a:gd name="connsiteY77" fmla="*/ 544638 h 1521929"/>
                <a:gd name="connsiteX78" fmla="*/ 995465 w 1893849"/>
                <a:gd name="connsiteY78" fmla="*/ 541515 h 1521929"/>
                <a:gd name="connsiteX79" fmla="*/ 1105739 w 1893849"/>
                <a:gd name="connsiteY79" fmla="*/ 488846 h 1521929"/>
                <a:gd name="connsiteX80" fmla="*/ 1147166 w 1893849"/>
                <a:gd name="connsiteY80" fmla="*/ 457278 h 1521929"/>
                <a:gd name="connsiteX81" fmla="*/ 1179227 w 1893849"/>
                <a:gd name="connsiteY81" fmla="*/ 400725 h 1521929"/>
                <a:gd name="connsiteX82" fmla="*/ 1191799 w 1893849"/>
                <a:gd name="connsiteY82" fmla="*/ 385617 h 1521929"/>
                <a:gd name="connsiteX83" fmla="*/ 1214748 w 1893849"/>
                <a:gd name="connsiteY83" fmla="*/ 328558 h 1521929"/>
                <a:gd name="connsiteX84" fmla="*/ 1229007 w 1893849"/>
                <a:gd name="connsiteY84" fmla="*/ 306022 h 1521929"/>
                <a:gd name="connsiteX85" fmla="*/ 1293973 w 1893849"/>
                <a:gd name="connsiteY85" fmla="*/ 285427 h 1521929"/>
                <a:gd name="connsiteX86" fmla="*/ 1339281 w 1893849"/>
                <a:gd name="connsiteY86" fmla="*/ 225667 h 1521929"/>
                <a:gd name="connsiteX87" fmla="*/ 1332532 w 1893849"/>
                <a:gd name="connsiteY87" fmla="*/ 180595 h 1521929"/>
                <a:gd name="connsiteX88" fmla="*/ 1343500 w 1893849"/>
                <a:gd name="connsiteY88" fmla="*/ 160421 h 1521929"/>
                <a:gd name="connsiteX89" fmla="*/ 1371933 w 1893849"/>
                <a:gd name="connsiteY89" fmla="*/ 178991 h 1521929"/>
                <a:gd name="connsiteX90" fmla="*/ 1371933 w 1893849"/>
                <a:gd name="connsiteY90" fmla="*/ 223473 h 1521929"/>
                <a:gd name="connsiteX91" fmla="*/ 1388048 w 1893849"/>
                <a:gd name="connsiteY91" fmla="*/ 232758 h 1521929"/>
                <a:gd name="connsiteX92" fmla="*/ 1423400 w 1893849"/>
                <a:gd name="connsiteY92" fmla="*/ 207014 h 1521929"/>
                <a:gd name="connsiteX93" fmla="*/ 1457149 w 1893849"/>
                <a:gd name="connsiteY93" fmla="*/ 200768 h 1521929"/>
                <a:gd name="connsiteX94" fmla="*/ 1468624 w 1893849"/>
                <a:gd name="connsiteY94" fmla="*/ 203806 h 1521929"/>
                <a:gd name="connsiteX95" fmla="*/ 1497732 w 1893849"/>
                <a:gd name="connsiteY95" fmla="*/ 177049 h 1521929"/>
                <a:gd name="connsiteX96" fmla="*/ 1491066 w 1893849"/>
                <a:gd name="connsiteY96" fmla="*/ 127925 h 1521929"/>
                <a:gd name="connsiteX97" fmla="*/ 1520175 w 1893849"/>
                <a:gd name="connsiteY97" fmla="*/ 90955 h 1521929"/>
                <a:gd name="connsiteX98" fmla="*/ 1536290 w 1893849"/>
                <a:gd name="connsiteY98" fmla="*/ 90955 h 1521929"/>
                <a:gd name="connsiteX99" fmla="*/ 1567592 w 1893849"/>
                <a:gd name="connsiteY99" fmla="*/ 67068 h 1521929"/>
                <a:gd name="connsiteX100" fmla="*/ 1622771 w 1893849"/>
                <a:gd name="connsiteY100" fmla="*/ 18281 h 1521929"/>
                <a:gd name="connsiteX101" fmla="*/ 1632474 w 1893849"/>
                <a:gd name="connsiteY101" fmla="*/ 23937 h 1521929"/>
                <a:gd name="connsiteX102" fmla="*/ 1666223 w 1893849"/>
                <a:gd name="connsiteY102" fmla="*/ 73905 h 1521929"/>
                <a:gd name="connsiteX103" fmla="*/ 1693813 w 1893849"/>
                <a:gd name="connsiteY103" fmla="*/ 90786 h 1521929"/>
                <a:gd name="connsiteX104" fmla="*/ 1740808 w 1893849"/>
                <a:gd name="connsiteY104" fmla="*/ 100324 h 1521929"/>
                <a:gd name="connsiteX105" fmla="*/ 1798265 w 1893849"/>
                <a:gd name="connsiteY105" fmla="*/ 87326 h 1521929"/>
                <a:gd name="connsiteX106" fmla="*/ 1807462 w 1893849"/>
                <a:gd name="connsiteY106" fmla="*/ 49090 h 1521929"/>
                <a:gd name="connsiteX107" fmla="*/ 1821552 w 1893849"/>
                <a:gd name="connsiteY107" fmla="*/ 32208 h 1521929"/>
                <a:gd name="connsiteX108" fmla="*/ 1849057 w 1893849"/>
                <a:gd name="connsiteY108" fmla="*/ 10010 h 1521929"/>
                <a:gd name="connsiteX109" fmla="*/ 1890062 w 1893849"/>
                <a:gd name="connsiteY109" fmla="*/ 3173 h 1521929"/>
                <a:gd name="connsiteX110" fmla="*/ 1888037 w 1893849"/>
                <a:gd name="connsiteY110" fmla="*/ 15581 h 1521929"/>
                <a:gd name="connsiteX111" fmla="*/ 1840198 w 1893849"/>
                <a:gd name="connsiteY111" fmla="*/ 78294 h 1521929"/>
                <a:gd name="connsiteX112" fmla="*/ 1760467 w 1893849"/>
                <a:gd name="connsiteY112" fmla="*/ 173251 h 1521929"/>
                <a:gd name="connsiteX113" fmla="*/ 1681916 w 1893849"/>
                <a:gd name="connsiteY113" fmla="*/ 237737 h 1521929"/>
                <a:gd name="connsiteX114" fmla="*/ 1571304 w 1893849"/>
                <a:gd name="connsiteY114" fmla="*/ 335986 h 1521929"/>
                <a:gd name="connsiteX115" fmla="*/ 1516969 w 1893849"/>
                <a:gd name="connsiteY115" fmla="*/ 392538 h 1521929"/>
                <a:gd name="connsiteX116" fmla="*/ 1419519 w 1893849"/>
                <a:gd name="connsiteY116" fmla="*/ 460992 h 1521929"/>
                <a:gd name="connsiteX117" fmla="*/ 1348140 w 1893849"/>
                <a:gd name="connsiteY117" fmla="*/ 508428 h 1521929"/>
                <a:gd name="connsiteX118" fmla="*/ 1331266 w 1893849"/>
                <a:gd name="connsiteY118" fmla="*/ 535860 h 1521929"/>
                <a:gd name="connsiteX119" fmla="*/ 1327469 w 1893849"/>
                <a:gd name="connsiteY119" fmla="*/ 626512 h 1521929"/>
                <a:gd name="connsiteX120" fmla="*/ 1297095 w 1893849"/>
                <a:gd name="connsiteY120" fmla="*/ 665508 h 1521929"/>
                <a:gd name="connsiteX121" fmla="*/ 1203105 w 1893849"/>
                <a:gd name="connsiteY121" fmla="*/ 696485 h 1521929"/>
                <a:gd name="connsiteX122" fmla="*/ 1138729 w 1893849"/>
                <a:gd name="connsiteY122" fmla="*/ 698173 h 1521929"/>
                <a:gd name="connsiteX123" fmla="*/ 1060769 w 1893849"/>
                <a:gd name="connsiteY123" fmla="*/ 752446 h 1521929"/>
                <a:gd name="connsiteX124" fmla="*/ 1011833 w 1893849"/>
                <a:gd name="connsiteY124" fmla="*/ 855422 h 1521929"/>
                <a:gd name="connsiteX125" fmla="*/ 982641 w 1893849"/>
                <a:gd name="connsiteY125" fmla="*/ 868083 h 1521929"/>
                <a:gd name="connsiteX126" fmla="*/ 975216 w 1893849"/>
                <a:gd name="connsiteY126" fmla="*/ 846221 h 1521929"/>
                <a:gd name="connsiteX127" fmla="*/ 944842 w 1893849"/>
                <a:gd name="connsiteY127" fmla="*/ 815751 h 1521929"/>
                <a:gd name="connsiteX128" fmla="*/ 863423 w 1893849"/>
                <a:gd name="connsiteY128" fmla="*/ 849513 h 1521929"/>
                <a:gd name="connsiteX129" fmla="*/ 805375 w 1893849"/>
                <a:gd name="connsiteY129" fmla="*/ 942360 h 1521929"/>
                <a:gd name="connsiteX130" fmla="*/ 785294 w 1893849"/>
                <a:gd name="connsiteY130" fmla="*/ 994186 h 1521929"/>
                <a:gd name="connsiteX131" fmla="*/ 781582 w 1893849"/>
                <a:gd name="connsiteY131" fmla="*/ 1015203 h 1521929"/>
                <a:gd name="connsiteX132" fmla="*/ 790947 w 1893849"/>
                <a:gd name="connsiteY132" fmla="*/ 1071754 h 1521929"/>
                <a:gd name="connsiteX133" fmla="*/ 802844 w 1893849"/>
                <a:gd name="connsiteY133" fmla="*/ 1138183 h 1521929"/>
                <a:gd name="connsiteX134" fmla="*/ 813390 w 1893849"/>
                <a:gd name="connsiteY134" fmla="*/ 1204441 h 1521929"/>
                <a:gd name="connsiteX135" fmla="*/ 812631 w 1893849"/>
                <a:gd name="connsiteY135" fmla="*/ 1216342 h 1521929"/>
                <a:gd name="connsiteX136" fmla="*/ 806303 w 1893849"/>
                <a:gd name="connsiteY136" fmla="*/ 1317630 h 1521929"/>
                <a:gd name="connsiteX137" fmla="*/ 817609 w 1893849"/>
                <a:gd name="connsiteY137" fmla="*/ 1330713 h 1521929"/>
                <a:gd name="connsiteX138" fmla="*/ 820140 w 1893849"/>
                <a:gd name="connsiteY138" fmla="*/ 1367683 h 1521929"/>
                <a:gd name="connsiteX139" fmla="*/ 805375 w 1893849"/>
                <a:gd name="connsiteY139" fmla="*/ 1399757 h 1521929"/>
                <a:gd name="connsiteX140" fmla="*/ 790019 w 1893849"/>
                <a:gd name="connsiteY140" fmla="*/ 1416638 h 1521929"/>
                <a:gd name="connsiteX141" fmla="*/ 739396 w 1893849"/>
                <a:gd name="connsiteY141" fmla="*/ 1439681 h 1521929"/>
                <a:gd name="connsiteX142" fmla="*/ 713325 w 1893849"/>
                <a:gd name="connsiteY142" fmla="*/ 1454706 h 1521929"/>
                <a:gd name="connsiteX143" fmla="*/ 689743 w 1893849"/>
                <a:gd name="connsiteY143" fmla="*/ 1451067 h 1521929"/>
                <a:gd name="connsiteX144" fmla="*/ 689110 w 1893849"/>
                <a:gd name="connsiteY144" fmla="*/ 1450147 h 1521929"/>
                <a:gd name="connsiteX145" fmla="*/ 662111 w 1893849"/>
                <a:gd name="connsiteY145" fmla="*/ 1442298 h 1521929"/>
                <a:gd name="connsiteX146" fmla="*/ 612500 w 1893849"/>
                <a:gd name="connsiteY146" fmla="*/ 1445505 h 152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893849" h="1521929">
                  <a:moveTo>
                    <a:pt x="612500" y="1445505"/>
                  </a:moveTo>
                  <a:cubicBezTo>
                    <a:pt x="615057" y="1450561"/>
                    <a:pt x="616955" y="1455921"/>
                    <a:pt x="618153" y="1461458"/>
                  </a:cubicBezTo>
                  <a:cubicBezTo>
                    <a:pt x="618997" y="1473191"/>
                    <a:pt x="622372" y="1486358"/>
                    <a:pt x="602038" y="1485936"/>
                  </a:cubicBezTo>
                  <a:cubicBezTo>
                    <a:pt x="593542" y="1487295"/>
                    <a:pt x="585485" y="1490620"/>
                    <a:pt x="578498" y="1495642"/>
                  </a:cubicBezTo>
                  <a:cubicBezTo>
                    <a:pt x="549601" y="1510912"/>
                    <a:pt x="517261" y="1518491"/>
                    <a:pt x="484592" y="1517672"/>
                  </a:cubicBezTo>
                  <a:cubicBezTo>
                    <a:pt x="477193" y="1517428"/>
                    <a:pt x="469793" y="1517909"/>
                    <a:pt x="462487" y="1519107"/>
                  </a:cubicBezTo>
                  <a:cubicBezTo>
                    <a:pt x="435656" y="1524425"/>
                    <a:pt x="434982" y="1524594"/>
                    <a:pt x="435994" y="1498174"/>
                  </a:cubicBezTo>
                  <a:cubicBezTo>
                    <a:pt x="436838" y="1475807"/>
                    <a:pt x="438525" y="1455043"/>
                    <a:pt x="408320" y="1449641"/>
                  </a:cubicBezTo>
                  <a:cubicBezTo>
                    <a:pt x="399157" y="1446054"/>
                    <a:pt x="392990" y="1437368"/>
                    <a:pt x="392627" y="1427527"/>
                  </a:cubicBezTo>
                  <a:cubicBezTo>
                    <a:pt x="392627" y="1413515"/>
                    <a:pt x="381658" y="1403302"/>
                    <a:pt x="382502" y="1389206"/>
                  </a:cubicBezTo>
                  <a:cubicBezTo>
                    <a:pt x="382511" y="1382167"/>
                    <a:pt x="376815" y="1376452"/>
                    <a:pt x="369779" y="1376444"/>
                  </a:cubicBezTo>
                  <a:cubicBezTo>
                    <a:pt x="369576" y="1376444"/>
                    <a:pt x="369374" y="1376452"/>
                    <a:pt x="369171" y="1376461"/>
                  </a:cubicBezTo>
                  <a:cubicBezTo>
                    <a:pt x="352297" y="1377474"/>
                    <a:pt x="337869" y="1371228"/>
                    <a:pt x="322345" y="1368020"/>
                  </a:cubicBezTo>
                  <a:cubicBezTo>
                    <a:pt x="313908" y="1366332"/>
                    <a:pt x="309267" y="1365235"/>
                    <a:pt x="313908" y="1355697"/>
                  </a:cubicBezTo>
                  <a:cubicBezTo>
                    <a:pt x="314718" y="1353840"/>
                    <a:pt x="315038" y="1351806"/>
                    <a:pt x="314836" y="1349788"/>
                  </a:cubicBezTo>
                  <a:cubicBezTo>
                    <a:pt x="313401" y="1337972"/>
                    <a:pt x="333229" y="1331726"/>
                    <a:pt x="323273" y="1317292"/>
                  </a:cubicBezTo>
                  <a:cubicBezTo>
                    <a:pt x="314836" y="1306066"/>
                    <a:pt x="301420" y="1308261"/>
                    <a:pt x="291296" y="1302015"/>
                  </a:cubicBezTo>
                  <a:cubicBezTo>
                    <a:pt x="282589" y="1295954"/>
                    <a:pt x="270684" y="1297609"/>
                    <a:pt x="263959" y="1305813"/>
                  </a:cubicBezTo>
                  <a:cubicBezTo>
                    <a:pt x="249110" y="1322618"/>
                    <a:pt x="227747" y="1332215"/>
                    <a:pt x="205321" y="1332148"/>
                  </a:cubicBezTo>
                  <a:cubicBezTo>
                    <a:pt x="197305" y="1332148"/>
                    <a:pt x="189290" y="1338563"/>
                    <a:pt x="181106" y="1341517"/>
                  </a:cubicBezTo>
                  <a:cubicBezTo>
                    <a:pt x="172922" y="1344471"/>
                    <a:pt x="164232" y="1343374"/>
                    <a:pt x="165666" y="1331219"/>
                  </a:cubicBezTo>
                  <a:cubicBezTo>
                    <a:pt x="167353" y="1316448"/>
                    <a:pt x="159422" y="1315182"/>
                    <a:pt x="147526" y="1314760"/>
                  </a:cubicBezTo>
                  <a:cubicBezTo>
                    <a:pt x="131158" y="1314254"/>
                    <a:pt x="114283" y="1319065"/>
                    <a:pt x="98253" y="1309105"/>
                  </a:cubicBezTo>
                  <a:cubicBezTo>
                    <a:pt x="92600" y="1305644"/>
                    <a:pt x="86694" y="1314254"/>
                    <a:pt x="81378" y="1318221"/>
                  </a:cubicBezTo>
                  <a:cubicBezTo>
                    <a:pt x="76063" y="1322188"/>
                    <a:pt x="71675" y="1327506"/>
                    <a:pt x="66529" y="1331726"/>
                  </a:cubicBezTo>
                  <a:cubicBezTo>
                    <a:pt x="63660" y="1334840"/>
                    <a:pt x="59079" y="1335667"/>
                    <a:pt x="55307" y="1333751"/>
                  </a:cubicBezTo>
                  <a:cubicBezTo>
                    <a:pt x="51004" y="1331050"/>
                    <a:pt x="52017" y="1326830"/>
                    <a:pt x="53789" y="1323032"/>
                  </a:cubicBezTo>
                  <a:cubicBezTo>
                    <a:pt x="59273" y="1311299"/>
                    <a:pt x="51426" y="1305307"/>
                    <a:pt x="43579" y="1299989"/>
                  </a:cubicBezTo>
                  <a:cubicBezTo>
                    <a:pt x="33708" y="1293321"/>
                    <a:pt x="26705" y="1272051"/>
                    <a:pt x="32611" y="1262850"/>
                  </a:cubicBezTo>
                  <a:cubicBezTo>
                    <a:pt x="37673" y="1255338"/>
                    <a:pt x="44592" y="1255507"/>
                    <a:pt x="47461" y="1264538"/>
                  </a:cubicBezTo>
                  <a:cubicBezTo>
                    <a:pt x="52607" y="1281420"/>
                    <a:pt x="64335" y="1283445"/>
                    <a:pt x="78931" y="1282601"/>
                  </a:cubicBezTo>
                  <a:cubicBezTo>
                    <a:pt x="91056" y="1281504"/>
                    <a:pt x="103256" y="1281504"/>
                    <a:pt x="115380" y="1282601"/>
                  </a:cubicBezTo>
                  <a:cubicBezTo>
                    <a:pt x="136220" y="1285218"/>
                    <a:pt x="147526" y="1274161"/>
                    <a:pt x="156807" y="1257870"/>
                  </a:cubicBezTo>
                  <a:cubicBezTo>
                    <a:pt x="173681" y="1227568"/>
                    <a:pt x="173681" y="1227737"/>
                    <a:pt x="149635" y="1202247"/>
                  </a:cubicBezTo>
                  <a:cubicBezTo>
                    <a:pt x="147357" y="1199799"/>
                    <a:pt x="144742" y="1197604"/>
                    <a:pt x="142548" y="1195072"/>
                  </a:cubicBezTo>
                  <a:cubicBezTo>
                    <a:pt x="118671" y="1168315"/>
                    <a:pt x="115296" y="1167640"/>
                    <a:pt x="83066" y="1183340"/>
                  </a:cubicBezTo>
                  <a:cubicBezTo>
                    <a:pt x="54210" y="1197435"/>
                    <a:pt x="37927" y="1188742"/>
                    <a:pt x="40880" y="1157511"/>
                  </a:cubicBezTo>
                  <a:cubicBezTo>
                    <a:pt x="42736" y="1134553"/>
                    <a:pt x="33961" y="1125522"/>
                    <a:pt x="13037" y="1125015"/>
                  </a:cubicBezTo>
                  <a:cubicBezTo>
                    <a:pt x="-2488" y="1125015"/>
                    <a:pt x="-2572" y="1116575"/>
                    <a:pt x="4600" y="1107121"/>
                  </a:cubicBezTo>
                  <a:cubicBezTo>
                    <a:pt x="9240" y="1100790"/>
                    <a:pt x="11096" y="1093025"/>
                    <a:pt x="17762" y="1087454"/>
                  </a:cubicBezTo>
                  <a:cubicBezTo>
                    <a:pt x="37420" y="1070573"/>
                    <a:pt x="36408" y="1060360"/>
                    <a:pt x="15315" y="1046939"/>
                  </a:cubicBezTo>
                  <a:cubicBezTo>
                    <a:pt x="11012" y="1044238"/>
                    <a:pt x="6878" y="1041284"/>
                    <a:pt x="8987" y="1035882"/>
                  </a:cubicBezTo>
                  <a:cubicBezTo>
                    <a:pt x="11434" y="1028961"/>
                    <a:pt x="17930" y="1030058"/>
                    <a:pt x="22655" y="1031746"/>
                  </a:cubicBezTo>
                  <a:cubicBezTo>
                    <a:pt x="27127" y="1033924"/>
                    <a:pt x="31211" y="1036827"/>
                    <a:pt x="34720" y="1040356"/>
                  </a:cubicBezTo>
                  <a:cubicBezTo>
                    <a:pt x="53789" y="1057743"/>
                    <a:pt x="74713" y="1051244"/>
                    <a:pt x="95046" y="1044238"/>
                  </a:cubicBezTo>
                  <a:cubicBezTo>
                    <a:pt x="102556" y="1041706"/>
                    <a:pt x="103990" y="1033603"/>
                    <a:pt x="104243" y="1025500"/>
                  </a:cubicBezTo>
                  <a:cubicBezTo>
                    <a:pt x="103374" y="1009353"/>
                    <a:pt x="104024" y="993164"/>
                    <a:pt x="106184" y="977135"/>
                  </a:cubicBezTo>
                  <a:cubicBezTo>
                    <a:pt x="107787" y="969623"/>
                    <a:pt x="104074" y="964896"/>
                    <a:pt x="96481" y="961858"/>
                  </a:cubicBezTo>
                  <a:cubicBezTo>
                    <a:pt x="87293" y="958212"/>
                    <a:pt x="78552" y="953544"/>
                    <a:pt x="70410" y="947931"/>
                  </a:cubicBezTo>
                  <a:cubicBezTo>
                    <a:pt x="54776" y="938300"/>
                    <a:pt x="49907" y="917815"/>
                    <a:pt x="59534" y="902174"/>
                  </a:cubicBezTo>
                  <a:cubicBezTo>
                    <a:pt x="61255" y="899372"/>
                    <a:pt x="63390" y="896848"/>
                    <a:pt x="65854" y="894670"/>
                  </a:cubicBezTo>
                  <a:cubicBezTo>
                    <a:pt x="80450" y="881166"/>
                    <a:pt x="96481" y="870615"/>
                    <a:pt x="81378" y="846475"/>
                  </a:cubicBezTo>
                  <a:cubicBezTo>
                    <a:pt x="76232" y="838034"/>
                    <a:pt x="89815" y="829594"/>
                    <a:pt x="94203" y="821153"/>
                  </a:cubicBezTo>
                  <a:cubicBezTo>
                    <a:pt x="103315" y="803512"/>
                    <a:pt x="113524" y="799545"/>
                    <a:pt x="134111" y="805791"/>
                  </a:cubicBezTo>
                  <a:cubicBezTo>
                    <a:pt x="154698" y="812037"/>
                    <a:pt x="176297" y="814232"/>
                    <a:pt x="188109" y="837190"/>
                  </a:cubicBezTo>
                  <a:cubicBezTo>
                    <a:pt x="194234" y="848239"/>
                    <a:pt x="206730" y="854156"/>
                    <a:pt x="219158" y="851876"/>
                  </a:cubicBezTo>
                  <a:cubicBezTo>
                    <a:pt x="251903" y="847665"/>
                    <a:pt x="285010" y="856283"/>
                    <a:pt x="311545" y="875933"/>
                  </a:cubicBezTo>
                  <a:cubicBezTo>
                    <a:pt x="328420" y="887665"/>
                    <a:pt x="339641" y="882010"/>
                    <a:pt x="349597" y="857194"/>
                  </a:cubicBezTo>
                  <a:cubicBezTo>
                    <a:pt x="356853" y="838963"/>
                    <a:pt x="370268" y="824444"/>
                    <a:pt x="376849" y="806128"/>
                  </a:cubicBezTo>
                  <a:cubicBezTo>
                    <a:pt x="378191" y="803065"/>
                    <a:pt x="380924" y="800836"/>
                    <a:pt x="384190" y="800135"/>
                  </a:cubicBezTo>
                  <a:cubicBezTo>
                    <a:pt x="406885" y="801486"/>
                    <a:pt x="430257" y="792539"/>
                    <a:pt x="451687" y="810264"/>
                  </a:cubicBezTo>
                  <a:cubicBezTo>
                    <a:pt x="473118" y="827990"/>
                    <a:pt x="476999" y="827146"/>
                    <a:pt x="493873" y="802752"/>
                  </a:cubicBezTo>
                  <a:cubicBezTo>
                    <a:pt x="505415" y="783313"/>
                    <a:pt x="527040" y="772172"/>
                    <a:pt x="549559" y="774054"/>
                  </a:cubicBezTo>
                  <a:cubicBezTo>
                    <a:pt x="610813" y="775826"/>
                    <a:pt x="606510" y="775489"/>
                    <a:pt x="610391" y="714042"/>
                  </a:cubicBezTo>
                  <a:cubicBezTo>
                    <a:pt x="610813" y="706614"/>
                    <a:pt x="610391" y="699186"/>
                    <a:pt x="610813" y="691758"/>
                  </a:cubicBezTo>
                  <a:cubicBezTo>
                    <a:pt x="611657" y="674877"/>
                    <a:pt x="617647" y="668125"/>
                    <a:pt x="637728" y="663904"/>
                  </a:cubicBezTo>
                  <a:cubicBezTo>
                    <a:pt x="677973" y="655464"/>
                    <a:pt x="717797" y="659768"/>
                    <a:pt x="757789" y="657320"/>
                  </a:cubicBezTo>
                  <a:cubicBezTo>
                    <a:pt x="774436" y="655235"/>
                    <a:pt x="789741" y="647133"/>
                    <a:pt x="800819" y="634531"/>
                  </a:cubicBezTo>
                  <a:cubicBezTo>
                    <a:pt x="807315" y="627854"/>
                    <a:pt x="807898" y="617405"/>
                    <a:pt x="802169" y="610053"/>
                  </a:cubicBezTo>
                  <a:cubicBezTo>
                    <a:pt x="790863" y="594944"/>
                    <a:pt x="802169" y="589964"/>
                    <a:pt x="811956" y="583802"/>
                  </a:cubicBezTo>
                  <a:cubicBezTo>
                    <a:pt x="825287" y="575362"/>
                    <a:pt x="827733" y="586672"/>
                    <a:pt x="831783" y="594944"/>
                  </a:cubicBezTo>
                  <a:cubicBezTo>
                    <a:pt x="842726" y="618958"/>
                    <a:pt x="866907" y="634159"/>
                    <a:pt x="893291" y="633602"/>
                  </a:cubicBezTo>
                  <a:cubicBezTo>
                    <a:pt x="912612" y="634446"/>
                    <a:pt x="925099" y="630310"/>
                    <a:pt x="931005" y="610475"/>
                  </a:cubicBezTo>
                  <a:cubicBezTo>
                    <a:pt x="934886" y="597308"/>
                    <a:pt x="946192" y="585744"/>
                    <a:pt x="922062" y="578485"/>
                  </a:cubicBezTo>
                  <a:cubicBezTo>
                    <a:pt x="908140" y="574282"/>
                    <a:pt x="900260" y="559595"/>
                    <a:pt x="904462" y="545668"/>
                  </a:cubicBezTo>
                  <a:cubicBezTo>
                    <a:pt x="904554" y="545347"/>
                    <a:pt x="904655" y="545035"/>
                    <a:pt x="904765" y="544723"/>
                  </a:cubicBezTo>
                  <a:cubicBezTo>
                    <a:pt x="910081" y="530458"/>
                    <a:pt x="924424" y="528686"/>
                    <a:pt x="942817" y="537802"/>
                  </a:cubicBezTo>
                  <a:cubicBezTo>
                    <a:pt x="947626" y="540165"/>
                    <a:pt x="952435" y="542528"/>
                    <a:pt x="957413" y="544638"/>
                  </a:cubicBezTo>
                  <a:cubicBezTo>
                    <a:pt x="970575" y="550124"/>
                    <a:pt x="981037" y="553079"/>
                    <a:pt x="995465" y="541515"/>
                  </a:cubicBezTo>
                  <a:cubicBezTo>
                    <a:pt x="1027527" y="515603"/>
                    <a:pt x="1069038" y="506740"/>
                    <a:pt x="1105739" y="488846"/>
                  </a:cubicBezTo>
                  <a:cubicBezTo>
                    <a:pt x="1122614" y="480827"/>
                    <a:pt x="1138560" y="475341"/>
                    <a:pt x="1147166" y="457278"/>
                  </a:cubicBezTo>
                  <a:cubicBezTo>
                    <a:pt x="1156447" y="437780"/>
                    <a:pt x="1173322" y="422502"/>
                    <a:pt x="1179227" y="400725"/>
                  </a:cubicBezTo>
                  <a:cubicBezTo>
                    <a:pt x="1180763" y="393973"/>
                    <a:pt x="1185437" y="388352"/>
                    <a:pt x="1191799" y="385617"/>
                  </a:cubicBezTo>
                  <a:cubicBezTo>
                    <a:pt x="1221329" y="375235"/>
                    <a:pt x="1219557" y="351854"/>
                    <a:pt x="1214748" y="328558"/>
                  </a:cubicBezTo>
                  <a:cubicBezTo>
                    <a:pt x="1211964" y="314969"/>
                    <a:pt x="1219220" y="310749"/>
                    <a:pt x="1229007" y="306022"/>
                  </a:cubicBezTo>
                  <a:cubicBezTo>
                    <a:pt x="1249678" y="295893"/>
                    <a:pt x="1272290" y="292179"/>
                    <a:pt x="1293973" y="285427"/>
                  </a:cubicBezTo>
                  <a:cubicBezTo>
                    <a:pt x="1324263" y="275973"/>
                    <a:pt x="1339787" y="257235"/>
                    <a:pt x="1339281" y="225667"/>
                  </a:cubicBezTo>
                  <a:cubicBezTo>
                    <a:pt x="1339281" y="210474"/>
                    <a:pt x="1341813" y="195281"/>
                    <a:pt x="1332532" y="180595"/>
                  </a:cubicBezTo>
                  <a:cubicBezTo>
                    <a:pt x="1327216" y="172154"/>
                    <a:pt x="1334050" y="163713"/>
                    <a:pt x="1343500" y="160421"/>
                  </a:cubicBezTo>
                  <a:cubicBezTo>
                    <a:pt x="1352949" y="157129"/>
                    <a:pt x="1371596" y="169959"/>
                    <a:pt x="1371933" y="178991"/>
                  </a:cubicBezTo>
                  <a:cubicBezTo>
                    <a:pt x="1372439" y="193762"/>
                    <a:pt x="1371933" y="208617"/>
                    <a:pt x="1371933" y="223473"/>
                  </a:cubicBezTo>
                  <a:cubicBezTo>
                    <a:pt x="1371933" y="235881"/>
                    <a:pt x="1376068" y="239088"/>
                    <a:pt x="1388048" y="232758"/>
                  </a:cubicBezTo>
                  <a:cubicBezTo>
                    <a:pt x="1401379" y="226537"/>
                    <a:pt x="1413385" y="217792"/>
                    <a:pt x="1423400" y="207014"/>
                  </a:cubicBezTo>
                  <a:cubicBezTo>
                    <a:pt x="1433019" y="195957"/>
                    <a:pt x="1443312" y="191398"/>
                    <a:pt x="1457149" y="200768"/>
                  </a:cubicBezTo>
                  <a:cubicBezTo>
                    <a:pt x="1460676" y="202675"/>
                    <a:pt x="1464616" y="203722"/>
                    <a:pt x="1468624" y="203806"/>
                  </a:cubicBezTo>
                  <a:cubicBezTo>
                    <a:pt x="1497479" y="206507"/>
                    <a:pt x="1498491" y="205916"/>
                    <a:pt x="1497732" y="177049"/>
                  </a:cubicBezTo>
                  <a:cubicBezTo>
                    <a:pt x="1497226" y="160675"/>
                    <a:pt x="1500854" y="144047"/>
                    <a:pt x="1491066" y="127925"/>
                  </a:cubicBezTo>
                  <a:cubicBezTo>
                    <a:pt x="1484823" y="117881"/>
                    <a:pt x="1506254" y="92221"/>
                    <a:pt x="1520175" y="90955"/>
                  </a:cubicBezTo>
                  <a:cubicBezTo>
                    <a:pt x="1525541" y="90660"/>
                    <a:pt x="1530924" y="90660"/>
                    <a:pt x="1536290" y="90955"/>
                  </a:cubicBezTo>
                  <a:cubicBezTo>
                    <a:pt x="1553164" y="90955"/>
                    <a:pt x="1575017" y="99396"/>
                    <a:pt x="1567592" y="67068"/>
                  </a:cubicBezTo>
                  <a:cubicBezTo>
                    <a:pt x="1564976" y="55589"/>
                    <a:pt x="1607331" y="20982"/>
                    <a:pt x="1622771" y="18281"/>
                  </a:cubicBezTo>
                  <a:cubicBezTo>
                    <a:pt x="1626973" y="17429"/>
                    <a:pt x="1631150" y="19860"/>
                    <a:pt x="1632474" y="23937"/>
                  </a:cubicBezTo>
                  <a:cubicBezTo>
                    <a:pt x="1640405" y="42759"/>
                    <a:pt x="1657786" y="55083"/>
                    <a:pt x="1666223" y="73905"/>
                  </a:cubicBezTo>
                  <a:cubicBezTo>
                    <a:pt x="1671015" y="84726"/>
                    <a:pt x="1682000" y="91445"/>
                    <a:pt x="1693813" y="90786"/>
                  </a:cubicBezTo>
                  <a:cubicBezTo>
                    <a:pt x="1709936" y="91006"/>
                    <a:pt x="1725874" y="94238"/>
                    <a:pt x="1740808" y="100324"/>
                  </a:cubicBezTo>
                  <a:cubicBezTo>
                    <a:pt x="1762576" y="108765"/>
                    <a:pt x="1782994" y="100915"/>
                    <a:pt x="1798265" y="87326"/>
                  </a:cubicBezTo>
                  <a:cubicBezTo>
                    <a:pt x="1806702" y="79560"/>
                    <a:pt x="1801978" y="62004"/>
                    <a:pt x="1807462" y="49090"/>
                  </a:cubicBezTo>
                  <a:cubicBezTo>
                    <a:pt x="1810668" y="41577"/>
                    <a:pt x="1812271" y="35922"/>
                    <a:pt x="1821552" y="32208"/>
                  </a:cubicBezTo>
                  <a:cubicBezTo>
                    <a:pt x="1832790" y="27819"/>
                    <a:pt x="1842392" y="20071"/>
                    <a:pt x="1849057" y="10010"/>
                  </a:cubicBezTo>
                  <a:cubicBezTo>
                    <a:pt x="1858929" y="-5014"/>
                    <a:pt x="1876309" y="641"/>
                    <a:pt x="1890062" y="3173"/>
                  </a:cubicBezTo>
                  <a:cubicBezTo>
                    <a:pt x="1898499" y="4776"/>
                    <a:pt x="1890568" y="12120"/>
                    <a:pt x="1888037" y="15581"/>
                  </a:cubicBezTo>
                  <a:cubicBezTo>
                    <a:pt x="1872344" y="36682"/>
                    <a:pt x="1856819" y="57784"/>
                    <a:pt x="1840198" y="78294"/>
                  </a:cubicBezTo>
                  <a:cubicBezTo>
                    <a:pt x="1814043" y="110284"/>
                    <a:pt x="1787128" y="141683"/>
                    <a:pt x="1760467" y="173251"/>
                  </a:cubicBezTo>
                  <a:cubicBezTo>
                    <a:pt x="1738277" y="199670"/>
                    <a:pt x="1707228" y="215454"/>
                    <a:pt x="1681916" y="237737"/>
                  </a:cubicBezTo>
                  <a:cubicBezTo>
                    <a:pt x="1644961" y="270487"/>
                    <a:pt x="1592482" y="286524"/>
                    <a:pt x="1571304" y="335986"/>
                  </a:cubicBezTo>
                  <a:cubicBezTo>
                    <a:pt x="1559999" y="362490"/>
                    <a:pt x="1538062" y="376923"/>
                    <a:pt x="1516969" y="392538"/>
                  </a:cubicBezTo>
                  <a:cubicBezTo>
                    <a:pt x="1485076" y="416172"/>
                    <a:pt x="1452256" y="438455"/>
                    <a:pt x="1419519" y="460992"/>
                  </a:cubicBezTo>
                  <a:cubicBezTo>
                    <a:pt x="1395979" y="477198"/>
                    <a:pt x="1372271" y="493066"/>
                    <a:pt x="1348140" y="508428"/>
                  </a:cubicBezTo>
                  <a:cubicBezTo>
                    <a:pt x="1337763" y="515096"/>
                    <a:pt x="1330591" y="522440"/>
                    <a:pt x="1331266" y="535860"/>
                  </a:cubicBezTo>
                  <a:cubicBezTo>
                    <a:pt x="1333460" y="566162"/>
                    <a:pt x="1328819" y="596295"/>
                    <a:pt x="1327469" y="626512"/>
                  </a:cubicBezTo>
                  <a:cubicBezTo>
                    <a:pt x="1327216" y="644854"/>
                    <a:pt x="1314805" y="660781"/>
                    <a:pt x="1297095" y="665508"/>
                  </a:cubicBezTo>
                  <a:cubicBezTo>
                    <a:pt x="1266325" y="677460"/>
                    <a:pt x="1234955" y="687800"/>
                    <a:pt x="1203105" y="696485"/>
                  </a:cubicBezTo>
                  <a:cubicBezTo>
                    <a:pt x="1181894" y="700629"/>
                    <a:pt x="1160134" y="701203"/>
                    <a:pt x="1138729" y="698173"/>
                  </a:cubicBezTo>
                  <a:cubicBezTo>
                    <a:pt x="1102786" y="694206"/>
                    <a:pt x="1071653" y="724254"/>
                    <a:pt x="1060769" y="752446"/>
                  </a:cubicBezTo>
                  <a:cubicBezTo>
                    <a:pt x="1047101" y="788065"/>
                    <a:pt x="1027611" y="820815"/>
                    <a:pt x="1011833" y="855422"/>
                  </a:cubicBezTo>
                  <a:cubicBezTo>
                    <a:pt x="1006653" y="866369"/>
                    <a:pt x="994166" y="871788"/>
                    <a:pt x="982641" y="868083"/>
                  </a:cubicBezTo>
                  <a:cubicBezTo>
                    <a:pt x="969647" y="865550"/>
                    <a:pt x="975384" y="853902"/>
                    <a:pt x="975216" y="846221"/>
                  </a:cubicBezTo>
                  <a:cubicBezTo>
                    <a:pt x="974372" y="816510"/>
                    <a:pt x="974456" y="819296"/>
                    <a:pt x="944842" y="815751"/>
                  </a:cubicBezTo>
                  <a:cubicBezTo>
                    <a:pt x="909996" y="811531"/>
                    <a:pt x="889831" y="836515"/>
                    <a:pt x="863423" y="849513"/>
                  </a:cubicBezTo>
                  <a:cubicBezTo>
                    <a:pt x="824696" y="868420"/>
                    <a:pt x="818621" y="907416"/>
                    <a:pt x="805375" y="942360"/>
                  </a:cubicBezTo>
                  <a:cubicBezTo>
                    <a:pt x="798709" y="959241"/>
                    <a:pt x="793478" y="977642"/>
                    <a:pt x="785294" y="994186"/>
                  </a:cubicBezTo>
                  <a:cubicBezTo>
                    <a:pt x="781396" y="1000448"/>
                    <a:pt x="780063" y="1007977"/>
                    <a:pt x="781582" y="1015203"/>
                  </a:cubicBezTo>
                  <a:cubicBezTo>
                    <a:pt x="787994" y="1033856"/>
                    <a:pt x="784366" y="1055127"/>
                    <a:pt x="790947" y="1071754"/>
                  </a:cubicBezTo>
                  <a:cubicBezTo>
                    <a:pt x="799384" y="1093616"/>
                    <a:pt x="796938" y="1116321"/>
                    <a:pt x="802844" y="1138183"/>
                  </a:cubicBezTo>
                  <a:cubicBezTo>
                    <a:pt x="808665" y="1159841"/>
                    <a:pt x="812200" y="1182048"/>
                    <a:pt x="813390" y="1204441"/>
                  </a:cubicBezTo>
                  <a:cubicBezTo>
                    <a:pt x="813390" y="1208493"/>
                    <a:pt x="814740" y="1214064"/>
                    <a:pt x="812631" y="1216342"/>
                  </a:cubicBezTo>
                  <a:cubicBezTo>
                    <a:pt x="783269" y="1248501"/>
                    <a:pt x="816596" y="1284458"/>
                    <a:pt x="806303" y="1317630"/>
                  </a:cubicBezTo>
                  <a:cubicBezTo>
                    <a:pt x="804700" y="1322947"/>
                    <a:pt x="812462" y="1327252"/>
                    <a:pt x="817609" y="1330713"/>
                  </a:cubicBezTo>
                  <a:cubicBezTo>
                    <a:pt x="833218" y="1341095"/>
                    <a:pt x="835074" y="1356879"/>
                    <a:pt x="820140" y="1367683"/>
                  </a:cubicBezTo>
                  <a:cubicBezTo>
                    <a:pt x="808834" y="1374089"/>
                    <a:pt x="802894" y="1387003"/>
                    <a:pt x="805375" y="1399757"/>
                  </a:cubicBezTo>
                  <a:cubicBezTo>
                    <a:pt x="807231" y="1411658"/>
                    <a:pt x="802338" y="1415288"/>
                    <a:pt x="790019" y="1416638"/>
                  </a:cubicBezTo>
                  <a:cubicBezTo>
                    <a:pt x="771373" y="1419170"/>
                    <a:pt x="755174" y="1429806"/>
                    <a:pt x="739396" y="1439681"/>
                  </a:cubicBezTo>
                  <a:cubicBezTo>
                    <a:pt x="730959" y="1444999"/>
                    <a:pt x="722521" y="1450063"/>
                    <a:pt x="713325" y="1454706"/>
                  </a:cubicBezTo>
                  <a:cubicBezTo>
                    <a:pt x="705807" y="1460217"/>
                    <a:pt x="695252" y="1458588"/>
                    <a:pt x="689743" y="1451067"/>
                  </a:cubicBezTo>
                  <a:cubicBezTo>
                    <a:pt x="689524" y="1450772"/>
                    <a:pt x="689313" y="1450460"/>
                    <a:pt x="689110" y="1450147"/>
                  </a:cubicBezTo>
                  <a:cubicBezTo>
                    <a:pt x="682605" y="1442188"/>
                    <a:pt x="671864" y="1439065"/>
                    <a:pt x="662111" y="1442298"/>
                  </a:cubicBezTo>
                  <a:cubicBezTo>
                    <a:pt x="645650" y="1444357"/>
                    <a:pt x="629088" y="1445429"/>
                    <a:pt x="612500" y="144550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5467E0C4-276B-0048-91EF-55D501C463A9}"/>
                </a:ext>
              </a:extLst>
            </p:cNvPr>
            <p:cNvSpPr/>
            <p:nvPr/>
          </p:nvSpPr>
          <p:spPr>
            <a:xfrm>
              <a:off x="9525654" y="4106879"/>
              <a:ext cx="1375466" cy="1185310"/>
            </a:xfrm>
            <a:custGeom>
              <a:avLst/>
              <a:gdLst>
                <a:gd name="connsiteX0" fmla="*/ 278570 w 1365870"/>
                <a:gd name="connsiteY0" fmla="*/ 1048773 h 1177040"/>
                <a:gd name="connsiteX1" fmla="*/ 275955 w 1365870"/>
                <a:gd name="connsiteY1" fmla="*/ 1045819 h 1177040"/>
                <a:gd name="connsiteX2" fmla="*/ 271399 w 1365870"/>
                <a:gd name="connsiteY2" fmla="*/ 1013238 h 1177040"/>
                <a:gd name="connsiteX3" fmla="*/ 219848 w 1365870"/>
                <a:gd name="connsiteY3" fmla="*/ 992221 h 1177040"/>
                <a:gd name="connsiteX4" fmla="*/ 187702 w 1365870"/>
                <a:gd name="connsiteY4" fmla="*/ 1018387 h 1177040"/>
                <a:gd name="connsiteX5" fmla="*/ 185171 w 1365870"/>
                <a:gd name="connsiteY5" fmla="*/ 1046410 h 1177040"/>
                <a:gd name="connsiteX6" fmla="*/ 195211 w 1365870"/>
                <a:gd name="connsiteY6" fmla="*/ 1063291 h 1177040"/>
                <a:gd name="connsiteX7" fmla="*/ 168802 w 1365870"/>
                <a:gd name="connsiteY7" fmla="*/ 1120096 h 1177040"/>
                <a:gd name="connsiteX8" fmla="*/ 81899 w 1365870"/>
                <a:gd name="connsiteY8" fmla="*/ 1146768 h 1177040"/>
                <a:gd name="connsiteX9" fmla="*/ 65531 w 1365870"/>
                <a:gd name="connsiteY9" fmla="*/ 1157066 h 1177040"/>
                <a:gd name="connsiteX10" fmla="*/ 10689 w 1365870"/>
                <a:gd name="connsiteY10" fmla="*/ 1176648 h 1177040"/>
                <a:gd name="connsiteX11" fmla="*/ 1324 w 1365870"/>
                <a:gd name="connsiteY11" fmla="*/ 1161793 h 1177040"/>
                <a:gd name="connsiteX12" fmla="*/ 7736 w 1365870"/>
                <a:gd name="connsiteY12" fmla="*/ 1149216 h 1177040"/>
                <a:gd name="connsiteX13" fmla="*/ 33048 w 1365870"/>
                <a:gd name="connsiteY13" fmla="*/ 1087684 h 1177040"/>
                <a:gd name="connsiteX14" fmla="*/ 58950 w 1365870"/>
                <a:gd name="connsiteY14" fmla="*/ 1070803 h 1177040"/>
                <a:gd name="connsiteX15" fmla="*/ 99111 w 1365870"/>
                <a:gd name="connsiteY15" fmla="*/ 1039404 h 1177040"/>
                <a:gd name="connsiteX16" fmla="*/ 173105 w 1365870"/>
                <a:gd name="connsiteY16" fmla="*/ 960737 h 1177040"/>
                <a:gd name="connsiteX17" fmla="*/ 198417 w 1365870"/>
                <a:gd name="connsiteY17" fmla="*/ 924105 h 1177040"/>
                <a:gd name="connsiteX18" fmla="*/ 184411 w 1365870"/>
                <a:gd name="connsiteY18" fmla="*/ 858690 h 1177040"/>
                <a:gd name="connsiteX19" fmla="*/ 181711 w 1365870"/>
                <a:gd name="connsiteY19" fmla="*/ 813111 h 1177040"/>
                <a:gd name="connsiteX20" fmla="*/ 175974 w 1365870"/>
                <a:gd name="connsiteY20" fmla="*/ 795217 h 1177040"/>
                <a:gd name="connsiteX21" fmla="*/ 146697 w 1365870"/>
                <a:gd name="connsiteY21" fmla="*/ 726595 h 1177040"/>
                <a:gd name="connsiteX22" fmla="*/ 111007 w 1365870"/>
                <a:gd name="connsiteY22" fmla="*/ 670633 h 1177040"/>
                <a:gd name="connsiteX23" fmla="*/ 97255 w 1365870"/>
                <a:gd name="connsiteY23" fmla="*/ 654850 h 1177040"/>
                <a:gd name="connsiteX24" fmla="*/ 114636 w 1365870"/>
                <a:gd name="connsiteY24" fmla="*/ 645058 h 1177040"/>
                <a:gd name="connsiteX25" fmla="*/ 156822 w 1365870"/>
                <a:gd name="connsiteY25" fmla="*/ 661264 h 1177040"/>
                <a:gd name="connsiteX26" fmla="*/ 234360 w 1365870"/>
                <a:gd name="connsiteY26" fmla="*/ 697475 h 1177040"/>
                <a:gd name="connsiteX27" fmla="*/ 281017 w 1365870"/>
                <a:gd name="connsiteY27" fmla="*/ 706422 h 1177040"/>
                <a:gd name="connsiteX28" fmla="*/ 292323 w 1365870"/>
                <a:gd name="connsiteY28" fmla="*/ 693761 h 1177040"/>
                <a:gd name="connsiteX29" fmla="*/ 291564 w 1365870"/>
                <a:gd name="connsiteY29" fmla="*/ 663543 h 1177040"/>
                <a:gd name="connsiteX30" fmla="*/ 263721 w 1365870"/>
                <a:gd name="connsiteY30" fmla="*/ 629274 h 1177040"/>
                <a:gd name="connsiteX31" fmla="*/ 222632 w 1365870"/>
                <a:gd name="connsiteY31" fmla="*/ 616022 h 1177040"/>
                <a:gd name="connsiteX32" fmla="*/ 215882 w 1365870"/>
                <a:gd name="connsiteY32" fmla="*/ 597284 h 1177040"/>
                <a:gd name="connsiteX33" fmla="*/ 208795 w 1365870"/>
                <a:gd name="connsiteY33" fmla="*/ 556601 h 1177040"/>
                <a:gd name="connsiteX34" fmla="*/ 201792 w 1365870"/>
                <a:gd name="connsiteY34" fmla="*/ 536681 h 1177040"/>
                <a:gd name="connsiteX35" fmla="*/ 198670 w 1365870"/>
                <a:gd name="connsiteY35" fmla="*/ 456073 h 1177040"/>
                <a:gd name="connsiteX36" fmla="*/ 209672 w 1365870"/>
                <a:gd name="connsiteY36" fmla="*/ 436246 h 1177040"/>
                <a:gd name="connsiteX37" fmla="*/ 213267 w 1365870"/>
                <a:gd name="connsiteY37" fmla="*/ 435646 h 1177040"/>
                <a:gd name="connsiteX38" fmla="*/ 274689 w 1365870"/>
                <a:gd name="connsiteY38" fmla="*/ 385003 h 1177040"/>
                <a:gd name="connsiteX39" fmla="*/ 287008 w 1365870"/>
                <a:gd name="connsiteY39" fmla="*/ 378757 h 1177040"/>
                <a:gd name="connsiteX40" fmla="*/ 337631 w 1365870"/>
                <a:gd name="connsiteY40" fmla="*/ 386775 h 1177040"/>
                <a:gd name="connsiteX41" fmla="*/ 397619 w 1365870"/>
                <a:gd name="connsiteY41" fmla="*/ 357487 h 1177040"/>
                <a:gd name="connsiteX42" fmla="*/ 416097 w 1365870"/>
                <a:gd name="connsiteY42" fmla="*/ 336301 h 1177040"/>
                <a:gd name="connsiteX43" fmla="*/ 445205 w 1365870"/>
                <a:gd name="connsiteY43" fmla="*/ 271308 h 1177040"/>
                <a:gd name="connsiteX44" fmla="*/ 484691 w 1365870"/>
                <a:gd name="connsiteY44" fmla="*/ 202011 h 1177040"/>
                <a:gd name="connsiteX45" fmla="*/ 501566 w 1365870"/>
                <a:gd name="connsiteY45" fmla="*/ 153224 h 1177040"/>
                <a:gd name="connsiteX46" fmla="*/ 486379 w 1365870"/>
                <a:gd name="connsiteY46" fmla="*/ 145374 h 1177040"/>
                <a:gd name="connsiteX47" fmla="*/ 470432 w 1365870"/>
                <a:gd name="connsiteY47" fmla="*/ 132291 h 1177040"/>
                <a:gd name="connsiteX48" fmla="*/ 484354 w 1365870"/>
                <a:gd name="connsiteY48" fmla="*/ 114059 h 1177040"/>
                <a:gd name="connsiteX49" fmla="*/ 552695 w 1365870"/>
                <a:gd name="connsiteY49" fmla="*/ 81900 h 1177040"/>
                <a:gd name="connsiteX50" fmla="*/ 562820 w 1365870"/>
                <a:gd name="connsiteY50" fmla="*/ 75570 h 1177040"/>
                <a:gd name="connsiteX51" fmla="*/ 628377 w 1365870"/>
                <a:gd name="connsiteY51" fmla="*/ 69493 h 1177040"/>
                <a:gd name="connsiteX52" fmla="*/ 662126 w 1365870"/>
                <a:gd name="connsiteY52" fmla="*/ 80634 h 1177040"/>
                <a:gd name="connsiteX53" fmla="*/ 676722 w 1365870"/>
                <a:gd name="connsiteY53" fmla="*/ 72784 h 1177040"/>
                <a:gd name="connsiteX54" fmla="*/ 780837 w 1365870"/>
                <a:gd name="connsiteY54" fmla="*/ 29315 h 1177040"/>
                <a:gd name="connsiteX55" fmla="*/ 811464 w 1365870"/>
                <a:gd name="connsiteY55" fmla="*/ 52358 h 1177040"/>
                <a:gd name="connsiteX56" fmla="*/ 807921 w 1365870"/>
                <a:gd name="connsiteY56" fmla="*/ 84179 h 1177040"/>
                <a:gd name="connsiteX57" fmla="*/ 814586 w 1365870"/>
                <a:gd name="connsiteY57" fmla="*/ 121487 h 1177040"/>
                <a:gd name="connsiteX58" fmla="*/ 850022 w 1365870"/>
                <a:gd name="connsiteY58" fmla="*/ 139634 h 1177040"/>
                <a:gd name="connsiteX59" fmla="*/ 867547 w 1365870"/>
                <a:gd name="connsiteY59" fmla="*/ 138942 h 1177040"/>
                <a:gd name="connsiteX60" fmla="*/ 868247 w 1365870"/>
                <a:gd name="connsiteY60" fmla="*/ 138115 h 1177040"/>
                <a:gd name="connsiteX61" fmla="*/ 875925 w 1365870"/>
                <a:gd name="connsiteY61" fmla="*/ 128830 h 1177040"/>
                <a:gd name="connsiteX62" fmla="*/ 932623 w 1365870"/>
                <a:gd name="connsiteY62" fmla="*/ 124948 h 1177040"/>
                <a:gd name="connsiteX63" fmla="*/ 983246 w 1365870"/>
                <a:gd name="connsiteY63" fmla="*/ 150270 h 1177040"/>
                <a:gd name="connsiteX64" fmla="*/ 991261 w 1365870"/>
                <a:gd name="connsiteY64" fmla="*/ 150270 h 1177040"/>
                <a:gd name="connsiteX65" fmla="*/ 1058759 w 1365870"/>
                <a:gd name="connsiteY65" fmla="*/ 101061 h 1177040"/>
                <a:gd name="connsiteX66" fmla="*/ 1048972 w 1365870"/>
                <a:gd name="connsiteY66" fmla="*/ 58857 h 1177040"/>
                <a:gd name="connsiteX67" fmla="*/ 1042475 w 1365870"/>
                <a:gd name="connsiteY67" fmla="*/ 17499 h 1177040"/>
                <a:gd name="connsiteX68" fmla="*/ 1070149 w 1365870"/>
                <a:gd name="connsiteY68" fmla="*/ 2137 h 1177040"/>
                <a:gd name="connsiteX69" fmla="*/ 1179242 w 1365870"/>
                <a:gd name="connsiteY69" fmla="*/ 64597 h 1177040"/>
                <a:gd name="connsiteX70" fmla="*/ 1190042 w 1365870"/>
                <a:gd name="connsiteY70" fmla="*/ 84095 h 1177040"/>
                <a:gd name="connsiteX71" fmla="*/ 1197129 w 1365870"/>
                <a:gd name="connsiteY71" fmla="*/ 90426 h 1177040"/>
                <a:gd name="connsiteX72" fmla="*/ 1244883 w 1365870"/>
                <a:gd name="connsiteY72" fmla="*/ 113890 h 1177040"/>
                <a:gd name="connsiteX73" fmla="*/ 1254755 w 1365870"/>
                <a:gd name="connsiteY73" fmla="*/ 134992 h 1177040"/>
                <a:gd name="connsiteX74" fmla="*/ 1258636 w 1365870"/>
                <a:gd name="connsiteY74" fmla="*/ 158204 h 1177040"/>
                <a:gd name="connsiteX75" fmla="*/ 1301666 w 1365870"/>
                <a:gd name="connsiteY75" fmla="*/ 165547 h 1177040"/>
                <a:gd name="connsiteX76" fmla="*/ 1323603 w 1365870"/>
                <a:gd name="connsiteY76" fmla="*/ 169092 h 1177040"/>
                <a:gd name="connsiteX77" fmla="*/ 1337271 w 1365870"/>
                <a:gd name="connsiteY77" fmla="*/ 175085 h 1177040"/>
                <a:gd name="connsiteX78" fmla="*/ 1364439 w 1365870"/>
                <a:gd name="connsiteY78" fmla="*/ 201082 h 1177040"/>
                <a:gd name="connsiteX79" fmla="*/ 1344949 w 1365870"/>
                <a:gd name="connsiteY79" fmla="*/ 228345 h 1177040"/>
                <a:gd name="connsiteX80" fmla="*/ 1306897 w 1365870"/>
                <a:gd name="connsiteY80" fmla="*/ 232312 h 1177040"/>
                <a:gd name="connsiteX81" fmla="*/ 1268593 w 1365870"/>
                <a:gd name="connsiteY81" fmla="*/ 262783 h 1177040"/>
                <a:gd name="connsiteX82" fmla="*/ 1251211 w 1365870"/>
                <a:gd name="connsiteY82" fmla="*/ 279664 h 1177040"/>
                <a:gd name="connsiteX83" fmla="*/ 1234844 w 1365870"/>
                <a:gd name="connsiteY83" fmla="*/ 325159 h 1177040"/>
                <a:gd name="connsiteX84" fmla="*/ 1235350 w 1365870"/>
                <a:gd name="connsiteY84" fmla="*/ 345248 h 1177040"/>
                <a:gd name="connsiteX85" fmla="*/ 1249271 w 1365870"/>
                <a:gd name="connsiteY85" fmla="*/ 385425 h 1177040"/>
                <a:gd name="connsiteX86" fmla="*/ 1270448 w 1365870"/>
                <a:gd name="connsiteY86" fmla="*/ 425518 h 1177040"/>
                <a:gd name="connsiteX87" fmla="*/ 1262011 w 1365870"/>
                <a:gd name="connsiteY87" fmla="*/ 439951 h 1177040"/>
                <a:gd name="connsiteX88" fmla="*/ 1237712 w 1365870"/>
                <a:gd name="connsiteY88" fmla="*/ 499036 h 1177040"/>
                <a:gd name="connsiteX89" fmla="*/ 1202697 w 1365870"/>
                <a:gd name="connsiteY89" fmla="*/ 561749 h 1177040"/>
                <a:gd name="connsiteX90" fmla="*/ 1155365 w 1365870"/>
                <a:gd name="connsiteY90" fmla="*/ 625898 h 1177040"/>
                <a:gd name="connsiteX91" fmla="*/ 1140684 w 1365870"/>
                <a:gd name="connsiteY91" fmla="*/ 639319 h 1177040"/>
                <a:gd name="connsiteX92" fmla="*/ 1009317 w 1365870"/>
                <a:gd name="connsiteY92" fmla="*/ 683801 h 1177040"/>
                <a:gd name="connsiteX93" fmla="*/ 957850 w 1365870"/>
                <a:gd name="connsiteY93" fmla="*/ 683801 h 1177040"/>
                <a:gd name="connsiteX94" fmla="*/ 897862 w 1365870"/>
                <a:gd name="connsiteY94" fmla="*/ 703636 h 1177040"/>
                <a:gd name="connsiteX95" fmla="*/ 889424 w 1365870"/>
                <a:gd name="connsiteY95" fmla="*/ 711570 h 1177040"/>
                <a:gd name="connsiteX96" fmla="*/ 854663 w 1365870"/>
                <a:gd name="connsiteY96" fmla="*/ 752676 h 1177040"/>
                <a:gd name="connsiteX97" fmla="*/ 809693 w 1365870"/>
                <a:gd name="connsiteY97" fmla="*/ 804164 h 1177040"/>
                <a:gd name="connsiteX98" fmla="*/ 798302 w 1365870"/>
                <a:gd name="connsiteY98" fmla="*/ 812605 h 1177040"/>
                <a:gd name="connsiteX99" fmla="*/ 745232 w 1365870"/>
                <a:gd name="connsiteY99" fmla="*/ 833115 h 1177040"/>
                <a:gd name="connsiteX100" fmla="*/ 697562 w 1365870"/>
                <a:gd name="connsiteY100" fmla="*/ 865949 h 1177040"/>
                <a:gd name="connsiteX101" fmla="*/ 663813 w 1365870"/>
                <a:gd name="connsiteY101" fmla="*/ 909841 h 1177040"/>
                <a:gd name="connsiteX102" fmla="*/ 637489 w 1365870"/>
                <a:gd name="connsiteY102" fmla="*/ 935163 h 1177040"/>
                <a:gd name="connsiteX103" fmla="*/ 572776 w 1365870"/>
                <a:gd name="connsiteY103" fmla="*/ 925540 h 1177040"/>
                <a:gd name="connsiteX104" fmla="*/ 563664 w 1365870"/>
                <a:gd name="connsiteY104" fmla="*/ 918619 h 1177040"/>
                <a:gd name="connsiteX105" fmla="*/ 524009 w 1365870"/>
                <a:gd name="connsiteY105" fmla="*/ 858437 h 1177040"/>
                <a:gd name="connsiteX106" fmla="*/ 502080 w 1365870"/>
                <a:gd name="connsiteY106" fmla="*/ 849017 h 1177040"/>
                <a:gd name="connsiteX107" fmla="*/ 498697 w 1365870"/>
                <a:gd name="connsiteY107" fmla="*/ 850840 h 1177040"/>
                <a:gd name="connsiteX108" fmla="*/ 435587 w 1365870"/>
                <a:gd name="connsiteY108" fmla="*/ 893719 h 1177040"/>
                <a:gd name="connsiteX109" fmla="*/ 425968 w 1365870"/>
                <a:gd name="connsiteY109" fmla="*/ 908490 h 1177040"/>
                <a:gd name="connsiteX110" fmla="*/ 403019 w 1365870"/>
                <a:gd name="connsiteY110" fmla="*/ 926468 h 1177040"/>
                <a:gd name="connsiteX111" fmla="*/ 372139 w 1365870"/>
                <a:gd name="connsiteY111" fmla="*/ 929254 h 1177040"/>
                <a:gd name="connsiteX112" fmla="*/ 341090 w 1365870"/>
                <a:gd name="connsiteY112" fmla="*/ 977534 h 1177040"/>
                <a:gd name="connsiteX113" fmla="*/ 346068 w 1365870"/>
                <a:gd name="connsiteY113" fmla="*/ 998214 h 1177040"/>
                <a:gd name="connsiteX114" fmla="*/ 349949 w 1365870"/>
                <a:gd name="connsiteY114" fmla="*/ 1031976 h 1177040"/>
                <a:gd name="connsiteX115" fmla="*/ 322697 w 1365870"/>
                <a:gd name="connsiteY115" fmla="*/ 1030457 h 1177040"/>
                <a:gd name="connsiteX116" fmla="*/ 288948 w 1365870"/>
                <a:gd name="connsiteY116" fmla="*/ 1041852 h 1177040"/>
                <a:gd name="connsiteX117" fmla="*/ 278570 w 1365870"/>
                <a:gd name="connsiteY117" fmla="*/ 1048773 h 117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365870" h="1177040">
                  <a:moveTo>
                    <a:pt x="278570" y="1048773"/>
                  </a:moveTo>
                  <a:cubicBezTo>
                    <a:pt x="277558" y="1047676"/>
                    <a:pt x="276293" y="1046916"/>
                    <a:pt x="275955" y="1045819"/>
                  </a:cubicBezTo>
                  <a:cubicBezTo>
                    <a:pt x="273255" y="1034846"/>
                    <a:pt x="280933" y="1019400"/>
                    <a:pt x="271399" y="1013238"/>
                  </a:cubicBezTo>
                  <a:cubicBezTo>
                    <a:pt x="255596" y="1003227"/>
                    <a:pt x="238139" y="996104"/>
                    <a:pt x="219848" y="992221"/>
                  </a:cubicBezTo>
                  <a:cubicBezTo>
                    <a:pt x="201792" y="988423"/>
                    <a:pt x="198164" y="1009102"/>
                    <a:pt x="187702" y="1018387"/>
                  </a:cubicBezTo>
                  <a:cubicBezTo>
                    <a:pt x="178674" y="1026237"/>
                    <a:pt x="181458" y="1036872"/>
                    <a:pt x="185171" y="1046410"/>
                  </a:cubicBezTo>
                  <a:cubicBezTo>
                    <a:pt x="188216" y="1052208"/>
                    <a:pt x="191566" y="1057847"/>
                    <a:pt x="195211" y="1063291"/>
                  </a:cubicBezTo>
                  <a:cubicBezTo>
                    <a:pt x="206010" y="1083464"/>
                    <a:pt x="190908" y="1113935"/>
                    <a:pt x="168802" y="1120096"/>
                  </a:cubicBezTo>
                  <a:cubicBezTo>
                    <a:pt x="139610" y="1128537"/>
                    <a:pt x="111598" y="1139931"/>
                    <a:pt x="81899" y="1146768"/>
                  </a:cubicBezTo>
                  <a:cubicBezTo>
                    <a:pt x="75318" y="1147967"/>
                    <a:pt x="69463" y="1151656"/>
                    <a:pt x="65531" y="1157066"/>
                  </a:cubicBezTo>
                  <a:cubicBezTo>
                    <a:pt x="53128" y="1181713"/>
                    <a:pt x="31192" y="1176564"/>
                    <a:pt x="10689" y="1176648"/>
                  </a:cubicBezTo>
                  <a:cubicBezTo>
                    <a:pt x="-110" y="1176648"/>
                    <a:pt x="-1629" y="1170318"/>
                    <a:pt x="1324" y="1161793"/>
                  </a:cubicBezTo>
                  <a:cubicBezTo>
                    <a:pt x="2471" y="1157167"/>
                    <a:pt x="4665" y="1152863"/>
                    <a:pt x="7736" y="1149216"/>
                  </a:cubicBezTo>
                  <a:cubicBezTo>
                    <a:pt x="25783" y="1134124"/>
                    <a:pt x="35250" y="1111115"/>
                    <a:pt x="33048" y="1087684"/>
                  </a:cubicBezTo>
                  <a:cubicBezTo>
                    <a:pt x="32120" y="1076036"/>
                    <a:pt x="47982" y="1072491"/>
                    <a:pt x="58950" y="1070803"/>
                  </a:cubicBezTo>
                  <a:cubicBezTo>
                    <a:pt x="78862" y="1068018"/>
                    <a:pt x="89240" y="1060421"/>
                    <a:pt x="99111" y="1039404"/>
                  </a:cubicBezTo>
                  <a:cubicBezTo>
                    <a:pt x="114298" y="1007076"/>
                    <a:pt x="133535" y="973398"/>
                    <a:pt x="173105" y="960737"/>
                  </a:cubicBezTo>
                  <a:cubicBezTo>
                    <a:pt x="189136" y="955589"/>
                    <a:pt x="200779" y="945122"/>
                    <a:pt x="198417" y="924105"/>
                  </a:cubicBezTo>
                  <a:cubicBezTo>
                    <a:pt x="195970" y="901738"/>
                    <a:pt x="200105" y="879454"/>
                    <a:pt x="184411" y="858690"/>
                  </a:cubicBezTo>
                  <a:cubicBezTo>
                    <a:pt x="175383" y="846789"/>
                    <a:pt x="182808" y="828473"/>
                    <a:pt x="181711" y="813111"/>
                  </a:cubicBezTo>
                  <a:cubicBezTo>
                    <a:pt x="181290" y="806612"/>
                    <a:pt x="184074" y="798424"/>
                    <a:pt x="175974" y="795217"/>
                  </a:cubicBezTo>
                  <a:cubicBezTo>
                    <a:pt x="143238" y="782134"/>
                    <a:pt x="147709" y="751748"/>
                    <a:pt x="146697" y="726595"/>
                  </a:cubicBezTo>
                  <a:cubicBezTo>
                    <a:pt x="145347" y="693508"/>
                    <a:pt x="140538" y="680762"/>
                    <a:pt x="111007" y="670633"/>
                  </a:cubicBezTo>
                  <a:cubicBezTo>
                    <a:pt x="102570" y="667679"/>
                    <a:pt x="95399" y="665400"/>
                    <a:pt x="97255" y="654850"/>
                  </a:cubicBezTo>
                  <a:cubicBezTo>
                    <a:pt x="99111" y="644299"/>
                    <a:pt x="107211" y="645734"/>
                    <a:pt x="114636" y="645058"/>
                  </a:cubicBezTo>
                  <a:cubicBezTo>
                    <a:pt x="130523" y="643075"/>
                    <a:pt x="146351" y="649152"/>
                    <a:pt x="156822" y="661264"/>
                  </a:cubicBezTo>
                  <a:cubicBezTo>
                    <a:pt x="177324" y="686586"/>
                    <a:pt x="207445" y="688443"/>
                    <a:pt x="234360" y="697475"/>
                  </a:cubicBezTo>
                  <a:cubicBezTo>
                    <a:pt x="249032" y="703965"/>
                    <a:pt x="264986" y="707021"/>
                    <a:pt x="281017" y="706422"/>
                  </a:cubicBezTo>
                  <a:cubicBezTo>
                    <a:pt x="289455" y="705493"/>
                    <a:pt x="294939" y="705324"/>
                    <a:pt x="292323" y="693761"/>
                  </a:cubicBezTo>
                  <a:cubicBezTo>
                    <a:pt x="290880" y="683750"/>
                    <a:pt x="290627" y="673613"/>
                    <a:pt x="291564" y="663543"/>
                  </a:cubicBezTo>
                  <a:cubicBezTo>
                    <a:pt x="292070" y="639909"/>
                    <a:pt x="287514" y="634930"/>
                    <a:pt x="263721" y="629274"/>
                  </a:cubicBezTo>
                  <a:cubicBezTo>
                    <a:pt x="249715" y="625898"/>
                    <a:pt x="236384" y="620074"/>
                    <a:pt x="222632" y="616022"/>
                  </a:cubicBezTo>
                  <a:cubicBezTo>
                    <a:pt x="211073" y="612646"/>
                    <a:pt x="209470" y="606907"/>
                    <a:pt x="215882" y="597284"/>
                  </a:cubicBezTo>
                  <a:cubicBezTo>
                    <a:pt x="226260" y="581670"/>
                    <a:pt x="231238" y="567067"/>
                    <a:pt x="208795" y="556601"/>
                  </a:cubicBezTo>
                  <a:cubicBezTo>
                    <a:pt x="201201" y="553056"/>
                    <a:pt x="202045" y="544277"/>
                    <a:pt x="201792" y="536681"/>
                  </a:cubicBezTo>
                  <a:cubicBezTo>
                    <a:pt x="200695" y="509840"/>
                    <a:pt x="204829" y="482830"/>
                    <a:pt x="198670" y="456073"/>
                  </a:cubicBezTo>
                  <a:cubicBezTo>
                    <a:pt x="196232" y="447556"/>
                    <a:pt x="201159" y="438677"/>
                    <a:pt x="209672" y="436246"/>
                  </a:cubicBezTo>
                  <a:cubicBezTo>
                    <a:pt x="210845" y="435908"/>
                    <a:pt x="212052" y="435706"/>
                    <a:pt x="213267" y="435646"/>
                  </a:cubicBezTo>
                  <a:cubicBezTo>
                    <a:pt x="243303" y="430160"/>
                    <a:pt x="264818" y="414883"/>
                    <a:pt x="274689" y="385003"/>
                  </a:cubicBezTo>
                  <a:cubicBezTo>
                    <a:pt x="276883" y="378250"/>
                    <a:pt x="282367" y="375718"/>
                    <a:pt x="287008" y="378757"/>
                  </a:cubicBezTo>
                  <a:cubicBezTo>
                    <a:pt x="303207" y="389308"/>
                    <a:pt x="322866" y="380192"/>
                    <a:pt x="337631" y="386775"/>
                  </a:cubicBezTo>
                  <a:cubicBezTo>
                    <a:pt x="371380" y="401631"/>
                    <a:pt x="381167" y="373693"/>
                    <a:pt x="397619" y="357487"/>
                  </a:cubicBezTo>
                  <a:cubicBezTo>
                    <a:pt x="403289" y="350008"/>
                    <a:pt x="409457" y="342935"/>
                    <a:pt x="416097" y="336301"/>
                  </a:cubicBezTo>
                  <a:cubicBezTo>
                    <a:pt x="438202" y="319420"/>
                    <a:pt x="439890" y="295279"/>
                    <a:pt x="445205" y="271308"/>
                  </a:cubicBezTo>
                  <a:cubicBezTo>
                    <a:pt x="451111" y="244551"/>
                    <a:pt x="455330" y="216359"/>
                    <a:pt x="484691" y="202011"/>
                  </a:cubicBezTo>
                  <a:cubicBezTo>
                    <a:pt x="500132" y="194498"/>
                    <a:pt x="507472" y="168670"/>
                    <a:pt x="501566" y="153224"/>
                  </a:cubicBezTo>
                  <a:cubicBezTo>
                    <a:pt x="498613" y="145543"/>
                    <a:pt x="491104" y="148497"/>
                    <a:pt x="486379" y="145374"/>
                  </a:cubicBezTo>
                  <a:cubicBezTo>
                    <a:pt x="481654" y="142251"/>
                    <a:pt x="470011" y="141576"/>
                    <a:pt x="470432" y="132291"/>
                  </a:cubicBezTo>
                  <a:cubicBezTo>
                    <a:pt x="471352" y="124104"/>
                    <a:pt x="476701" y="117098"/>
                    <a:pt x="484354" y="114059"/>
                  </a:cubicBezTo>
                  <a:cubicBezTo>
                    <a:pt x="507193" y="103424"/>
                    <a:pt x="529974" y="92704"/>
                    <a:pt x="552695" y="81900"/>
                  </a:cubicBezTo>
                  <a:cubicBezTo>
                    <a:pt x="556526" y="80626"/>
                    <a:pt x="560002" y="78457"/>
                    <a:pt x="562820" y="75570"/>
                  </a:cubicBezTo>
                  <a:cubicBezTo>
                    <a:pt x="582310" y="47125"/>
                    <a:pt x="606187" y="59111"/>
                    <a:pt x="628377" y="69493"/>
                  </a:cubicBezTo>
                  <a:cubicBezTo>
                    <a:pt x="639346" y="74557"/>
                    <a:pt x="652001" y="72278"/>
                    <a:pt x="662126" y="80634"/>
                  </a:cubicBezTo>
                  <a:cubicBezTo>
                    <a:pt x="667441" y="85023"/>
                    <a:pt x="673432" y="77089"/>
                    <a:pt x="676722" y="72784"/>
                  </a:cubicBezTo>
                  <a:cubicBezTo>
                    <a:pt x="703131" y="37925"/>
                    <a:pt x="742870" y="36068"/>
                    <a:pt x="780837" y="29315"/>
                  </a:cubicBezTo>
                  <a:cubicBezTo>
                    <a:pt x="800074" y="25855"/>
                    <a:pt x="805558" y="40626"/>
                    <a:pt x="811464" y="52358"/>
                  </a:cubicBezTo>
                  <a:cubicBezTo>
                    <a:pt x="817320" y="62614"/>
                    <a:pt x="815886" y="75469"/>
                    <a:pt x="807921" y="84179"/>
                  </a:cubicBezTo>
                  <a:cubicBezTo>
                    <a:pt x="791046" y="103255"/>
                    <a:pt x="793746" y="109501"/>
                    <a:pt x="814586" y="121487"/>
                  </a:cubicBezTo>
                  <a:cubicBezTo>
                    <a:pt x="826145" y="128239"/>
                    <a:pt x="839898" y="129928"/>
                    <a:pt x="850022" y="139634"/>
                  </a:cubicBezTo>
                  <a:cubicBezTo>
                    <a:pt x="855051" y="144285"/>
                    <a:pt x="862897" y="143973"/>
                    <a:pt x="867547" y="138942"/>
                  </a:cubicBezTo>
                  <a:cubicBezTo>
                    <a:pt x="867791" y="138672"/>
                    <a:pt x="868028" y="138402"/>
                    <a:pt x="868247" y="138115"/>
                  </a:cubicBezTo>
                  <a:cubicBezTo>
                    <a:pt x="871115" y="135329"/>
                    <a:pt x="873140" y="131616"/>
                    <a:pt x="875925" y="128830"/>
                  </a:cubicBezTo>
                  <a:cubicBezTo>
                    <a:pt x="902080" y="102411"/>
                    <a:pt x="901236" y="103508"/>
                    <a:pt x="932623" y="124948"/>
                  </a:cubicBezTo>
                  <a:cubicBezTo>
                    <a:pt x="948822" y="134680"/>
                    <a:pt x="965747" y="143146"/>
                    <a:pt x="983246" y="150270"/>
                  </a:cubicBezTo>
                  <a:cubicBezTo>
                    <a:pt x="985828" y="151240"/>
                    <a:pt x="988680" y="151240"/>
                    <a:pt x="991261" y="150270"/>
                  </a:cubicBezTo>
                  <a:cubicBezTo>
                    <a:pt x="1017138" y="139094"/>
                    <a:pt x="1040205" y="122289"/>
                    <a:pt x="1058759" y="101061"/>
                  </a:cubicBezTo>
                  <a:cubicBezTo>
                    <a:pt x="1069052" y="89835"/>
                    <a:pt x="1053444" y="72278"/>
                    <a:pt x="1048972" y="58857"/>
                  </a:cubicBezTo>
                  <a:cubicBezTo>
                    <a:pt x="1046010" y="45209"/>
                    <a:pt x="1043842" y="31400"/>
                    <a:pt x="1042475" y="17499"/>
                  </a:cubicBezTo>
                  <a:cubicBezTo>
                    <a:pt x="1039859" y="5175"/>
                    <a:pt x="1058506" y="-4447"/>
                    <a:pt x="1070149" y="2137"/>
                  </a:cubicBezTo>
                  <a:cubicBezTo>
                    <a:pt x="1106683" y="22647"/>
                    <a:pt x="1143131" y="43327"/>
                    <a:pt x="1179242" y="64597"/>
                  </a:cubicBezTo>
                  <a:cubicBezTo>
                    <a:pt x="1185907" y="68480"/>
                    <a:pt x="1196117" y="71772"/>
                    <a:pt x="1190042" y="84095"/>
                  </a:cubicBezTo>
                  <a:cubicBezTo>
                    <a:pt x="1187089" y="90341"/>
                    <a:pt x="1194007" y="88906"/>
                    <a:pt x="1197129" y="90426"/>
                  </a:cubicBezTo>
                  <a:cubicBezTo>
                    <a:pt x="1212991" y="98275"/>
                    <a:pt x="1228516" y="107307"/>
                    <a:pt x="1244883" y="113890"/>
                  </a:cubicBezTo>
                  <a:cubicBezTo>
                    <a:pt x="1255937" y="118448"/>
                    <a:pt x="1256611" y="125876"/>
                    <a:pt x="1254755" y="134992"/>
                  </a:cubicBezTo>
                  <a:cubicBezTo>
                    <a:pt x="1252899" y="144108"/>
                    <a:pt x="1247837" y="152717"/>
                    <a:pt x="1258636" y="158204"/>
                  </a:cubicBezTo>
                  <a:cubicBezTo>
                    <a:pt x="1272052" y="165041"/>
                    <a:pt x="1285973" y="175085"/>
                    <a:pt x="1301666" y="165547"/>
                  </a:cubicBezTo>
                  <a:cubicBezTo>
                    <a:pt x="1311116" y="159807"/>
                    <a:pt x="1318034" y="155671"/>
                    <a:pt x="1323603" y="169092"/>
                  </a:cubicBezTo>
                  <a:cubicBezTo>
                    <a:pt x="1326134" y="175254"/>
                    <a:pt x="1332040" y="175591"/>
                    <a:pt x="1337271" y="175085"/>
                  </a:cubicBezTo>
                  <a:cubicBezTo>
                    <a:pt x="1356424" y="173228"/>
                    <a:pt x="1360642" y="188083"/>
                    <a:pt x="1364439" y="201082"/>
                  </a:cubicBezTo>
                  <a:cubicBezTo>
                    <a:pt x="1369164" y="216950"/>
                    <a:pt x="1362076" y="226404"/>
                    <a:pt x="1344949" y="228345"/>
                  </a:cubicBezTo>
                  <a:cubicBezTo>
                    <a:pt x="1332209" y="229527"/>
                    <a:pt x="1319637" y="231215"/>
                    <a:pt x="1306897" y="232312"/>
                  </a:cubicBezTo>
                  <a:cubicBezTo>
                    <a:pt x="1287407" y="234001"/>
                    <a:pt x="1282935" y="254427"/>
                    <a:pt x="1268593" y="262783"/>
                  </a:cubicBezTo>
                  <a:cubicBezTo>
                    <a:pt x="1262239" y="267796"/>
                    <a:pt x="1256409" y="273460"/>
                    <a:pt x="1251211" y="279664"/>
                  </a:cubicBezTo>
                  <a:cubicBezTo>
                    <a:pt x="1237628" y="291988"/>
                    <a:pt x="1226659" y="304986"/>
                    <a:pt x="1234844" y="325159"/>
                  </a:cubicBezTo>
                  <a:cubicBezTo>
                    <a:pt x="1236455" y="331742"/>
                    <a:pt x="1236624" y="338596"/>
                    <a:pt x="1235350" y="345248"/>
                  </a:cubicBezTo>
                  <a:cubicBezTo>
                    <a:pt x="1233679" y="360061"/>
                    <a:pt x="1238801" y="374823"/>
                    <a:pt x="1249271" y="385425"/>
                  </a:cubicBezTo>
                  <a:cubicBezTo>
                    <a:pt x="1259142" y="396144"/>
                    <a:pt x="1264036" y="411760"/>
                    <a:pt x="1270448" y="425518"/>
                  </a:cubicBezTo>
                  <a:cubicBezTo>
                    <a:pt x="1273824" y="432946"/>
                    <a:pt x="1266905" y="438516"/>
                    <a:pt x="1262011" y="439951"/>
                  </a:cubicBezTo>
                  <a:cubicBezTo>
                    <a:pt x="1230372" y="449996"/>
                    <a:pt x="1236700" y="477850"/>
                    <a:pt x="1237712" y="499036"/>
                  </a:cubicBezTo>
                  <a:cubicBezTo>
                    <a:pt x="1240159" y="533726"/>
                    <a:pt x="1242100" y="542505"/>
                    <a:pt x="1202697" y="561749"/>
                  </a:cubicBezTo>
                  <a:cubicBezTo>
                    <a:pt x="1173927" y="575845"/>
                    <a:pt x="1170214" y="603952"/>
                    <a:pt x="1155365" y="625898"/>
                  </a:cubicBezTo>
                  <a:cubicBezTo>
                    <a:pt x="1152387" y="632102"/>
                    <a:pt x="1147122" y="636904"/>
                    <a:pt x="1140684" y="639319"/>
                  </a:cubicBezTo>
                  <a:cubicBezTo>
                    <a:pt x="1096980" y="654343"/>
                    <a:pt x="1053106" y="669030"/>
                    <a:pt x="1009317" y="683801"/>
                  </a:cubicBezTo>
                  <a:cubicBezTo>
                    <a:pt x="992754" y="690173"/>
                    <a:pt x="974412" y="690173"/>
                    <a:pt x="957850" y="683801"/>
                  </a:cubicBezTo>
                  <a:cubicBezTo>
                    <a:pt x="935660" y="675951"/>
                    <a:pt x="915664" y="690638"/>
                    <a:pt x="897862" y="703636"/>
                  </a:cubicBezTo>
                  <a:cubicBezTo>
                    <a:pt x="894571" y="706000"/>
                    <a:pt x="891955" y="711486"/>
                    <a:pt x="889424" y="711570"/>
                  </a:cubicBezTo>
                  <a:cubicBezTo>
                    <a:pt x="862172" y="712330"/>
                    <a:pt x="858038" y="733010"/>
                    <a:pt x="854663" y="752676"/>
                  </a:cubicBezTo>
                  <a:cubicBezTo>
                    <a:pt x="849938" y="779518"/>
                    <a:pt x="825892" y="788211"/>
                    <a:pt x="809693" y="804164"/>
                  </a:cubicBezTo>
                  <a:cubicBezTo>
                    <a:pt x="806402" y="807456"/>
                    <a:pt x="801256" y="808722"/>
                    <a:pt x="798302" y="812605"/>
                  </a:cubicBezTo>
                  <a:cubicBezTo>
                    <a:pt x="784803" y="830752"/>
                    <a:pt x="766916" y="835732"/>
                    <a:pt x="745232" y="833115"/>
                  </a:cubicBezTo>
                  <a:cubicBezTo>
                    <a:pt x="719921" y="830077"/>
                    <a:pt x="713677" y="855314"/>
                    <a:pt x="697562" y="865949"/>
                  </a:cubicBezTo>
                  <a:cubicBezTo>
                    <a:pt x="681447" y="876585"/>
                    <a:pt x="660860" y="882831"/>
                    <a:pt x="663813" y="909841"/>
                  </a:cubicBezTo>
                  <a:cubicBezTo>
                    <a:pt x="665585" y="926722"/>
                    <a:pt x="655376" y="933474"/>
                    <a:pt x="637489" y="935163"/>
                  </a:cubicBezTo>
                  <a:cubicBezTo>
                    <a:pt x="614709" y="937019"/>
                    <a:pt x="595303" y="922924"/>
                    <a:pt x="572776" y="925540"/>
                  </a:cubicBezTo>
                  <a:cubicBezTo>
                    <a:pt x="568642" y="926047"/>
                    <a:pt x="566026" y="922248"/>
                    <a:pt x="563664" y="918619"/>
                  </a:cubicBezTo>
                  <a:cubicBezTo>
                    <a:pt x="550417" y="898530"/>
                    <a:pt x="535484" y="879454"/>
                    <a:pt x="524009" y="858437"/>
                  </a:cubicBezTo>
                  <a:cubicBezTo>
                    <a:pt x="520549" y="849777"/>
                    <a:pt x="510737" y="845565"/>
                    <a:pt x="502080" y="849017"/>
                  </a:cubicBezTo>
                  <a:cubicBezTo>
                    <a:pt x="500891" y="849498"/>
                    <a:pt x="499752" y="850106"/>
                    <a:pt x="498697" y="850840"/>
                  </a:cubicBezTo>
                  <a:cubicBezTo>
                    <a:pt x="477267" y="864514"/>
                    <a:pt x="453221" y="874390"/>
                    <a:pt x="435587" y="893719"/>
                  </a:cubicBezTo>
                  <a:cubicBezTo>
                    <a:pt x="431537" y="898108"/>
                    <a:pt x="425209" y="902159"/>
                    <a:pt x="425968" y="908490"/>
                  </a:cubicBezTo>
                  <a:cubicBezTo>
                    <a:pt x="428162" y="927650"/>
                    <a:pt x="415844" y="926384"/>
                    <a:pt x="403019" y="926468"/>
                  </a:cubicBezTo>
                  <a:cubicBezTo>
                    <a:pt x="392473" y="926468"/>
                    <a:pt x="377117" y="920982"/>
                    <a:pt x="372139" y="929254"/>
                  </a:cubicBezTo>
                  <a:cubicBezTo>
                    <a:pt x="362183" y="946135"/>
                    <a:pt x="346827" y="958881"/>
                    <a:pt x="341090" y="977534"/>
                  </a:cubicBezTo>
                  <a:cubicBezTo>
                    <a:pt x="338643" y="984810"/>
                    <a:pt x="340576" y="992846"/>
                    <a:pt x="346068" y="998214"/>
                  </a:cubicBezTo>
                  <a:cubicBezTo>
                    <a:pt x="355349" y="1007051"/>
                    <a:pt x="356986" y="1021265"/>
                    <a:pt x="349949" y="1031976"/>
                  </a:cubicBezTo>
                  <a:cubicBezTo>
                    <a:pt x="343874" y="1040839"/>
                    <a:pt x="332484" y="1033917"/>
                    <a:pt x="322697" y="1030457"/>
                  </a:cubicBezTo>
                  <a:cubicBezTo>
                    <a:pt x="310210" y="1025983"/>
                    <a:pt x="294686" y="1020665"/>
                    <a:pt x="288948" y="1041852"/>
                  </a:cubicBezTo>
                  <a:cubicBezTo>
                    <a:pt x="287396" y="1046199"/>
                    <a:pt x="283177" y="1049009"/>
                    <a:pt x="278570" y="104877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351C351-9F6E-BC40-B153-AFC4F17BC87E}"/>
                </a:ext>
              </a:extLst>
            </p:cNvPr>
            <p:cNvSpPr/>
            <p:nvPr/>
          </p:nvSpPr>
          <p:spPr>
            <a:xfrm>
              <a:off x="8238018" y="6418656"/>
              <a:ext cx="1014510" cy="1353744"/>
            </a:xfrm>
            <a:custGeom>
              <a:avLst/>
              <a:gdLst>
                <a:gd name="connsiteX0" fmla="*/ 322943 w 1007432"/>
                <a:gd name="connsiteY0" fmla="*/ 291766 h 1344300"/>
                <a:gd name="connsiteX1" fmla="*/ 348255 w 1007432"/>
                <a:gd name="connsiteY1" fmla="*/ 259017 h 1344300"/>
                <a:gd name="connsiteX2" fmla="*/ 349267 w 1007432"/>
                <a:gd name="connsiteY2" fmla="*/ 232851 h 1344300"/>
                <a:gd name="connsiteX3" fmla="*/ 360405 w 1007432"/>
                <a:gd name="connsiteY3" fmla="*/ 192758 h 1344300"/>
                <a:gd name="connsiteX4" fmla="*/ 391369 w 1007432"/>
                <a:gd name="connsiteY4" fmla="*/ 156210 h 1344300"/>
                <a:gd name="connsiteX5" fmla="*/ 428746 w 1007432"/>
                <a:gd name="connsiteY5" fmla="*/ 143549 h 1344300"/>
                <a:gd name="connsiteX6" fmla="*/ 522568 w 1007432"/>
                <a:gd name="connsiteY6" fmla="*/ 196978 h 1344300"/>
                <a:gd name="connsiteX7" fmla="*/ 556317 w 1007432"/>
                <a:gd name="connsiteY7" fmla="*/ 190563 h 1344300"/>
                <a:gd name="connsiteX8" fmla="*/ 599431 w 1007432"/>
                <a:gd name="connsiteY8" fmla="*/ 124811 h 1344300"/>
                <a:gd name="connsiteX9" fmla="*/ 628033 w 1007432"/>
                <a:gd name="connsiteY9" fmla="*/ 106663 h 1344300"/>
                <a:gd name="connsiteX10" fmla="*/ 752566 w 1007432"/>
                <a:gd name="connsiteY10" fmla="*/ 75011 h 1344300"/>
                <a:gd name="connsiteX11" fmla="*/ 792052 w 1007432"/>
                <a:gd name="connsiteY11" fmla="*/ 71973 h 1344300"/>
                <a:gd name="connsiteX12" fmla="*/ 805467 w 1007432"/>
                <a:gd name="connsiteY12" fmla="*/ 57455 h 1344300"/>
                <a:gd name="connsiteX13" fmla="*/ 807323 w 1007432"/>
                <a:gd name="connsiteY13" fmla="*/ 25887 h 1344300"/>
                <a:gd name="connsiteX14" fmla="*/ 842169 w 1007432"/>
                <a:gd name="connsiteY14" fmla="*/ 39561 h 1344300"/>
                <a:gd name="connsiteX15" fmla="*/ 870602 w 1007432"/>
                <a:gd name="connsiteY15" fmla="*/ 42937 h 1344300"/>
                <a:gd name="connsiteX16" fmla="*/ 937678 w 1007432"/>
                <a:gd name="connsiteY16" fmla="*/ 3435 h 1344300"/>
                <a:gd name="connsiteX17" fmla="*/ 952021 w 1007432"/>
                <a:gd name="connsiteY17" fmla="*/ 2000 h 1344300"/>
                <a:gd name="connsiteX18" fmla="*/ 955312 w 1007432"/>
                <a:gd name="connsiteY18" fmla="*/ 4363 h 1344300"/>
                <a:gd name="connsiteX19" fmla="*/ 1007032 w 1007432"/>
                <a:gd name="connsiteY19" fmla="*/ 49014 h 1344300"/>
                <a:gd name="connsiteX20" fmla="*/ 1001548 w 1007432"/>
                <a:gd name="connsiteY20" fmla="*/ 126499 h 1344300"/>
                <a:gd name="connsiteX21" fmla="*/ 961978 w 1007432"/>
                <a:gd name="connsiteY21" fmla="*/ 248213 h 1344300"/>
                <a:gd name="connsiteX22" fmla="*/ 871699 w 1007432"/>
                <a:gd name="connsiteY22" fmla="*/ 336333 h 1344300"/>
                <a:gd name="connsiteX23" fmla="*/ 822342 w 1007432"/>
                <a:gd name="connsiteY23" fmla="*/ 372374 h 1344300"/>
                <a:gd name="connsiteX24" fmla="*/ 837360 w 1007432"/>
                <a:gd name="connsiteY24" fmla="*/ 401241 h 1344300"/>
                <a:gd name="connsiteX25" fmla="*/ 868156 w 1007432"/>
                <a:gd name="connsiteY25" fmla="*/ 410442 h 1344300"/>
                <a:gd name="connsiteX26" fmla="*/ 880643 w 1007432"/>
                <a:gd name="connsiteY26" fmla="*/ 433400 h 1344300"/>
                <a:gd name="connsiteX27" fmla="*/ 880643 w 1007432"/>
                <a:gd name="connsiteY27" fmla="*/ 508352 h 1344300"/>
                <a:gd name="connsiteX28" fmla="*/ 894480 w 1007432"/>
                <a:gd name="connsiteY28" fmla="*/ 561106 h 1344300"/>
                <a:gd name="connsiteX29" fmla="*/ 886043 w 1007432"/>
                <a:gd name="connsiteY29" fmla="*/ 590817 h 1344300"/>
                <a:gd name="connsiteX30" fmla="*/ 857187 w 1007432"/>
                <a:gd name="connsiteY30" fmla="*/ 609893 h 1344300"/>
                <a:gd name="connsiteX31" fmla="*/ 880727 w 1007432"/>
                <a:gd name="connsiteY31" fmla="*/ 654206 h 1344300"/>
                <a:gd name="connsiteX32" fmla="*/ 905364 w 1007432"/>
                <a:gd name="connsiteY32" fmla="*/ 689235 h 1344300"/>
                <a:gd name="connsiteX33" fmla="*/ 904942 w 1007432"/>
                <a:gd name="connsiteY33" fmla="*/ 770264 h 1344300"/>
                <a:gd name="connsiteX34" fmla="*/ 898276 w 1007432"/>
                <a:gd name="connsiteY34" fmla="*/ 788918 h 1344300"/>
                <a:gd name="connsiteX35" fmla="*/ 862503 w 1007432"/>
                <a:gd name="connsiteY35" fmla="*/ 793223 h 1344300"/>
                <a:gd name="connsiteX36" fmla="*/ 776612 w 1007432"/>
                <a:gd name="connsiteY36" fmla="*/ 793223 h 1344300"/>
                <a:gd name="connsiteX37" fmla="*/ 759738 w 1007432"/>
                <a:gd name="connsiteY37" fmla="*/ 799807 h 1344300"/>
                <a:gd name="connsiteX38" fmla="*/ 737548 w 1007432"/>
                <a:gd name="connsiteY38" fmla="*/ 839056 h 1344300"/>
                <a:gd name="connsiteX39" fmla="*/ 732654 w 1007432"/>
                <a:gd name="connsiteY39" fmla="*/ 873240 h 1344300"/>
                <a:gd name="connsiteX40" fmla="*/ 660432 w 1007432"/>
                <a:gd name="connsiteY40" fmla="*/ 969801 h 1344300"/>
                <a:gd name="connsiteX41" fmla="*/ 652416 w 1007432"/>
                <a:gd name="connsiteY41" fmla="*/ 1025256 h 1344300"/>
                <a:gd name="connsiteX42" fmla="*/ 669291 w 1007432"/>
                <a:gd name="connsiteY42" fmla="*/ 1035131 h 1344300"/>
                <a:gd name="connsiteX43" fmla="*/ 683296 w 1007432"/>
                <a:gd name="connsiteY43" fmla="*/ 1045935 h 1344300"/>
                <a:gd name="connsiteX44" fmla="*/ 670219 w 1007432"/>
                <a:gd name="connsiteY44" fmla="*/ 1059609 h 1344300"/>
                <a:gd name="connsiteX45" fmla="*/ 564079 w 1007432"/>
                <a:gd name="connsiteY45" fmla="*/ 1092443 h 1344300"/>
                <a:gd name="connsiteX46" fmla="*/ 472113 w 1007432"/>
                <a:gd name="connsiteY46" fmla="*/ 1120297 h 1344300"/>
                <a:gd name="connsiteX47" fmla="*/ 448995 w 1007432"/>
                <a:gd name="connsiteY47" fmla="*/ 1152202 h 1344300"/>
                <a:gd name="connsiteX48" fmla="*/ 440558 w 1007432"/>
                <a:gd name="connsiteY48" fmla="*/ 1270371 h 1344300"/>
                <a:gd name="connsiteX49" fmla="*/ 428375 w 1007432"/>
                <a:gd name="connsiteY49" fmla="*/ 1286451 h 1344300"/>
                <a:gd name="connsiteX50" fmla="*/ 426046 w 1007432"/>
                <a:gd name="connsiteY50" fmla="*/ 1286577 h 1344300"/>
                <a:gd name="connsiteX51" fmla="*/ 346568 w 1007432"/>
                <a:gd name="connsiteY51" fmla="*/ 1321859 h 1344300"/>
                <a:gd name="connsiteX52" fmla="*/ 328006 w 1007432"/>
                <a:gd name="connsiteY52" fmla="*/ 1333929 h 1344300"/>
                <a:gd name="connsiteX53" fmla="*/ 277383 w 1007432"/>
                <a:gd name="connsiteY53" fmla="*/ 1338149 h 1344300"/>
                <a:gd name="connsiteX54" fmla="*/ 225494 w 1007432"/>
                <a:gd name="connsiteY54" fmla="*/ 1303796 h 1344300"/>
                <a:gd name="connsiteX55" fmla="*/ 222878 w 1007432"/>
                <a:gd name="connsiteY55" fmla="*/ 1290443 h 1344300"/>
                <a:gd name="connsiteX56" fmla="*/ 223722 w 1007432"/>
                <a:gd name="connsiteY56" fmla="*/ 1289362 h 1344300"/>
                <a:gd name="connsiteX57" fmla="*/ 241862 w 1007432"/>
                <a:gd name="connsiteY57" fmla="*/ 1249945 h 1344300"/>
                <a:gd name="connsiteX58" fmla="*/ 236968 w 1007432"/>
                <a:gd name="connsiteY58" fmla="*/ 1214072 h 1344300"/>
                <a:gd name="connsiteX59" fmla="*/ 235787 w 1007432"/>
                <a:gd name="connsiteY59" fmla="*/ 1197191 h 1344300"/>
                <a:gd name="connsiteX60" fmla="*/ 234269 w 1007432"/>
                <a:gd name="connsiteY60" fmla="*/ 1136503 h 1344300"/>
                <a:gd name="connsiteX61" fmla="*/ 234943 w 1007432"/>
                <a:gd name="connsiteY61" fmla="*/ 1090924 h 1344300"/>
                <a:gd name="connsiteX62" fmla="*/ 281095 w 1007432"/>
                <a:gd name="connsiteY62" fmla="*/ 1021035 h 1344300"/>
                <a:gd name="connsiteX63" fmla="*/ 291895 w 1007432"/>
                <a:gd name="connsiteY63" fmla="*/ 987948 h 1344300"/>
                <a:gd name="connsiteX64" fmla="*/ 258146 w 1007432"/>
                <a:gd name="connsiteY64" fmla="*/ 959419 h 1344300"/>
                <a:gd name="connsiteX65" fmla="*/ 235450 w 1007432"/>
                <a:gd name="connsiteY65" fmla="*/ 926669 h 1344300"/>
                <a:gd name="connsiteX66" fmla="*/ 262111 w 1007432"/>
                <a:gd name="connsiteY66" fmla="*/ 822428 h 1344300"/>
                <a:gd name="connsiteX67" fmla="*/ 253252 w 1007432"/>
                <a:gd name="connsiteY67" fmla="*/ 763344 h 1344300"/>
                <a:gd name="connsiteX68" fmla="*/ 220853 w 1007432"/>
                <a:gd name="connsiteY68" fmla="*/ 760221 h 1344300"/>
                <a:gd name="connsiteX69" fmla="*/ 176558 w 1007432"/>
                <a:gd name="connsiteY69" fmla="*/ 772206 h 1344300"/>
                <a:gd name="connsiteX70" fmla="*/ 155549 w 1007432"/>
                <a:gd name="connsiteY70" fmla="*/ 764947 h 1344300"/>
                <a:gd name="connsiteX71" fmla="*/ 153609 w 1007432"/>
                <a:gd name="connsiteY71" fmla="*/ 686027 h 1344300"/>
                <a:gd name="connsiteX72" fmla="*/ 166011 w 1007432"/>
                <a:gd name="connsiteY72" fmla="*/ 657582 h 1344300"/>
                <a:gd name="connsiteX73" fmla="*/ 122813 w 1007432"/>
                <a:gd name="connsiteY73" fmla="*/ 622638 h 1344300"/>
                <a:gd name="connsiteX74" fmla="*/ 105095 w 1007432"/>
                <a:gd name="connsiteY74" fmla="*/ 615548 h 1344300"/>
                <a:gd name="connsiteX75" fmla="*/ 120872 w 1007432"/>
                <a:gd name="connsiteY75" fmla="*/ 604913 h 1344300"/>
                <a:gd name="connsiteX76" fmla="*/ 131756 w 1007432"/>
                <a:gd name="connsiteY76" fmla="*/ 570138 h 1344300"/>
                <a:gd name="connsiteX77" fmla="*/ 116738 w 1007432"/>
                <a:gd name="connsiteY77" fmla="*/ 548698 h 1344300"/>
                <a:gd name="connsiteX78" fmla="*/ 88136 w 1007432"/>
                <a:gd name="connsiteY78" fmla="*/ 536375 h 1344300"/>
                <a:gd name="connsiteX79" fmla="*/ 74468 w 1007432"/>
                <a:gd name="connsiteY79" fmla="*/ 520170 h 1344300"/>
                <a:gd name="connsiteX80" fmla="*/ 66452 w 1007432"/>
                <a:gd name="connsiteY80" fmla="*/ 503288 h 1344300"/>
                <a:gd name="connsiteX81" fmla="*/ 14564 w 1007432"/>
                <a:gd name="connsiteY81" fmla="*/ 488433 h 1344300"/>
                <a:gd name="connsiteX82" fmla="*/ 52 w 1007432"/>
                <a:gd name="connsiteY82" fmla="*/ 477966 h 1344300"/>
                <a:gd name="connsiteX83" fmla="*/ 15154 w 1007432"/>
                <a:gd name="connsiteY83" fmla="*/ 468428 h 1344300"/>
                <a:gd name="connsiteX84" fmla="*/ 39538 w 1007432"/>
                <a:gd name="connsiteY84" fmla="*/ 459988 h 1344300"/>
                <a:gd name="connsiteX85" fmla="*/ 97586 w 1007432"/>
                <a:gd name="connsiteY85" fmla="*/ 444035 h 1344300"/>
                <a:gd name="connsiteX86" fmla="*/ 139772 w 1007432"/>
                <a:gd name="connsiteY86" fmla="*/ 445132 h 1344300"/>
                <a:gd name="connsiteX87" fmla="*/ 160443 w 1007432"/>
                <a:gd name="connsiteY87" fmla="*/ 432724 h 1344300"/>
                <a:gd name="connsiteX88" fmla="*/ 215875 w 1007432"/>
                <a:gd name="connsiteY88" fmla="*/ 414493 h 1344300"/>
                <a:gd name="connsiteX89" fmla="*/ 309866 w 1007432"/>
                <a:gd name="connsiteY89" fmla="*/ 407318 h 1344300"/>
                <a:gd name="connsiteX90" fmla="*/ 377363 w 1007432"/>
                <a:gd name="connsiteY90" fmla="*/ 375666 h 1344300"/>
                <a:gd name="connsiteX91" fmla="*/ 388585 w 1007432"/>
                <a:gd name="connsiteY91" fmla="*/ 362414 h 1344300"/>
                <a:gd name="connsiteX92" fmla="*/ 392466 w 1007432"/>
                <a:gd name="connsiteY92" fmla="*/ 346799 h 1344300"/>
                <a:gd name="connsiteX93" fmla="*/ 350702 w 1007432"/>
                <a:gd name="connsiteY93" fmla="*/ 291935 h 1344300"/>
                <a:gd name="connsiteX94" fmla="*/ 322943 w 1007432"/>
                <a:gd name="connsiteY94" fmla="*/ 291766 h 134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007432" h="1344300">
                  <a:moveTo>
                    <a:pt x="322943" y="291766"/>
                  </a:moveTo>
                  <a:cubicBezTo>
                    <a:pt x="329060" y="279241"/>
                    <a:pt x="337675" y="268090"/>
                    <a:pt x="348255" y="259017"/>
                  </a:cubicBezTo>
                  <a:cubicBezTo>
                    <a:pt x="359392" y="249985"/>
                    <a:pt x="359561" y="242979"/>
                    <a:pt x="349267" y="232851"/>
                  </a:cubicBezTo>
                  <a:cubicBezTo>
                    <a:pt x="333152" y="216982"/>
                    <a:pt x="338805" y="198244"/>
                    <a:pt x="360405" y="192758"/>
                  </a:cubicBezTo>
                  <a:cubicBezTo>
                    <a:pt x="379388" y="187946"/>
                    <a:pt x="395841" y="182798"/>
                    <a:pt x="391369" y="156210"/>
                  </a:cubicBezTo>
                  <a:cubicBezTo>
                    <a:pt x="388838" y="141692"/>
                    <a:pt x="411365" y="134095"/>
                    <a:pt x="428746" y="143549"/>
                  </a:cubicBezTo>
                  <a:cubicBezTo>
                    <a:pt x="460301" y="160430"/>
                    <a:pt x="492025" y="177902"/>
                    <a:pt x="522568" y="196978"/>
                  </a:cubicBezTo>
                  <a:cubicBezTo>
                    <a:pt x="537501" y="206263"/>
                    <a:pt x="546614" y="205841"/>
                    <a:pt x="556317" y="190563"/>
                  </a:cubicBezTo>
                  <a:cubicBezTo>
                    <a:pt x="570069" y="168280"/>
                    <a:pt x="585425" y="146925"/>
                    <a:pt x="599431" y="124811"/>
                  </a:cubicBezTo>
                  <a:cubicBezTo>
                    <a:pt x="606012" y="115028"/>
                    <a:pt x="616381" y="108453"/>
                    <a:pt x="628033" y="106663"/>
                  </a:cubicBezTo>
                  <a:cubicBezTo>
                    <a:pt x="669206" y="95184"/>
                    <a:pt x="716286" y="108183"/>
                    <a:pt x="752566" y="75011"/>
                  </a:cubicBezTo>
                  <a:cubicBezTo>
                    <a:pt x="762269" y="66064"/>
                    <a:pt x="778721" y="72310"/>
                    <a:pt x="792052" y="71973"/>
                  </a:cubicBezTo>
                  <a:cubicBezTo>
                    <a:pt x="802430" y="71973"/>
                    <a:pt x="807999" y="71297"/>
                    <a:pt x="805467" y="57455"/>
                  </a:cubicBezTo>
                  <a:cubicBezTo>
                    <a:pt x="803695" y="47411"/>
                    <a:pt x="794415" y="32892"/>
                    <a:pt x="807323" y="25887"/>
                  </a:cubicBezTo>
                  <a:cubicBezTo>
                    <a:pt x="820232" y="18881"/>
                    <a:pt x="832635" y="30529"/>
                    <a:pt x="842169" y="39561"/>
                  </a:cubicBezTo>
                  <a:cubicBezTo>
                    <a:pt x="849248" y="48052"/>
                    <a:pt x="861727" y="49537"/>
                    <a:pt x="870602" y="42937"/>
                  </a:cubicBezTo>
                  <a:cubicBezTo>
                    <a:pt x="893045" y="29769"/>
                    <a:pt x="916585" y="18712"/>
                    <a:pt x="937678" y="3435"/>
                  </a:cubicBezTo>
                  <a:cubicBezTo>
                    <a:pt x="941450" y="-524"/>
                    <a:pt x="947541" y="-1140"/>
                    <a:pt x="952021" y="2000"/>
                  </a:cubicBezTo>
                  <a:cubicBezTo>
                    <a:pt x="953203" y="2759"/>
                    <a:pt x="954215" y="3688"/>
                    <a:pt x="955312" y="4363"/>
                  </a:cubicBezTo>
                  <a:cubicBezTo>
                    <a:pt x="974886" y="16518"/>
                    <a:pt x="1011673" y="8921"/>
                    <a:pt x="1007032" y="49014"/>
                  </a:cubicBezTo>
                  <a:cubicBezTo>
                    <a:pt x="1004164" y="74336"/>
                    <a:pt x="1011166" y="100417"/>
                    <a:pt x="1001548" y="126499"/>
                  </a:cubicBezTo>
                  <a:cubicBezTo>
                    <a:pt x="986783" y="166508"/>
                    <a:pt x="979527" y="209639"/>
                    <a:pt x="961978" y="248213"/>
                  </a:cubicBezTo>
                  <a:cubicBezTo>
                    <a:pt x="944428" y="286786"/>
                    <a:pt x="926288" y="330678"/>
                    <a:pt x="871699" y="336333"/>
                  </a:cubicBezTo>
                  <a:cubicBezTo>
                    <a:pt x="850859" y="338443"/>
                    <a:pt x="829513" y="346630"/>
                    <a:pt x="822342" y="372374"/>
                  </a:cubicBezTo>
                  <a:cubicBezTo>
                    <a:pt x="817448" y="389255"/>
                    <a:pt x="819895" y="397021"/>
                    <a:pt x="837360" y="401241"/>
                  </a:cubicBezTo>
                  <a:cubicBezTo>
                    <a:pt x="847780" y="403765"/>
                    <a:pt x="858056" y="406837"/>
                    <a:pt x="868156" y="410442"/>
                  </a:cubicBezTo>
                  <a:cubicBezTo>
                    <a:pt x="878955" y="414155"/>
                    <a:pt x="880643" y="423355"/>
                    <a:pt x="880643" y="433400"/>
                  </a:cubicBezTo>
                  <a:cubicBezTo>
                    <a:pt x="880643" y="458722"/>
                    <a:pt x="880643" y="483368"/>
                    <a:pt x="880643" y="508352"/>
                  </a:cubicBezTo>
                  <a:cubicBezTo>
                    <a:pt x="880221" y="527344"/>
                    <a:pt x="880643" y="545322"/>
                    <a:pt x="894480" y="561106"/>
                  </a:cubicBezTo>
                  <a:cubicBezTo>
                    <a:pt x="905195" y="573345"/>
                    <a:pt x="901651" y="582968"/>
                    <a:pt x="886043" y="590817"/>
                  </a:cubicBezTo>
                  <a:cubicBezTo>
                    <a:pt x="876087" y="595882"/>
                    <a:pt x="861912" y="595291"/>
                    <a:pt x="857187" y="609893"/>
                  </a:cubicBezTo>
                  <a:cubicBezTo>
                    <a:pt x="849256" y="634540"/>
                    <a:pt x="853475" y="646103"/>
                    <a:pt x="880727" y="654206"/>
                  </a:cubicBezTo>
                  <a:cubicBezTo>
                    <a:pt x="900217" y="659946"/>
                    <a:pt x="906039" y="670243"/>
                    <a:pt x="905364" y="689235"/>
                  </a:cubicBezTo>
                  <a:cubicBezTo>
                    <a:pt x="904267" y="716245"/>
                    <a:pt x="905364" y="743255"/>
                    <a:pt x="904942" y="770264"/>
                  </a:cubicBezTo>
                  <a:cubicBezTo>
                    <a:pt x="904942" y="776933"/>
                    <a:pt x="908823" y="787146"/>
                    <a:pt x="898276" y="788918"/>
                  </a:cubicBezTo>
                  <a:cubicBezTo>
                    <a:pt x="886296" y="791282"/>
                    <a:pt x="871868" y="804871"/>
                    <a:pt x="862503" y="793223"/>
                  </a:cubicBezTo>
                  <a:cubicBezTo>
                    <a:pt x="832466" y="756000"/>
                    <a:pt x="804961" y="787737"/>
                    <a:pt x="776612" y="793223"/>
                  </a:cubicBezTo>
                  <a:cubicBezTo>
                    <a:pt x="770790" y="794405"/>
                    <a:pt x="765644" y="798287"/>
                    <a:pt x="759738" y="799807"/>
                  </a:cubicBezTo>
                  <a:cubicBezTo>
                    <a:pt x="741682" y="804449"/>
                    <a:pt x="728351" y="824285"/>
                    <a:pt x="737548" y="839056"/>
                  </a:cubicBezTo>
                  <a:cubicBezTo>
                    <a:pt x="746744" y="853827"/>
                    <a:pt x="738813" y="864378"/>
                    <a:pt x="732654" y="873240"/>
                  </a:cubicBezTo>
                  <a:cubicBezTo>
                    <a:pt x="709705" y="906243"/>
                    <a:pt x="684815" y="937895"/>
                    <a:pt x="660432" y="969801"/>
                  </a:cubicBezTo>
                  <a:cubicBezTo>
                    <a:pt x="652754" y="979845"/>
                    <a:pt x="646763" y="1014958"/>
                    <a:pt x="652416" y="1025256"/>
                  </a:cubicBezTo>
                  <a:cubicBezTo>
                    <a:pt x="655724" y="1031468"/>
                    <a:pt x="662254" y="1035292"/>
                    <a:pt x="669291" y="1035131"/>
                  </a:cubicBezTo>
                  <a:cubicBezTo>
                    <a:pt x="676462" y="1035131"/>
                    <a:pt x="683718" y="1037073"/>
                    <a:pt x="683296" y="1045935"/>
                  </a:cubicBezTo>
                  <a:cubicBezTo>
                    <a:pt x="682301" y="1052814"/>
                    <a:pt x="677053" y="1058309"/>
                    <a:pt x="670219" y="1059609"/>
                  </a:cubicBezTo>
                  <a:cubicBezTo>
                    <a:pt x="634842" y="1070860"/>
                    <a:pt x="599456" y="1081808"/>
                    <a:pt x="564079" y="1092443"/>
                  </a:cubicBezTo>
                  <a:cubicBezTo>
                    <a:pt x="533452" y="1101812"/>
                    <a:pt x="502740" y="1110759"/>
                    <a:pt x="472113" y="1120297"/>
                  </a:cubicBezTo>
                  <a:cubicBezTo>
                    <a:pt x="456758" y="1125024"/>
                    <a:pt x="446802" y="1133380"/>
                    <a:pt x="448995" y="1152202"/>
                  </a:cubicBezTo>
                  <a:cubicBezTo>
                    <a:pt x="453720" y="1191958"/>
                    <a:pt x="439967" y="1230700"/>
                    <a:pt x="440558" y="1270371"/>
                  </a:cubicBezTo>
                  <a:cubicBezTo>
                    <a:pt x="441630" y="1278179"/>
                    <a:pt x="436179" y="1285370"/>
                    <a:pt x="428375" y="1286451"/>
                  </a:cubicBezTo>
                  <a:cubicBezTo>
                    <a:pt x="427607" y="1286552"/>
                    <a:pt x="426822" y="1286594"/>
                    <a:pt x="426046" y="1286577"/>
                  </a:cubicBezTo>
                  <a:cubicBezTo>
                    <a:pt x="394069" y="1286577"/>
                    <a:pt x="371626" y="1306919"/>
                    <a:pt x="346568" y="1321859"/>
                  </a:cubicBezTo>
                  <a:cubicBezTo>
                    <a:pt x="339953" y="1325184"/>
                    <a:pt x="333726" y="1329228"/>
                    <a:pt x="328006" y="1333929"/>
                  </a:cubicBezTo>
                  <a:cubicBezTo>
                    <a:pt x="311975" y="1349291"/>
                    <a:pt x="292823" y="1344817"/>
                    <a:pt x="277383" y="1338149"/>
                  </a:cubicBezTo>
                  <a:cubicBezTo>
                    <a:pt x="258567" y="1329709"/>
                    <a:pt x="242537" y="1315698"/>
                    <a:pt x="225494" y="1303796"/>
                  </a:cubicBezTo>
                  <a:cubicBezTo>
                    <a:pt x="221090" y="1300833"/>
                    <a:pt x="219917" y="1294849"/>
                    <a:pt x="222878" y="1290443"/>
                  </a:cubicBezTo>
                  <a:cubicBezTo>
                    <a:pt x="223131" y="1290063"/>
                    <a:pt x="223418" y="1289700"/>
                    <a:pt x="223722" y="1289362"/>
                  </a:cubicBezTo>
                  <a:cubicBezTo>
                    <a:pt x="232750" y="1277461"/>
                    <a:pt x="235956" y="1263112"/>
                    <a:pt x="241862" y="1249945"/>
                  </a:cubicBezTo>
                  <a:cubicBezTo>
                    <a:pt x="247768" y="1236777"/>
                    <a:pt x="250299" y="1224623"/>
                    <a:pt x="236968" y="1214072"/>
                  </a:cubicBezTo>
                  <a:cubicBezTo>
                    <a:pt x="229712" y="1208502"/>
                    <a:pt x="230556" y="1203268"/>
                    <a:pt x="235787" y="1197191"/>
                  </a:cubicBezTo>
                  <a:cubicBezTo>
                    <a:pt x="253505" y="1176511"/>
                    <a:pt x="247177" y="1156001"/>
                    <a:pt x="234269" y="1136503"/>
                  </a:cubicBezTo>
                  <a:cubicBezTo>
                    <a:pt x="223638" y="1120635"/>
                    <a:pt x="221359" y="1107974"/>
                    <a:pt x="234943" y="1090924"/>
                  </a:cubicBezTo>
                  <a:cubicBezTo>
                    <a:pt x="251818" y="1069231"/>
                    <a:pt x="264811" y="1043910"/>
                    <a:pt x="281095" y="1021035"/>
                  </a:cubicBezTo>
                  <a:cubicBezTo>
                    <a:pt x="287591" y="1011919"/>
                    <a:pt x="295016" y="1002466"/>
                    <a:pt x="291895" y="987948"/>
                  </a:cubicBezTo>
                  <a:cubicBezTo>
                    <a:pt x="287676" y="968197"/>
                    <a:pt x="281432" y="956633"/>
                    <a:pt x="258146" y="959419"/>
                  </a:cubicBezTo>
                  <a:cubicBezTo>
                    <a:pt x="238318" y="961782"/>
                    <a:pt x="231147" y="947011"/>
                    <a:pt x="235450" y="926669"/>
                  </a:cubicBezTo>
                  <a:cubicBezTo>
                    <a:pt x="242874" y="891557"/>
                    <a:pt x="252746" y="857119"/>
                    <a:pt x="262111" y="822428"/>
                  </a:cubicBezTo>
                  <a:cubicBezTo>
                    <a:pt x="267595" y="802170"/>
                    <a:pt x="261352" y="781406"/>
                    <a:pt x="253252" y="763344"/>
                  </a:cubicBezTo>
                  <a:cubicBezTo>
                    <a:pt x="247684" y="750851"/>
                    <a:pt x="230303" y="755831"/>
                    <a:pt x="220853" y="760221"/>
                  </a:cubicBezTo>
                  <a:cubicBezTo>
                    <a:pt x="206510" y="766889"/>
                    <a:pt x="190311" y="763259"/>
                    <a:pt x="176558" y="772206"/>
                  </a:cubicBezTo>
                  <a:cubicBezTo>
                    <a:pt x="169808" y="776595"/>
                    <a:pt x="161540" y="772206"/>
                    <a:pt x="155549" y="764947"/>
                  </a:cubicBezTo>
                  <a:cubicBezTo>
                    <a:pt x="133444" y="738106"/>
                    <a:pt x="129647" y="715991"/>
                    <a:pt x="153609" y="686027"/>
                  </a:cubicBezTo>
                  <a:cubicBezTo>
                    <a:pt x="159852" y="678178"/>
                    <a:pt x="175292" y="670665"/>
                    <a:pt x="166011" y="657582"/>
                  </a:cubicBezTo>
                  <a:cubicBezTo>
                    <a:pt x="155212" y="642474"/>
                    <a:pt x="150571" y="618249"/>
                    <a:pt x="122813" y="622638"/>
                  </a:cubicBezTo>
                  <a:cubicBezTo>
                    <a:pt x="116823" y="623567"/>
                    <a:pt x="105938" y="627112"/>
                    <a:pt x="105095" y="615548"/>
                  </a:cubicBezTo>
                  <a:cubicBezTo>
                    <a:pt x="104251" y="603985"/>
                    <a:pt x="114629" y="606348"/>
                    <a:pt x="120872" y="604913"/>
                  </a:cubicBezTo>
                  <a:cubicBezTo>
                    <a:pt x="151921" y="597570"/>
                    <a:pt x="152512" y="595966"/>
                    <a:pt x="131756" y="570138"/>
                  </a:cubicBezTo>
                  <a:cubicBezTo>
                    <a:pt x="126238" y="563360"/>
                    <a:pt x="121218" y="556202"/>
                    <a:pt x="116738" y="548698"/>
                  </a:cubicBezTo>
                  <a:cubicBezTo>
                    <a:pt x="111752" y="537878"/>
                    <a:pt x="99417" y="532560"/>
                    <a:pt x="88136" y="536375"/>
                  </a:cubicBezTo>
                  <a:cubicBezTo>
                    <a:pt x="75396" y="539498"/>
                    <a:pt x="62318" y="540174"/>
                    <a:pt x="74468" y="520170"/>
                  </a:cubicBezTo>
                  <a:cubicBezTo>
                    <a:pt x="79614" y="511729"/>
                    <a:pt x="74468" y="507255"/>
                    <a:pt x="66452" y="503288"/>
                  </a:cubicBezTo>
                  <a:cubicBezTo>
                    <a:pt x="49578" y="495270"/>
                    <a:pt x="31860" y="493328"/>
                    <a:pt x="14564" y="488433"/>
                  </a:cubicBezTo>
                  <a:cubicBezTo>
                    <a:pt x="8911" y="486829"/>
                    <a:pt x="-792" y="488433"/>
                    <a:pt x="52" y="477966"/>
                  </a:cubicBezTo>
                  <a:cubicBezTo>
                    <a:pt x="726" y="469526"/>
                    <a:pt x="7814" y="467753"/>
                    <a:pt x="15154" y="468428"/>
                  </a:cubicBezTo>
                  <a:cubicBezTo>
                    <a:pt x="24064" y="468825"/>
                    <a:pt x="32780" y="465803"/>
                    <a:pt x="39538" y="459988"/>
                  </a:cubicBezTo>
                  <a:cubicBezTo>
                    <a:pt x="55906" y="446981"/>
                    <a:pt x="76872" y="441216"/>
                    <a:pt x="97586" y="444035"/>
                  </a:cubicBezTo>
                  <a:cubicBezTo>
                    <a:pt x="111676" y="445470"/>
                    <a:pt x="125935" y="444035"/>
                    <a:pt x="139772" y="445132"/>
                  </a:cubicBezTo>
                  <a:cubicBezTo>
                    <a:pt x="148690" y="446204"/>
                    <a:pt x="157195" y="441097"/>
                    <a:pt x="160443" y="432724"/>
                  </a:cubicBezTo>
                  <a:cubicBezTo>
                    <a:pt x="175630" y="403520"/>
                    <a:pt x="186936" y="402338"/>
                    <a:pt x="215875" y="414493"/>
                  </a:cubicBezTo>
                  <a:cubicBezTo>
                    <a:pt x="246587" y="427019"/>
                    <a:pt x="281407" y="424360"/>
                    <a:pt x="309866" y="407318"/>
                  </a:cubicBezTo>
                  <a:cubicBezTo>
                    <a:pt x="331634" y="395586"/>
                    <a:pt x="354499" y="385710"/>
                    <a:pt x="377363" y="375666"/>
                  </a:cubicBezTo>
                  <a:cubicBezTo>
                    <a:pt x="382865" y="373108"/>
                    <a:pt x="386974" y="368264"/>
                    <a:pt x="388585" y="362414"/>
                  </a:cubicBezTo>
                  <a:cubicBezTo>
                    <a:pt x="390171" y="357291"/>
                    <a:pt x="391470" y="352074"/>
                    <a:pt x="392466" y="346799"/>
                  </a:cubicBezTo>
                  <a:cubicBezTo>
                    <a:pt x="404447" y="300123"/>
                    <a:pt x="399300" y="293286"/>
                    <a:pt x="350702" y="291935"/>
                  </a:cubicBezTo>
                  <a:cubicBezTo>
                    <a:pt x="342180" y="291597"/>
                    <a:pt x="334165" y="291766"/>
                    <a:pt x="322943" y="291766"/>
                  </a:cubicBezTo>
                  <a:close/>
                </a:path>
              </a:pathLst>
            </a:custGeom>
            <a:solidFill>
              <a:schemeClr val="accent6"/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4E4C80E-BBE0-5840-B01B-D3F26A48CF23}"/>
                </a:ext>
              </a:extLst>
            </p:cNvPr>
            <p:cNvSpPr/>
            <p:nvPr/>
          </p:nvSpPr>
          <p:spPr>
            <a:xfrm>
              <a:off x="9251444" y="3766290"/>
              <a:ext cx="926591" cy="1526270"/>
            </a:xfrm>
            <a:custGeom>
              <a:avLst/>
              <a:gdLst>
                <a:gd name="connsiteX0" fmla="*/ 446920 w 920126"/>
                <a:gd name="connsiteY0" fmla="*/ 833366 h 1515621"/>
                <a:gd name="connsiteX1" fmla="*/ 446920 w 920126"/>
                <a:gd name="connsiteY1" fmla="*/ 879873 h 1515621"/>
                <a:gd name="connsiteX2" fmla="*/ 457467 w 920126"/>
                <a:gd name="connsiteY2" fmla="*/ 909078 h 1515621"/>
                <a:gd name="connsiteX3" fmla="*/ 461601 w 920126"/>
                <a:gd name="connsiteY3" fmla="*/ 937861 h 1515621"/>
                <a:gd name="connsiteX4" fmla="*/ 477801 w 920126"/>
                <a:gd name="connsiteY4" fmla="*/ 973986 h 1515621"/>
                <a:gd name="connsiteX5" fmla="*/ 538717 w 920126"/>
                <a:gd name="connsiteY5" fmla="*/ 997367 h 1515621"/>
                <a:gd name="connsiteX6" fmla="*/ 543020 w 920126"/>
                <a:gd name="connsiteY6" fmla="*/ 1009775 h 1515621"/>
                <a:gd name="connsiteX7" fmla="*/ 531883 w 920126"/>
                <a:gd name="connsiteY7" fmla="*/ 1016527 h 1515621"/>
                <a:gd name="connsiteX8" fmla="*/ 460842 w 920126"/>
                <a:gd name="connsiteY8" fmla="*/ 992640 h 1515621"/>
                <a:gd name="connsiteX9" fmla="*/ 413594 w 920126"/>
                <a:gd name="connsiteY9" fmla="*/ 963689 h 1515621"/>
                <a:gd name="connsiteX10" fmla="*/ 348458 w 920126"/>
                <a:gd name="connsiteY10" fmla="*/ 970441 h 1515621"/>
                <a:gd name="connsiteX11" fmla="*/ 355039 w 920126"/>
                <a:gd name="connsiteY11" fmla="*/ 1021085 h 1515621"/>
                <a:gd name="connsiteX12" fmla="*/ 395960 w 920126"/>
                <a:gd name="connsiteY12" fmla="*/ 1088104 h 1515621"/>
                <a:gd name="connsiteX13" fmla="*/ 425743 w 920126"/>
                <a:gd name="connsiteY13" fmla="*/ 1147188 h 1515621"/>
                <a:gd name="connsiteX14" fmla="*/ 430552 w 920126"/>
                <a:gd name="connsiteY14" fmla="*/ 1163309 h 1515621"/>
                <a:gd name="connsiteX15" fmla="*/ 444474 w 920126"/>
                <a:gd name="connsiteY15" fmla="*/ 1226530 h 1515621"/>
                <a:gd name="connsiteX16" fmla="*/ 424984 w 920126"/>
                <a:gd name="connsiteY16" fmla="*/ 1282575 h 1515621"/>
                <a:gd name="connsiteX17" fmla="*/ 353942 w 920126"/>
                <a:gd name="connsiteY17" fmla="*/ 1365715 h 1515621"/>
                <a:gd name="connsiteX18" fmla="*/ 321291 w 920126"/>
                <a:gd name="connsiteY18" fmla="*/ 1389011 h 1515621"/>
                <a:gd name="connsiteX19" fmla="*/ 277333 w 920126"/>
                <a:gd name="connsiteY19" fmla="*/ 1442863 h 1515621"/>
                <a:gd name="connsiteX20" fmla="*/ 268895 w 920126"/>
                <a:gd name="connsiteY20" fmla="*/ 1462445 h 1515621"/>
                <a:gd name="connsiteX21" fmla="*/ 252021 w 920126"/>
                <a:gd name="connsiteY21" fmla="*/ 1497811 h 1515621"/>
                <a:gd name="connsiteX22" fmla="*/ 232194 w 920126"/>
                <a:gd name="connsiteY22" fmla="*/ 1515621 h 1515621"/>
                <a:gd name="connsiteX23" fmla="*/ 220044 w 920126"/>
                <a:gd name="connsiteY23" fmla="*/ 1515621 h 1515621"/>
                <a:gd name="connsiteX24" fmla="*/ 167565 w 920126"/>
                <a:gd name="connsiteY24" fmla="*/ 1464133 h 1515621"/>
                <a:gd name="connsiteX25" fmla="*/ 144531 w 920126"/>
                <a:gd name="connsiteY25" fmla="*/ 1442188 h 1515621"/>
                <a:gd name="connsiteX26" fmla="*/ 130357 w 920126"/>
                <a:gd name="connsiteY26" fmla="*/ 1442188 h 1515621"/>
                <a:gd name="connsiteX27" fmla="*/ 116772 w 920126"/>
                <a:gd name="connsiteY27" fmla="*/ 1426319 h 1515621"/>
                <a:gd name="connsiteX28" fmla="*/ 89436 w 920126"/>
                <a:gd name="connsiteY28" fmla="*/ 1363437 h 1515621"/>
                <a:gd name="connsiteX29" fmla="*/ 54337 w 920126"/>
                <a:gd name="connsiteY29" fmla="*/ 1330687 h 1515621"/>
                <a:gd name="connsiteX30" fmla="*/ 15948 w 920126"/>
                <a:gd name="connsiteY30" fmla="*/ 1309754 h 1515621"/>
                <a:gd name="connsiteX31" fmla="*/ 1267 w 920126"/>
                <a:gd name="connsiteY31" fmla="*/ 1283588 h 1515621"/>
                <a:gd name="connsiteX32" fmla="*/ 25819 w 920126"/>
                <a:gd name="connsiteY32" fmla="*/ 1200110 h 1515621"/>
                <a:gd name="connsiteX33" fmla="*/ 80830 w 920126"/>
                <a:gd name="connsiteY33" fmla="*/ 1180191 h 1515621"/>
                <a:gd name="connsiteX34" fmla="*/ 116941 w 920126"/>
                <a:gd name="connsiteY34" fmla="*/ 1167783 h 1515621"/>
                <a:gd name="connsiteX35" fmla="*/ 122341 w 920126"/>
                <a:gd name="connsiteY35" fmla="*/ 1150902 h 1515621"/>
                <a:gd name="connsiteX36" fmla="*/ 100489 w 920126"/>
                <a:gd name="connsiteY36" fmla="*/ 1074936 h 1515621"/>
                <a:gd name="connsiteX37" fmla="*/ 47503 w 920126"/>
                <a:gd name="connsiteY37" fmla="*/ 1055185 h 1515621"/>
                <a:gd name="connsiteX38" fmla="*/ 34004 w 920126"/>
                <a:gd name="connsiteY38" fmla="*/ 1040245 h 1515621"/>
                <a:gd name="connsiteX39" fmla="*/ 41091 w 920126"/>
                <a:gd name="connsiteY39" fmla="*/ 1028259 h 1515621"/>
                <a:gd name="connsiteX40" fmla="*/ 75683 w 920126"/>
                <a:gd name="connsiteY40" fmla="*/ 980823 h 1515621"/>
                <a:gd name="connsiteX41" fmla="*/ 64209 w 920126"/>
                <a:gd name="connsiteY41" fmla="*/ 968500 h 1515621"/>
                <a:gd name="connsiteX42" fmla="*/ 36450 w 920126"/>
                <a:gd name="connsiteY42" fmla="*/ 958118 h 1515621"/>
                <a:gd name="connsiteX43" fmla="*/ 30966 w 920126"/>
                <a:gd name="connsiteY43" fmla="*/ 948243 h 1515621"/>
                <a:gd name="connsiteX44" fmla="*/ 40500 w 920126"/>
                <a:gd name="connsiteY44" fmla="*/ 943262 h 1515621"/>
                <a:gd name="connsiteX45" fmla="*/ 77708 w 920126"/>
                <a:gd name="connsiteY45" fmla="*/ 901059 h 1515621"/>
                <a:gd name="connsiteX46" fmla="*/ 77708 w 920126"/>
                <a:gd name="connsiteY46" fmla="*/ 870673 h 1515621"/>
                <a:gd name="connsiteX47" fmla="*/ 60412 w 920126"/>
                <a:gd name="connsiteY47" fmla="*/ 838346 h 1515621"/>
                <a:gd name="connsiteX48" fmla="*/ 51975 w 920126"/>
                <a:gd name="connsiteY48" fmla="*/ 818172 h 1515621"/>
                <a:gd name="connsiteX49" fmla="*/ 54759 w 920126"/>
                <a:gd name="connsiteY49" fmla="*/ 756978 h 1515621"/>
                <a:gd name="connsiteX50" fmla="*/ 70537 w 920126"/>
                <a:gd name="connsiteY50" fmla="*/ 670378 h 1515621"/>
                <a:gd name="connsiteX51" fmla="*/ 101670 w 920126"/>
                <a:gd name="connsiteY51" fmla="*/ 600320 h 1515621"/>
                <a:gd name="connsiteX52" fmla="*/ 131622 w 920126"/>
                <a:gd name="connsiteY52" fmla="*/ 558117 h 1515621"/>
                <a:gd name="connsiteX53" fmla="*/ 142506 w 920126"/>
                <a:gd name="connsiteY53" fmla="*/ 538788 h 1515621"/>
                <a:gd name="connsiteX54" fmla="*/ 142506 w 920126"/>
                <a:gd name="connsiteY54" fmla="*/ 488145 h 1515621"/>
                <a:gd name="connsiteX55" fmla="*/ 147231 w 920126"/>
                <a:gd name="connsiteY55" fmla="*/ 473880 h 1515621"/>
                <a:gd name="connsiteX56" fmla="*/ 193720 w 920126"/>
                <a:gd name="connsiteY56" fmla="*/ 408127 h 1515621"/>
                <a:gd name="connsiteX57" fmla="*/ 211016 w 920126"/>
                <a:gd name="connsiteY57" fmla="*/ 396395 h 1515621"/>
                <a:gd name="connsiteX58" fmla="*/ 229241 w 920126"/>
                <a:gd name="connsiteY58" fmla="*/ 396395 h 1515621"/>
                <a:gd name="connsiteX59" fmla="*/ 310491 w 920126"/>
                <a:gd name="connsiteY59" fmla="*/ 366937 h 1515621"/>
                <a:gd name="connsiteX60" fmla="*/ 390475 w 920126"/>
                <a:gd name="connsiteY60" fmla="*/ 258053 h 1515621"/>
                <a:gd name="connsiteX61" fmla="*/ 415222 w 920126"/>
                <a:gd name="connsiteY61" fmla="*/ 242253 h 1515621"/>
                <a:gd name="connsiteX62" fmla="*/ 415281 w 920126"/>
                <a:gd name="connsiteY62" fmla="*/ 242269 h 1515621"/>
                <a:gd name="connsiteX63" fmla="*/ 436627 w 920126"/>
                <a:gd name="connsiteY63" fmla="*/ 228596 h 1515621"/>
                <a:gd name="connsiteX64" fmla="*/ 446499 w 920126"/>
                <a:gd name="connsiteY64" fmla="*/ 163519 h 1515621"/>
                <a:gd name="connsiteX65" fmla="*/ 431987 w 920126"/>
                <a:gd name="connsiteY65" fmla="*/ 150942 h 1515621"/>
                <a:gd name="connsiteX66" fmla="*/ 392585 w 920126"/>
                <a:gd name="connsiteY66" fmla="*/ 130347 h 1515621"/>
                <a:gd name="connsiteX67" fmla="*/ 379929 w 920126"/>
                <a:gd name="connsiteY67" fmla="*/ 121906 h 1515621"/>
                <a:gd name="connsiteX68" fmla="*/ 340021 w 920126"/>
                <a:gd name="connsiteY68" fmla="*/ 116926 h 1515621"/>
                <a:gd name="connsiteX69" fmla="*/ 318253 w 920126"/>
                <a:gd name="connsiteY69" fmla="*/ 90845 h 1515621"/>
                <a:gd name="connsiteX70" fmla="*/ 304247 w 920126"/>
                <a:gd name="connsiteY70" fmla="*/ 43999 h 1515621"/>
                <a:gd name="connsiteX71" fmla="*/ 299860 w 920126"/>
                <a:gd name="connsiteY71" fmla="*/ 34377 h 1515621"/>
                <a:gd name="connsiteX72" fmla="*/ 312431 w 920126"/>
                <a:gd name="connsiteY72" fmla="*/ 35474 h 1515621"/>
                <a:gd name="connsiteX73" fmla="*/ 387944 w 920126"/>
                <a:gd name="connsiteY73" fmla="*/ 56154 h 1515621"/>
                <a:gd name="connsiteX74" fmla="*/ 494084 w 920126"/>
                <a:gd name="connsiteY74" fmla="*/ 65692 h 1515621"/>
                <a:gd name="connsiteX75" fmla="*/ 521927 w 920126"/>
                <a:gd name="connsiteY75" fmla="*/ 54888 h 1515621"/>
                <a:gd name="connsiteX76" fmla="*/ 582000 w 920126"/>
                <a:gd name="connsiteY76" fmla="*/ 40876 h 1515621"/>
                <a:gd name="connsiteX77" fmla="*/ 639120 w 920126"/>
                <a:gd name="connsiteY77" fmla="*/ 29397 h 1515621"/>
                <a:gd name="connsiteX78" fmla="*/ 653801 w 920126"/>
                <a:gd name="connsiteY78" fmla="*/ 15639 h 1515621"/>
                <a:gd name="connsiteX79" fmla="*/ 709655 w 920126"/>
                <a:gd name="connsiteY79" fmla="*/ 7198 h 1515621"/>
                <a:gd name="connsiteX80" fmla="*/ 766944 w 920126"/>
                <a:gd name="connsiteY80" fmla="*/ 81391 h 1515621"/>
                <a:gd name="connsiteX81" fmla="*/ 820098 w 920126"/>
                <a:gd name="connsiteY81" fmla="*/ 111355 h 1515621"/>
                <a:gd name="connsiteX82" fmla="*/ 835285 w 920126"/>
                <a:gd name="connsiteY82" fmla="*/ 120725 h 1515621"/>
                <a:gd name="connsiteX83" fmla="*/ 856969 w 920126"/>
                <a:gd name="connsiteY83" fmla="*/ 165460 h 1515621"/>
                <a:gd name="connsiteX84" fmla="*/ 867600 w 920126"/>
                <a:gd name="connsiteY84" fmla="*/ 189853 h 1515621"/>
                <a:gd name="connsiteX85" fmla="*/ 877302 w 920126"/>
                <a:gd name="connsiteY85" fmla="*/ 228342 h 1515621"/>
                <a:gd name="connsiteX86" fmla="*/ 902614 w 920126"/>
                <a:gd name="connsiteY86" fmla="*/ 240497 h 1515621"/>
                <a:gd name="connsiteX87" fmla="*/ 909617 w 920126"/>
                <a:gd name="connsiteY87" fmla="*/ 274259 h 1515621"/>
                <a:gd name="connsiteX88" fmla="*/ 846844 w 920126"/>
                <a:gd name="connsiteY88" fmla="*/ 330558 h 1515621"/>
                <a:gd name="connsiteX89" fmla="*/ 839757 w 920126"/>
                <a:gd name="connsiteY89" fmla="*/ 354783 h 1515621"/>
                <a:gd name="connsiteX90" fmla="*/ 831910 w 920126"/>
                <a:gd name="connsiteY90" fmla="*/ 385760 h 1515621"/>
                <a:gd name="connsiteX91" fmla="*/ 750660 w 920126"/>
                <a:gd name="connsiteY91" fmla="*/ 428469 h 1515621"/>
                <a:gd name="connsiteX92" fmla="*/ 709739 w 920126"/>
                <a:gd name="connsiteY92" fmla="*/ 486879 h 1515621"/>
                <a:gd name="connsiteX93" fmla="*/ 719273 w 920126"/>
                <a:gd name="connsiteY93" fmla="*/ 496923 h 1515621"/>
                <a:gd name="connsiteX94" fmla="*/ 736823 w 920126"/>
                <a:gd name="connsiteY94" fmla="*/ 500806 h 1515621"/>
                <a:gd name="connsiteX95" fmla="*/ 749647 w 920126"/>
                <a:gd name="connsiteY95" fmla="*/ 512285 h 1515621"/>
                <a:gd name="connsiteX96" fmla="*/ 737920 w 920126"/>
                <a:gd name="connsiteY96" fmla="*/ 523089 h 1515621"/>
                <a:gd name="connsiteX97" fmla="*/ 698012 w 920126"/>
                <a:gd name="connsiteY97" fmla="*/ 586393 h 1515621"/>
                <a:gd name="connsiteX98" fmla="*/ 689153 w 920126"/>
                <a:gd name="connsiteY98" fmla="*/ 635095 h 1515621"/>
                <a:gd name="connsiteX99" fmla="*/ 682150 w 920126"/>
                <a:gd name="connsiteY99" fmla="*/ 648938 h 1515621"/>
                <a:gd name="connsiteX100" fmla="*/ 635830 w 920126"/>
                <a:gd name="connsiteY100" fmla="*/ 697303 h 1515621"/>
                <a:gd name="connsiteX101" fmla="*/ 613977 w 920126"/>
                <a:gd name="connsiteY101" fmla="*/ 702874 h 1515621"/>
                <a:gd name="connsiteX102" fmla="*/ 546480 w 920126"/>
                <a:gd name="connsiteY102" fmla="*/ 693842 h 1515621"/>
                <a:gd name="connsiteX103" fmla="*/ 530955 w 920126"/>
                <a:gd name="connsiteY103" fmla="*/ 703549 h 1515621"/>
                <a:gd name="connsiteX104" fmla="*/ 462023 w 920126"/>
                <a:gd name="connsiteY104" fmla="*/ 757316 h 1515621"/>
                <a:gd name="connsiteX105" fmla="*/ 446667 w 920126"/>
                <a:gd name="connsiteY105" fmla="*/ 780106 h 1515621"/>
                <a:gd name="connsiteX106" fmla="*/ 446920 w 920126"/>
                <a:gd name="connsiteY106" fmla="*/ 833366 h 15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20126" h="1515621">
                  <a:moveTo>
                    <a:pt x="446920" y="833366"/>
                  </a:moveTo>
                  <a:cubicBezTo>
                    <a:pt x="446920" y="848896"/>
                    <a:pt x="447596" y="864427"/>
                    <a:pt x="446920" y="879873"/>
                  </a:cubicBezTo>
                  <a:cubicBezTo>
                    <a:pt x="445486" y="890745"/>
                    <a:pt x="449418" y="901633"/>
                    <a:pt x="457467" y="909078"/>
                  </a:cubicBezTo>
                  <a:cubicBezTo>
                    <a:pt x="468351" y="918025"/>
                    <a:pt x="465904" y="927563"/>
                    <a:pt x="461601" y="937861"/>
                  </a:cubicBezTo>
                  <a:cubicBezTo>
                    <a:pt x="449958" y="963942"/>
                    <a:pt x="451223" y="963183"/>
                    <a:pt x="477801" y="973986"/>
                  </a:cubicBezTo>
                  <a:cubicBezTo>
                    <a:pt x="497881" y="982427"/>
                    <a:pt x="522349" y="979389"/>
                    <a:pt x="538717" y="997367"/>
                  </a:cubicBezTo>
                  <a:cubicBezTo>
                    <a:pt x="542177" y="1001165"/>
                    <a:pt x="544961" y="1004710"/>
                    <a:pt x="543020" y="1009775"/>
                  </a:cubicBezTo>
                  <a:cubicBezTo>
                    <a:pt x="541772" y="1014687"/>
                    <a:pt x="536819" y="1017700"/>
                    <a:pt x="531883" y="1016527"/>
                  </a:cubicBezTo>
                  <a:cubicBezTo>
                    <a:pt x="508259" y="1008086"/>
                    <a:pt x="481260" y="1008086"/>
                    <a:pt x="460842" y="992640"/>
                  </a:cubicBezTo>
                  <a:cubicBezTo>
                    <a:pt x="445933" y="981676"/>
                    <a:pt x="430130" y="971986"/>
                    <a:pt x="413594" y="963689"/>
                  </a:cubicBezTo>
                  <a:cubicBezTo>
                    <a:pt x="399250" y="956092"/>
                    <a:pt x="359089" y="960397"/>
                    <a:pt x="348458" y="970441"/>
                  </a:cubicBezTo>
                  <a:cubicBezTo>
                    <a:pt x="341287" y="977194"/>
                    <a:pt x="345674" y="1018384"/>
                    <a:pt x="355039" y="1021085"/>
                  </a:cubicBezTo>
                  <a:cubicBezTo>
                    <a:pt x="390391" y="1030961"/>
                    <a:pt x="396635" y="1054257"/>
                    <a:pt x="395960" y="1088104"/>
                  </a:cubicBezTo>
                  <a:cubicBezTo>
                    <a:pt x="395453" y="1109036"/>
                    <a:pt x="398575" y="1136046"/>
                    <a:pt x="425743" y="1147188"/>
                  </a:cubicBezTo>
                  <a:cubicBezTo>
                    <a:pt x="433084" y="1150142"/>
                    <a:pt x="430637" y="1157654"/>
                    <a:pt x="430552" y="1163309"/>
                  </a:cubicBezTo>
                  <a:cubicBezTo>
                    <a:pt x="430552" y="1185508"/>
                    <a:pt x="430552" y="1206357"/>
                    <a:pt x="444474" y="1226530"/>
                  </a:cubicBezTo>
                  <a:cubicBezTo>
                    <a:pt x="456708" y="1244340"/>
                    <a:pt x="445064" y="1271265"/>
                    <a:pt x="424984" y="1282575"/>
                  </a:cubicBezTo>
                  <a:cubicBezTo>
                    <a:pt x="392391" y="1301212"/>
                    <a:pt x="367273" y="1330602"/>
                    <a:pt x="353942" y="1365715"/>
                  </a:cubicBezTo>
                  <a:cubicBezTo>
                    <a:pt x="347530" y="1381331"/>
                    <a:pt x="333609" y="1385297"/>
                    <a:pt x="321291" y="1389011"/>
                  </a:cubicBezTo>
                  <a:cubicBezTo>
                    <a:pt x="278092" y="1402095"/>
                    <a:pt x="280286" y="1394920"/>
                    <a:pt x="277333" y="1442863"/>
                  </a:cubicBezTo>
                  <a:cubicBezTo>
                    <a:pt x="277392" y="1450282"/>
                    <a:pt x="274329" y="1457389"/>
                    <a:pt x="268895" y="1462445"/>
                  </a:cubicBezTo>
                  <a:cubicBezTo>
                    <a:pt x="258417" y="1471232"/>
                    <a:pt x="252266" y="1484137"/>
                    <a:pt x="252021" y="1497811"/>
                  </a:cubicBezTo>
                  <a:cubicBezTo>
                    <a:pt x="252021" y="1510134"/>
                    <a:pt x="244259" y="1515705"/>
                    <a:pt x="232194" y="1515621"/>
                  </a:cubicBezTo>
                  <a:lnTo>
                    <a:pt x="220044" y="1515621"/>
                  </a:lnTo>
                  <a:cubicBezTo>
                    <a:pt x="168915" y="1515621"/>
                    <a:pt x="167902" y="1515621"/>
                    <a:pt x="167565" y="1464133"/>
                  </a:cubicBezTo>
                  <a:cubicBezTo>
                    <a:pt x="167565" y="1445817"/>
                    <a:pt x="161996" y="1439571"/>
                    <a:pt x="144531" y="1442188"/>
                  </a:cubicBezTo>
                  <a:cubicBezTo>
                    <a:pt x="139891" y="1442863"/>
                    <a:pt x="135081" y="1442188"/>
                    <a:pt x="130357" y="1442188"/>
                  </a:cubicBezTo>
                  <a:cubicBezTo>
                    <a:pt x="118882" y="1442778"/>
                    <a:pt x="113482" y="1441174"/>
                    <a:pt x="116772" y="1426319"/>
                  </a:cubicBezTo>
                  <a:cubicBezTo>
                    <a:pt x="122594" y="1399985"/>
                    <a:pt x="119472" y="1376688"/>
                    <a:pt x="89436" y="1363437"/>
                  </a:cubicBezTo>
                  <a:cubicBezTo>
                    <a:pt x="75346" y="1357191"/>
                    <a:pt x="68849" y="1339128"/>
                    <a:pt x="54337" y="1330687"/>
                  </a:cubicBezTo>
                  <a:cubicBezTo>
                    <a:pt x="41766" y="1323428"/>
                    <a:pt x="31135" y="1312877"/>
                    <a:pt x="15948" y="1309754"/>
                  </a:cubicBezTo>
                  <a:cubicBezTo>
                    <a:pt x="761" y="1306631"/>
                    <a:pt x="-2108" y="1296165"/>
                    <a:pt x="1267" y="1283588"/>
                  </a:cubicBezTo>
                  <a:cubicBezTo>
                    <a:pt x="8776" y="1255565"/>
                    <a:pt x="16454" y="1227542"/>
                    <a:pt x="25819" y="1200110"/>
                  </a:cubicBezTo>
                  <a:cubicBezTo>
                    <a:pt x="35185" y="1172678"/>
                    <a:pt x="56869" y="1166348"/>
                    <a:pt x="80830" y="1180191"/>
                  </a:cubicBezTo>
                  <a:cubicBezTo>
                    <a:pt x="100826" y="1191754"/>
                    <a:pt x="108673" y="1189138"/>
                    <a:pt x="116941" y="1167783"/>
                  </a:cubicBezTo>
                  <a:cubicBezTo>
                    <a:pt x="118325" y="1162027"/>
                    <a:pt x="120122" y="1156388"/>
                    <a:pt x="122341" y="1150902"/>
                  </a:cubicBezTo>
                  <a:cubicBezTo>
                    <a:pt x="146893" y="1108699"/>
                    <a:pt x="136009" y="1105491"/>
                    <a:pt x="100489" y="1074936"/>
                  </a:cubicBezTo>
                  <a:cubicBezTo>
                    <a:pt x="86567" y="1063204"/>
                    <a:pt x="72140" y="1045141"/>
                    <a:pt x="47503" y="1055185"/>
                  </a:cubicBezTo>
                  <a:cubicBezTo>
                    <a:pt x="40838" y="1057886"/>
                    <a:pt x="36366" y="1046744"/>
                    <a:pt x="34004" y="1040245"/>
                  </a:cubicBezTo>
                  <a:cubicBezTo>
                    <a:pt x="31641" y="1033746"/>
                    <a:pt x="34763" y="1031130"/>
                    <a:pt x="41091" y="1028259"/>
                  </a:cubicBezTo>
                  <a:cubicBezTo>
                    <a:pt x="61256" y="1019312"/>
                    <a:pt x="64040" y="996692"/>
                    <a:pt x="75683" y="980823"/>
                  </a:cubicBezTo>
                  <a:cubicBezTo>
                    <a:pt x="79227" y="976097"/>
                    <a:pt x="72477" y="967656"/>
                    <a:pt x="64209" y="968500"/>
                  </a:cubicBezTo>
                  <a:cubicBezTo>
                    <a:pt x="52987" y="969597"/>
                    <a:pt x="46491" y="960059"/>
                    <a:pt x="36450" y="958118"/>
                  </a:cubicBezTo>
                  <a:cubicBezTo>
                    <a:pt x="32654" y="957527"/>
                    <a:pt x="30460" y="952209"/>
                    <a:pt x="30966" y="948243"/>
                  </a:cubicBezTo>
                  <a:cubicBezTo>
                    <a:pt x="31557" y="942925"/>
                    <a:pt x="36535" y="943769"/>
                    <a:pt x="40500" y="943262"/>
                  </a:cubicBezTo>
                  <a:cubicBezTo>
                    <a:pt x="77793" y="938620"/>
                    <a:pt x="77793" y="938620"/>
                    <a:pt x="77708" y="901059"/>
                  </a:cubicBezTo>
                  <a:cubicBezTo>
                    <a:pt x="77708" y="890931"/>
                    <a:pt x="77202" y="880718"/>
                    <a:pt x="77708" y="870673"/>
                  </a:cubicBezTo>
                  <a:cubicBezTo>
                    <a:pt x="78468" y="856240"/>
                    <a:pt x="76443" y="844423"/>
                    <a:pt x="60412" y="838346"/>
                  </a:cubicBezTo>
                  <a:cubicBezTo>
                    <a:pt x="51975" y="835307"/>
                    <a:pt x="43538" y="826867"/>
                    <a:pt x="51975" y="818172"/>
                  </a:cubicBezTo>
                  <a:cubicBezTo>
                    <a:pt x="72899" y="797915"/>
                    <a:pt x="62943" y="776814"/>
                    <a:pt x="54759" y="756978"/>
                  </a:cubicBezTo>
                  <a:cubicBezTo>
                    <a:pt x="41007" y="723975"/>
                    <a:pt x="52059" y="694855"/>
                    <a:pt x="70537" y="670378"/>
                  </a:cubicBezTo>
                  <a:cubicBezTo>
                    <a:pt x="87411" y="648685"/>
                    <a:pt x="93148" y="624292"/>
                    <a:pt x="101670" y="600320"/>
                  </a:cubicBezTo>
                  <a:cubicBezTo>
                    <a:pt x="107745" y="582933"/>
                    <a:pt x="113904" y="566558"/>
                    <a:pt x="131622" y="558117"/>
                  </a:cubicBezTo>
                  <a:cubicBezTo>
                    <a:pt x="139266" y="554952"/>
                    <a:pt x="143755" y="546967"/>
                    <a:pt x="142506" y="538788"/>
                  </a:cubicBezTo>
                  <a:cubicBezTo>
                    <a:pt x="142000" y="521907"/>
                    <a:pt x="142506" y="505026"/>
                    <a:pt x="142506" y="488145"/>
                  </a:cubicBezTo>
                  <a:cubicBezTo>
                    <a:pt x="142506" y="482911"/>
                    <a:pt x="141156" y="475568"/>
                    <a:pt x="147231" y="473880"/>
                  </a:cubicBezTo>
                  <a:cubicBezTo>
                    <a:pt x="180980" y="464595"/>
                    <a:pt x="180980" y="431677"/>
                    <a:pt x="193720" y="408127"/>
                  </a:cubicBezTo>
                  <a:cubicBezTo>
                    <a:pt x="198613" y="399687"/>
                    <a:pt x="202157" y="395889"/>
                    <a:pt x="211016" y="396395"/>
                  </a:cubicBezTo>
                  <a:cubicBezTo>
                    <a:pt x="217082" y="396057"/>
                    <a:pt x="223174" y="396057"/>
                    <a:pt x="229241" y="396395"/>
                  </a:cubicBezTo>
                  <a:cubicBezTo>
                    <a:pt x="261977" y="401713"/>
                    <a:pt x="286782" y="389305"/>
                    <a:pt x="310491" y="366937"/>
                  </a:cubicBezTo>
                  <a:cubicBezTo>
                    <a:pt x="344240" y="335369"/>
                    <a:pt x="377989" y="304899"/>
                    <a:pt x="390475" y="258053"/>
                  </a:cubicBezTo>
                  <a:cubicBezTo>
                    <a:pt x="392948" y="246853"/>
                    <a:pt x="404026" y="239780"/>
                    <a:pt x="415222" y="242253"/>
                  </a:cubicBezTo>
                  <a:cubicBezTo>
                    <a:pt x="415239" y="242261"/>
                    <a:pt x="415264" y="242261"/>
                    <a:pt x="415281" y="242269"/>
                  </a:cubicBezTo>
                  <a:cubicBezTo>
                    <a:pt x="426080" y="243789"/>
                    <a:pt x="437049" y="237543"/>
                    <a:pt x="436627" y="228596"/>
                  </a:cubicBezTo>
                  <a:cubicBezTo>
                    <a:pt x="435530" y="205890"/>
                    <a:pt x="448017" y="185886"/>
                    <a:pt x="446499" y="163519"/>
                  </a:cubicBezTo>
                  <a:cubicBezTo>
                    <a:pt x="445824" y="153390"/>
                    <a:pt x="443546" y="148579"/>
                    <a:pt x="431987" y="150942"/>
                  </a:cubicBezTo>
                  <a:cubicBezTo>
                    <a:pt x="413762" y="154740"/>
                    <a:pt x="396635" y="154993"/>
                    <a:pt x="392585" y="130347"/>
                  </a:cubicBezTo>
                  <a:cubicBezTo>
                    <a:pt x="391572" y="124354"/>
                    <a:pt x="385160" y="123088"/>
                    <a:pt x="379929" y="121906"/>
                  </a:cubicBezTo>
                  <a:cubicBezTo>
                    <a:pt x="366885" y="118597"/>
                    <a:pt x="353478" y="116926"/>
                    <a:pt x="340021" y="116926"/>
                  </a:cubicBezTo>
                  <a:cubicBezTo>
                    <a:pt x="323147" y="116926"/>
                    <a:pt x="313697" y="106291"/>
                    <a:pt x="318253" y="90845"/>
                  </a:cubicBezTo>
                  <a:cubicBezTo>
                    <a:pt x="324024" y="73837"/>
                    <a:pt x="318405" y="55040"/>
                    <a:pt x="304247" y="43999"/>
                  </a:cubicBezTo>
                  <a:cubicBezTo>
                    <a:pt x="301632" y="41636"/>
                    <a:pt x="295810" y="38597"/>
                    <a:pt x="299860" y="34377"/>
                  </a:cubicBezTo>
                  <a:cubicBezTo>
                    <a:pt x="303910" y="30157"/>
                    <a:pt x="308297" y="32014"/>
                    <a:pt x="312431" y="35474"/>
                  </a:cubicBezTo>
                  <a:cubicBezTo>
                    <a:pt x="333372" y="53065"/>
                    <a:pt x="360962" y="60619"/>
                    <a:pt x="387944" y="56154"/>
                  </a:cubicBezTo>
                  <a:cubicBezTo>
                    <a:pt x="423971" y="51765"/>
                    <a:pt x="458395" y="64595"/>
                    <a:pt x="494084" y="65692"/>
                  </a:cubicBezTo>
                  <a:cubicBezTo>
                    <a:pt x="504589" y="66975"/>
                    <a:pt x="515034" y="62923"/>
                    <a:pt x="521927" y="54888"/>
                  </a:cubicBezTo>
                  <a:cubicBezTo>
                    <a:pt x="542177" y="32689"/>
                    <a:pt x="556604" y="27456"/>
                    <a:pt x="582000" y="40876"/>
                  </a:cubicBezTo>
                  <a:cubicBezTo>
                    <a:pt x="607396" y="54297"/>
                    <a:pt x="622330" y="44168"/>
                    <a:pt x="639120" y="29397"/>
                  </a:cubicBezTo>
                  <a:cubicBezTo>
                    <a:pt x="644098" y="25008"/>
                    <a:pt x="648570" y="19859"/>
                    <a:pt x="653801" y="15639"/>
                  </a:cubicBezTo>
                  <a:cubicBezTo>
                    <a:pt x="670675" y="2050"/>
                    <a:pt x="688056" y="-7066"/>
                    <a:pt x="709655" y="7198"/>
                  </a:cubicBezTo>
                  <a:cubicBezTo>
                    <a:pt x="737076" y="25683"/>
                    <a:pt x="765087" y="42649"/>
                    <a:pt x="766944" y="81391"/>
                  </a:cubicBezTo>
                  <a:cubicBezTo>
                    <a:pt x="768040" y="104434"/>
                    <a:pt x="799005" y="121062"/>
                    <a:pt x="820098" y="111355"/>
                  </a:cubicBezTo>
                  <a:cubicBezTo>
                    <a:pt x="830476" y="106544"/>
                    <a:pt x="835791" y="108992"/>
                    <a:pt x="835285" y="120725"/>
                  </a:cubicBezTo>
                  <a:cubicBezTo>
                    <a:pt x="834627" y="138315"/>
                    <a:pt x="842752" y="155086"/>
                    <a:pt x="856969" y="165460"/>
                  </a:cubicBezTo>
                  <a:cubicBezTo>
                    <a:pt x="865077" y="170727"/>
                    <a:pt x="869262" y="180324"/>
                    <a:pt x="867600" y="189853"/>
                  </a:cubicBezTo>
                  <a:cubicBezTo>
                    <a:pt x="864900" y="204371"/>
                    <a:pt x="874181" y="215597"/>
                    <a:pt x="877302" y="228342"/>
                  </a:cubicBezTo>
                  <a:cubicBezTo>
                    <a:pt x="879833" y="238809"/>
                    <a:pt x="894177" y="235348"/>
                    <a:pt x="902614" y="240497"/>
                  </a:cubicBezTo>
                  <a:cubicBezTo>
                    <a:pt x="923032" y="252905"/>
                    <a:pt x="925901" y="257378"/>
                    <a:pt x="909617" y="274259"/>
                  </a:cubicBezTo>
                  <a:cubicBezTo>
                    <a:pt x="890127" y="294517"/>
                    <a:pt x="872746" y="317222"/>
                    <a:pt x="846844" y="330558"/>
                  </a:cubicBezTo>
                  <a:cubicBezTo>
                    <a:pt x="836804" y="335707"/>
                    <a:pt x="831742" y="342544"/>
                    <a:pt x="839757" y="354783"/>
                  </a:cubicBezTo>
                  <a:cubicBezTo>
                    <a:pt x="847772" y="367022"/>
                    <a:pt x="843891" y="376982"/>
                    <a:pt x="831910" y="385760"/>
                  </a:cubicBezTo>
                  <a:cubicBezTo>
                    <a:pt x="806784" y="403443"/>
                    <a:pt x="779473" y="417800"/>
                    <a:pt x="750660" y="428469"/>
                  </a:cubicBezTo>
                  <a:cubicBezTo>
                    <a:pt x="736907" y="434040"/>
                    <a:pt x="709486" y="472529"/>
                    <a:pt x="709739" y="486879"/>
                  </a:cubicBezTo>
                  <a:cubicBezTo>
                    <a:pt x="709739" y="493462"/>
                    <a:pt x="712439" y="497092"/>
                    <a:pt x="719273" y="496923"/>
                  </a:cubicBezTo>
                  <a:cubicBezTo>
                    <a:pt x="725365" y="496610"/>
                    <a:pt x="731431" y="497944"/>
                    <a:pt x="736823" y="500806"/>
                  </a:cubicBezTo>
                  <a:cubicBezTo>
                    <a:pt x="741970" y="503760"/>
                    <a:pt x="748888" y="504688"/>
                    <a:pt x="749647" y="512285"/>
                  </a:cubicBezTo>
                  <a:cubicBezTo>
                    <a:pt x="750407" y="519881"/>
                    <a:pt x="743488" y="520725"/>
                    <a:pt x="737920" y="523089"/>
                  </a:cubicBezTo>
                  <a:cubicBezTo>
                    <a:pt x="708896" y="534062"/>
                    <a:pt x="707124" y="562928"/>
                    <a:pt x="698012" y="586393"/>
                  </a:cubicBezTo>
                  <a:cubicBezTo>
                    <a:pt x="690857" y="601578"/>
                    <a:pt x="687803" y="618366"/>
                    <a:pt x="689153" y="635095"/>
                  </a:cubicBezTo>
                  <a:cubicBezTo>
                    <a:pt x="689794" y="640692"/>
                    <a:pt x="687043" y="646144"/>
                    <a:pt x="682150" y="648938"/>
                  </a:cubicBezTo>
                  <a:cubicBezTo>
                    <a:pt x="661057" y="659827"/>
                    <a:pt x="652704" y="682701"/>
                    <a:pt x="635830" y="697303"/>
                  </a:cubicBezTo>
                  <a:cubicBezTo>
                    <a:pt x="630362" y="703440"/>
                    <a:pt x="621714" y="705642"/>
                    <a:pt x="613977" y="702874"/>
                  </a:cubicBezTo>
                  <a:cubicBezTo>
                    <a:pt x="592040" y="695109"/>
                    <a:pt x="568754" y="697894"/>
                    <a:pt x="546480" y="693842"/>
                  </a:cubicBezTo>
                  <a:cubicBezTo>
                    <a:pt x="539544" y="692408"/>
                    <a:pt x="532701" y="696678"/>
                    <a:pt x="530955" y="703549"/>
                  </a:cubicBezTo>
                  <a:cubicBezTo>
                    <a:pt x="519312" y="732568"/>
                    <a:pt x="492996" y="753096"/>
                    <a:pt x="462023" y="757316"/>
                  </a:cubicBezTo>
                  <a:cubicBezTo>
                    <a:pt x="450886" y="759342"/>
                    <a:pt x="446330" y="768458"/>
                    <a:pt x="446667" y="780106"/>
                  </a:cubicBezTo>
                  <a:cubicBezTo>
                    <a:pt x="447342" y="798253"/>
                    <a:pt x="447005" y="815809"/>
                    <a:pt x="446920" y="83336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A47911B8-736A-3649-A24B-6B911103D75C}"/>
                </a:ext>
              </a:extLst>
            </p:cNvPr>
            <p:cNvSpPr/>
            <p:nvPr/>
          </p:nvSpPr>
          <p:spPr>
            <a:xfrm>
              <a:off x="8567253" y="4801679"/>
              <a:ext cx="1032317" cy="1027528"/>
            </a:xfrm>
            <a:custGeom>
              <a:avLst/>
              <a:gdLst>
                <a:gd name="connsiteX0" fmla="*/ 1020957 w 1025115"/>
                <a:gd name="connsiteY0" fmla="*/ 503155 h 1020359"/>
                <a:gd name="connsiteX1" fmla="*/ 1019354 w 1025115"/>
                <a:gd name="connsiteY1" fmla="*/ 526197 h 1020359"/>
                <a:gd name="connsiteX2" fmla="*/ 966200 w 1025115"/>
                <a:gd name="connsiteY2" fmla="*/ 602669 h 1020359"/>
                <a:gd name="connsiteX3" fmla="*/ 920976 w 1025115"/>
                <a:gd name="connsiteY3" fmla="*/ 639301 h 1020359"/>
                <a:gd name="connsiteX4" fmla="*/ 814330 w 1025115"/>
                <a:gd name="connsiteY4" fmla="*/ 687666 h 1020359"/>
                <a:gd name="connsiteX5" fmla="*/ 768094 w 1025115"/>
                <a:gd name="connsiteY5" fmla="*/ 677284 h 1020359"/>
                <a:gd name="connsiteX6" fmla="*/ 706502 w 1025115"/>
                <a:gd name="connsiteY6" fmla="*/ 708515 h 1020359"/>
                <a:gd name="connsiteX7" fmla="*/ 728777 w 1025115"/>
                <a:gd name="connsiteY7" fmla="*/ 760087 h 1020359"/>
                <a:gd name="connsiteX8" fmla="*/ 734851 w 1025115"/>
                <a:gd name="connsiteY8" fmla="*/ 771397 h 1020359"/>
                <a:gd name="connsiteX9" fmla="*/ 722027 w 1025115"/>
                <a:gd name="connsiteY9" fmla="*/ 774605 h 1020359"/>
                <a:gd name="connsiteX10" fmla="*/ 686169 w 1025115"/>
                <a:gd name="connsiteY10" fmla="*/ 753925 h 1020359"/>
                <a:gd name="connsiteX11" fmla="*/ 617743 w 1025115"/>
                <a:gd name="connsiteY11" fmla="*/ 740927 h 1020359"/>
                <a:gd name="connsiteX12" fmla="*/ 608293 w 1025115"/>
                <a:gd name="connsiteY12" fmla="*/ 780682 h 1020359"/>
                <a:gd name="connsiteX13" fmla="*/ 605087 w 1025115"/>
                <a:gd name="connsiteY13" fmla="*/ 791992 h 1020359"/>
                <a:gd name="connsiteX14" fmla="*/ 573026 w 1025115"/>
                <a:gd name="connsiteY14" fmla="*/ 802797 h 1020359"/>
                <a:gd name="connsiteX15" fmla="*/ 438031 w 1025115"/>
                <a:gd name="connsiteY15" fmla="*/ 811237 h 1020359"/>
                <a:gd name="connsiteX16" fmla="*/ 425290 w 1025115"/>
                <a:gd name="connsiteY16" fmla="*/ 820437 h 1020359"/>
                <a:gd name="connsiteX17" fmla="*/ 416853 w 1025115"/>
                <a:gd name="connsiteY17" fmla="*/ 895727 h 1020359"/>
                <a:gd name="connsiteX18" fmla="*/ 392216 w 1025115"/>
                <a:gd name="connsiteY18" fmla="*/ 920627 h 1020359"/>
                <a:gd name="connsiteX19" fmla="*/ 335012 w 1025115"/>
                <a:gd name="connsiteY19" fmla="*/ 927549 h 1020359"/>
                <a:gd name="connsiteX20" fmla="*/ 315269 w 1025115"/>
                <a:gd name="connsiteY20" fmla="*/ 945612 h 1020359"/>
                <a:gd name="connsiteX21" fmla="*/ 287933 w 1025115"/>
                <a:gd name="connsiteY21" fmla="*/ 955150 h 1020359"/>
                <a:gd name="connsiteX22" fmla="*/ 205754 w 1025115"/>
                <a:gd name="connsiteY22" fmla="*/ 945527 h 1020359"/>
                <a:gd name="connsiteX23" fmla="*/ 188880 w 1025115"/>
                <a:gd name="connsiteY23" fmla="*/ 961058 h 1020359"/>
                <a:gd name="connsiteX24" fmla="*/ 163568 w 1025115"/>
                <a:gd name="connsiteY24" fmla="*/ 1006722 h 1020359"/>
                <a:gd name="connsiteX25" fmla="*/ 137075 w 1025115"/>
                <a:gd name="connsiteY25" fmla="*/ 1015162 h 1020359"/>
                <a:gd name="connsiteX26" fmla="*/ 51606 w 1025115"/>
                <a:gd name="connsiteY26" fmla="*/ 993132 h 1020359"/>
                <a:gd name="connsiteX27" fmla="*/ 19883 w 1025115"/>
                <a:gd name="connsiteY27" fmla="*/ 961396 h 1020359"/>
                <a:gd name="connsiteX28" fmla="*/ 19883 w 1025115"/>
                <a:gd name="connsiteY28" fmla="*/ 931010 h 1020359"/>
                <a:gd name="connsiteX29" fmla="*/ 32792 w 1025115"/>
                <a:gd name="connsiteY29" fmla="*/ 910752 h 1020359"/>
                <a:gd name="connsiteX30" fmla="*/ 36335 w 1025115"/>
                <a:gd name="connsiteY30" fmla="*/ 908895 h 1020359"/>
                <a:gd name="connsiteX31" fmla="*/ 42326 w 1025115"/>
                <a:gd name="connsiteY31" fmla="*/ 859517 h 1020359"/>
                <a:gd name="connsiteX32" fmla="*/ 23679 w 1025115"/>
                <a:gd name="connsiteY32" fmla="*/ 842636 h 1020359"/>
                <a:gd name="connsiteX33" fmla="*/ 16676 w 1025115"/>
                <a:gd name="connsiteY33" fmla="*/ 825755 h 1020359"/>
                <a:gd name="connsiteX34" fmla="*/ 16676 w 1025115"/>
                <a:gd name="connsiteY34" fmla="*/ 780766 h 1020359"/>
                <a:gd name="connsiteX35" fmla="*/ 12120 w 1025115"/>
                <a:gd name="connsiteY35" fmla="*/ 733499 h 1020359"/>
                <a:gd name="connsiteX36" fmla="*/ 3683 w 1025115"/>
                <a:gd name="connsiteY36" fmla="*/ 690789 h 1020359"/>
                <a:gd name="connsiteX37" fmla="*/ 21654 w 1025115"/>
                <a:gd name="connsiteY37" fmla="*/ 623265 h 1020359"/>
                <a:gd name="connsiteX38" fmla="*/ 59031 w 1025115"/>
                <a:gd name="connsiteY38" fmla="*/ 600475 h 1020359"/>
                <a:gd name="connsiteX39" fmla="*/ 62828 w 1025115"/>
                <a:gd name="connsiteY39" fmla="*/ 559285 h 1020359"/>
                <a:gd name="connsiteX40" fmla="*/ 43760 w 1025115"/>
                <a:gd name="connsiteY40" fmla="*/ 546793 h 1020359"/>
                <a:gd name="connsiteX41" fmla="*/ 29585 w 1025115"/>
                <a:gd name="connsiteY41" fmla="*/ 546793 h 1020359"/>
                <a:gd name="connsiteX42" fmla="*/ 24354 w 1025115"/>
                <a:gd name="connsiteY42" fmla="*/ 535397 h 1020359"/>
                <a:gd name="connsiteX43" fmla="*/ 42747 w 1025115"/>
                <a:gd name="connsiteY43" fmla="*/ 511511 h 1020359"/>
                <a:gd name="connsiteX44" fmla="*/ 64009 w 1025115"/>
                <a:gd name="connsiteY44" fmla="*/ 448881 h 1020359"/>
                <a:gd name="connsiteX45" fmla="*/ 59622 w 1025115"/>
                <a:gd name="connsiteY45" fmla="*/ 438753 h 1020359"/>
                <a:gd name="connsiteX46" fmla="*/ 50594 w 1025115"/>
                <a:gd name="connsiteY46" fmla="*/ 413853 h 1020359"/>
                <a:gd name="connsiteX47" fmla="*/ 41735 w 1025115"/>
                <a:gd name="connsiteY47" fmla="*/ 370384 h 1020359"/>
                <a:gd name="connsiteX48" fmla="*/ 35913 w 1025115"/>
                <a:gd name="connsiteY48" fmla="*/ 343542 h 1020359"/>
                <a:gd name="connsiteX49" fmla="*/ 56500 w 1025115"/>
                <a:gd name="connsiteY49" fmla="*/ 327506 h 1020359"/>
                <a:gd name="connsiteX50" fmla="*/ 110920 w 1025115"/>
                <a:gd name="connsiteY50" fmla="*/ 244112 h 1020359"/>
                <a:gd name="connsiteX51" fmla="*/ 110920 w 1025115"/>
                <a:gd name="connsiteY51" fmla="*/ 196338 h 1020359"/>
                <a:gd name="connsiteX52" fmla="*/ 112776 w 1025115"/>
                <a:gd name="connsiteY52" fmla="*/ 158862 h 1020359"/>
                <a:gd name="connsiteX53" fmla="*/ 119273 w 1025115"/>
                <a:gd name="connsiteY53" fmla="*/ 141980 h 1020359"/>
                <a:gd name="connsiteX54" fmla="*/ 130494 w 1025115"/>
                <a:gd name="connsiteY54" fmla="*/ 152953 h 1020359"/>
                <a:gd name="connsiteX55" fmla="*/ 153528 w 1025115"/>
                <a:gd name="connsiteY55" fmla="*/ 161394 h 1020359"/>
                <a:gd name="connsiteX56" fmla="*/ 181877 w 1025115"/>
                <a:gd name="connsiteY56" fmla="*/ 127209 h 1020359"/>
                <a:gd name="connsiteX57" fmla="*/ 194204 w 1025115"/>
                <a:gd name="connsiteY57" fmla="*/ 109324 h 1020359"/>
                <a:gd name="connsiteX58" fmla="*/ 194786 w 1025115"/>
                <a:gd name="connsiteY58" fmla="*/ 109231 h 1020359"/>
                <a:gd name="connsiteX59" fmla="*/ 213432 w 1025115"/>
                <a:gd name="connsiteY59" fmla="*/ 75468 h 1020359"/>
                <a:gd name="connsiteX60" fmla="*/ 205923 w 1025115"/>
                <a:gd name="connsiteY60" fmla="*/ 14696 h 1020359"/>
                <a:gd name="connsiteX61" fmla="*/ 210901 w 1025115"/>
                <a:gd name="connsiteY61" fmla="*/ 769 h 1020359"/>
                <a:gd name="connsiteX62" fmla="*/ 224822 w 1025115"/>
                <a:gd name="connsiteY62" fmla="*/ 6171 h 1020359"/>
                <a:gd name="connsiteX63" fmla="*/ 297214 w 1025115"/>
                <a:gd name="connsiteY63" fmla="*/ 19592 h 1020359"/>
                <a:gd name="connsiteX64" fmla="*/ 307001 w 1025115"/>
                <a:gd name="connsiteY64" fmla="*/ 28032 h 1020359"/>
                <a:gd name="connsiteX65" fmla="*/ 330287 w 1025115"/>
                <a:gd name="connsiteY65" fmla="*/ 65677 h 1020359"/>
                <a:gd name="connsiteX66" fmla="*/ 397785 w 1025115"/>
                <a:gd name="connsiteY66" fmla="*/ 100537 h 1020359"/>
                <a:gd name="connsiteX67" fmla="*/ 436174 w 1025115"/>
                <a:gd name="connsiteY67" fmla="*/ 92856 h 1020359"/>
                <a:gd name="connsiteX68" fmla="*/ 456761 w 1025115"/>
                <a:gd name="connsiteY68" fmla="*/ 89987 h 1020359"/>
                <a:gd name="connsiteX69" fmla="*/ 529996 w 1025115"/>
                <a:gd name="connsiteY69" fmla="*/ 92181 h 1020359"/>
                <a:gd name="connsiteX70" fmla="*/ 589056 w 1025115"/>
                <a:gd name="connsiteY70" fmla="*/ 103913 h 1020359"/>
                <a:gd name="connsiteX71" fmla="*/ 591250 w 1025115"/>
                <a:gd name="connsiteY71" fmla="*/ 152109 h 1020359"/>
                <a:gd name="connsiteX72" fmla="*/ 561214 w 1025115"/>
                <a:gd name="connsiteY72" fmla="*/ 194312 h 1020359"/>
                <a:gd name="connsiteX73" fmla="*/ 569651 w 1025115"/>
                <a:gd name="connsiteY73" fmla="*/ 219634 h 1020359"/>
                <a:gd name="connsiteX74" fmla="*/ 594963 w 1025115"/>
                <a:gd name="connsiteY74" fmla="*/ 261162 h 1020359"/>
                <a:gd name="connsiteX75" fmla="*/ 594963 w 1025115"/>
                <a:gd name="connsiteY75" fmla="*/ 275342 h 1020359"/>
                <a:gd name="connsiteX76" fmla="*/ 614874 w 1025115"/>
                <a:gd name="connsiteY76" fmla="*/ 295937 h 1020359"/>
                <a:gd name="connsiteX77" fmla="*/ 703718 w 1025115"/>
                <a:gd name="connsiteY77" fmla="*/ 311975 h 1020359"/>
                <a:gd name="connsiteX78" fmla="*/ 766660 w 1025115"/>
                <a:gd name="connsiteY78" fmla="*/ 367261 h 1020359"/>
                <a:gd name="connsiteX79" fmla="*/ 766660 w 1025115"/>
                <a:gd name="connsiteY79" fmla="*/ 407016 h 1020359"/>
                <a:gd name="connsiteX80" fmla="*/ 790453 w 1025115"/>
                <a:gd name="connsiteY80" fmla="*/ 437318 h 1020359"/>
                <a:gd name="connsiteX81" fmla="*/ 792477 w 1025115"/>
                <a:gd name="connsiteY81" fmla="*/ 437318 h 1020359"/>
                <a:gd name="connsiteX82" fmla="*/ 823358 w 1025115"/>
                <a:gd name="connsiteY82" fmla="*/ 471586 h 1020359"/>
                <a:gd name="connsiteX83" fmla="*/ 831795 w 1025115"/>
                <a:gd name="connsiteY83" fmla="*/ 510076 h 1020359"/>
                <a:gd name="connsiteX84" fmla="*/ 843691 w 1025115"/>
                <a:gd name="connsiteY84" fmla="*/ 514380 h 1020359"/>
                <a:gd name="connsiteX85" fmla="*/ 1001636 w 1025115"/>
                <a:gd name="connsiteY85" fmla="*/ 514380 h 1020359"/>
                <a:gd name="connsiteX86" fmla="*/ 1020957 w 1025115"/>
                <a:gd name="connsiteY86" fmla="*/ 503155 h 10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025115" h="1020359">
                  <a:moveTo>
                    <a:pt x="1020957" y="503155"/>
                  </a:moveTo>
                  <a:cubicBezTo>
                    <a:pt x="1026863" y="512692"/>
                    <a:pt x="1026610" y="521555"/>
                    <a:pt x="1019354" y="526197"/>
                  </a:cubicBezTo>
                  <a:cubicBezTo>
                    <a:pt x="991005" y="544513"/>
                    <a:pt x="980205" y="575237"/>
                    <a:pt x="966200" y="602669"/>
                  </a:cubicBezTo>
                  <a:cubicBezTo>
                    <a:pt x="955737" y="623180"/>
                    <a:pt x="938610" y="631114"/>
                    <a:pt x="920976" y="639301"/>
                  </a:cubicBezTo>
                  <a:cubicBezTo>
                    <a:pt x="885540" y="655676"/>
                    <a:pt x="847910" y="667156"/>
                    <a:pt x="814330" y="687666"/>
                  </a:cubicBezTo>
                  <a:cubicBezTo>
                    <a:pt x="795515" y="699061"/>
                    <a:pt x="782690" y="682855"/>
                    <a:pt x="768094" y="677284"/>
                  </a:cubicBezTo>
                  <a:cubicBezTo>
                    <a:pt x="749195" y="670194"/>
                    <a:pt x="703971" y="690030"/>
                    <a:pt x="706502" y="708515"/>
                  </a:cubicBezTo>
                  <a:cubicBezTo>
                    <a:pt x="707979" y="727708"/>
                    <a:pt x="715817" y="745856"/>
                    <a:pt x="728777" y="760087"/>
                  </a:cubicBezTo>
                  <a:cubicBezTo>
                    <a:pt x="731898" y="763210"/>
                    <a:pt x="737636" y="765742"/>
                    <a:pt x="734851" y="771397"/>
                  </a:cubicBezTo>
                  <a:cubicBezTo>
                    <a:pt x="732067" y="777052"/>
                    <a:pt x="726414" y="774267"/>
                    <a:pt x="722027" y="774605"/>
                  </a:cubicBezTo>
                  <a:cubicBezTo>
                    <a:pt x="706553" y="777846"/>
                    <a:pt x="691113" y="768950"/>
                    <a:pt x="686169" y="753925"/>
                  </a:cubicBezTo>
                  <a:cubicBezTo>
                    <a:pt x="664148" y="706067"/>
                    <a:pt x="658663" y="706404"/>
                    <a:pt x="617743" y="740927"/>
                  </a:cubicBezTo>
                  <a:cubicBezTo>
                    <a:pt x="603737" y="752743"/>
                    <a:pt x="598675" y="764560"/>
                    <a:pt x="608293" y="780682"/>
                  </a:cubicBezTo>
                  <a:cubicBezTo>
                    <a:pt x="611499" y="786084"/>
                    <a:pt x="610403" y="789122"/>
                    <a:pt x="605087" y="791992"/>
                  </a:cubicBezTo>
                  <a:cubicBezTo>
                    <a:pt x="594794" y="796888"/>
                    <a:pt x="585513" y="803893"/>
                    <a:pt x="573026" y="802797"/>
                  </a:cubicBezTo>
                  <a:cubicBezTo>
                    <a:pt x="527718" y="798998"/>
                    <a:pt x="483338" y="809717"/>
                    <a:pt x="438031" y="811237"/>
                  </a:cubicBezTo>
                  <a:cubicBezTo>
                    <a:pt x="431534" y="811237"/>
                    <a:pt x="425881" y="811912"/>
                    <a:pt x="425290" y="820437"/>
                  </a:cubicBezTo>
                  <a:cubicBezTo>
                    <a:pt x="423434" y="845759"/>
                    <a:pt x="412803" y="869899"/>
                    <a:pt x="416853" y="895727"/>
                  </a:cubicBezTo>
                  <a:cubicBezTo>
                    <a:pt x="420059" y="915310"/>
                    <a:pt x="408416" y="919614"/>
                    <a:pt x="392216" y="920627"/>
                  </a:cubicBezTo>
                  <a:cubicBezTo>
                    <a:pt x="373148" y="921725"/>
                    <a:pt x="353658" y="917082"/>
                    <a:pt x="335012" y="927549"/>
                  </a:cubicBezTo>
                  <a:cubicBezTo>
                    <a:pt x="326516" y="931068"/>
                    <a:pt x="319530" y="937466"/>
                    <a:pt x="315269" y="945612"/>
                  </a:cubicBezTo>
                  <a:cubicBezTo>
                    <a:pt x="309954" y="957260"/>
                    <a:pt x="303710" y="966122"/>
                    <a:pt x="287933" y="955150"/>
                  </a:cubicBezTo>
                  <a:cubicBezTo>
                    <a:pt x="262621" y="937846"/>
                    <a:pt x="233512" y="945696"/>
                    <a:pt x="205754" y="945527"/>
                  </a:cubicBezTo>
                  <a:cubicBezTo>
                    <a:pt x="197317" y="945527"/>
                    <a:pt x="191495" y="953968"/>
                    <a:pt x="188880" y="961058"/>
                  </a:cubicBezTo>
                  <a:cubicBezTo>
                    <a:pt x="182552" y="977939"/>
                    <a:pt x="170487" y="990684"/>
                    <a:pt x="163568" y="1006722"/>
                  </a:cubicBezTo>
                  <a:cubicBezTo>
                    <a:pt x="157915" y="1019467"/>
                    <a:pt x="149816" y="1025376"/>
                    <a:pt x="137075" y="1015162"/>
                  </a:cubicBezTo>
                  <a:cubicBezTo>
                    <a:pt x="111764" y="995495"/>
                    <a:pt x="82571" y="991697"/>
                    <a:pt x="51606" y="993132"/>
                  </a:cubicBezTo>
                  <a:cubicBezTo>
                    <a:pt x="34614" y="991917"/>
                    <a:pt x="21097" y="978395"/>
                    <a:pt x="19883" y="961396"/>
                  </a:cubicBezTo>
                  <a:cubicBezTo>
                    <a:pt x="19883" y="951267"/>
                    <a:pt x="19883" y="941138"/>
                    <a:pt x="19883" y="931010"/>
                  </a:cubicBezTo>
                  <a:cubicBezTo>
                    <a:pt x="19883" y="920881"/>
                    <a:pt x="18870" y="911427"/>
                    <a:pt x="32792" y="910752"/>
                  </a:cubicBezTo>
                  <a:cubicBezTo>
                    <a:pt x="34108" y="910423"/>
                    <a:pt x="35323" y="909790"/>
                    <a:pt x="36335" y="908895"/>
                  </a:cubicBezTo>
                  <a:cubicBezTo>
                    <a:pt x="54559" y="894883"/>
                    <a:pt x="35238" y="875977"/>
                    <a:pt x="42326" y="859517"/>
                  </a:cubicBezTo>
                  <a:cubicBezTo>
                    <a:pt x="44857" y="853778"/>
                    <a:pt x="35744" y="843142"/>
                    <a:pt x="23679" y="842636"/>
                  </a:cubicBezTo>
                  <a:cubicBezTo>
                    <a:pt x="9926" y="842636"/>
                    <a:pt x="9505" y="835462"/>
                    <a:pt x="16676" y="825755"/>
                  </a:cubicBezTo>
                  <a:cubicBezTo>
                    <a:pt x="27476" y="812705"/>
                    <a:pt x="27476" y="793816"/>
                    <a:pt x="16676" y="780766"/>
                  </a:cubicBezTo>
                  <a:cubicBezTo>
                    <a:pt x="6383" y="766249"/>
                    <a:pt x="13048" y="749283"/>
                    <a:pt x="12120" y="733499"/>
                  </a:cubicBezTo>
                  <a:cubicBezTo>
                    <a:pt x="11192" y="717715"/>
                    <a:pt x="12795" y="704379"/>
                    <a:pt x="3683" y="690789"/>
                  </a:cubicBezTo>
                  <a:cubicBezTo>
                    <a:pt x="-6357" y="675259"/>
                    <a:pt x="5624" y="633562"/>
                    <a:pt x="21654" y="623265"/>
                  </a:cubicBezTo>
                  <a:cubicBezTo>
                    <a:pt x="34057" y="615583"/>
                    <a:pt x="46375" y="607734"/>
                    <a:pt x="59031" y="600475"/>
                  </a:cubicBezTo>
                  <a:cubicBezTo>
                    <a:pt x="79871" y="588574"/>
                    <a:pt x="62237" y="572874"/>
                    <a:pt x="62828" y="559285"/>
                  </a:cubicBezTo>
                  <a:cubicBezTo>
                    <a:pt x="63334" y="548396"/>
                    <a:pt x="53547" y="545948"/>
                    <a:pt x="43760" y="546793"/>
                  </a:cubicBezTo>
                  <a:cubicBezTo>
                    <a:pt x="39035" y="547046"/>
                    <a:pt x="34310" y="547046"/>
                    <a:pt x="29585" y="546793"/>
                  </a:cubicBezTo>
                  <a:cubicBezTo>
                    <a:pt x="20389" y="546793"/>
                    <a:pt x="18954" y="542488"/>
                    <a:pt x="24354" y="535397"/>
                  </a:cubicBezTo>
                  <a:cubicBezTo>
                    <a:pt x="29754" y="528308"/>
                    <a:pt x="36166" y="519107"/>
                    <a:pt x="42747" y="511511"/>
                  </a:cubicBezTo>
                  <a:cubicBezTo>
                    <a:pt x="57529" y="494089"/>
                    <a:pt x="65131" y="471705"/>
                    <a:pt x="64009" y="448881"/>
                  </a:cubicBezTo>
                  <a:cubicBezTo>
                    <a:pt x="64009" y="444914"/>
                    <a:pt x="64009" y="439090"/>
                    <a:pt x="59622" y="438753"/>
                  </a:cubicBezTo>
                  <a:cubicBezTo>
                    <a:pt x="36841" y="437402"/>
                    <a:pt x="46038" y="422378"/>
                    <a:pt x="50594" y="413853"/>
                  </a:cubicBezTo>
                  <a:cubicBezTo>
                    <a:pt x="60128" y="395874"/>
                    <a:pt x="58103" y="382032"/>
                    <a:pt x="41735" y="370384"/>
                  </a:cubicBezTo>
                  <a:cubicBezTo>
                    <a:pt x="31526" y="363040"/>
                    <a:pt x="32032" y="353502"/>
                    <a:pt x="35913" y="343542"/>
                  </a:cubicBezTo>
                  <a:cubicBezTo>
                    <a:pt x="38621" y="334334"/>
                    <a:pt x="46907" y="327876"/>
                    <a:pt x="56500" y="327506"/>
                  </a:cubicBezTo>
                  <a:cubicBezTo>
                    <a:pt x="90249" y="324214"/>
                    <a:pt x="121635" y="275849"/>
                    <a:pt x="110920" y="244112"/>
                  </a:cubicBezTo>
                  <a:cubicBezTo>
                    <a:pt x="105520" y="228075"/>
                    <a:pt x="94552" y="214317"/>
                    <a:pt x="110920" y="196338"/>
                  </a:cubicBezTo>
                  <a:cubicBezTo>
                    <a:pt x="117417" y="189248"/>
                    <a:pt x="112101" y="171607"/>
                    <a:pt x="112776" y="158862"/>
                  </a:cubicBezTo>
                  <a:cubicBezTo>
                    <a:pt x="112776" y="152700"/>
                    <a:pt x="109570" y="144260"/>
                    <a:pt x="119273" y="141980"/>
                  </a:cubicBezTo>
                  <a:cubicBezTo>
                    <a:pt x="128976" y="139702"/>
                    <a:pt x="127710" y="147467"/>
                    <a:pt x="130494" y="152953"/>
                  </a:cubicBezTo>
                  <a:cubicBezTo>
                    <a:pt x="135135" y="162998"/>
                    <a:pt x="142812" y="162660"/>
                    <a:pt x="153528" y="161394"/>
                  </a:cubicBezTo>
                  <a:cubicBezTo>
                    <a:pt x="175380" y="158777"/>
                    <a:pt x="185927" y="150506"/>
                    <a:pt x="181877" y="127209"/>
                  </a:cubicBezTo>
                  <a:cubicBezTo>
                    <a:pt x="180341" y="118862"/>
                    <a:pt x="185868" y="110860"/>
                    <a:pt x="194204" y="109324"/>
                  </a:cubicBezTo>
                  <a:cubicBezTo>
                    <a:pt x="194398" y="109290"/>
                    <a:pt x="194592" y="109256"/>
                    <a:pt x="194786" y="109231"/>
                  </a:cubicBezTo>
                  <a:cubicBezTo>
                    <a:pt x="214782" y="105011"/>
                    <a:pt x="215119" y="90577"/>
                    <a:pt x="213432" y="75468"/>
                  </a:cubicBezTo>
                  <a:cubicBezTo>
                    <a:pt x="211154" y="55211"/>
                    <a:pt x="208117" y="34954"/>
                    <a:pt x="205923" y="14696"/>
                  </a:cubicBezTo>
                  <a:cubicBezTo>
                    <a:pt x="205417" y="9716"/>
                    <a:pt x="204067" y="3301"/>
                    <a:pt x="210901" y="769"/>
                  </a:cubicBezTo>
                  <a:cubicBezTo>
                    <a:pt x="217735" y="-1763"/>
                    <a:pt x="220688" y="2457"/>
                    <a:pt x="224822" y="6171"/>
                  </a:cubicBezTo>
                  <a:cubicBezTo>
                    <a:pt x="244051" y="24825"/>
                    <a:pt x="272585" y="30109"/>
                    <a:pt x="297214" y="19592"/>
                  </a:cubicBezTo>
                  <a:cubicBezTo>
                    <a:pt x="307760" y="15540"/>
                    <a:pt x="308351" y="22124"/>
                    <a:pt x="307001" y="28032"/>
                  </a:cubicBezTo>
                  <a:cubicBezTo>
                    <a:pt x="302023" y="48881"/>
                    <a:pt x="314679" y="58334"/>
                    <a:pt x="330287" y="65677"/>
                  </a:cubicBezTo>
                  <a:cubicBezTo>
                    <a:pt x="353523" y="75806"/>
                    <a:pt x="376076" y="87454"/>
                    <a:pt x="397785" y="100537"/>
                  </a:cubicBezTo>
                  <a:cubicBezTo>
                    <a:pt x="413478" y="110750"/>
                    <a:pt x="424953" y="101888"/>
                    <a:pt x="436174" y="92856"/>
                  </a:cubicBezTo>
                  <a:cubicBezTo>
                    <a:pt x="442924" y="87454"/>
                    <a:pt x="448239" y="82137"/>
                    <a:pt x="456761" y="89987"/>
                  </a:cubicBezTo>
                  <a:cubicBezTo>
                    <a:pt x="480385" y="111932"/>
                    <a:pt x="504600" y="109062"/>
                    <a:pt x="529996" y="92181"/>
                  </a:cubicBezTo>
                  <a:cubicBezTo>
                    <a:pt x="541724" y="84331"/>
                    <a:pt x="580619" y="91759"/>
                    <a:pt x="589056" y="103913"/>
                  </a:cubicBezTo>
                  <a:cubicBezTo>
                    <a:pt x="599350" y="118684"/>
                    <a:pt x="596903" y="135650"/>
                    <a:pt x="591250" y="152109"/>
                  </a:cubicBezTo>
                  <a:cubicBezTo>
                    <a:pt x="585597" y="168569"/>
                    <a:pt x="570073" y="179541"/>
                    <a:pt x="561214" y="194312"/>
                  </a:cubicBezTo>
                  <a:cubicBezTo>
                    <a:pt x="553958" y="206636"/>
                    <a:pt x="553451" y="213726"/>
                    <a:pt x="569651" y="219634"/>
                  </a:cubicBezTo>
                  <a:cubicBezTo>
                    <a:pt x="598506" y="229510"/>
                    <a:pt x="598000" y="230691"/>
                    <a:pt x="594963" y="261162"/>
                  </a:cubicBezTo>
                  <a:cubicBezTo>
                    <a:pt x="594541" y="265889"/>
                    <a:pt x="594963" y="270700"/>
                    <a:pt x="594963" y="275342"/>
                  </a:cubicBezTo>
                  <a:cubicBezTo>
                    <a:pt x="592684" y="291042"/>
                    <a:pt x="598422" y="297288"/>
                    <a:pt x="614874" y="295937"/>
                  </a:cubicBezTo>
                  <a:cubicBezTo>
                    <a:pt x="645754" y="293574"/>
                    <a:pt x="676803" y="293659"/>
                    <a:pt x="703718" y="311975"/>
                  </a:cubicBezTo>
                  <a:cubicBezTo>
                    <a:pt x="726853" y="327793"/>
                    <a:pt x="747988" y="346361"/>
                    <a:pt x="766660" y="367261"/>
                  </a:cubicBezTo>
                  <a:cubicBezTo>
                    <a:pt x="778556" y="380428"/>
                    <a:pt x="769191" y="394102"/>
                    <a:pt x="766660" y="407016"/>
                  </a:cubicBezTo>
                  <a:cubicBezTo>
                    <a:pt x="759910" y="437487"/>
                    <a:pt x="759235" y="437318"/>
                    <a:pt x="790453" y="437318"/>
                  </a:cubicBezTo>
                  <a:lnTo>
                    <a:pt x="792477" y="437318"/>
                  </a:lnTo>
                  <a:cubicBezTo>
                    <a:pt x="823695" y="437318"/>
                    <a:pt x="827408" y="440694"/>
                    <a:pt x="823358" y="471586"/>
                  </a:cubicBezTo>
                  <a:cubicBezTo>
                    <a:pt x="821501" y="485936"/>
                    <a:pt x="833060" y="496064"/>
                    <a:pt x="831795" y="510076"/>
                  </a:cubicBezTo>
                  <a:cubicBezTo>
                    <a:pt x="831373" y="515225"/>
                    <a:pt x="839220" y="514380"/>
                    <a:pt x="843691" y="514380"/>
                  </a:cubicBezTo>
                  <a:cubicBezTo>
                    <a:pt x="896339" y="514380"/>
                    <a:pt x="948988" y="513958"/>
                    <a:pt x="1001636" y="514380"/>
                  </a:cubicBezTo>
                  <a:cubicBezTo>
                    <a:pt x="1011423" y="515225"/>
                    <a:pt x="1015726" y="509654"/>
                    <a:pt x="1020957" y="50315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CE8B0B2-35EB-A346-AAE7-4D1E49D7CD42}"/>
                </a:ext>
              </a:extLst>
            </p:cNvPr>
            <p:cNvSpPr/>
            <p:nvPr/>
          </p:nvSpPr>
          <p:spPr>
            <a:xfrm>
              <a:off x="9943570" y="2903323"/>
              <a:ext cx="1059115" cy="753635"/>
            </a:xfrm>
            <a:custGeom>
              <a:avLst/>
              <a:gdLst>
                <a:gd name="connsiteX0" fmla="*/ 1047393 w 1051726"/>
                <a:gd name="connsiteY0" fmla="*/ 204256 h 748376"/>
                <a:gd name="connsiteX1" fmla="*/ 1030519 w 1051726"/>
                <a:gd name="connsiteY1" fmla="*/ 247895 h 748376"/>
                <a:gd name="connsiteX2" fmla="*/ 984536 w 1051726"/>
                <a:gd name="connsiteY2" fmla="*/ 276255 h 748376"/>
                <a:gd name="connsiteX3" fmla="*/ 973737 w 1051726"/>
                <a:gd name="connsiteY3" fmla="*/ 296344 h 748376"/>
                <a:gd name="connsiteX4" fmla="*/ 968083 w 1051726"/>
                <a:gd name="connsiteY4" fmla="*/ 329178 h 748376"/>
                <a:gd name="connsiteX5" fmla="*/ 972893 w 1051726"/>
                <a:gd name="connsiteY5" fmla="*/ 344877 h 748376"/>
                <a:gd name="connsiteX6" fmla="*/ 1017610 w 1051726"/>
                <a:gd name="connsiteY6" fmla="*/ 387080 h 748376"/>
                <a:gd name="connsiteX7" fmla="*/ 1013729 w 1051726"/>
                <a:gd name="connsiteY7" fmla="*/ 420843 h 748376"/>
                <a:gd name="connsiteX8" fmla="*/ 982005 w 1051726"/>
                <a:gd name="connsiteY8" fmla="*/ 463890 h 748376"/>
                <a:gd name="connsiteX9" fmla="*/ 946822 w 1051726"/>
                <a:gd name="connsiteY9" fmla="*/ 478070 h 748376"/>
                <a:gd name="connsiteX10" fmla="*/ 931382 w 1051726"/>
                <a:gd name="connsiteY10" fmla="*/ 479336 h 748376"/>
                <a:gd name="connsiteX11" fmla="*/ 838573 w 1051726"/>
                <a:gd name="connsiteY11" fmla="*/ 554373 h 748376"/>
                <a:gd name="connsiteX12" fmla="*/ 825326 w 1051726"/>
                <a:gd name="connsiteY12" fmla="*/ 593453 h 748376"/>
                <a:gd name="connsiteX13" fmla="*/ 811236 w 1051726"/>
                <a:gd name="connsiteY13" fmla="*/ 649668 h 748376"/>
                <a:gd name="connsiteX14" fmla="*/ 797576 w 1051726"/>
                <a:gd name="connsiteY14" fmla="*/ 661957 h 748376"/>
                <a:gd name="connsiteX15" fmla="*/ 793265 w 1051726"/>
                <a:gd name="connsiteY15" fmla="*/ 660978 h 748376"/>
                <a:gd name="connsiteX16" fmla="*/ 727117 w 1051726"/>
                <a:gd name="connsiteY16" fmla="*/ 662751 h 748376"/>
                <a:gd name="connsiteX17" fmla="*/ 711846 w 1051726"/>
                <a:gd name="connsiteY17" fmla="*/ 674230 h 748376"/>
                <a:gd name="connsiteX18" fmla="*/ 700624 w 1051726"/>
                <a:gd name="connsiteY18" fmla="*/ 695585 h 748376"/>
                <a:gd name="connsiteX19" fmla="*/ 679363 w 1051726"/>
                <a:gd name="connsiteY19" fmla="*/ 698877 h 748376"/>
                <a:gd name="connsiteX20" fmla="*/ 636164 w 1051726"/>
                <a:gd name="connsiteY20" fmla="*/ 671276 h 748376"/>
                <a:gd name="connsiteX21" fmla="*/ 621315 w 1051726"/>
                <a:gd name="connsiteY21" fmla="*/ 648739 h 748376"/>
                <a:gd name="connsiteX22" fmla="*/ 589759 w 1051726"/>
                <a:gd name="connsiteY22" fmla="*/ 618184 h 748376"/>
                <a:gd name="connsiteX23" fmla="*/ 529011 w 1051726"/>
                <a:gd name="connsiteY23" fmla="*/ 618184 h 748376"/>
                <a:gd name="connsiteX24" fmla="*/ 512137 w 1051726"/>
                <a:gd name="connsiteY24" fmla="*/ 631943 h 748376"/>
                <a:gd name="connsiteX25" fmla="*/ 509268 w 1051726"/>
                <a:gd name="connsiteY25" fmla="*/ 672120 h 748376"/>
                <a:gd name="connsiteX26" fmla="*/ 492394 w 1051726"/>
                <a:gd name="connsiteY26" fmla="*/ 694065 h 748376"/>
                <a:gd name="connsiteX27" fmla="*/ 385241 w 1051726"/>
                <a:gd name="connsiteY27" fmla="*/ 726899 h 748376"/>
                <a:gd name="connsiteX28" fmla="*/ 372754 w 1051726"/>
                <a:gd name="connsiteY28" fmla="*/ 718459 h 748376"/>
                <a:gd name="connsiteX29" fmla="*/ 372754 w 1051726"/>
                <a:gd name="connsiteY29" fmla="*/ 712635 h 748376"/>
                <a:gd name="connsiteX30" fmla="*/ 356386 w 1051726"/>
                <a:gd name="connsiteY30" fmla="*/ 703688 h 748376"/>
                <a:gd name="connsiteX31" fmla="*/ 303569 w 1051726"/>
                <a:gd name="connsiteY31" fmla="*/ 705967 h 748376"/>
                <a:gd name="connsiteX32" fmla="*/ 272183 w 1051726"/>
                <a:gd name="connsiteY32" fmla="*/ 742346 h 748376"/>
                <a:gd name="connsiteX33" fmla="*/ 246441 w 1051726"/>
                <a:gd name="connsiteY33" fmla="*/ 743696 h 748376"/>
                <a:gd name="connsiteX34" fmla="*/ 241387 w 1051726"/>
                <a:gd name="connsiteY34" fmla="*/ 736015 h 748376"/>
                <a:gd name="connsiteX35" fmla="*/ 232950 w 1051726"/>
                <a:gd name="connsiteY35" fmla="*/ 715842 h 748376"/>
                <a:gd name="connsiteX36" fmla="*/ 211351 w 1051726"/>
                <a:gd name="connsiteY36" fmla="*/ 703612 h 748376"/>
                <a:gd name="connsiteX37" fmla="*/ 206626 w 1051726"/>
                <a:gd name="connsiteY37" fmla="*/ 705713 h 748376"/>
                <a:gd name="connsiteX38" fmla="*/ 179880 w 1051726"/>
                <a:gd name="connsiteY38" fmla="*/ 694319 h 748376"/>
                <a:gd name="connsiteX39" fmla="*/ 127991 w 1051726"/>
                <a:gd name="connsiteY39" fmla="*/ 682164 h 748376"/>
                <a:gd name="connsiteX40" fmla="*/ 70365 w 1051726"/>
                <a:gd name="connsiteY40" fmla="*/ 695585 h 748376"/>
                <a:gd name="connsiteX41" fmla="*/ 55094 w 1051726"/>
                <a:gd name="connsiteY41" fmla="*/ 682249 h 748376"/>
                <a:gd name="connsiteX42" fmla="*/ 39991 w 1051726"/>
                <a:gd name="connsiteY42" fmla="*/ 663257 h 748376"/>
                <a:gd name="connsiteX43" fmla="*/ 6242 w 1051726"/>
                <a:gd name="connsiteY43" fmla="*/ 618269 h 748376"/>
                <a:gd name="connsiteX44" fmla="*/ 4048 w 1051726"/>
                <a:gd name="connsiteY44" fmla="*/ 594382 h 748376"/>
                <a:gd name="connsiteX45" fmla="*/ 19067 w 1051726"/>
                <a:gd name="connsiteY45" fmla="*/ 544582 h 748376"/>
                <a:gd name="connsiteX46" fmla="*/ 70534 w 1051726"/>
                <a:gd name="connsiteY46" fmla="*/ 527025 h 748376"/>
                <a:gd name="connsiteX47" fmla="*/ 107742 w 1051726"/>
                <a:gd name="connsiteY47" fmla="*/ 505586 h 748376"/>
                <a:gd name="connsiteX48" fmla="*/ 190848 w 1051726"/>
                <a:gd name="connsiteY48" fmla="*/ 430043 h 748376"/>
                <a:gd name="connsiteX49" fmla="*/ 234637 w 1051726"/>
                <a:gd name="connsiteY49" fmla="*/ 437977 h 748376"/>
                <a:gd name="connsiteX50" fmla="*/ 288889 w 1051726"/>
                <a:gd name="connsiteY50" fmla="*/ 399572 h 748376"/>
                <a:gd name="connsiteX51" fmla="*/ 280451 w 1051726"/>
                <a:gd name="connsiteY51" fmla="*/ 390372 h 748376"/>
                <a:gd name="connsiteX52" fmla="*/ 166465 w 1051726"/>
                <a:gd name="connsiteY52" fmla="*/ 325464 h 748376"/>
                <a:gd name="connsiteX53" fmla="*/ 150603 w 1051726"/>
                <a:gd name="connsiteY53" fmla="*/ 309173 h 748376"/>
                <a:gd name="connsiteX54" fmla="*/ 169755 w 1051726"/>
                <a:gd name="connsiteY54" fmla="*/ 298454 h 748376"/>
                <a:gd name="connsiteX55" fmla="*/ 187642 w 1051726"/>
                <a:gd name="connsiteY55" fmla="*/ 274989 h 748376"/>
                <a:gd name="connsiteX56" fmla="*/ 175155 w 1051726"/>
                <a:gd name="connsiteY56" fmla="*/ 242408 h 748376"/>
                <a:gd name="connsiteX57" fmla="*/ 163512 w 1051726"/>
                <a:gd name="connsiteY57" fmla="*/ 239201 h 748376"/>
                <a:gd name="connsiteX58" fmla="*/ 145962 w 1051726"/>
                <a:gd name="connsiteY58" fmla="*/ 229578 h 748376"/>
                <a:gd name="connsiteX59" fmla="*/ 166380 w 1051726"/>
                <a:gd name="connsiteY59" fmla="*/ 217508 h 748376"/>
                <a:gd name="connsiteX60" fmla="*/ 220125 w 1051726"/>
                <a:gd name="connsiteY60" fmla="*/ 217508 h 748376"/>
                <a:gd name="connsiteX61" fmla="*/ 233541 w 1051726"/>
                <a:gd name="connsiteY61" fmla="*/ 201893 h 748376"/>
                <a:gd name="connsiteX62" fmla="*/ 195995 w 1051726"/>
                <a:gd name="connsiteY62" fmla="*/ 139517 h 748376"/>
                <a:gd name="connsiteX63" fmla="*/ 121410 w 1051726"/>
                <a:gd name="connsiteY63" fmla="*/ 54520 h 748376"/>
                <a:gd name="connsiteX64" fmla="*/ 118710 w 1051726"/>
                <a:gd name="connsiteY64" fmla="*/ 49118 h 748376"/>
                <a:gd name="connsiteX65" fmla="*/ 112045 w 1051726"/>
                <a:gd name="connsiteY65" fmla="*/ 12908 h 748376"/>
                <a:gd name="connsiteX66" fmla="*/ 165537 w 1051726"/>
                <a:gd name="connsiteY66" fmla="*/ 5396 h 748376"/>
                <a:gd name="connsiteX67" fmla="*/ 251259 w 1051726"/>
                <a:gd name="connsiteY67" fmla="*/ 29705 h 748376"/>
                <a:gd name="connsiteX68" fmla="*/ 270749 w 1051726"/>
                <a:gd name="connsiteY68" fmla="*/ 73089 h 748376"/>
                <a:gd name="connsiteX69" fmla="*/ 263493 w 1051726"/>
                <a:gd name="connsiteY69" fmla="*/ 85244 h 748376"/>
                <a:gd name="connsiteX70" fmla="*/ 270917 w 1051726"/>
                <a:gd name="connsiteY70" fmla="*/ 104151 h 748376"/>
                <a:gd name="connsiteX71" fmla="*/ 348118 w 1051726"/>
                <a:gd name="connsiteY71" fmla="*/ 121454 h 748376"/>
                <a:gd name="connsiteX72" fmla="*/ 377479 w 1051726"/>
                <a:gd name="connsiteY72" fmla="*/ 138335 h 748376"/>
                <a:gd name="connsiteX73" fmla="*/ 481088 w 1051726"/>
                <a:gd name="connsiteY73" fmla="*/ 143737 h 748376"/>
                <a:gd name="connsiteX74" fmla="*/ 502097 w 1051726"/>
                <a:gd name="connsiteY74" fmla="*/ 137576 h 748376"/>
                <a:gd name="connsiteX75" fmla="*/ 503953 w 1051726"/>
                <a:gd name="connsiteY75" fmla="*/ 157158 h 748376"/>
                <a:gd name="connsiteX76" fmla="*/ 527569 w 1051726"/>
                <a:gd name="connsiteY76" fmla="*/ 198652 h 748376"/>
                <a:gd name="connsiteX77" fmla="*/ 546729 w 1051726"/>
                <a:gd name="connsiteY77" fmla="*/ 198264 h 748376"/>
                <a:gd name="connsiteX78" fmla="*/ 615071 w 1051726"/>
                <a:gd name="connsiteY78" fmla="*/ 188557 h 748376"/>
                <a:gd name="connsiteX79" fmla="*/ 697249 w 1051726"/>
                <a:gd name="connsiteY79" fmla="*/ 208814 h 748376"/>
                <a:gd name="connsiteX80" fmla="*/ 788877 w 1051726"/>
                <a:gd name="connsiteY80" fmla="*/ 200374 h 748376"/>
                <a:gd name="connsiteX81" fmla="*/ 803727 w 1051726"/>
                <a:gd name="connsiteY81" fmla="*/ 197841 h 748376"/>
                <a:gd name="connsiteX82" fmla="*/ 806342 w 1051726"/>
                <a:gd name="connsiteY82" fmla="*/ 212106 h 748376"/>
                <a:gd name="connsiteX83" fmla="*/ 803727 w 1051726"/>
                <a:gd name="connsiteY83" fmla="*/ 234643 h 748376"/>
                <a:gd name="connsiteX84" fmla="*/ 830220 w 1051726"/>
                <a:gd name="connsiteY84" fmla="*/ 232617 h 748376"/>
                <a:gd name="connsiteX85" fmla="*/ 886411 w 1051726"/>
                <a:gd name="connsiteY85" fmla="*/ 213710 h 748376"/>
                <a:gd name="connsiteX86" fmla="*/ 904130 w 1051726"/>
                <a:gd name="connsiteY86" fmla="*/ 213710 h 748376"/>
                <a:gd name="connsiteX87" fmla="*/ 960237 w 1051726"/>
                <a:gd name="connsiteY87" fmla="*/ 209659 h 748376"/>
                <a:gd name="connsiteX88" fmla="*/ 1005376 w 1051726"/>
                <a:gd name="connsiteY88" fmla="*/ 214132 h 748376"/>
                <a:gd name="connsiteX89" fmla="*/ 1047393 w 1051726"/>
                <a:gd name="connsiteY89" fmla="*/ 204256 h 74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51726" h="748376">
                  <a:moveTo>
                    <a:pt x="1047393" y="204256"/>
                  </a:moveTo>
                  <a:cubicBezTo>
                    <a:pt x="1058193" y="227046"/>
                    <a:pt x="1047393" y="240045"/>
                    <a:pt x="1030519" y="247895"/>
                  </a:cubicBezTo>
                  <a:cubicBezTo>
                    <a:pt x="1013645" y="255744"/>
                    <a:pt x="1001832" y="269756"/>
                    <a:pt x="984536" y="276255"/>
                  </a:cubicBezTo>
                  <a:cubicBezTo>
                    <a:pt x="977061" y="280002"/>
                    <a:pt x="972741" y="288038"/>
                    <a:pt x="973737" y="296344"/>
                  </a:cubicBezTo>
                  <a:cubicBezTo>
                    <a:pt x="973737" y="307316"/>
                    <a:pt x="976943" y="318964"/>
                    <a:pt x="968083" y="329178"/>
                  </a:cubicBezTo>
                  <a:cubicBezTo>
                    <a:pt x="963275" y="334664"/>
                    <a:pt x="968083" y="340488"/>
                    <a:pt x="972893" y="344877"/>
                  </a:cubicBezTo>
                  <a:cubicBezTo>
                    <a:pt x="987742" y="358973"/>
                    <a:pt x="1002255" y="373491"/>
                    <a:pt x="1017610" y="387080"/>
                  </a:cubicBezTo>
                  <a:cubicBezTo>
                    <a:pt x="1032966" y="400669"/>
                    <a:pt x="1031700" y="410714"/>
                    <a:pt x="1013729" y="420843"/>
                  </a:cubicBezTo>
                  <a:cubicBezTo>
                    <a:pt x="996855" y="430043"/>
                    <a:pt x="989430" y="447431"/>
                    <a:pt x="982005" y="463890"/>
                  </a:cubicBezTo>
                  <a:cubicBezTo>
                    <a:pt x="971459" y="487270"/>
                    <a:pt x="971712" y="487692"/>
                    <a:pt x="946822" y="478070"/>
                  </a:cubicBezTo>
                  <a:cubicBezTo>
                    <a:pt x="941717" y="476399"/>
                    <a:pt x="936149" y="476854"/>
                    <a:pt x="931382" y="479336"/>
                  </a:cubicBezTo>
                  <a:cubicBezTo>
                    <a:pt x="892318" y="494360"/>
                    <a:pt x="866415" y="526097"/>
                    <a:pt x="838573" y="554373"/>
                  </a:cubicBezTo>
                  <a:cubicBezTo>
                    <a:pt x="830135" y="563320"/>
                    <a:pt x="826170" y="579695"/>
                    <a:pt x="825326" y="593453"/>
                  </a:cubicBezTo>
                  <a:cubicBezTo>
                    <a:pt x="824061" y="613373"/>
                    <a:pt x="812501" y="629917"/>
                    <a:pt x="811236" y="649668"/>
                  </a:cubicBezTo>
                  <a:cubicBezTo>
                    <a:pt x="810857" y="656834"/>
                    <a:pt x="804739" y="662337"/>
                    <a:pt x="797576" y="661957"/>
                  </a:cubicBezTo>
                  <a:cubicBezTo>
                    <a:pt x="796091" y="661881"/>
                    <a:pt x="794632" y="661552"/>
                    <a:pt x="793265" y="660978"/>
                  </a:cubicBezTo>
                  <a:cubicBezTo>
                    <a:pt x="770906" y="654226"/>
                    <a:pt x="749222" y="663004"/>
                    <a:pt x="727117" y="662751"/>
                  </a:cubicBezTo>
                  <a:cubicBezTo>
                    <a:pt x="720140" y="663046"/>
                    <a:pt x="714073" y="667612"/>
                    <a:pt x="711846" y="674230"/>
                  </a:cubicBezTo>
                  <a:cubicBezTo>
                    <a:pt x="708302" y="681489"/>
                    <a:pt x="704505" y="688579"/>
                    <a:pt x="700624" y="695585"/>
                  </a:cubicBezTo>
                  <a:cubicBezTo>
                    <a:pt x="694971" y="705629"/>
                    <a:pt x="685775" y="706895"/>
                    <a:pt x="679363" y="698877"/>
                  </a:cubicBezTo>
                  <a:cubicBezTo>
                    <a:pt x="667837" y="685802"/>
                    <a:pt x="652870" y="676239"/>
                    <a:pt x="636164" y="671276"/>
                  </a:cubicBezTo>
                  <a:cubicBezTo>
                    <a:pt x="626157" y="668701"/>
                    <a:pt x="619728" y="658952"/>
                    <a:pt x="621315" y="648739"/>
                  </a:cubicBezTo>
                  <a:cubicBezTo>
                    <a:pt x="621315" y="624093"/>
                    <a:pt x="614649" y="618269"/>
                    <a:pt x="589759" y="618184"/>
                  </a:cubicBezTo>
                  <a:cubicBezTo>
                    <a:pt x="569510" y="618184"/>
                    <a:pt x="549261" y="618184"/>
                    <a:pt x="529011" y="618184"/>
                  </a:cubicBezTo>
                  <a:cubicBezTo>
                    <a:pt x="518887" y="618184"/>
                    <a:pt x="513825" y="620041"/>
                    <a:pt x="512137" y="631943"/>
                  </a:cubicBezTo>
                  <a:cubicBezTo>
                    <a:pt x="509631" y="645177"/>
                    <a:pt x="508669" y="658665"/>
                    <a:pt x="509268" y="672120"/>
                  </a:cubicBezTo>
                  <a:cubicBezTo>
                    <a:pt x="510618" y="682831"/>
                    <a:pt x="503084" y="692622"/>
                    <a:pt x="492394" y="694065"/>
                  </a:cubicBezTo>
                  <a:cubicBezTo>
                    <a:pt x="456106" y="703046"/>
                    <a:pt x="420332" y="714011"/>
                    <a:pt x="385241" y="726899"/>
                  </a:cubicBezTo>
                  <a:cubicBezTo>
                    <a:pt x="380010" y="728672"/>
                    <a:pt x="370308" y="731204"/>
                    <a:pt x="372754" y="718459"/>
                  </a:cubicBezTo>
                  <a:cubicBezTo>
                    <a:pt x="373311" y="716560"/>
                    <a:pt x="373311" y="714534"/>
                    <a:pt x="372754" y="712635"/>
                  </a:cubicBezTo>
                  <a:cubicBezTo>
                    <a:pt x="369295" y="706051"/>
                    <a:pt x="362714" y="700818"/>
                    <a:pt x="356386" y="703688"/>
                  </a:cubicBezTo>
                  <a:cubicBezTo>
                    <a:pt x="338584" y="712128"/>
                    <a:pt x="319094" y="680307"/>
                    <a:pt x="303569" y="705967"/>
                  </a:cubicBezTo>
                  <a:cubicBezTo>
                    <a:pt x="295132" y="719978"/>
                    <a:pt x="282308" y="729938"/>
                    <a:pt x="272183" y="742346"/>
                  </a:cubicBezTo>
                  <a:cubicBezTo>
                    <a:pt x="265450" y="749824"/>
                    <a:pt x="253925" y="750432"/>
                    <a:pt x="246441" y="743696"/>
                  </a:cubicBezTo>
                  <a:cubicBezTo>
                    <a:pt x="244129" y="741611"/>
                    <a:pt x="242391" y="738961"/>
                    <a:pt x="241387" y="736015"/>
                  </a:cubicBezTo>
                  <a:cubicBezTo>
                    <a:pt x="238434" y="729347"/>
                    <a:pt x="235650" y="722510"/>
                    <a:pt x="232950" y="715842"/>
                  </a:cubicBezTo>
                  <a:cubicBezTo>
                    <a:pt x="230360" y="706498"/>
                    <a:pt x="220691" y="701020"/>
                    <a:pt x="211351" y="703612"/>
                  </a:cubicBezTo>
                  <a:cubicBezTo>
                    <a:pt x="209680" y="704076"/>
                    <a:pt x="208086" y="704785"/>
                    <a:pt x="206626" y="705713"/>
                  </a:cubicBezTo>
                  <a:cubicBezTo>
                    <a:pt x="192114" y="713141"/>
                    <a:pt x="181736" y="717783"/>
                    <a:pt x="179880" y="694319"/>
                  </a:cubicBezTo>
                  <a:cubicBezTo>
                    <a:pt x="179036" y="683684"/>
                    <a:pt x="141912" y="675496"/>
                    <a:pt x="127991" y="682164"/>
                  </a:cubicBezTo>
                  <a:cubicBezTo>
                    <a:pt x="110416" y="691930"/>
                    <a:pt x="90445" y="696581"/>
                    <a:pt x="70365" y="695585"/>
                  </a:cubicBezTo>
                  <a:cubicBezTo>
                    <a:pt x="61084" y="694741"/>
                    <a:pt x="54756" y="693643"/>
                    <a:pt x="55094" y="682249"/>
                  </a:cubicBezTo>
                  <a:cubicBezTo>
                    <a:pt x="55186" y="673141"/>
                    <a:pt x="48884" y="665215"/>
                    <a:pt x="39991" y="663257"/>
                  </a:cubicBezTo>
                  <a:cubicBezTo>
                    <a:pt x="14679" y="654817"/>
                    <a:pt x="7508" y="644688"/>
                    <a:pt x="6242" y="618269"/>
                  </a:cubicBezTo>
                  <a:cubicBezTo>
                    <a:pt x="6943" y="610242"/>
                    <a:pt x="6200" y="602147"/>
                    <a:pt x="4048" y="594382"/>
                  </a:cubicBezTo>
                  <a:cubicBezTo>
                    <a:pt x="-5570" y="572689"/>
                    <a:pt x="2952" y="558425"/>
                    <a:pt x="19067" y="544582"/>
                  </a:cubicBezTo>
                  <a:cubicBezTo>
                    <a:pt x="35182" y="530739"/>
                    <a:pt x="47247" y="519260"/>
                    <a:pt x="70534" y="527025"/>
                  </a:cubicBezTo>
                  <a:cubicBezTo>
                    <a:pt x="92133" y="534200"/>
                    <a:pt x="102258" y="527025"/>
                    <a:pt x="107742" y="505586"/>
                  </a:cubicBezTo>
                  <a:cubicBezTo>
                    <a:pt x="118710" y="461611"/>
                    <a:pt x="153893" y="443548"/>
                    <a:pt x="190848" y="430043"/>
                  </a:cubicBezTo>
                  <a:cubicBezTo>
                    <a:pt x="202829" y="425654"/>
                    <a:pt x="219872" y="435023"/>
                    <a:pt x="234637" y="437977"/>
                  </a:cubicBezTo>
                  <a:cubicBezTo>
                    <a:pt x="247631" y="440594"/>
                    <a:pt x="287201" y="412655"/>
                    <a:pt x="288889" y="399572"/>
                  </a:cubicBezTo>
                  <a:cubicBezTo>
                    <a:pt x="289817" y="392904"/>
                    <a:pt x="284839" y="392313"/>
                    <a:pt x="280451" y="390372"/>
                  </a:cubicBezTo>
                  <a:cubicBezTo>
                    <a:pt x="240037" y="372984"/>
                    <a:pt x="206879" y="342936"/>
                    <a:pt x="166465" y="325464"/>
                  </a:cubicBezTo>
                  <a:cubicBezTo>
                    <a:pt x="159040" y="322256"/>
                    <a:pt x="149590" y="317445"/>
                    <a:pt x="150603" y="309173"/>
                  </a:cubicBezTo>
                  <a:cubicBezTo>
                    <a:pt x="151615" y="300902"/>
                    <a:pt x="161824" y="297863"/>
                    <a:pt x="169755" y="298454"/>
                  </a:cubicBezTo>
                  <a:cubicBezTo>
                    <a:pt x="188233" y="299720"/>
                    <a:pt x="185617" y="284611"/>
                    <a:pt x="187642" y="274989"/>
                  </a:cubicBezTo>
                  <a:cubicBezTo>
                    <a:pt x="190258" y="262497"/>
                    <a:pt x="190173" y="248907"/>
                    <a:pt x="175155" y="242408"/>
                  </a:cubicBezTo>
                  <a:cubicBezTo>
                    <a:pt x="171527" y="240804"/>
                    <a:pt x="167224" y="240720"/>
                    <a:pt x="163512" y="239201"/>
                  </a:cubicBezTo>
                  <a:cubicBezTo>
                    <a:pt x="157268" y="236415"/>
                    <a:pt x="145709" y="239707"/>
                    <a:pt x="145962" y="229578"/>
                  </a:cubicBezTo>
                  <a:cubicBezTo>
                    <a:pt x="145962" y="217846"/>
                    <a:pt x="158787" y="219534"/>
                    <a:pt x="166380" y="217508"/>
                  </a:cubicBezTo>
                  <a:cubicBezTo>
                    <a:pt x="184014" y="212697"/>
                    <a:pt x="201817" y="221306"/>
                    <a:pt x="220125" y="217508"/>
                  </a:cubicBezTo>
                  <a:cubicBezTo>
                    <a:pt x="230756" y="215314"/>
                    <a:pt x="231515" y="210840"/>
                    <a:pt x="233541" y="201893"/>
                  </a:cubicBezTo>
                  <a:cubicBezTo>
                    <a:pt x="241218" y="168131"/>
                    <a:pt x="220800" y="149224"/>
                    <a:pt x="195995" y="139517"/>
                  </a:cubicBezTo>
                  <a:cubicBezTo>
                    <a:pt x="154906" y="123564"/>
                    <a:pt x="139719" y="88873"/>
                    <a:pt x="121410" y="54520"/>
                  </a:cubicBezTo>
                  <a:cubicBezTo>
                    <a:pt x="120389" y="52781"/>
                    <a:pt x="119495" y="50975"/>
                    <a:pt x="118710" y="49118"/>
                  </a:cubicBezTo>
                  <a:cubicBezTo>
                    <a:pt x="113817" y="37554"/>
                    <a:pt x="99558" y="27257"/>
                    <a:pt x="112045" y="12908"/>
                  </a:cubicBezTo>
                  <a:cubicBezTo>
                    <a:pt x="126363" y="-935"/>
                    <a:pt x="147962" y="-3973"/>
                    <a:pt x="165537" y="5396"/>
                  </a:cubicBezTo>
                  <a:cubicBezTo>
                    <a:pt x="191776" y="23205"/>
                    <a:pt x="222066" y="23627"/>
                    <a:pt x="251259" y="29705"/>
                  </a:cubicBezTo>
                  <a:cubicBezTo>
                    <a:pt x="280451" y="35782"/>
                    <a:pt x="286189" y="47261"/>
                    <a:pt x="270749" y="73089"/>
                  </a:cubicBezTo>
                  <a:cubicBezTo>
                    <a:pt x="268665" y="77326"/>
                    <a:pt x="266235" y="81395"/>
                    <a:pt x="263493" y="85244"/>
                  </a:cubicBezTo>
                  <a:cubicBezTo>
                    <a:pt x="253705" y="96639"/>
                    <a:pt x="255055" y="101450"/>
                    <a:pt x="270917" y="104151"/>
                  </a:cubicBezTo>
                  <a:cubicBezTo>
                    <a:pt x="296904" y="108540"/>
                    <a:pt x="322722" y="114617"/>
                    <a:pt x="348118" y="121454"/>
                  </a:cubicBezTo>
                  <a:cubicBezTo>
                    <a:pt x="359204" y="124434"/>
                    <a:pt x="369320" y="130249"/>
                    <a:pt x="377479" y="138335"/>
                  </a:cubicBezTo>
                  <a:cubicBezTo>
                    <a:pt x="413253" y="173280"/>
                    <a:pt x="443205" y="175136"/>
                    <a:pt x="481088" y="143737"/>
                  </a:cubicBezTo>
                  <a:cubicBezTo>
                    <a:pt x="488175" y="137913"/>
                    <a:pt x="493913" y="133693"/>
                    <a:pt x="502097" y="137576"/>
                  </a:cubicBezTo>
                  <a:cubicBezTo>
                    <a:pt x="512474" y="142471"/>
                    <a:pt x="505303" y="150912"/>
                    <a:pt x="503953" y="157158"/>
                  </a:cubicBezTo>
                  <a:cubicBezTo>
                    <a:pt x="499025" y="175136"/>
                    <a:pt x="509597" y="193714"/>
                    <a:pt x="527569" y="198652"/>
                  </a:cubicBezTo>
                  <a:cubicBezTo>
                    <a:pt x="533863" y="200374"/>
                    <a:pt x="540511" y="200239"/>
                    <a:pt x="546729" y="198264"/>
                  </a:cubicBezTo>
                  <a:cubicBezTo>
                    <a:pt x="569004" y="192440"/>
                    <a:pt x="591363" y="183324"/>
                    <a:pt x="615071" y="188557"/>
                  </a:cubicBezTo>
                  <a:cubicBezTo>
                    <a:pt x="642576" y="194634"/>
                    <a:pt x="669744" y="202568"/>
                    <a:pt x="697249" y="208814"/>
                  </a:cubicBezTo>
                  <a:cubicBezTo>
                    <a:pt x="728552" y="215905"/>
                    <a:pt x="761119" y="234136"/>
                    <a:pt x="788877" y="200374"/>
                  </a:cubicBezTo>
                  <a:cubicBezTo>
                    <a:pt x="792581" y="196069"/>
                    <a:pt x="798808" y="195005"/>
                    <a:pt x="803727" y="197841"/>
                  </a:cubicBezTo>
                  <a:cubicBezTo>
                    <a:pt x="810139" y="200880"/>
                    <a:pt x="807439" y="206873"/>
                    <a:pt x="806342" y="212106"/>
                  </a:cubicBezTo>
                  <a:cubicBezTo>
                    <a:pt x="804739" y="219703"/>
                    <a:pt x="798496" y="229578"/>
                    <a:pt x="803727" y="234643"/>
                  </a:cubicBezTo>
                  <a:cubicBezTo>
                    <a:pt x="810983" y="241480"/>
                    <a:pt x="821107" y="235065"/>
                    <a:pt x="830220" y="232617"/>
                  </a:cubicBezTo>
                  <a:cubicBezTo>
                    <a:pt x="849364" y="227629"/>
                    <a:pt x="868145" y="221306"/>
                    <a:pt x="886411" y="213710"/>
                  </a:cubicBezTo>
                  <a:cubicBezTo>
                    <a:pt x="892039" y="211127"/>
                    <a:pt x="898502" y="211127"/>
                    <a:pt x="904130" y="213710"/>
                  </a:cubicBezTo>
                  <a:cubicBezTo>
                    <a:pt x="924379" y="229241"/>
                    <a:pt x="943531" y="217930"/>
                    <a:pt x="960237" y="209659"/>
                  </a:cubicBezTo>
                  <a:cubicBezTo>
                    <a:pt x="974834" y="202045"/>
                    <a:pt x="992552" y="203801"/>
                    <a:pt x="1005376" y="214132"/>
                  </a:cubicBezTo>
                  <a:cubicBezTo>
                    <a:pt x="1031194" y="231013"/>
                    <a:pt x="1030941" y="231435"/>
                    <a:pt x="1047393" y="20425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B6181F4-3B5B-5B43-BFA2-D73F024A1F76}"/>
                </a:ext>
              </a:extLst>
            </p:cNvPr>
            <p:cNvSpPr/>
            <p:nvPr/>
          </p:nvSpPr>
          <p:spPr>
            <a:xfrm>
              <a:off x="11743222" y="2207482"/>
              <a:ext cx="1266554" cy="716805"/>
            </a:xfrm>
            <a:custGeom>
              <a:avLst/>
              <a:gdLst>
                <a:gd name="connsiteX0" fmla="*/ 967903 w 1257717"/>
                <a:gd name="connsiteY0" fmla="*/ 359518 h 711804"/>
                <a:gd name="connsiteX1" fmla="*/ 891293 w 1257717"/>
                <a:gd name="connsiteY1" fmla="*/ 342637 h 711804"/>
                <a:gd name="connsiteX2" fmla="*/ 875600 w 1257717"/>
                <a:gd name="connsiteY2" fmla="*/ 347785 h 711804"/>
                <a:gd name="connsiteX3" fmla="*/ 775281 w 1257717"/>
                <a:gd name="connsiteY3" fmla="*/ 418940 h 711804"/>
                <a:gd name="connsiteX4" fmla="*/ 681966 w 1257717"/>
                <a:gd name="connsiteY4" fmla="*/ 457935 h 711804"/>
                <a:gd name="connsiteX5" fmla="*/ 593629 w 1257717"/>
                <a:gd name="connsiteY5" fmla="*/ 491698 h 711804"/>
                <a:gd name="connsiteX6" fmla="*/ 562326 w 1257717"/>
                <a:gd name="connsiteY6" fmla="*/ 519383 h 711804"/>
                <a:gd name="connsiteX7" fmla="*/ 491032 w 1257717"/>
                <a:gd name="connsiteY7" fmla="*/ 616028 h 711804"/>
                <a:gd name="connsiteX8" fmla="*/ 482595 w 1257717"/>
                <a:gd name="connsiteY8" fmla="*/ 637805 h 711804"/>
                <a:gd name="connsiteX9" fmla="*/ 418641 w 1257717"/>
                <a:gd name="connsiteY9" fmla="*/ 677476 h 711804"/>
                <a:gd name="connsiteX10" fmla="*/ 347009 w 1257717"/>
                <a:gd name="connsiteY10" fmla="*/ 691572 h 711804"/>
                <a:gd name="connsiteX11" fmla="*/ 299254 w 1257717"/>
                <a:gd name="connsiteY11" fmla="*/ 674690 h 711804"/>
                <a:gd name="connsiteX12" fmla="*/ 243991 w 1257717"/>
                <a:gd name="connsiteY12" fmla="*/ 661776 h 711804"/>
                <a:gd name="connsiteX13" fmla="*/ 184930 w 1257717"/>
                <a:gd name="connsiteY13" fmla="*/ 703135 h 711804"/>
                <a:gd name="connsiteX14" fmla="*/ 136838 w 1257717"/>
                <a:gd name="connsiteY14" fmla="*/ 707440 h 711804"/>
                <a:gd name="connsiteX15" fmla="*/ 118107 w 1257717"/>
                <a:gd name="connsiteY15" fmla="*/ 667769 h 711804"/>
                <a:gd name="connsiteX16" fmla="*/ 118107 w 1257717"/>
                <a:gd name="connsiteY16" fmla="*/ 623203 h 711804"/>
                <a:gd name="connsiteX17" fmla="*/ 70353 w 1257717"/>
                <a:gd name="connsiteY17" fmla="*/ 576357 h 711804"/>
                <a:gd name="connsiteX18" fmla="*/ 6989 w 1257717"/>
                <a:gd name="connsiteY18" fmla="*/ 557788 h 711804"/>
                <a:gd name="connsiteX19" fmla="*/ 3024 w 1257717"/>
                <a:gd name="connsiteY19" fmla="*/ 537615 h 711804"/>
                <a:gd name="connsiteX20" fmla="*/ 22008 w 1257717"/>
                <a:gd name="connsiteY20" fmla="*/ 493639 h 711804"/>
                <a:gd name="connsiteX21" fmla="*/ 43438 w 1257717"/>
                <a:gd name="connsiteY21" fmla="*/ 488997 h 711804"/>
                <a:gd name="connsiteX22" fmla="*/ 89927 w 1257717"/>
                <a:gd name="connsiteY22" fmla="*/ 486802 h 711804"/>
                <a:gd name="connsiteX23" fmla="*/ 147975 w 1257717"/>
                <a:gd name="connsiteY23" fmla="*/ 473213 h 711804"/>
                <a:gd name="connsiteX24" fmla="*/ 222729 w 1257717"/>
                <a:gd name="connsiteY24" fmla="*/ 439450 h 711804"/>
                <a:gd name="connsiteX25" fmla="*/ 217751 w 1257717"/>
                <a:gd name="connsiteY25" fmla="*/ 420965 h 711804"/>
                <a:gd name="connsiteX26" fmla="*/ 218131 w 1257717"/>
                <a:gd name="connsiteY26" fmla="*/ 395897 h 711804"/>
                <a:gd name="connsiteX27" fmla="*/ 226188 w 1257717"/>
                <a:gd name="connsiteY27" fmla="*/ 391423 h 711804"/>
                <a:gd name="connsiteX28" fmla="*/ 300014 w 1257717"/>
                <a:gd name="connsiteY28" fmla="*/ 353187 h 711804"/>
                <a:gd name="connsiteX29" fmla="*/ 327603 w 1257717"/>
                <a:gd name="connsiteY29" fmla="*/ 342215 h 711804"/>
                <a:gd name="connsiteX30" fmla="*/ 330303 w 1257717"/>
                <a:gd name="connsiteY30" fmla="*/ 319931 h 711804"/>
                <a:gd name="connsiteX31" fmla="*/ 326675 w 1257717"/>
                <a:gd name="connsiteY31" fmla="*/ 287604 h 711804"/>
                <a:gd name="connsiteX32" fmla="*/ 403201 w 1257717"/>
                <a:gd name="connsiteY32" fmla="*/ 239070 h 711804"/>
                <a:gd name="connsiteX33" fmla="*/ 461417 w 1257717"/>
                <a:gd name="connsiteY33" fmla="*/ 236876 h 711804"/>
                <a:gd name="connsiteX34" fmla="*/ 493268 w 1257717"/>
                <a:gd name="connsiteY34" fmla="*/ 208397 h 711804"/>
                <a:gd name="connsiteX35" fmla="*/ 493310 w 1257717"/>
                <a:gd name="connsiteY35" fmla="*/ 206067 h 711804"/>
                <a:gd name="connsiteX36" fmla="*/ 516006 w 1257717"/>
                <a:gd name="connsiteY36" fmla="*/ 180239 h 711804"/>
                <a:gd name="connsiteX37" fmla="*/ 529590 w 1257717"/>
                <a:gd name="connsiteY37" fmla="*/ 159982 h 711804"/>
                <a:gd name="connsiteX38" fmla="*/ 552961 w 1257717"/>
                <a:gd name="connsiteY38" fmla="*/ 108325 h 711804"/>
                <a:gd name="connsiteX39" fmla="*/ 597341 w 1257717"/>
                <a:gd name="connsiteY39" fmla="*/ 64518 h 711804"/>
                <a:gd name="connsiteX40" fmla="*/ 641046 w 1257717"/>
                <a:gd name="connsiteY40" fmla="*/ 76504 h 711804"/>
                <a:gd name="connsiteX41" fmla="*/ 672095 w 1257717"/>
                <a:gd name="connsiteY41" fmla="*/ 93385 h 711804"/>
                <a:gd name="connsiteX42" fmla="*/ 706350 w 1257717"/>
                <a:gd name="connsiteY42" fmla="*/ 93892 h 711804"/>
                <a:gd name="connsiteX43" fmla="*/ 770557 w 1257717"/>
                <a:gd name="connsiteY43" fmla="*/ 105287 h 711804"/>
                <a:gd name="connsiteX44" fmla="*/ 806330 w 1257717"/>
                <a:gd name="connsiteY44" fmla="*/ 85113 h 711804"/>
                <a:gd name="connsiteX45" fmla="*/ 825905 w 1257717"/>
                <a:gd name="connsiteY45" fmla="*/ 56837 h 711804"/>
                <a:gd name="connsiteX46" fmla="*/ 886399 w 1257717"/>
                <a:gd name="connsiteY46" fmla="*/ 14634 h 711804"/>
                <a:gd name="connsiteX47" fmla="*/ 945460 w 1257717"/>
                <a:gd name="connsiteY47" fmla="*/ 1889 h 711804"/>
                <a:gd name="connsiteX48" fmla="*/ 960394 w 1257717"/>
                <a:gd name="connsiteY48" fmla="*/ 18770 h 711804"/>
                <a:gd name="connsiteX49" fmla="*/ 978787 w 1257717"/>
                <a:gd name="connsiteY49" fmla="*/ 37086 h 711804"/>
                <a:gd name="connsiteX50" fmla="*/ 1000471 w 1257717"/>
                <a:gd name="connsiteY50" fmla="*/ 44767 h 711804"/>
                <a:gd name="connsiteX51" fmla="*/ 984862 w 1257717"/>
                <a:gd name="connsiteY51" fmla="*/ 69329 h 711804"/>
                <a:gd name="connsiteX52" fmla="*/ 952632 w 1257717"/>
                <a:gd name="connsiteY52" fmla="*/ 107819 h 711804"/>
                <a:gd name="connsiteX53" fmla="*/ 972122 w 1257717"/>
                <a:gd name="connsiteY53" fmla="*/ 116259 h 711804"/>
                <a:gd name="connsiteX54" fmla="*/ 1005870 w 1257717"/>
                <a:gd name="connsiteY54" fmla="*/ 84523 h 711804"/>
                <a:gd name="connsiteX55" fmla="*/ 1032870 w 1257717"/>
                <a:gd name="connsiteY55" fmla="*/ 88405 h 711804"/>
                <a:gd name="connsiteX56" fmla="*/ 1061134 w 1257717"/>
                <a:gd name="connsiteY56" fmla="*/ 152301 h 711804"/>
                <a:gd name="connsiteX57" fmla="*/ 1057084 w 1257717"/>
                <a:gd name="connsiteY57" fmla="*/ 171039 h 711804"/>
                <a:gd name="connsiteX58" fmla="*/ 1023926 w 1257717"/>
                <a:gd name="connsiteY58" fmla="*/ 211638 h 711804"/>
                <a:gd name="connsiteX59" fmla="*/ 1019876 w 1257717"/>
                <a:gd name="connsiteY59" fmla="*/ 243037 h 711804"/>
                <a:gd name="connsiteX60" fmla="*/ 1046875 w 1257717"/>
                <a:gd name="connsiteY60" fmla="*/ 241180 h 711804"/>
                <a:gd name="connsiteX61" fmla="*/ 1137997 w 1257717"/>
                <a:gd name="connsiteY61" fmla="*/ 236622 h 711804"/>
                <a:gd name="connsiteX62" fmla="*/ 1198998 w 1257717"/>
                <a:gd name="connsiteY62" fmla="*/ 246836 h 711804"/>
                <a:gd name="connsiteX63" fmla="*/ 1239918 w 1257717"/>
                <a:gd name="connsiteY63" fmla="*/ 247595 h 711804"/>
                <a:gd name="connsiteX64" fmla="*/ 1254346 w 1257717"/>
                <a:gd name="connsiteY64" fmla="*/ 250549 h 711804"/>
                <a:gd name="connsiteX65" fmla="*/ 1252912 w 1257717"/>
                <a:gd name="connsiteY65" fmla="*/ 277137 h 711804"/>
                <a:gd name="connsiteX66" fmla="*/ 1249031 w 1257717"/>
                <a:gd name="connsiteY66" fmla="*/ 303979 h 711804"/>
                <a:gd name="connsiteX67" fmla="*/ 1232663 w 1257717"/>
                <a:gd name="connsiteY67" fmla="*/ 350740 h 711804"/>
                <a:gd name="connsiteX68" fmla="*/ 1182039 w 1257717"/>
                <a:gd name="connsiteY68" fmla="*/ 401383 h 711804"/>
                <a:gd name="connsiteX69" fmla="*/ 1169890 w 1257717"/>
                <a:gd name="connsiteY69" fmla="*/ 419446 h 711804"/>
                <a:gd name="connsiteX70" fmla="*/ 1169890 w 1257717"/>
                <a:gd name="connsiteY70" fmla="*/ 465954 h 711804"/>
                <a:gd name="connsiteX71" fmla="*/ 1220513 w 1257717"/>
                <a:gd name="connsiteY71" fmla="*/ 522675 h 711804"/>
                <a:gd name="connsiteX72" fmla="*/ 1226250 w 1257717"/>
                <a:gd name="connsiteY72" fmla="*/ 540231 h 711804"/>
                <a:gd name="connsiteX73" fmla="*/ 1210979 w 1257717"/>
                <a:gd name="connsiteY73" fmla="*/ 550445 h 711804"/>
                <a:gd name="connsiteX74" fmla="*/ 1198829 w 1257717"/>
                <a:gd name="connsiteY74" fmla="*/ 550445 h 711804"/>
                <a:gd name="connsiteX75" fmla="*/ 1154450 w 1257717"/>
                <a:gd name="connsiteY75" fmla="*/ 515838 h 711804"/>
                <a:gd name="connsiteX76" fmla="*/ 1105429 w 1257717"/>
                <a:gd name="connsiteY76" fmla="*/ 502840 h 711804"/>
                <a:gd name="connsiteX77" fmla="*/ 1062737 w 1257717"/>
                <a:gd name="connsiteY77" fmla="*/ 529427 h 711804"/>
                <a:gd name="connsiteX78" fmla="*/ 1028145 w 1257717"/>
                <a:gd name="connsiteY78" fmla="*/ 537024 h 711804"/>
                <a:gd name="connsiteX79" fmla="*/ 965456 w 1257717"/>
                <a:gd name="connsiteY79" fmla="*/ 591972 h 711804"/>
                <a:gd name="connsiteX80" fmla="*/ 866488 w 1257717"/>
                <a:gd name="connsiteY80" fmla="*/ 700603 h 711804"/>
                <a:gd name="connsiteX81" fmla="*/ 835692 w 1257717"/>
                <a:gd name="connsiteY81" fmla="*/ 709044 h 711804"/>
                <a:gd name="connsiteX82" fmla="*/ 817383 w 1257717"/>
                <a:gd name="connsiteY82" fmla="*/ 667938 h 711804"/>
                <a:gd name="connsiteX83" fmla="*/ 853495 w 1257717"/>
                <a:gd name="connsiteY83" fmla="*/ 599653 h 711804"/>
                <a:gd name="connsiteX84" fmla="*/ 899984 w 1257717"/>
                <a:gd name="connsiteY84" fmla="*/ 567917 h 711804"/>
                <a:gd name="connsiteX85" fmla="*/ 984356 w 1257717"/>
                <a:gd name="connsiteY85" fmla="*/ 541666 h 711804"/>
                <a:gd name="connsiteX86" fmla="*/ 991190 w 1257717"/>
                <a:gd name="connsiteY86" fmla="*/ 514572 h 711804"/>
                <a:gd name="connsiteX87" fmla="*/ 983933 w 1257717"/>
                <a:gd name="connsiteY87" fmla="*/ 489925 h 711804"/>
                <a:gd name="connsiteX88" fmla="*/ 964191 w 1257717"/>
                <a:gd name="connsiteY88" fmla="*/ 473719 h 711804"/>
                <a:gd name="connsiteX89" fmla="*/ 962081 w 1257717"/>
                <a:gd name="connsiteY89" fmla="*/ 474057 h 711804"/>
                <a:gd name="connsiteX90" fmla="*/ 932467 w 1257717"/>
                <a:gd name="connsiteY90" fmla="*/ 455319 h 711804"/>
                <a:gd name="connsiteX91" fmla="*/ 922173 w 1257717"/>
                <a:gd name="connsiteY91" fmla="*/ 438438 h 711804"/>
                <a:gd name="connsiteX92" fmla="*/ 924873 w 1257717"/>
                <a:gd name="connsiteY92" fmla="*/ 413116 h 711804"/>
                <a:gd name="connsiteX93" fmla="*/ 967903 w 1257717"/>
                <a:gd name="connsiteY93" fmla="*/ 359518 h 71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57717" h="711804">
                  <a:moveTo>
                    <a:pt x="967903" y="359518"/>
                  </a:moveTo>
                  <a:cubicBezTo>
                    <a:pt x="940313" y="353441"/>
                    <a:pt x="915677" y="348461"/>
                    <a:pt x="891293" y="342637"/>
                  </a:cubicBezTo>
                  <a:cubicBezTo>
                    <a:pt x="884206" y="340864"/>
                    <a:pt x="877709" y="341961"/>
                    <a:pt x="875600" y="347785"/>
                  </a:cubicBezTo>
                  <a:cubicBezTo>
                    <a:pt x="858726" y="395053"/>
                    <a:pt x="812743" y="401299"/>
                    <a:pt x="775281" y="418940"/>
                  </a:cubicBezTo>
                  <a:cubicBezTo>
                    <a:pt x="744823" y="433289"/>
                    <a:pt x="713352" y="445696"/>
                    <a:pt x="681966" y="457935"/>
                  </a:cubicBezTo>
                  <a:cubicBezTo>
                    <a:pt x="652605" y="469330"/>
                    <a:pt x="624255" y="483257"/>
                    <a:pt x="593629" y="491698"/>
                  </a:cubicBezTo>
                  <a:cubicBezTo>
                    <a:pt x="578779" y="495749"/>
                    <a:pt x="570764" y="508579"/>
                    <a:pt x="562326" y="519383"/>
                  </a:cubicBezTo>
                  <a:cubicBezTo>
                    <a:pt x="538196" y="551289"/>
                    <a:pt x="515331" y="584207"/>
                    <a:pt x="491032" y="616028"/>
                  </a:cubicBezTo>
                  <a:cubicBezTo>
                    <a:pt x="486510" y="622502"/>
                    <a:pt x="483616" y="629972"/>
                    <a:pt x="482595" y="637805"/>
                  </a:cubicBezTo>
                  <a:cubicBezTo>
                    <a:pt x="475170" y="675450"/>
                    <a:pt x="445387" y="672496"/>
                    <a:pt x="418641" y="677476"/>
                  </a:cubicBezTo>
                  <a:cubicBezTo>
                    <a:pt x="394679" y="681949"/>
                    <a:pt x="370127" y="682794"/>
                    <a:pt x="347009" y="691572"/>
                  </a:cubicBezTo>
                  <a:cubicBezTo>
                    <a:pt x="329122" y="699278"/>
                    <a:pt x="308325" y="691926"/>
                    <a:pt x="299254" y="674690"/>
                  </a:cubicBezTo>
                  <a:cubicBezTo>
                    <a:pt x="290817" y="662029"/>
                    <a:pt x="257068" y="653336"/>
                    <a:pt x="243991" y="661776"/>
                  </a:cubicBezTo>
                  <a:cubicBezTo>
                    <a:pt x="223826" y="674944"/>
                    <a:pt x="204083" y="688955"/>
                    <a:pt x="184930" y="703135"/>
                  </a:cubicBezTo>
                  <a:cubicBezTo>
                    <a:pt x="170764" y="712901"/>
                    <a:pt x="152514" y="714530"/>
                    <a:pt x="136838" y="707440"/>
                  </a:cubicBezTo>
                  <a:cubicBezTo>
                    <a:pt x="122073" y="701700"/>
                    <a:pt x="117855" y="684313"/>
                    <a:pt x="118107" y="667769"/>
                  </a:cubicBezTo>
                  <a:cubicBezTo>
                    <a:pt x="118107" y="652914"/>
                    <a:pt x="118107" y="638058"/>
                    <a:pt x="118107" y="623203"/>
                  </a:cubicBezTo>
                  <a:cubicBezTo>
                    <a:pt x="118107" y="591297"/>
                    <a:pt x="102245" y="574754"/>
                    <a:pt x="70353" y="576357"/>
                  </a:cubicBezTo>
                  <a:cubicBezTo>
                    <a:pt x="46644" y="577539"/>
                    <a:pt x="24707" y="575598"/>
                    <a:pt x="6989" y="557788"/>
                  </a:cubicBezTo>
                  <a:cubicBezTo>
                    <a:pt x="1252" y="552048"/>
                    <a:pt x="-3220" y="547744"/>
                    <a:pt x="3024" y="537615"/>
                  </a:cubicBezTo>
                  <a:cubicBezTo>
                    <a:pt x="10390" y="523426"/>
                    <a:pt x="16735" y="508731"/>
                    <a:pt x="22008" y="493639"/>
                  </a:cubicBezTo>
                  <a:cubicBezTo>
                    <a:pt x="26901" y="482413"/>
                    <a:pt x="32976" y="479966"/>
                    <a:pt x="43438" y="488997"/>
                  </a:cubicBezTo>
                  <a:cubicBezTo>
                    <a:pt x="61831" y="504781"/>
                    <a:pt x="73053" y="504190"/>
                    <a:pt x="89927" y="486802"/>
                  </a:cubicBezTo>
                  <a:cubicBezTo>
                    <a:pt x="106802" y="469415"/>
                    <a:pt x="122917" y="459117"/>
                    <a:pt x="147975" y="473213"/>
                  </a:cubicBezTo>
                  <a:cubicBezTo>
                    <a:pt x="162909" y="481654"/>
                    <a:pt x="216738" y="455403"/>
                    <a:pt x="222729" y="439450"/>
                  </a:cubicBezTo>
                  <a:cubicBezTo>
                    <a:pt x="224619" y="432842"/>
                    <a:pt x="222704" y="425734"/>
                    <a:pt x="217751" y="420965"/>
                  </a:cubicBezTo>
                  <a:cubicBezTo>
                    <a:pt x="210934" y="413943"/>
                    <a:pt x="211111" y="402717"/>
                    <a:pt x="218131" y="395897"/>
                  </a:cubicBezTo>
                  <a:cubicBezTo>
                    <a:pt x="220375" y="393728"/>
                    <a:pt x="223151" y="392183"/>
                    <a:pt x="226188" y="391423"/>
                  </a:cubicBezTo>
                  <a:cubicBezTo>
                    <a:pt x="252082" y="381328"/>
                    <a:pt x="276828" y="368516"/>
                    <a:pt x="300014" y="353187"/>
                  </a:cubicBezTo>
                  <a:cubicBezTo>
                    <a:pt x="308451" y="347954"/>
                    <a:pt x="318997" y="348798"/>
                    <a:pt x="327603" y="342215"/>
                  </a:cubicBezTo>
                  <a:cubicBezTo>
                    <a:pt x="337896" y="334365"/>
                    <a:pt x="339922" y="328034"/>
                    <a:pt x="330303" y="319931"/>
                  </a:cubicBezTo>
                  <a:cubicBezTo>
                    <a:pt x="318323" y="309803"/>
                    <a:pt x="322794" y="300096"/>
                    <a:pt x="326675" y="287604"/>
                  </a:cubicBezTo>
                  <a:cubicBezTo>
                    <a:pt x="338825" y="249030"/>
                    <a:pt x="364980" y="236369"/>
                    <a:pt x="403201" y="239070"/>
                  </a:cubicBezTo>
                  <a:cubicBezTo>
                    <a:pt x="422437" y="240336"/>
                    <a:pt x="442181" y="237551"/>
                    <a:pt x="461417" y="236876"/>
                  </a:cubicBezTo>
                  <a:cubicBezTo>
                    <a:pt x="478072" y="237813"/>
                    <a:pt x="492331" y="225059"/>
                    <a:pt x="493268" y="208397"/>
                  </a:cubicBezTo>
                  <a:cubicBezTo>
                    <a:pt x="493310" y="207620"/>
                    <a:pt x="493327" y="206844"/>
                    <a:pt x="493310" y="206067"/>
                  </a:cubicBezTo>
                  <a:cubicBezTo>
                    <a:pt x="494407" y="188595"/>
                    <a:pt x="505460" y="184713"/>
                    <a:pt x="516006" y="180239"/>
                  </a:cubicBezTo>
                  <a:cubicBezTo>
                    <a:pt x="526553" y="175766"/>
                    <a:pt x="530181" y="171799"/>
                    <a:pt x="529590" y="159982"/>
                  </a:cubicBezTo>
                  <a:cubicBezTo>
                    <a:pt x="527092" y="139741"/>
                    <a:pt x="536112" y="119804"/>
                    <a:pt x="552961" y="108325"/>
                  </a:cubicBezTo>
                  <a:cubicBezTo>
                    <a:pt x="569836" y="96593"/>
                    <a:pt x="582238" y="78783"/>
                    <a:pt x="597341" y="64518"/>
                  </a:cubicBezTo>
                  <a:cubicBezTo>
                    <a:pt x="616156" y="46793"/>
                    <a:pt x="632946" y="52195"/>
                    <a:pt x="641046" y="76504"/>
                  </a:cubicBezTo>
                  <a:cubicBezTo>
                    <a:pt x="645686" y="90515"/>
                    <a:pt x="660367" y="91106"/>
                    <a:pt x="672095" y="93385"/>
                  </a:cubicBezTo>
                  <a:cubicBezTo>
                    <a:pt x="683442" y="94989"/>
                    <a:pt x="694951" y="95158"/>
                    <a:pt x="706350" y="93892"/>
                  </a:cubicBezTo>
                  <a:cubicBezTo>
                    <a:pt x="728371" y="92119"/>
                    <a:pt x="750484" y="96044"/>
                    <a:pt x="770557" y="105287"/>
                  </a:cubicBezTo>
                  <a:cubicBezTo>
                    <a:pt x="793506" y="115331"/>
                    <a:pt x="803546" y="110182"/>
                    <a:pt x="806330" y="85113"/>
                  </a:cubicBezTo>
                  <a:cubicBezTo>
                    <a:pt x="807621" y="72967"/>
                    <a:pt x="814996" y="62315"/>
                    <a:pt x="825905" y="56837"/>
                  </a:cubicBezTo>
                  <a:cubicBezTo>
                    <a:pt x="846913" y="44025"/>
                    <a:pt x="867121" y="29929"/>
                    <a:pt x="886399" y="14634"/>
                  </a:cubicBezTo>
                  <a:cubicBezTo>
                    <a:pt x="903156" y="1695"/>
                    <a:pt x="924856" y="-2990"/>
                    <a:pt x="945460" y="1889"/>
                  </a:cubicBezTo>
                  <a:cubicBezTo>
                    <a:pt x="954657" y="3577"/>
                    <a:pt x="962334" y="7207"/>
                    <a:pt x="960394" y="18770"/>
                  </a:cubicBezTo>
                  <a:cubicBezTo>
                    <a:pt x="958200" y="33119"/>
                    <a:pt x="964697" y="37762"/>
                    <a:pt x="978787" y="37086"/>
                  </a:cubicBezTo>
                  <a:cubicBezTo>
                    <a:pt x="986212" y="36664"/>
                    <a:pt x="997686" y="31600"/>
                    <a:pt x="1000471" y="44767"/>
                  </a:cubicBezTo>
                  <a:cubicBezTo>
                    <a:pt x="1003255" y="57935"/>
                    <a:pt x="995408" y="63505"/>
                    <a:pt x="984862" y="69329"/>
                  </a:cubicBezTo>
                  <a:cubicBezTo>
                    <a:pt x="969591" y="77770"/>
                    <a:pt x="946894" y="81315"/>
                    <a:pt x="952632" y="107819"/>
                  </a:cubicBezTo>
                  <a:cubicBezTo>
                    <a:pt x="955163" y="119551"/>
                    <a:pt x="960309" y="124278"/>
                    <a:pt x="972122" y="116259"/>
                  </a:cubicBezTo>
                  <a:cubicBezTo>
                    <a:pt x="984659" y="107143"/>
                    <a:pt x="995999" y="96483"/>
                    <a:pt x="1005870" y="84523"/>
                  </a:cubicBezTo>
                  <a:cubicBezTo>
                    <a:pt x="1017176" y="72368"/>
                    <a:pt x="1026626" y="76082"/>
                    <a:pt x="1032870" y="88405"/>
                  </a:cubicBezTo>
                  <a:cubicBezTo>
                    <a:pt x="1043247" y="109254"/>
                    <a:pt x="1052528" y="130608"/>
                    <a:pt x="1061134" y="152301"/>
                  </a:cubicBezTo>
                  <a:cubicBezTo>
                    <a:pt x="1063615" y="158800"/>
                    <a:pt x="1062029" y="166143"/>
                    <a:pt x="1057084" y="171039"/>
                  </a:cubicBezTo>
                  <a:cubicBezTo>
                    <a:pt x="1045525" y="184122"/>
                    <a:pt x="1035738" y="198808"/>
                    <a:pt x="1023926" y="211638"/>
                  </a:cubicBezTo>
                  <a:cubicBezTo>
                    <a:pt x="1015396" y="219868"/>
                    <a:pt x="1013717" y="232917"/>
                    <a:pt x="1019876" y="243037"/>
                  </a:cubicBezTo>
                  <a:cubicBezTo>
                    <a:pt x="1026119" y="252322"/>
                    <a:pt x="1037341" y="246160"/>
                    <a:pt x="1046875" y="241180"/>
                  </a:cubicBezTo>
                  <a:cubicBezTo>
                    <a:pt x="1076321" y="225818"/>
                    <a:pt x="1105936" y="228182"/>
                    <a:pt x="1137997" y="236622"/>
                  </a:cubicBezTo>
                  <a:cubicBezTo>
                    <a:pt x="1157571" y="241940"/>
                    <a:pt x="1179170" y="240168"/>
                    <a:pt x="1198998" y="246836"/>
                  </a:cubicBezTo>
                  <a:cubicBezTo>
                    <a:pt x="1212413" y="251309"/>
                    <a:pt x="1225575" y="258484"/>
                    <a:pt x="1239918" y="247595"/>
                  </a:cubicBezTo>
                  <a:cubicBezTo>
                    <a:pt x="1243125" y="245148"/>
                    <a:pt x="1251984" y="244894"/>
                    <a:pt x="1254346" y="250549"/>
                  </a:cubicBezTo>
                  <a:cubicBezTo>
                    <a:pt x="1257890" y="258990"/>
                    <a:pt x="1260252" y="271229"/>
                    <a:pt x="1252912" y="277137"/>
                  </a:cubicBezTo>
                  <a:cubicBezTo>
                    <a:pt x="1241943" y="286169"/>
                    <a:pt x="1245234" y="294694"/>
                    <a:pt x="1249031" y="303979"/>
                  </a:cubicBezTo>
                  <a:cubicBezTo>
                    <a:pt x="1261518" y="334449"/>
                    <a:pt x="1261602" y="339176"/>
                    <a:pt x="1232663" y="350740"/>
                  </a:cubicBezTo>
                  <a:cubicBezTo>
                    <a:pt x="1207351" y="360784"/>
                    <a:pt x="1198914" y="384502"/>
                    <a:pt x="1182039" y="401383"/>
                  </a:cubicBezTo>
                  <a:cubicBezTo>
                    <a:pt x="1177525" y="407081"/>
                    <a:pt x="1173467" y="413116"/>
                    <a:pt x="1169890" y="419446"/>
                  </a:cubicBezTo>
                  <a:cubicBezTo>
                    <a:pt x="1159090" y="434977"/>
                    <a:pt x="1157909" y="452365"/>
                    <a:pt x="1169890" y="465954"/>
                  </a:cubicBezTo>
                  <a:cubicBezTo>
                    <a:pt x="1186764" y="484945"/>
                    <a:pt x="1200348" y="506975"/>
                    <a:pt x="1220513" y="522675"/>
                  </a:cubicBezTo>
                  <a:cubicBezTo>
                    <a:pt x="1226436" y="526355"/>
                    <a:pt x="1228857" y="533766"/>
                    <a:pt x="1226250" y="540231"/>
                  </a:cubicBezTo>
                  <a:cubicBezTo>
                    <a:pt x="1224655" y="547136"/>
                    <a:pt x="1217965" y="551609"/>
                    <a:pt x="1210979" y="550445"/>
                  </a:cubicBezTo>
                  <a:cubicBezTo>
                    <a:pt x="1206929" y="550445"/>
                    <a:pt x="1202542" y="550445"/>
                    <a:pt x="1198829" y="550445"/>
                  </a:cubicBezTo>
                  <a:cubicBezTo>
                    <a:pt x="1163646" y="550445"/>
                    <a:pt x="1163646" y="550445"/>
                    <a:pt x="1154450" y="515838"/>
                  </a:cubicBezTo>
                  <a:cubicBezTo>
                    <a:pt x="1149640" y="498028"/>
                    <a:pt x="1123654" y="489925"/>
                    <a:pt x="1105429" y="502840"/>
                  </a:cubicBezTo>
                  <a:cubicBezTo>
                    <a:pt x="1091592" y="512715"/>
                    <a:pt x="1075309" y="518370"/>
                    <a:pt x="1062737" y="529427"/>
                  </a:cubicBezTo>
                  <a:cubicBezTo>
                    <a:pt x="1052106" y="538712"/>
                    <a:pt x="1039535" y="532297"/>
                    <a:pt x="1028145" y="537024"/>
                  </a:cubicBezTo>
                  <a:cubicBezTo>
                    <a:pt x="1000639" y="548334"/>
                    <a:pt x="984524" y="571799"/>
                    <a:pt x="965456" y="591972"/>
                  </a:cubicBezTo>
                  <a:cubicBezTo>
                    <a:pt x="931707" y="627676"/>
                    <a:pt x="897958" y="663042"/>
                    <a:pt x="866488" y="700603"/>
                  </a:cubicBezTo>
                  <a:cubicBezTo>
                    <a:pt x="860042" y="711086"/>
                    <a:pt x="846576" y="714775"/>
                    <a:pt x="835692" y="709044"/>
                  </a:cubicBezTo>
                  <a:cubicBezTo>
                    <a:pt x="824723" y="705161"/>
                    <a:pt x="812321" y="677307"/>
                    <a:pt x="817383" y="667938"/>
                  </a:cubicBezTo>
                  <a:cubicBezTo>
                    <a:pt x="829617" y="645233"/>
                    <a:pt x="844720" y="623625"/>
                    <a:pt x="853495" y="599653"/>
                  </a:cubicBezTo>
                  <a:cubicBezTo>
                    <a:pt x="862269" y="575682"/>
                    <a:pt x="882350" y="574332"/>
                    <a:pt x="899984" y="567917"/>
                  </a:cubicBezTo>
                  <a:cubicBezTo>
                    <a:pt x="927480" y="557256"/>
                    <a:pt x="955669" y="548486"/>
                    <a:pt x="984356" y="541666"/>
                  </a:cubicBezTo>
                  <a:cubicBezTo>
                    <a:pt x="1000217" y="538290"/>
                    <a:pt x="992793" y="523519"/>
                    <a:pt x="991190" y="514572"/>
                  </a:cubicBezTo>
                  <a:cubicBezTo>
                    <a:pt x="989587" y="505625"/>
                    <a:pt x="985199" y="498872"/>
                    <a:pt x="983933" y="489925"/>
                  </a:cubicBezTo>
                  <a:cubicBezTo>
                    <a:pt x="982955" y="479999"/>
                    <a:pt x="974121" y="472740"/>
                    <a:pt x="964191" y="473719"/>
                  </a:cubicBezTo>
                  <a:cubicBezTo>
                    <a:pt x="963482" y="473795"/>
                    <a:pt x="962782" y="473905"/>
                    <a:pt x="962081" y="474057"/>
                  </a:cubicBezTo>
                  <a:cubicBezTo>
                    <a:pt x="946641" y="476083"/>
                    <a:pt x="938204" y="468486"/>
                    <a:pt x="932467" y="455319"/>
                  </a:cubicBezTo>
                  <a:cubicBezTo>
                    <a:pt x="929859" y="449233"/>
                    <a:pt x="926392" y="443544"/>
                    <a:pt x="922173" y="438438"/>
                  </a:cubicBezTo>
                  <a:cubicBezTo>
                    <a:pt x="913736" y="428646"/>
                    <a:pt x="914664" y="422063"/>
                    <a:pt x="924873" y="413116"/>
                  </a:cubicBezTo>
                  <a:cubicBezTo>
                    <a:pt x="942338" y="398936"/>
                    <a:pt x="952378" y="378172"/>
                    <a:pt x="967903" y="35951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7D7BE3C-8F3D-304C-A2D5-131C0CD126A5}"/>
                </a:ext>
              </a:extLst>
            </p:cNvPr>
            <p:cNvSpPr/>
            <p:nvPr/>
          </p:nvSpPr>
          <p:spPr>
            <a:xfrm>
              <a:off x="10533928" y="2922752"/>
              <a:ext cx="834826" cy="1386461"/>
            </a:xfrm>
            <a:custGeom>
              <a:avLst/>
              <a:gdLst>
                <a:gd name="connsiteX0" fmla="*/ 464951 w 829002"/>
                <a:gd name="connsiteY0" fmla="*/ 620668 h 1376788"/>
                <a:gd name="connsiteX1" fmla="*/ 464951 w 829002"/>
                <a:gd name="connsiteY1" fmla="*/ 642192 h 1376788"/>
                <a:gd name="connsiteX2" fmla="*/ 485116 w 829002"/>
                <a:gd name="connsiteY2" fmla="*/ 668696 h 1376788"/>
                <a:gd name="connsiteX3" fmla="*/ 508993 w 829002"/>
                <a:gd name="connsiteY3" fmla="*/ 682791 h 1376788"/>
                <a:gd name="connsiteX4" fmla="*/ 526627 w 829002"/>
                <a:gd name="connsiteY4" fmla="*/ 691232 h 1376788"/>
                <a:gd name="connsiteX5" fmla="*/ 608636 w 829002"/>
                <a:gd name="connsiteY5" fmla="*/ 719592 h 1376788"/>
                <a:gd name="connsiteX6" fmla="*/ 617917 w 829002"/>
                <a:gd name="connsiteY6" fmla="*/ 736474 h 1376788"/>
                <a:gd name="connsiteX7" fmla="*/ 617917 w 829002"/>
                <a:gd name="connsiteY7" fmla="*/ 778677 h 1376788"/>
                <a:gd name="connsiteX8" fmla="*/ 605346 w 829002"/>
                <a:gd name="connsiteY8" fmla="*/ 795558 h 1376788"/>
                <a:gd name="connsiteX9" fmla="*/ 598005 w 829002"/>
                <a:gd name="connsiteY9" fmla="*/ 866459 h 1376788"/>
                <a:gd name="connsiteX10" fmla="*/ 602393 w 829002"/>
                <a:gd name="connsiteY10" fmla="*/ 870595 h 1376788"/>
                <a:gd name="connsiteX11" fmla="*/ 624667 w 829002"/>
                <a:gd name="connsiteY11" fmla="*/ 951709 h 1376788"/>
                <a:gd name="connsiteX12" fmla="*/ 628801 w 829002"/>
                <a:gd name="connsiteY12" fmla="*/ 975343 h 1376788"/>
                <a:gd name="connsiteX13" fmla="*/ 657403 w 829002"/>
                <a:gd name="connsiteY13" fmla="*/ 976103 h 1376788"/>
                <a:gd name="connsiteX14" fmla="*/ 668203 w 829002"/>
                <a:gd name="connsiteY14" fmla="*/ 971460 h 1376788"/>
                <a:gd name="connsiteX15" fmla="*/ 681112 w 829002"/>
                <a:gd name="connsiteY15" fmla="*/ 974921 h 1376788"/>
                <a:gd name="connsiteX16" fmla="*/ 679509 w 829002"/>
                <a:gd name="connsiteY16" fmla="*/ 988004 h 1376788"/>
                <a:gd name="connsiteX17" fmla="*/ 680859 w 829002"/>
                <a:gd name="connsiteY17" fmla="*/ 1042530 h 1376788"/>
                <a:gd name="connsiteX18" fmla="*/ 699842 w 829002"/>
                <a:gd name="connsiteY18" fmla="*/ 1104569 h 1376788"/>
                <a:gd name="connsiteX19" fmla="*/ 716717 w 829002"/>
                <a:gd name="connsiteY19" fmla="*/ 1234048 h 1376788"/>
                <a:gd name="connsiteX20" fmla="*/ 718826 w 829002"/>
                <a:gd name="connsiteY20" fmla="*/ 1258104 h 1376788"/>
                <a:gd name="connsiteX21" fmla="*/ 683390 w 829002"/>
                <a:gd name="connsiteY21" fmla="*/ 1291275 h 1376788"/>
                <a:gd name="connsiteX22" fmla="*/ 666516 w 829002"/>
                <a:gd name="connsiteY22" fmla="*/ 1278277 h 1376788"/>
                <a:gd name="connsiteX23" fmla="*/ 639685 w 829002"/>
                <a:gd name="connsiteY23" fmla="*/ 1271609 h 1376788"/>
                <a:gd name="connsiteX24" fmla="*/ 627535 w 829002"/>
                <a:gd name="connsiteY24" fmla="*/ 1294314 h 1376788"/>
                <a:gd name="connsiteX25" fmla="*/ 590496 w 829002"/>
                <a:gd name="connsiteY25" fmla="*/ 1326557 h 1376788"/>
                <a:gd name="connsiteX26" fmla="*/ 552191 w 829002"/>
                <a:gd name="connsiteY26" fmla="*/ 1327148 h 1376788"/>
                <a:gd name="connsiteX27" fmla="*/ 536161 w 829002"/>
                <a:gd name="connsiteY27" fmla="*/ 1284101 h 1376788"/>
                <a:gd name="connsiteX28" fmla="*/ 546707 w 829002"/>
                <a:gd name="connsiteY28" fmla="*/ 1265109 h 1376788"/>
                <a:gd name="connsiteX29" fmla="*/ 536076 w 829002"/>
                <a:gd name="connsiteY29" fmla="*/ 1232276 h 1376788"/>
                <a:gd name="connsiteX30" fmla="*/ 522830 w 829002"/>
                <a:gd name="connsiteY30" fmla="*/ 1233457 h 1376788"/>
                <a:gd name="connsiteX31" fmla="*/ 520721 w 829002"/>
                <a:gd name="connsiteY31" fmla="*/ 1243839 h 1376788"/>
                <a:gd name="connsiteX32" fmla="*/ 506124 w 829002"/>
                <a:gd name="connsiteY32" fmla="*/ 1286717 h 1376788"/>
                <a:gd name="connsiteX33" fmla="*/ 481487 w 829002"/>
                <a:gd name="connsiteY33" fmla="*/ 1336011 h 1376788"/>
                <a:gd name="connsiteX34" fmla="*/ 464613 w 829002"/>
                <a:gd name="connsiteY34" fmla="*/ 1354918 h 1376788"/>
                <a:gd name="connsiteX35" fmla="*/ 403190 w 829002"/>
                <a:gd name="connsiteY35" fmla="*/ 1376441 h 1376788"/>
                <a:gd name="connsiteX36" fmla="*/ 378832 w 829002"/>
                <a:gd name="connsiteY36" fmla="*/ 1359636 h 1376788"/>
                <a:gd name="connsiteX37" fmla="*/ 378638 w 829002"/>
                <a:gd name="connsiteY37" fmla="*/ 1358378 h 1376788"/>
                <a:gd name="connsiteX38" fmla="*/ 351217 w 829002"/>
                <a:gd name="connsiteY38" fmla="*/ 1330609 h 1376788"/>
                <a:gd name="connsiteX39" fmla="*/ 330968 w 829002"/>
                <a:gd name="connsiteY39" fmla="*/ 1307397 h 1376788"/>
                <a:gd name="connsiteX40" fmla="*/ 305150 w 829002"/>
                <a:gd name="connsiteY40" fmla="*/ 1300138 h 1376788"/>
                <a:gd name="connsiteX41" fmla="*/ 282960 w 829002"/>
                <a:gd name="connsiteY41" fmla="*/ 1317948 h 1376788"/>
                <a:gd name="connsiteX42" fmla="*/ 277054 w 829002"/>
                <a:gd name="connsiteY42" fmla="*/ 1290938 h 1376788"/>
                <a:gd name="connsiteX43" fmla="*/ 236218 w 829002"/>
                <a:gd name="connsiteY43" fmla="*/ 1261987 h 1376788"/>
                <a:gd name="connsiteX44" fmla="*/ 232168 w 829002"/>
                <a:gd name="connsiteY44" fmla="*/ 1237171 h 1376788"/>
                <a:gd name="connsiteX45" fmla="*/ 237231 w 829002"/>
                <a:gd name="connsiteY45" fmla="*/ 1200877 h 1376788"/>
                <a:gd name="connsiteX46" fmla="*/ 198757 w 829002"/>
                <a:gd name="connsiteY46" fmla="*/ 1139935 h 1376788"/>
                <a:gd name="connsiteX47" fmla="*/ 156571 w 829002"/>
                <a:gd name="connsiteY47" fmla="*/ 1121788 h 1376788"/>
                <a:gd name="connsiteX48" fmla="*/ 147543 w 829002"/>
                <a:gd name="connsiteY48" fmla="*/ 1104907 h 1376788"/>
                <a:gd name="connsiteX49" fmla="*/ 122231 w 829002"/>
                <a:gd name="connsiteY49" fmla="*/ 1064983 h 1376788"/>
                <a:gd name="connsiteX50" fmla="*/ 73886 w 829002"/>
                <a:gd name="connsiteY50" fmla="*/ 1046329 h 1376788"/>
                <a:gd name="connsiteX51" fmla="*/ 10860 w 829002"/>
                <a:gd name="connsiteY51" fmla="*/ 1004126 h 1376788"/>
                <a:gd name="connsiteX52" fmla="*/ 229 w 829002"/>
                <a:gd name="connsiteY52" fmla="*/ 995685 h 1376788"/>
                <a:gd name="connsiteX53" fmla="*/ 16176 w 829002"/>
                <a:gd name="connsiteY53" fmla="*/ 948080 h 1376788"/>
                <a:gd name="connsiteX54" fmla="*/ 44018 w 829002"/>
                <a:gd name="connsiteY54" fmla="*/ 932971 h 1376788"/>
                <a:gd name="connsiteX55" fmla="*/ 55240 w 829002"/>
                <a:gd name="connsiteY55" fmla="*/ 940483 h 1376788"/>
                <a:gd name="connsiteX56" fmla="*/ 83336 w 829002"/>
                <a:gd name="connsiteY56" fmla="*/ 956943 h 1376788"/>
                <a:gd name="connsiteX57" fmla="*/ 190573 w 829002"/>
                <a:gd name="connsiteY57" fmla="*/ 905792 h 1376788"/>
                <a:gd name="connsiteX58" fmla="*/ 203566 w 829002"/>
                <a:gd name="connsiteY58" fmla="*/ 901066 h 1376788"/>
                <a:gd name="connsiteX59" fmla="*/ 220440 w 829002"/>
                <a:gd name="connsiteY59" fmla="*/ 877094 h 1376788"/>
                <a:gd name="connsiteX60" fmla="*/ 222887 w 829002"/>
                <a:gd name="connsiteY60" fmla="*/ 857428 h 1376788"/>
                <a:gd name="connsiteX61" fmla="*/ 242883 w 829002"/>
                <a:gd name="connsiteY61" fmla="*/ 850844 h 1376788"/>
                <a:gd name="connsiteX62" fmla="*/ 266086 w 829002"/>
                <a:gd name="connsiteY62" fmla="*/ 861479 h 1376788"/>
                <a:gd name="connsiteX63" fmla="*/ 312575 w 829002"/>
                <a:gd name="connsiteY63" fmla="*/ 819276 h 1376788"/>
                <a:gd name="connsiteX64" fmla="*/ 322952 w 829002"/>
                <a:gd name="connsiteY64" fmla="*/ 805856 h 1376788"/>
                <a:gd name="connsiteX65" fmla="*/ 378132 w 829002"/>
                <a:gd name="connsiteY65" fmla="*/ 777917 h 1376788"/>
                <a:gd name="connsiteX66" fmla="*/ 389607 w 829002"/>
                <a:gd name="connsiteY66" fmla="*/ 756984 h 1376788"/>
                <a:gd name="connsiteX67" fmla="*/ 398887 w 829002"/>
                <a:gd name="connsiteY67" fmla="*/ 734026 h 1376788"/>
                <a:gd name="connsiteX68" fmla="*/ 417955 w 829002"/>
                <a:gd name="connsiteY68" fmla="*/ 704146 h 1376788"/>
                <a:gd name="connsiteX69" fmla="*/ 429093 w 829002"/>
                <a:gd name="connsiteY69" fmla="*/ 665488 h 1376788"/>
                <a:gd name="connsiteX70" fmla="*/ 421668 w 829002"/>
                <a:gd name="connsiteY70" fmla="*/ 620837 h 1376788"/>
                <a:gd name="connsiteX71" fmla="*/ 431286 w 829002"/>
                <a:gd name="connsiteY71" fmla="*/ 577621 h 1376788"/>
                <a:gd name="connsiteX72" fmla="*/ 428417 w 829002"/>
                <a:gd name="connsiteY72" fmla="*/ 546982 h 1376788"/>
                <a:gd name="connsiteX73" fmla="*/ 412555 w 829002"/>
                <a:gd name="connsiteY73" fmla="*/ 464517 h 1376788"/>
                <a:gd name="connsiteX74" fmla="*/ 431539 w 829002"/>
                <a:gd name="connsiteY74" fmla="*/ 429235 h 1376788"/>
                <a:gd name="connsiteX75" fmla="*/ 451367 w 829002"/>
                <a:gd name="connsiteY75" fmla="*/ 423749 h 1376788"/>
                <a:gd name="connsiteX76" fmla="*/ 470857 w 829002"/>
                <a:gd name="connsiteY76" fmla="*/ 394629 h 1376788"/>
                <a:gd name="connsiteX77" fmla="*/ 428080 w 829002"/>
                <a:gd name="connsiteY77" fmla="*/ 333266 h 1376788"/>
                <a:gd name="connsiteX78" fmla="*/ 435842 w 829002"/>
                <a:gd name="connsiteY78" fmla="*/ 260170 h 1376788"/>
                <a:gd name="connsiteX79" fmla="*/ 479294 w 829002"/>
                <a:gd name="connsiteY79" fmla="*/ 228264 h 1376788"/>
                <a:gd name="connsiteX80" fmla="*/ 464276 w 829002"/>
                <a:gd name="connsiteY80" fmla="*/ 142170 h 1376788"/>
                <a:gd name="connsiteX81" fmla="*/ 465710 w 829002"/>
                <a:gd name="connsiteY81" fmla="*/ 124445 h 1376788"/>
                <a:gd name="connsiteX82" fmla="*/ 471009 w 829002"/>
                <a:gd name="connsiteY82" fmla="*/ 110754 h 1376788"/>
                <a:gd name="connsiteX83" fmla="*/ 470941 w 829002"/>
                <a:gd name="connsiteY83" fmla="*/ 110602 h 1376788"/>
                <a:gd name="connsiteX84" fmla="*/ 447064 w 829002"/>
                <a:gd name="connsiteY84" fmla="*/ 54472 h 1376788"/>
                <a:gd name="connsiteX85" fmla="*/ 416943 w 829002"/>
                <a:gd name="connsiteY85" fmla="*/ 19359 h 1376788"/>
                <a:gd name="connsiteX86" fmla="*/ 415171 w 829002"/>
                <a:gd name="connsiteY86" fmla="*/ 5516 h 1376788"/>
                <a:gd name="connsiteX87" fmla="*/ 428080 w 829002"/>
                <a:gd name="connsiteY87" fmla="*/ 6023 h 1376788"/>
                <a:gd name="connsiteX88" fmla="*/ 448920 w 829002"/>
                <a:gd name="connsiteY88" fmla="*/ 18262 h 1376788"/>
                <a:gd name="connsiteX89" fmla="*/ 519961 w 829002"/>
                <a:gd name="connsiteY89" fmla="*/ 22060 h 1376788"/>
                <a:gd name="connsiteX90" fmla="*/ 590412 w 829002"/>
                <a:gd name="connsiteY90" fmla="*/ 368 h 1376788"/>
                <a:gd name="connsiteX91" fmla="*/ 603911 w 829002"/>
                <a:gd name="connsiteY91" fmla="*/ 7458 h 1376788"/>
                <a:gd name="connsiteX92" fmla="*/ 672506 w 829002"/>
                <a:gd name="connsiteY92" fmla="*/ 62744 h 1376788"/>
                <a:gd name="connsiteX93" fmla="*/ 714692 w 829002"/>
                <a:gd name="connsiteY93" fmla="*/ 64179 h 1376788"/>
                <a:gd name="connsiteX94" fmla="*/ 760759 w 829002"/>
                <a:gd name="connsiteY94" fmla="*/ 64179 h 1376788"/>
                <a:gd name="connsiteX95" fmla="*/ 804548 w 829002"/>
                <a:gd name="connsiteY95" fmla="*/ 74898 h 1376788"/>
                <a:gd name="connsiteX96" fmla="*/ 826232 w 829002"/>
                <a:gd name="connsiteY96" fmla="*/ 108661 h 1376788"/>
                <a:gd name="connsiteX97" fmla="*/ 806404 w 829002"/>
                <a:gd name="connsiteY97" fmla="*/ 171375 h 1376788"/>
                <a:gd name="connsiteX98" fmla="*/ 793158 w 829002"/>
                <a:gd name="connsiteY98" fmla="*/ 190788 h 1376788"/>
                <a:gd name="connsiteX99" fmla="*/ 767003 w 829002"/>
                <a:gd name="connsiteY99" fmla="*/ 242867 h 1376788"/>
                <a:gd name="connsiteX100" fmla="*/ 742197 w 829002"/>
                <a:gd name="connsiteY100" fmla="*/ 258060 h 1376788"/>
                <a:gd name="connsiteX101" fmla="*/ 697142 w 829002"/>
                <a:gd name="connsiteY101" fmla="*/ 201085 h 1376788"/>
                <a:gd name="connsiteX102" fmla="*/ 660103 w 829002"/>
                <a:gd name="connsiteY102" fmla="*/ 168251 h 1376788"/>
                <a:gd name="connsiteX103" fmla="*/ 648038 w 829002"/>
                <a:gd name="connsiteY103" fmla="*/ 167745 h 1376788"/>
                <a:gd name="connsiteX104" fmla="*/ 625089 w 829002"/>
                <a:gd name="connsiteY104" fmla="*/ 188171 h 1376788"/>
                <a:gd name="connsiteX105" fmla="*/ 624498 w 829002"/>
                <a:gd name="connsiteY105" fmla="*/ 210454 h 1376788"/>
                <a:gd name="connsiteX106" fmla="*/ 605430 w 829002"/>
                <a:gd name="connsiteY106" fmla="*/ 228264 h 1376788"/>
                <a:gd name="connsiteX107" fmla="*/ 589484 w 829002"/>
                <a:gd name="connsiteY107" fmla="*/ 210286 h 1376788"/>
                <a:gd name="connsiteX108" fmla="*/ 588893 w 829002"/>
                <a:gd name="connsiteY108" fmla="*/ 186061 h 1376788"/>
                <a:gd name="connsiteX109" fmla="*/ 554217 w 829002"/>
                <a:gd name="connsiteY109" fmla="*/ 143858 h 1376788"/>
                <a:gd name="connsiteX110" fmla="*/ 545779 w 829002"/>
                <a:gd name="connsiteY110" fmla="*/ 143183 h 1376788"/>
                <a:gd name="connsiteX111" fmla="*/ 518780 w 829002"/>
                <a:gd name="connsiteY111" fmla="*/ 138709 h 1376788"/>
                <a:gd name="connsiteX112" fmla="*/ 513296 w 829002"/>
                <a:gd name="connsiteY112" fmla="*/ 177283 h 1376788"/>
                <a:gd name="connsiteX113" fmla="*/ 515068 w 829002"/>
                <a:gd name="connsiteY113" fmla="*/ 205390 h 1376788"/>
                <a:gd name="connsiteX114" fmla="*/ 512030 w 829002"/>
                <a:gd name="connsiteY114" fmla="*/ 216278 h 1376788"/>
                <a:gd name="connsiteX115" fmla="*/ 481994 w 829002"/>
                <a:gd name="connsiteY115" fmla="*/ 245905 h 1376788"/>
                <a:gd name="connsiteX116" fmla="*/ 454489 w 829002"/>
                <a:gd name="connsiteY116" fmla="*/ 320773 h 1376788"/>
                <a:gd name="connsiteX117" fmla="*/ 467102 w 829002"/>
                <a:gd name="connsiteY117" fmla="*/ 337570 h 1376788"/>
                <a:gd name="connsiteX118" fmla="*/ 467819 w 829002"/>
                <a:gd name="connsiteY118" fmla="*/ 337655 h 1376788"/>
                <a:gd name="connsiteX119" fmla="*/ 548479 w 829002"/>
                <a:gd name="connsiteY119" fmla="*/ 392688 h 1376788"/>
                <a:gd name="connsiteX120" fmla="*/ 589062 w 829002"/>
                <a:gd name="connsiteY120" fmla="*/ 411510 h 1376788"/>
                <a:gd name="connsiteX121" fmla="*/ 618086 w 829002"/>
                <a:gd name="connsiteY121" fmla="*/ 431345 h 1376788"/>
                <a:gd name="connsiteX122" fmla="*/ 648207 w 829002"/>
                <a:gd name="connsiteY122" fmla="*/ 455232 h 1376788"/>
                <a:gd name="connsiteX123" fmla="*/ 656644 w 829002"/>
                <a:gd name="connsiteY123" fmla="*/ 464517 h 1376788"/>
                <a:gd name="connsiteX124" fmla="*/ 644494 w 829002"/>
                <a:gd name="connsiteY124" fmla="*/ 471776 h 1376788"/>
                <a:gd name="connsiteX125" fmla="*/ 577672 w 829002"/>
                <a:gd name="connsiteY125" fmla="*/ 471776 h 1376788"/>
                <a:gd name="connsiteX126" fmla="*/ 537173 w 829002"/>
                <a:gd name="connsiteY126" fmla="*/ 497098 h 1376788"/>
                <a:gd name="connsiteX127" fmla="*/ 516417 w 829002"/>
                <a:gd name="connsiteY127" fmla="*/ 533646 h 1376788"/>
                <a:gd name="connsiteX128" fmla="*/ 493468 w 829002"/>
                <a:gd name="connsiteY128" fmla="*/ 536853 h 1376788"/>
                <a:gd name="connsiteX129" fmla="*/ 478113 w 829002"/>
                <a:gd name="connsiteY129" fmla="*/ 545294 h 1376788"/>
                <a:gd name="connsiteX130" fmla="*/ 464951 w 829002"/>
                <a:gd name="connsiteY130" fmla="*/ 620668 h 137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829002" h="1376788">
                  <a:moveTo>
                    <a:pt x="464951" y="620668"/>
                  </a:moveTo>
                  <a:cubicBezTo>
                    <a:pt x="464360" y="627834"/>
                    <a:pt x="464360" y="635026"/>
                    <a:pt x="464951" y="642192"/>
                  </a:cubicBezTo>
                  <a:cubicBezTo>
                    <a:pt x="466976" y="654178"/>
                    <a:pt x="469507" y="665151"/>
                    <a:pt x="485116" y="668696"/>
                  </a:cubicBezTo>
                  <a:cubicBezTo>
                    <a:pt x="494194" y="671160"/>
                    <a:pt x="502445" y="676031"/>
                    <a:pt x="508993" y="682791"/>
                  </a:cubicBezTo>
                  <a:cubicBezTo>
                    <a:pt x="513203" y="688236"/>
                    <a:pt x="519742" y="691367"/>
                    <a:pt x="526627" y="691232"/>
                  </a:cubicBezTo>
                  <a:cubicBezTo>
                    <a:pt x="558772" y="686674"/>
                    <a:pt x="579950" y="713768"/>
                    <a:pt x="608636" y="719592"/>
                  </a:cubicBezTo>
                  <a:cubicBezTo>
                    <a:pt x="615724" y="721027"/>
                    <a:pt x="617748" y="729299"/>
                    <a:pt x="617917" y="736474"/>
                  </a:cubicBezTo>
                  <a:cubicBezTo>
                    <a:pt x="618424" y="750570"/>
                    <a:pt x="617917" y="764834"/>
                    <a:pt x="617917" y="778677"/>
                  </a:cubicBezTo>
                  <a:cubicBezTo>
                    <a:pt x="617917" y="788046"/>
                    <a:pt x="611420" y="791084"/>
                    <a:pt x="605346" y="795558"/>
                  </a:cubicBezTo>
                  <a:cubicBezTo>
                    <a:pt x="586446" y="808725"/>
                    <a:pt x="582396" y="848903"/>
                    <a:pt x="598005" y="866459"/>
                  </a:cubicBezTo>
                  <a:cubicBezTo>
                    <a:pt x="599355" y="867894"/>
                    <a:pt x="601043" y="869076"/>
                    <a:pt x="602393" y="870595"/>
                  </a:cubicBezTo>
                  <a:cubicBezTo>
                    <a:pt x="634201" y="905792"/>
                    <a:pt x="634454" y="905877"/>
                    <a:pt x="624667" y="951709"/>
                  </a:cubicBezTo>
                  <a:cubicBezTo>
                    <a:pt x="622727" y="960825"/>
                    <a:pt x="619942" y="969182"/>
                    <a:pt x="628801" y="975343"/>
                  </a:cubicBezTo>
                  <a:cubicBezTo>
                    <a:pt x="637348" y="981235"/>
                    <a:pt x="648561" y="981530"/>
                    <a:pt x="657403" y="976103"/>
                  </a:cubicBezTo>
                  <a:cubicBezTo>
                    <a:pt x="660517" y="973604"/>
                    <a:pt x="664246" y="972001"/>
                    <a:pt x="668203" y="971460"/>
                  </a:cubicBezTo>
                  <a:cubicBezTo>
                    <a:pt x="672759" y="971460"/>
                    <a:pt x="678159" y="969941"/>
                    <a:pt x="681112" y="974921"/>
                  </a:cubicBezTo>
                  <a:cubicBezTo>
                    <a:pt x="683668" y="979125"/>
                    <a:pt x="683002" y="984543"/>
                    <a:pt x="679509" y="988004"/>
                  </a:cubicBezTo>
                  <a:cubicBezTo>
                    <a:pt x="661453" y="1006827"/>
                    <a:pt x="665841" y="1022864"/>
                    <a:pt x="680859" y="1042530"/>
                  </a:cubicBezTo>
                  <a:cubicBezTo>
                    <a:pt x="693937" y="1059412"/>
                    <a:pt x="697733" y="1081611"/>
                    <a:pt x="699842" y="1104569"/>
                  </a:cubicBezTo>
                  <a:cubicBezTo>
                    <a:pt x="703048" y="1147954"/>
                    <a:pt x="711064" y="1190916"/>
                    <a:pt x="716717" y="1234048"/>
                  </a:cubicBezTo>
                  <a:cubicBezTo>
                    <a:pt x="717881" y="1242016"/>
                    <a:pt x="718581" y="1250051"/>
                    <a:pt x="718826" y="1258104"/>
                  </a:cubicBezTo>
                  <a:cubicBezTo>
                    <a:pt x="719332" y="1293723"/>
                    <a:pt x="718826" y="1293554"/>
                    <a:pt x="683390" y="1291275"/>
                  </a:cubicBezTo>
                  <a:cubicBezTo>
                    <a:pt x="674447" y="1290685"/>
                    <a:pt x="668625" y="1288743"/>
                    <a:pt x="666516" y="1278277"/>
                  </a:cubicBezTo>
                  <a:cubicBezTo>
                    <a:pt x="663731" y="1264772"/>
                    <a:pt x="650316" y="1261902"/>
                    <a:pt x="639685" y="1271609"/>
                  </a:cubicBezTo>
                  <a:cubicBezTo>
                    <a:pt x="632631" y="1277137"/>
                    <a:pt x="628227" y="1285375"/>
                    <a:pt x="627535" y="1294314"/>
                  </a:cubicBezTo>
                  <a:cubicBezTo>
                    <a:pt x="629561" y="1322759"/>
                    <a:pt x="606780" y="1322084"/>
                    <a:pt x="590496" y="1326557"/>
                  </a:cubicBezTo>
                  <a:cubicBezTo>
                    <a:pt x="577832" y="1328743"/>
                    <a:pt x="564914" y="1328938"/>
                    <a:pt x="552191" y="1327148"/>
                  </a:cubicBezTo>
                  <a:cubicBezTo>
                    <a:pt x="541561" y="1326473"/>
                    <a:pt x="530339" y="1295749"/>
                    <a:pt x="536161" y="1284101"/>
                  </a:cubicBezTo>
                  <a:cubicBezTo>
                    <a:pt x="539367" y="1277602"/>
                    <a:pt x="543586" y="1271609"/>
                    <a:pt x="546707" y="1265109"/>
                  </a:cubicBezTo>
                  <a:cubicBezTo>
                    <a:pt x="553457" y="1251014"/>
                    <a:pt x="548141" y="1240379"/>
                    <a:pt x="536076" y="1232276"/>
                  </a:cubicBezTo>
                  <a:cubicBezTo>
                    <a:pt x="531824" y="1229954"/>
                    <a:pt x="526601" y="1230427"/>
                    <a:pt x="522830" y="1233457"/>
                  </a:cubicBezTo>
                  <a:cubicBezTo>
                    <a:pt x="517683" y="1236158"/>
                    <a:pt x="519286" y="1240210"/>
                    <a:pt x="520721" y="1243839"/>
                  </a:cubicBezTo>
                  <a:cubicBezTo>
                    <a:pt x="528061" y="1262408"/>
                    <a:pt x="520721" y="1274141"/>
                    <a:pt x="506124" y="1286717"/>
                  </a:cubicBezTo>
                  <a:cubicBezTo>
                    <a:pt x="491528" y="1299294"/>
                    <a:pt x="486465" y="1318539"/>
                    <a:pt x="481487" y="1336011"/>
                  </a:cubicBezTo>
                  <a:cubicBezTo>
                    <a:pt x="480045" y="1345067"/>
                    <a:pt x="473447" y="1352461"/>
                    <a:pt x="464613" y="1354918"/>
                  </a:cubicBezTo>
                  <a:cubicBezTo>
                    <a:pt x="444111" y="1362008"/>
                    <a:pt x="425802" y="1375344"/>
                    <a:pt x="403190" y="1376441"/>
                  </a:cubicBezTo>
                  <a:cubicBezTo>
                    <a:pt x="391826" y="1378526"/>
                    <a:pt x="380916" y="1371005"/>
                    <a:pt x="378832" y="1359636"/>
                  </a:cubicBezTo>
                  <a:cubicBezTo>
                    <a:pt x="378756" y="1359222"/>
                    <a:pt x="378689" y="1358800"/>
                    <a:pt x="378638" y="1358378"/>
                  </a:cubicBezTo>
                  <a:cubicBezTo>
                    <a:pt x="375263" y="1343692"/>
                    <a:pt x="371045" y="1331200"/>
                    <a:pt x="351217" y="1330609"/>
                  </a:cubicBezTo>
                  <a:cubicBezTo>
                    <a:pt x="339658" y="1330609"/>
                    <a:pt x="335186" y="1316851"/>
                    <a:pt x="330968" y="1307397"/>
                  </a:cubicBezTo>
                  <a:cubicBezTo>
                    <a:pt x="322531" y="1288828"/>
                    <a:pt x="320590" y="1288068"/>
                    <a:pt x="305150" y="1300138"/>
                  </a:cubicBezTo>
                  <a:cubicBezTo>
                    <a:pt x="297472" y="1306131"/>
                    <a:pt x="293591" y="1321324"/>
                    <a:pt x="282960" y="1317948"/>
                  </a:cubicBezTo>
                  <a:cubicBezTo>
                    <a:pt x="272329" y="1314572"/>
                    <a:pt x="280176" y="1299885"/>
                    <a:pt x="277054" y="1290938"/>
                  </a:cubicBezTo>
                  <a:cubicBezTo>
                    <a:pt x="270473" y="1271862"/>
                    <a:pt x="250983" y="1267388"/>
                    <a:pt x="236218" y="1261987"/>
                  </a:cubicBezTo>
                  <a:cubicBezTo>
                    <a:pt x="214619" y="1253968"/>
                    <a:pt x="220187" y="1246962"/>
                    <a:pt x="232168" y="1237171"/>
                  </a:cubicBezTo>
                  <a:cubicBezTo>
                    <a:pt x="245668" y="1226198"/>
                    <a:pt x="245921" y="1216491"/>
                    <a:pt x="237231" y="1200877"/>
                  </a:cubicBezTo>
                  <a:cubicBezTo>
                    <a:pt x="225418" y="1179859"/>
                    <a:pt x="210738" y="1160868"/>
                    <a:pt x="198757" y="1139935"/>
                  </a:cubicBezTo>
                  <a:cubicBezTo>
                    <a:pt x="190320" y="1124658"/>
                    <a:pt x="171167" y="1125755"/>
                    <a:pt x="156571" y="1121788"/>
                  </a:cubicBezTo>
                  <a:cubicBezTo>
                    <a:pt x="145012" y="1118581"/>
                    <a:pt x="141806" y="1116386"/>
                    <a:pt x="147543" y="1104907"/>
                  </a:cubicBezTo>
                  <a:cubicBezTo>
                    <a:pt x="166611" y="1065236"/>
                    <a:pt x="166189" y="1064645"/>
                    <a:pt x="122231" y="1064983"/>
                  </a:cubicBezTo>
                  <a:cubicBezTo>
                    <a:pt x="103332" y="1064983"/>
                    <a:pt x="86626" y="1065489"/>
                    <a:pt x="73886" y="1046329"/>
                  </a:cubicBezTo>
                  <a:cubicBezTo>
                    <a:pt x="59290" y="1024383"/>
                    <a:pt x="31700" y="1018137"/>
                    <a:pt x="10860" y="1004126"/>
                  </a:cubicBezTo>
                  <a:cubicBezTo>
                    <a:pt x="6979" y="1001593"/>
                    <a:pt x="2423" y="1000918"/>
                    <a:pt x="229" y="995685"/>
                  </a:cubicBezTo>
                  <a:cubicBezTo>
                    <a:pt x="-1965" y="990452"/>
                    <a:pt x="12210" y="948840"/>
                    <a:pt x="16176" y="948080"/>
                  </a:cubicBezTo>
                  <a:cubicBezTo>
                    <a:pt x="26520" y="945328"/>
                    <a:pt x="36070" y="940146"/>
                    <a:pt x="44018" y="932971"/>
                  </a:cubicBezTo>
                  <a:cubicBezTo>
                    <a:pt x="51780" y="926725"/>
                    <a:pt x="53974" y="933815"/>
                    <a:pt x="55240" y="940483"/>
                  </a:cubicBezTo>
                  <a:cubicBezTo>
                    <a:pt x="58277" y="956689"/>
                    <a:pt x="60977" y="962345"/>
                    <a:pt x="83336" y="956943"/>
                  </a:cubicBezTo>
                  <a:cubicBezTo>
                    <a:pt x="123581" y="947067"/>
                    <a:pt x="154968" y="923180"/>
                    <a:pt x="190573" y="905792"/>
                  </a:cubicBezTo>
                  <a:cubicBezTo>
                    <a:pt x="194707" y="903767"/>
                    <a:pt x="199010" y="902838"/>
                    <a:pt x="203566" y="901066"/>
                  </a:cubicBezTo>
                  <a:cubicBezTo>
                    <a:pt x="214197" y="896592"/>
                    <a:pt x="222128" y="890684"/>
                    <a:pt x="220440" y="877094"/>
                  </a:cubicBezTo>
                  <a:cubicBezTo>
                    <a:pt x="218921" y="870452"/>
                    <a:pt x="219791" y="863497"/>
                    <a:pt x="222887" y="857428"/>
                  </a:cubicBezTo>
                  <a:cubicBezTo>
                    <a:pt x="227697" y="849747"/>
                    <a:pt x="231324" y="842825"/>
                    <a:pt x="242883" y="850844"/>
                  </a:cubicBezTo>
                  <a:cubicBezTo>
                    <a:pt x="249338" y="856702"/>
                    <a:pt x="257437" y="860416"/>
                    <a:pt x="266086" y="861479"/>
                  </a:cubicBezTo>
                  <a:cubicBezTo>
                    <a:pt x="290807" y="862492"/>
                    <a:pt x="298316" y="856921"/>
                    <a:pt x="312575" y="819276"/>
                  </a:cubicBezTo>
                  <a:cubicBezTo>
                    <a:pt x="314937" y="813199"/>
                    <a:pt x="316709" y="807881"/>
                    <a:pt x="322952" y="805856"/>
                  </a:cubicBezTo>
                  <a:cubicBezTo>
                    <a:pt x="342864" y="799272"/>
                    <a:pt x="358979" y="784923"/>
                    <a:pt x="378132" y="777917"/>
                  </a:cubicBezTo>
                  <a:cubicBezTo>
                    <a:pt x="391041" y="773190"/>
                    <a:pt x="391969" y="766354"/>
                    <a:pt x="389607" y="756984"/>
                  </a:cubicBezTo>
                  <a:cubicBezTo>
                    <a:pt x="385860" y="748080"/>
                    <a:pt x="390003" y="737824"/>
                    <a:pt x="398887" y="734026"/>
                  </a:cubicBezTo>
                  <a:cubicBezTo>
                    <a:pt x="408928" y="726961"/>
                    <a:pt x="415779" y="716225"/>
                    <a:pt x="417955" y="704146"/>
                  </a:cubicBezTo>
                  <a:cubicBezTo>
                    <a:pt x="420183" y="690878"/>
                    <a:pt x="423920" y="677904"/>
                    <a:pt x="429093" y="665488"/>
                  </a:cubicBezTo>
                  <a:cubicBezTo>
                    <a:pt x="436686" y="649282"/>
                    <a:pt x="424958" y="635355"/>
                    <a:pt x="421668" y="620837"/>
                  </a:cubicBezTo>
                  <a:cubicBezTo>
                    <a:pt x="417669" y="605720"/>
                    <a:pt x="421254" y="589607"/>
                    <a:pt x="431286" y="577621"/>
                  </a:cubicBezTo>
                  <a:cubicBezTo>
                    <a:pt x="439724" y="566311"/>
                    <a:pt x="443689" y="558799"/>
                    <a:pt x="428417" y="546982"/>
                  </a:cubicBezTo>
                  <a:cubicBezTo>
                    <a:pt x="399815" y="524699"/>
                    <a:pt x="396187" y="497098"/>
                    <a:pt x="412555" y="464517"/>
                  </a:cubicBezTo>
                  <a:cubicBezTo>
                    <a:pt x="418546" y="452531"/>
                    <a:pt x="425296" y="441052"/>
                    <a:pt x="431539" y="429235"/>
                  </a:cubicBezTo>
                  <a:cubicBezTo>
                    <a:pt x="436264" y="420373"/>
                    <a:pt x="444533" y="423918"/>
                    <a:pt x="451367" y="423749"/>
                  </a:cubicBezTo>
                  <a:cubicBezTo>
                    <a:pt x="480391" y="422905"/>
                    <a:pt x="482669" y="420626"/>
                    <a:pt x="470857" y="394629"/>
                  </a:cubicBezTo>
                  <a:cubicBezTo>
                    <a:pt x="460479" y="371755"/>
                    <a:pt x="449173" y="349978"/>
                    <a:pt x="428080" y="333266"/>
                  </a:cubicBezTo>
                  <a:cubicBezTo>
                    <a:pt x="394838" y="306846"/>
                    <a:pt x="398887" y="282622"/>
                    <a:pt x="435842" y="260170"/>
                  </a:cubicBezTo>
                  <a:cubicBezTo>
                    <a:pt x="451114" y="250885"/>
                    <a:pt x="469591" y="244048"/>
                    <a:pt x="479294" y="228264"/>
                  </a:cubicBezTo>
                  <a:cubicBezTo>
                    <a:pt x="499459" y="195768"/>
                    <a:pt x="481910" y="168420"/>
                    <a:pt x="464276" y="142170"/>
                  </a:cubicBezTo>
                  <a:cubicBezTo>
                    <a:pt x="459213" y="134573"/>
                    <a:pt x="453476" y="129678"/>
                    <a:pt x="465710" y="124445"/>
                  </a:cubicBezTo>
                  <a:cubicBezTo>
                    <a:pt x="470950" y="122132"/>
                    <a:pt x="473329" y="115996"/>
                    <a:pt x="471009" y="110754"/>
                  </a:cubicBezTo>
                  <a:cubicBezTo>
                    <a:pt x="470983" y="110703"/>
                    <a:pt x="470967" y="110653"/>
                    <a:pt x="470941" y="110602"/>
                  </a:cubicBezTo>
                  <a:cubicBezTo>
                    <a:pt x="463600" y="91695"/>
                    <a:pt x="464276" y="69496"/>
                    <a:pt x="447064" y="54472"/>
                  </a:cubicBezTo>
                  <a:cubicBezTo>
                    <a:pt x="435252" y="44411"/>
                    <a:pt x="425085" y="32569"/>
                    <a:pt x="416943" y="19359"/>
                  </a:cubicBezTo>
                  <a:cubicBezTo>
                    <a:pt x="414243" y="14886"/>
                    <a:pt x="409012" y="10918"/>
                    <a:pt x="415171" y="5516"/>
                  </a:cubicBezTo>
                  <a:cubicBezTo>
                    <a:pt x="419474" y="1803"/>
                    <a:pt x="423608" y="3322"/>
                    <a:pt x="428080" y="6023"/>
                  </a:cubicBezTo>
                  <a:cubicBezTo>
                    <a:pt x="435403" y="9424"/>
                    <a:pt x="442381" y="13526"/>
                    <a:pt x="448920" y="18262"/>
                  </a:cubicBezTo>
                  <a:cubicBezTo>
                    <a:pt x="471869" y="39785"/>
                    <a:pt x="495409" y="30923"/>
                    <a:pt x="519961" y="22060"/>
                  </a:cubicBezTo>
                  <a:cubicBezTo>
                    <a:pt x="543079" y="13619"/>
                    <a:pt x="566872" y="7373"/>
                    <a:pt x="590412" y="368"/>
                  </a:cubicBezTo>
                  <a:cubicBezTo>
                    <a:pt x="596909" y="-1574"/>
                    <a:pt x="599608" y="4672"/>
                    <a:pt x="603911" y="7458"/>
                  </a:cubicBezTo>
                  <a:cubicBezTo>
                    <a:pt x="628801" y="23326"/>
                    <a:pt x="645338" y="49661"/>
                    <a:pt x="672506" y="62744"/>
                  </a:cubicBezTo>
                  <a:cubicBezTo>
                    <a:pt x="685685" y="69344"/>
                    <a:pt x="701091" y="69868"/>
                    <a:pt x="714692" y="64179"/>
                  </a:cubicBezTo>
                  <a:cubicBezTo>
                    <a:pt x="729372" y="57722"/>
                    <a:pt x="746078" y="57722"/>
                    <a:pt x="760759" y="64179"/>
                  </a:cubicBezTo>
                  <a:cubicBezTo>
                    <a:pt x="774782" y="69800"/>
                    <a:pt x="789522" y="73404"/>
                    <a:pt x="804548" y="74898"/>
                  </a:cubicBezTo>
                  <a:cubicBezTo>
                    <a:pt x="826569" y="77852"/>
                    <a:pt x="833488" y="87306"/>
                    <a:pt x="826232" y="108661"/>
                  </a:cubicBezTo>
                  <a:cubicBezTo>
                    <a:pt x="818976" y="130015"/>
                    <a:pt x="809358" y="149091"/>
                    <a:pt x="806404" y="171375"/>
                  </a:cubicBezTo>
                  <a:cubicBezTo>
                    <a:pt x="805282" y="179570"/>
                    <a:pt x="800372" y="186753"/>
                    <a:pt x="793158" y="190788"/>
                  </a:cubicBezTo>
                  <a:cubicBezTo>
                    <a:pt x="771052" y="201845"/>
                    <a:pt x="767846" y="221681"/>
                    <a:pt x="767003" y="242867"/>
                  </a:cubicBezTo>
                  <a:cubicBezTo>
                    <a:pt x="766243" y="262027"/>
                    <a:pt x="758565" y="268188"/>
                    <a:pt x="742197" y="258060"/>
                  </a:cubicBezTo>
                  <a:cubicBezTo>
                    <a:pt x="720851" y="244892"/>
                    <a:pt x="695117" y="235776"/>
                    <a:pt x="697142" y="201085"/>
                  </a:cubicBezTo>
                  <a:cubicBezTo>
                    <a:pt x="698408" y="179140"/>
                    <a:pt x="682968" y="168842"/>
                    <a:pt x="660103" y="168251"/>
                  </a:cubicBezTo>
                  <a:cubicBezTo>
                    <a:pt x="656079" y="168463"/>
                    <a:pt x="652037" y="168294"/>
                    <a:pt x="648038" y="167745"/>
                  </a:cubicBezTo>
                  <a:cubicBezTo>
                    <a:pt x="625173" y="163187"/>
                    <a:pt x="625173" y="163103"/>
                    <a:pt x="625089" y="188171"/>
                  </a:cubicBezTo>
                  <a:cubicBezTo>
                    <a:pt x="625612" y="195599"/>
                    <a:pt x="625418" y="203061"/>
                    <a:pt x="624498" y="210454"/>
                  </a:cubicBezTo>
                  <a:cubicBezTo>
                    <a:pt x="623418" y="220296"/>
                    <a:pt x="615318" y="227868"/>
                    <a:pt x="605430" y="228264"/>
                  </a:cubicBezTo>
                  <a:cubicBezTo>
                    <a:pt x="594968" y="228264"/>
                    <a:pt x="591255" y="218726"/>
                    <a:pt x="589484" y="210286"/>
                  </a:cubicBezTo>
                  <a:cubicBezTo>
                    <a:pt x="588480" y="202250"/>
                    <a:pt x="588286" y="194139"/>
                    <a:pt x="588893" y="186061"/>
                  </a:cubicBezTo>
                  <a:cubicBezTo>
                    <a:pt x="588893" y="150779"/>
                    <a:pt x="588893" y="150779"/>
                    <a:pt x="554217" y="143858"/>
                  </a:cubicBezTo>
                  <a:cubicBezTo>
                    <a:pt x="551600" y="143352"/>
                    <a:pt x="548732" y="143858"/>
                    <a:pt x="545779" y="143183"/>
                  </a:cubicBezTo>
                  <a:cubicBezTo>
                    <a:pt x="536583" y="140819"/>
                    <a:pt x="525192" y="128581"/>
                    <a:pt x="518780" y="138709"/>
                  </a:cubicBezTo>
                  <a:cubicBezTo>
                    <a:pt x="511887" y="150324"/>
                    <a:pt x="509912" y="164209"/>
                    <a:pt x="513296" y="177283"/>
                  </a:cubicBezTo>
                  <a:cubicBezTo>
                    <a:pt x="514983" y="186551"/>
                    <a:pt x="515582" y="195987"/>
                    <a:pt x="515068" y="205390"/>
                  </a:cubicBezTo>
                  <a:cubicBezTo>
                    <a:pt x="515068" y="209188"/>
                    <a:pt x="513802" y="215857"/>
                    <a:pt x="512030" y="216278"/>
                  </a:cubicBezTo>
                  <a:cubicBezTo>
                    <a:pt x="495662" y="220077"/>
                    <a:pt x="493131" y="237211"/>
                    <a:pt x="481994" y="245905"/>
                  </a:cubicBezTo>
                  <a:cubicBezTo>
                    <a:pt x="457526" y="265065"/>
                    <a:pt x="454573" y="292329"/>
                    <a:pt x="454489" y="320773"/>
                  </a:cubicBezTo>
                  <a:cubicBezTo>
                    <a:pt x="453333" y="328893"/>
                    <a:pt x="458985" y="336414"/>
                    <a:pt x="467102" y="337570"/>
                  </a:cubicBezTo>
                  <a:cubicBezTo>
                    <a:pt x="467338" y="337604"/>
                    <a:pt x="467583" y="337629"/>
                    <a:pt x="467819" y="337655"/>
                  </a:cubicBezTo>
                  <a:cubicBezTo>
                    <a:pt x="500944" y="344559"/>
                    <a:pt x="529968" y="364352"/>
                    <a:pt x="548479" y="392688"/>
                  </a:cubicBezTo>
                  <a:cubicBezTo>
                    <a:pt x="556967" y="406581"/>
                    <a:pt x="572981" y="414000"/>
                    <a:pt x="589062" y="411510"/>
                  </a:cubicBezTo>
                  <a:cubicBezTo>
                    <a:pt x="603574" y="410244"/>
                    <a:pt x="616483" y="409231"/>
                    <a:pt x="618086" y="431345"/>
                  </a:cubicBezTo>
                  <a:cubicBezTo>
                    <a:pt x="619098" y="445526"/>
                    <a:pt x="636817" y="448818"/>
                    <a:pt x="648207" y="455232"/>
                  </a:cubicBezTo>
                  <a:cubicBezTo>
                    <a:pt x="652510" y="457596"/>
                    <a:pt x="657150" y="458356"/>
                    <a:pt x="656644" y="464517"/>
                  </a:cubicBezTo>
                  <a:cubicBezTo>
                    <a:pt x="655885" y="472282"/>
                    <a:pt x="649810" y="471776"/>
                    <a:pt x="644494" y="471776"/>
                  </a:cubicBezTo>
                  <a:lnTo>
                    <a:pt x="577672" y="471776"/>
                  </a:lnTo>
                  <a:cubicBezTo>
                    <a:pt x="559110" y="471776"/>
                    <a:pt x="543923" y="474308"/>
                    <a:pt x="537173" y="497098"/>
                  </a:cubicBezTo>
                  <a:cubicBezTo>
                    <a:pt x="533545" y="509506"/>
                    <a:pt x="523420" y="521322"/>
                    <a:pt x="516417" y="533646"/>
                  </a:cubicBezTo>
                  <a:cubicBezTo>
                    <a:pt x="510596" y="544028"/>
                    <a:pt x="501484" y="540989"/>
                    <a:pt x="493468" y="536853"/>
                  </a:cubicBezTo>
                  <a:cubicBezTo>
                    <a:pt x="483513" y="531789"/>
                    <a:pt x="481066" y="533646"/>
                    <a:pt x="478113" y="545294"/>
                  </a:cubicBezTo>
                  <a:cubicBezTo>
                    <a:pt x="473725" y="570784"/>
                    <a:pt x="461913" y="593574"/>
                    <a:pt x="464951" y="62066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4D277CC-1F65-EA43-A4AD-2CD0495C0412}"/>
                </a:ext>
              </a:extLst>
            </p:cNvPr>
            <p:cNvSpPr/>
            <p:nvPr/>
          </p:nvSpPr>
          <p:spPr>
            <a:xfrm>
              <a:off x="9956127" y="3409346"/>
              <a:ext cx="991077" cy="819303"/>
            </a:xfrm>
            <a:custGeom>
              <a:avLst/>
              <a:gdLst>
                <a:gd name="connsiteX0" fmla="*/ 358598 w 984162"/>
                <a:gd name="connsiteY0" fmla="*/ 698095 h 813587"/>
                <a:gd name="connsiteX1" fmla="*/ 270513 w 984162"/>
                <a:gd name="connsiteY1" fmla="*/ 714976 h 813587"/>
                <a:gd name="connsiteX2" fmla="*/ 245202 w 984162"/>
                <a:gd name="connsiteY2" fmla="*/ 737681 h 813587"/>
                <a:gd name="connsiteX3" fmla="*/ 216515 w 984162"/>
                <a:gd name="connsiteY3" fmla="*/ 743421 h 813587"/>
                <a:gd name="connsiteX4" fmla="*/ 180657 w 984162"/>
                <a:gd name="connsiteY4" fmla="*/ 730338 h 813587"/>
                <a:gd name="connsiteX5" fmla="*/ 167478 w 984162"/>
                <a:gd name="connsiteY5" fmla="*/ 706805 h 813587"/>
                <a:gd name="connsiteX6" fmla="*/ 174582 w 984162"/>
                <a:gd name="connsiteY6" fmla="*/ 696576 h 813587"/>
                <a:gd name="connsiteX7" fmla="*/ 230099 w 984162"/>
                <a:gd name="connsiteY7" fmla="*/ 643991 h 813587"/>
                <a:gd name="connsiteX8" fmla="*/ 244864 w 984162"/>
                <a:gd name="connsiteY8" fmla="*/ 600184 h 813587"/>
                <a:gd name="connsiteX9" fmla="*/ 233390 w 984162"/>
                <a:gd name="connsiteY9" fmla="*/ 582796 h 813587"/>
                <a:gd name="connsiteX10" fmla="*/ 190613 w 984162"/>
                <a:gd name="connsiteY10" fmla="*/ 535191 h 813587"/>
                <a:gd name="connsiteX11" fmla="*/ 171545 w 984162"/>
                <a:gd name="connsiteY11" fmla="*/ 499571 h 813587"/>
                <a:gd name="connsiteX12" fmla="*/ 170279 w 984162"/>
                <a:gd name="connsiteY12" fmla="*/ 459225 h 813587"/>
                <a:gd name="connsiteX13" fmla="*/ 166314 w 984162"/>
                <a:gd name="connsiteY13" fmla="*/ 444117 h 813587"/>
                <a:gd name="connsiteX14" fmla="*/ 114931 w 984162"/>
                <a:gd name="connsiteY14" fmla="*/ 440487 h 813587"/>
                <a:gd name="connsiteX15" fmla="*/ 88860 w 984162"/>
                <a:gd name="connsiteY15" fmla="*/ 423606 h 813587"/>
                <a:gd name="connsiteX16" fmla="*/ 27944 w 984162"/>
                <a:gd name="connsiteY16" fmla="*/ 344602 h 813587"/>
                <a:gd name="connsiteX17" fmla="*/ 4320 w 984162"/>
                <a:gd name="connsiteY17" fmla="*/ 275726 h 813587"/>
                <a:gd name="connsiteX18" fmla="*/ 8960 w 984162"/>
                <a:gd name="connsiteY18" fmla="*/ 264501 h 813587"/>
                <a:gd name="connsiteX19" fmla="*/ 17904 w 984162"/>
                <a:gd name="connsiteY19" fmla="*/ 233608 h 813587"/>
                <a:gd name="connsiteX20" fmla="*/ 70383 w 984162"/>
                <a:gd name="connsiteY20" fmla="*/ 216051 h 813587"/>
                <a:gd name="connsiteX21" fmla="*/ 116113 w 984162"/>
                <a:gd name="connsiteY21" fmla="*/ 203137 h 813587"/>
                <a:gd name="connsiteX22" fmla="*/ 143449 w 984162"/>
                <a:gd name="connsiteY22" fmla="*/ 219005 h 813587"/>
                <a:gd name="connsiteX23" fmla="*/ 162855 w 984162"/>
                <a:gd name="connsiteY23" fmla="*/ 231413 h 813587"/>
                <a:gd name="connsiteX24" fmla="*/ 214912 w 984162"/>
                <a:gd name="connsiteY24" fmla="*/ 257157 h 813587"/>
                <a:gd name="connsiteX25" fmla="*/ 273973 w 984162"/>
                <a:gd name="connsiteY25" fmla="*/ 260618 h 813587"/>
                <a:gd name="connsiteX26" fmla="*/ 296500 w 984162"/>
                <a:gd name="connsiteY26" fmla="*/ 232257 h 813587"/>
                <a:gd name="connsiteX27" fmla="*/ 327802 w 984162"/>
                <a:gd name="connsiteY27" fmla="*/ 220187 h 813587"/>
                <a:gd name="connsiteX28" fmla="*/ 338011 w 984162"/>
                <a:gd name="connsiteY28" fmla="*/ 241289 h 813587"/>
                <a:gd name="connsiteX29" fmla="*/ 368554 w 984162"/>
                <a:gd name="connsiteY29" fmla="*/ 249729 h 813587"/>
                <a:gd name="connsiteX30" fmla="*/ 438077 w 984162"/>
                <a:gd name="connsiteY30" fmla="*/ 227024 h 813587"/>
                <a:gd name="connsiteX31" fmla="*/ 507936 w 984162"/>
                <a:gd name="connsiteY31" fmla="*/ 205754 h 813587"/>
                <a:gd name="connsiteX32" fmla="*/ 523377 w 984162"/>
                <a:gd name="connsiteY32" fmla="*/ 166421 h 813587"/>
                <a:gd name="connsiteX33" fmla="*/ 523883 w 984162"/>
                <a:gd name="connsiteY33" fmla="*/ 152325 h 813587"/>
                <a:gd name="connsiteX34" fmla="*/ 528439 w 984162"/>
                <a:gd name="connsiteY34" fmla="*/ 141774 h 813587"/>
                <a:gd name="connsiteX35" fmla="*/ 579906 w 984162"/>
                <a:gd name="connsiteY35" fmla="*/ 144559 h 813587"/>
                <a:gd name="connsiteX36" fmla="*/ 588343 w 984162"/>
                <a:gd name="connsiteY36" fmla="*/ 165154 h 813587"/>
                <a:gd name="connsiteX37" fmla="*/ 606399 w 984162"/>
                <a:gd name="connsiteY37" fmla="*/ 184652 h 813587"/>
                <a:gd name="connsiteX38" fmla="*/ 660818 w 984162"/>
                <a:gd name="connsiteY38" fmla="*/ 221031 h 813587"/>
                <a:gd name="connsiteX39" fmla="*/ 703004 w 984162"/>
                <a:gd name="connsiteY39" fmla="*/ 213097 h 813587"/>
                <a:gd name="connsiteX40" fmla="*/ 750084 w 984162"/>
                <a:gd name="connsiteY40" fmla="*/ 182711 h 813587"/>
                <a:gd name="connsiteX41" fmla="*/ 799780 w 984162"/>
                <a:gd name="connsiteY41" fmla="*/ 182120 h 813587"/>
                <a:gd name="connsiteX42" fmla="*/ 819438 w 984162"/>
                <a:gd name="connsiteY42" fmla="*/ 161863 h 813587"/>
                <a:gd name="connsiteX43" fmla="*/ 839603 w 984162"/>
                <a:gd name="connsiteY43" fmla="*/ 83618 h 813587"/>
                <a:gd name="connsiteX44" fmla="*/ 909294 w 984162"/>
                <a:gd name="connsiteY44" fmla="*/ 8412 h 813587"/>
                <a:gd name="connsiteX45" fmla="*/ 944731 w 984162"/>
                <a:gd name="connsiteY45" fmla="*/ 5374 h 813587"/>
                <a:gd name="connsiteX46" fmla="*/ 953168 w 984162"/>
                <a:gd name="connsiteY46" fmla="*/ 17866 h 813587"/>
                <a:gd name="connsiteX47" fmla="*/ 978479 w 984162"/>
                <a:gd name="connsiteY47" fmla="*/ 70704 h 813587"/>
                <a:gd name="connsiteX48" fmla="*/ 981011 w 984162"/>
                <a:gd name="connsiteY48" fmla="*/ 89695 h 813587"/>
                <a:gd name="connsiteX49" fmla="*/ 975273 w 984162"/>
                <a:gd name="connsiteY49" fmla="*/ 146247 h 813587"/>
                <a:gd name="connsiteX50" fmla="*/ 945912 w 984162"/>
                <a:gd name="connsiteY50" fmla="*/ 241879 h 813587"/>
                <a:gd name="connsiteX51" fmla="*/ 937770 w 984162"/>
                <a:gd name="connsiteY51" fmla="*/ 260601 h 813587"/>
                <a:gd name="connsiteX52" fmla="*/ 938487 w 984162"/>
                <a:gd name="connsiteY52" fmla="*/ 262137 h 813587"/>
                <a:gd name="connsiteX53" fmla="*/ 925831 w 984162"/>
                <a:gd name="connsiteY53" fmla="*/ 284505 h 813587"/>
                <a:gd name="connsiteX54" fmla="*/ 870821 w 984162"/>
                <a:gd name="connsiteY54" fmla="*/ 307547 h 813587"/>
                <a:gd name="connsiteX55" fmla="*/ 859852 w 984162"/>
                <a:gd name="connsiteY55" fmla="*/ 324429 h 813587"/>
                <a:gd name="connsiteX56" fmla="*/ 822307 w 984162"/>
                <a:gd name="connsiteY56" fmla="*/ 345868 h 813587"/>
                <a:gd name="connsiteX57" fmla="*/ 775734 w 984162"/>
                <a:gd name="connsiteY57" fmla="*/ 372878 h 813587"/>
                <a:gd name="connsiteX58" fmla="*/ 748903 w 984162"/>
                <a:gd name="connsiteY58" fmla="*/ 407738 h 813587"/>
                <a:gd name="connsiteX59" fmla="*/ 668918 w 984162"/>
                <a:gd name="connsiteY59" fmla="*/ 447999 h 813587"/>
                <a:gd name="connsiteX60" fmla="*/ 647404 w 984162"/>
                <a:gd name="connsiteY60" fmla="*/ 438630 h 813587"/>
                <a:gd name="connsiteX61" fmla="*/ 612558 w 984162"/>
                <a:gd name="connsiteY61" fmla="*/ 427573 h 813587"/>
                <a:gd name="connsiteX62" fmla="*/ 581087 w 984162"/>
                <a:gd name="connsiteY62" fmla="*/ 445298 h 813587"/>
                <a:gd name="connsiteX63" fmla="*/ 556197 w 984162"/>
                <a:gd name="connsiteY63" fmla="*/ 487501 h 813587"/>
                <a:gd name="connsiteX64" fmla="*/ 553329 w 984162"/>
                <a:gd name="connsiteY64" fmla="*/ 505142 h 813587"/>
                <a:gd name="connsiteX65" fmla="*/ 567503 w 984162"/>
                <a:gd name="connsiteY65" fmla="*/ 538905 h 813587"/>
                <a:gd name="connsiteX66" fmla="*/ 638966 w 984162"/>
                <a:gd name="connsiteY66" fmla="*/ 589548 h 813587"/>
                <a:gd name="connsiteX67" fmla="*/ 680224 w 984162"/>
                <a:gd name="connsiteY67" fmla="*/ 605417 h 813587"/>
                <a:gd name="connsiteX68" fmla="*/ 693724 w 984162"/>
                <a:gd name="connsiteY68" fmla="*/ 624661 h 813587"/>
                <a:gd name="connsiteX69" fmla="*/ 704355 w 984162"/>
                <a:gd name="connsiteY69" fmla="*/ 652938 h 813587"/>
                <a:gd name="connsiteX70" fmla="*/ 721229 w 984162"/>
                <a:gd name="connsiteY70" fmla="*/ 658424 h 813587"/>
                <a:gd name="connsiteX71" fmla="*/ 789233 w 984162"/>
                <a:gd name="connsiteY71" fmla="*/ 728565 h 813587"/>
                <a:gd name="connsiteX72" fmla="*/ 785183 w 984162"/>
                <a:gd name="connsiteY72" fmla="*/ 742830 h 813587"/>
                <a:gd name="connsiteX73" fmla="*/ 771093 w 984162"/>
                <a:gd name="connsiteY73" fmla="*/ 742830 h 813587"/>
                <a:gd name="connsiteX74" fmla="*/ 696002 w 984162"/>
                <a:gd name="connsiteY74" fmla="*/ 698433 h 813587"/>
                <a:gd name="connsiteX75" fmla="*/ 642088 w 984162"/>
                <a:gd name="connsiteY75" fmla="*/ 668300 h 813587"/>
                <a:gd name="connsiteX76" fmla="*/ 612052 w 984162"/>
                <a:gd name="connsiteY76" fmla="*/ 672858 h 813587"/>
                <a:gd name="connsiteX77" fmla="*/ 590537 w 984162"/>
                <a:gd name="connsiteY77" fmla="*/ 729494 h 813587"/>
                <a:gd name="connsiteX78" fmla="*/ 603361 w 984162"/>
                <a:gd name="connsiteY78" fmla="*/ 777859 h 813587"/>
                <a:gd name="connsiteX79" fmla="*/ 603361 w 984162"/>
                <a:gd name="connsiteY79" fmla="*/ 785540 h 813587"/>
                <a:gd name="connsiteX80" fmla="*/ 536539 w 984162"/>
                <a:gd name="connsiteY80" fmla="*/ 808751 h 813587"/>
                <a:gd name="connsiteX81" fmla="*/ 491400 w 984162"/>
                <a:gd name="connsiteY81" fmla="*/ 778787 h 813587"/>
                <a:gd name="connsiteX82" fmla="*/ 454360 w 984162"/>
                <a:gd name="connsiteY82" fmla="*/ 785286 h 813587"/>
                <a:gd name="connsiteX83" fmla="*/ 409474 w 984162"/>
                <a:gd name="connsiteY83" fmla="*/ 801155 h 813587"/>
                <a:gd name="connsiteX84" fmla="*/ 405003 w 984162"/>
                <a:gd name="connsiteY84" fmla="*/ 783429 h 813587"/>
                <a:gd name="connsiteX85" fmla="*/ 405003 w 984162"/>
                <a:gd name="connsiteY85" fmla="*/ 733799 h 813587"/>
                <a:gd name="connsiteX86" fmla="*/ 399434 w 984162"/>
                <a:gd name="connsiteY86" fmla="*/ 722995 h 813587"/>
                <a:gd name="connsiteX87" fmla="*/ 358598 w 984162"/>
                <a:gd name="connsiteY87" fmla="*/ 698095 h 81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84162" h="813587">
                  <a:moveTo>
                    <a:pt x="358598" y="698095"/>
                  </a:moveTo>
                  <a:cubicBezTo>
                    <a:pt x="330418" y="708055"/>
                    <a:pt x="298610" y="701387"/>
                    <a:pt x="270513" y="714976"/>
                  </a:cubicBezTo>
                  <a:cubicBezTo>
                    <a:pt x="260786" y="720960"/>
                    <a:pt x="252205" y="728658"/>
                    <a:pt x="245202" y="737681"/>
                  </a:cubicBezTo>
                  <a:cubicBezTo>
                    <a:pt x="238562" y="746730"/>
                    <a:pt x="226125" y="749220"/>
                    <a:pt x="216515" y="743421"/>
                  </a:cubicBezTo>
                  <a:cubicBezTo>
                    <a:pt x="205210" y="737850"/>
                    <a:pt x="192638" y="734980"/>
                    <a:pt x="180657" y="730338"/>
                  </a:cubicBezTo>
                  <a:cubicBezTo>
                    <a:pt x="170524" y="727477"/>
                    <a:pt x="164618" y="716943"/>
                    <a:pt x="167478" y="706805"/>
                  </a:cubicBezTo>
                  <a:cubicBezTo>
                    <a:pt x="168634" y="702695"/>
                    <a:pt x="171140" y="699091"/>
                    <a:pt x="174582" y="696576"/>
                  </a:cubicBezTo>
                  <a:cubicBezTo>
                    <a:pt x="193963" y="679990"/>
                    <a:pt x="212491" y="662442"/>
                    <a:pt x="230099" y="643991"/>
                  </a:cubicBezTo>
                  <a:cubicBezTo>
                    <a:pt x="241464" y="632418"/>
                    <a:pt x="246906" y="616280"/>
                    <a:pt x="244864" y="600184"/>
                  </a:cubicBezTo>
                  <a:cubicBezTo>
                    <a:pt x="244443" y="591743"/>
                    <a:pt x="239043" y="583303"/>
                    <a:pt x="233390" y="582796"/>
                  </a:cubicBezTo>
                  <a:cubicBezTo>
                    <a:pt x="203606" y="580095"/>
                    <a:pt x="193482" y="560006"/>
                    <a:pt x="190613" y="535191"/>
                  </a:cubicBezTo>
                  <a:cubicBezTo>
                    <a:pt x="188639" y="521441"/>
                    <a:pt x="181889" y="508831"/>
                    <a:pt x="171545" y="499571"/>
                  </a:cubicBezTo>
                  <a:cubicBezTo>
                    <a:pt x="158299" y="486067"/>
                    <a:pt x="160577" y="472562"/>
                    <a:pt x="170279" y="459225"/>
                  </a:cubicBezTo>
                  <a:cubicBezTo>
                    <a:pt x="176017" y="451460"/>
                    <a:pt x="173992" y="447915"/>
                    <a:pt x="166314" y="444117"/>
                  </a:cubicBezTo>
                  <a:cubicBezTo>
                    <a:pt x="149440" y="435676"/>
                    <a:pt x="133493" y="429430"/>
                    <a:pt x="114931" y="440487"/>
                  </a:cubicBezTo>
                  <a:cubicBezTo>
                    <a:pt x="96370" y="451545"/>
                    <a:pt x="89620" y="433313"/>
                    <a:pt x="88860" y="423606"/>
                  </a:cubicBezTo>
                  <a:cubicBezTo>
                    <a:pt x="87089" y="381825"/>
                    <a:pt x="59077" y="362834"/>
                    <a:pt x="27944" y="344602"/>
                  </a:cubicBezTo>
                  <a:cubicBezTo>
                    <a:pt x="1788" y="329240"/>
                    <a:pt x="-5805" y="304762"/>
                    <a:pt x="4320" y="275726"/>
                  </a:cubicBezTo>
                  <a:cubicBezTo>
                    <a:pt x="5670" y="271928"/>
                    <a:pt x="7779" y="268383"/>
                    <a:pt x="8960" y="264501"/>
                  </a:cubicBezTo>
                  <a:cubicBezTo>
                    <a:pt x="12251" y="254287"/>
                    <a:pt x="4067" y="240529"/>
                    <a:pt x="17904" y="233608"/>
                  </a:cubicBezTo>
                  <a:cubicBezTo>
                    <a:pt x="34778" y="225167"/>
                    <a:pt x="50302" y="213350"/>
                    <a:pt x="70383" y="216051"/>
                  </a:cubicBezTo>
                  <a:cubicBezTo>
                    <a:pt x="87764" y="218330"/>
                    <a:pt x="101348" y="208961"/>
                    <a:pt x="116113" y="203137"/>
                  </a:cubicBezTo>
                  <a:cubicBezTo>
                    <a:pt x="135434" y="195456"/>
                    <a:pt x="142521" y="198748"/>
                    <a:pt x="143449" y="219005"/>
                  </a:cubicBezTo>
                  <a:cubicBezTo>
                    <a:pt x="144208" y="234452"/>
                    <a:pt x="154333" y="233946"/>
                    <a:pt x="162855" y="231413"/>
                  </a:cubicBezTo>
                  <a:cubicBezTo>
                    <a:pt x="188841" y="223817"/>
                    <a:pt x="206222" y="227615"/>
                    <a:pt x="214912" y="257157"/>
                  </a:cubicBezTo>
                  <a:cubicBezTo>
                    <a:pt x="219384" y="272519"/>
                    <a:pt x="262161" y="274038"/>
                    <a:pt x="273973" y="260618"/>
                  </a:cubicBezTo>
                  <a:cubicBezTo>
                    <a:pt x="282435" y="251966"/>
                    <a:pt x="289987" y="242462"/>
                    <a:pt x="296500" y="232257"/>
                  </a:cubicBezTo>
                  <a:cubicBezTo>
                    <a:pt x="304262" y="219090"/>
                    <a:pt x="315399" y="218077"/>
                    <a:pt x="327802" y="220187"/>
                  </a:cubicBezTo>
                  <a:cubicBezTo>
                    <a:pt x="340205" y="222297"/>
                    <a:pt x="336914" y="233017"/>
                    <a:pt x="338011" y="241289"/>
                  </a:cubicBezTo>
                  <a:cubicBezTo>
                    <a:pt x="339614" y="252768"/>
                    <a:pt x="353620" y="256397"/>
                    <a:pt x="368554" y="249729"/>
                  </a:cubicBezTo>
                  <a:cubicBezTo>
                    <a:pt x="390912" y="239432"/>
                    <a:pt x="415127" y="234789"/>
                    <a:pt x="438077" y="227024"/>
                  </a:cubicBezTo>
                  <a:cubicBezTo>
                    <a:pt x="461025" y="219259"/>
                    <a:pt x="485662" y="214954"/>
                    <a:pt x="507936" y="205754"/>
                  </a:cubicBezTo>
                  <a:cubicBezTo>
                    <a:pt x="521773" y="200099"/>
                    <a:pt x="518989" y="180432"/>
                    <a:pt x="523377" y="166421"/>
                  </a:cubicBezTo>
                  <a:cubicBezTo>
                    <a:pt x="524229" y="161770"/>
                    <a:pt x="524398" y="157026"/>
                    <a:pt x="523883" y="152325"/>
                  </a:cubicBezTo>
                  <a:cubicBezTo>
                    <a:pt x="523883" y="148104"/>
                    <a:pt x="524558" y="142702"/>
                    <a:pt x="528439" y="141774"/>
                  </a:cubicBezTo>
                  <a:cubicBezTo>
                    <a:pt x="545313" y="137722"/>
                    <a:pt x="562863" y="143124"/>
                    <a:pt x="579906" y="144559"/>
                  </a:cubicBezTo>
                  <a:cubicBezTo>
                    <a:pt x="587415" y="145235"/>
                    <a:pt x="589356" y="157389"/>
                    <a:pt x="588343" y="165154"/>
                  </a:cubicBezTo>
                  <a:cubicBezTo>
                    <a:pt x="587331" y="179250"/>
                    <a:pt x="593405" y="182036"/>
                    <a:pt x="606399" y="184652"/>
                  </a:cubicBezTo>
                  <a:cubicBezTo>
                    <a:pt x="628420" y="189463"/>
                    <a:pt x="644704" y="205669"/>
                    <a:pt x="660818" y="221031"/>
                  </a:cubicBezTo>
                  <a:cubicBezTo>
                    <a:pt x="684443" y="243652"/>
                    <a:pt x="687227" y="242048"/>
                    <a:pt x="703004" y="213097"/>
                  </a:cubicBezTo>
                  <a:cubicBezTo>
                    <a:pt x="712539" y="195372"/>
                    <a:pt x="723001" y="177478"/>
                    <a:pt x="750084" y="182711"/>
                  </a:cubicBezTo>
                  <a:cubicBezTo>
                    <a:pt x="765946" y="185665"/>
                    <a:pt x="782399" y="177984"/>
                    <a:pt x="799780" y="182120"/>
                  </a:cubicBezTo>
                  <a:cubicBezTo>
                    <a:pt x="809398" y="184399"/>
                    <a:pt x="818763" y="175621"/>
                    <a:pt x="819438" y="161863"/>
                  </a:cubicBezTo>
                  <a:cubicBezTo>
                    <a:pt x="820957" y="134599"/>
                    <a:pt x="830828" y="108687"/>
                    <a:pt x="839603" y="83618"/>
                  </a:cubicBezTo>
                  <a:cubicBezTo>
                    <a:pt x="851500" y="49855"/>
                    <a:pt x="880524" y="28670"/>
                    <a:pt x="909294" y="8412"/>
                  </a:cubicBezTo>
                  <a:cubicBezTo>
                    <a:pt x="921444" y="-28"/>
                    <a:pt x="931484" y="-3911"/>
                    <a:pt x="944731" y="5374"/>
                  </a:cubicBezTo>
                  <a:cubicBezTo>
                    <a:pt x="949346" y="7982"/>
                    <a:pt x="952476" y="12607"/>
                    <a:pt x="953168" y="17866"/>
                  </a:cubicBezTo>
                  <a:cubicBezTo>
                    <a:pt x="957015" y="37330"/>
                    <a:pt x="965722" y="55511"/>
                    <a:pt x="978479" y="70704"/>
                  </a:cubicBezTo>
                  <a:cubicBezTo>
                    <a:pt x="983626" y="77372"/>
                    <a:pt x="986917" y="81592"/>
                    <a:pt x="981011" y="89695"/>
                  </a:cubicBezTo>
                  <a:cubicBezTo>
                    <a:pt x="968557" y="105944"/>
                    <a:pt x="966338" y="127830"/>
                    <a:pt x="975273" y="146247"/>
                  </a:cubicBezTo>
                  <a:cubicBezTo>
                    <a:pt x="984723" y="169797"/>
                    <a:pt x="975273" y="226011"/>
                    <a:pt x="945912" y="241879"/>
                  </a:cubicBezTo>
                  <a:cubicBezTo>
                    <a:pt x="938495" y="244800"/>
                    <a:pt x="934851" y="253182"/>
                    <a:pt x="937770" y="260601"/>
                  </a:cubicBezTo>
                  <a:cubicBezTo>
                    <a:pt x="937981" y="261124"/>
                    <a:pt x="938217" y="261639"/>
                    <a:pt x="938487" y="262137"/>
                  </a:cubicBezTo>
                  <a:cubicBezTo>
                    <a:pt x="944478" y="275980"/>
                    <a:pt x="935703" y="280284"/>
                    <a:pt x="925831" y="284505"/>
                  </a:cubicBezTo>
                  <a:cubicBezTo>
                    <a:pt x="907523" y="292270"/>
                    <a:pt x="889383" y="300457"/>
                    <a:pt x="870821" y="307547"/>
                  </a:cubicBezTo>
                  <a:cubicBezTo>
                    <a:pt x="863430" y="309599"/>
                    <a:pt x="858722" y="316841"/>
                    <a:pt x="859852" y="324429"/>
                  </a:cubicBezTo>
                  <a:cubicBezTo>
                    <a:pt x="858587" y="354815"/>
                    <a:pt x="847112" y="361061"/>
                    <a:pt x="822307" y="345868"/>
                  </a:cubicBezTo>
                  <a:cubicBezTo>
                    <a:pt x="797501" y="330675"/>
                    <a:pt x="773371" y="342829"/>
                    <a:pt x="775734" y="372878"/>
                  </a:cubicBezTo>
                  <a:cubicBezTo>
                    <a:pt x="777505" y="395414"/>
                    <a:pt x="760800" y="400563"/>
                    <a:pt x="748903" y="407738"/>
                  </a:cubicBezTo>
                  <a:cubicBezTo>
                    <a:pt x="723591" y="423100"/>
                    <a:pt x="695580" y="434579"/>
                    <a:pt x="668918" y="447999"/>
                  </a:cubicBezTo>
                  <a:cubicBezTo>
                    <a:pt x="657528" y="453739"/>
                    <a:pt x="652044" y="452811"/>
                    <a:pt x="647404" y="438630"/>
                  </a:cubicBezTo>
                  <a:cubicBezTo>
                    <a:pt x="639557" y="414997"/>
                    <a:pt x="633988" y="414406"/>
                    <a:pt x="612558" y="427573"/>
                  </a:cubicBezTo>
                  <a:cubicBezTo>
                    <a:pt x="602349" y="433903"/>
                    <a:pt x="591718" y="439643"/>
                    <a:pt x="581087" y="445298"/>
                  </a:cubicBezTo>
                  <a:cubicBezTo>
                    <a:pt x="564213" y="454245"/>
                    <a:pt x="554257" y="466906"/>
                    <a:pt x="556197" y="487501"/>
                  </a:cubicBezTo>
                  <a:cubicBezTo>
                    <a:pt x="557412" y="493536"/>
                    <a:pt x="556400" y="499808"/>
                    <a:pt x="553329" y="505142"/>
                  </a:cubicBezTo>
                  <a:cubicBezTo>
                    <a:pt x="539745" y="524049"/>
                    <a:pt x="554763" y="532912"/>
                    <a:pt x="567503" y="538905"/>
                  </a:cubicBezTo>
                  <a:cubicBezTo>
                    <a:pt x="594080" y="552157"/>
                    <a:pt x="622514" y="561104"/>
                    <a:pt x="638966" y="589548"/>
                  </a:cubicBezTo>
                  <a:cubicBezTo>
                    <a:pt x="647404" y="604066"/>
                    <a:pt x="664278" y="606430"/>
                    <a:pt x="680224" y="605417"/>
                  </a:cubicBezTo>
                  <a:cubicBezTo>
                    <a:pt x="694652" y="604489"/>
                    <a:pt x="704017" y="607527"/>
                    <a:pt x="693724" y="624661"/>
                  </a:cubicBezTo>
                  <a:cubicBezTo>
                    <a:pt x="685287" y="638082"/>
                    <a:pt x="689842" y="647704"/>
                    <a:pt x="704355" y="652938"/>
                  </a:cubicBezTo>
                  <a:cubicBezTo>
                    <a:pt x="709839" y="655166"/>
                    <a:pt x="715483" y="656997"/>
                    <a:pt x="721229" y="658424"/>
                  </a:cubicBezTo>
                  <a:cubicBezTo>
                    <a:pt x="759618" y="666865"/>
                    <a:pt x="771852" y="699952"/>
                    <a:pt x="789233" y="728565"/>
                  </a:cubicBezTo>
                  <a:cubicBezTo>
                    <a:pt x="792608" y="734221"/>
                    <a:pt x="789233" y="738694"/>
                    <a:pt x="785183" y="742830"/>
                  </a:cubicBezTo>
                  <a:cubicBezTo>
                    <a:pt x="781133" y="746966"/>
                    <a:pt x="776746" y="746122"/>
                    <a:pt x="771093" y="742830"/>
                  </a:cubicBezTo>
                  <a:cubicBezTo>
                    <a:pt x="745781" y="727722"/>
                    <a:pt x="721145" y="713119"/>
                    <a:pt x="696002" y="698433"/>
                  </a:cubicBezTo>
                  <a:cubicBezTo>
                    <a:pt x="678199" y="688051"/>
                    <a:pt x="660735" y="676993"/>
                    <a:pt x="642088" y="668300"/>
                  </a:cubicBezTo>
                  <a:cubicBezTo>
                    <a:pt x="632065" y="663691"/>
                    <a:pt x="620261" y="665489"/>
                    <a:pt x="612052" y="672858"/>
                  </a:cubicBezTo>
                  <a:cubicBezTo>
                    <a:pt x="592731" y="687797"/>
                    <a:pt x="578303" y="704679"/>
                    <a:pt x="590537" y="729494"/>
                  </a:cubicBezTo>
                  <a:cubicBezTo>
                    <a:pt x="598046" y="745193"/>
                    <a:pt x="593068" y="763256"/>
                    <a:pt x="603361" y="777859"/>
                  </a:cubicBezTo>
                  <a:cubicBezTo>
                    <a:pt x="604365" y="780323"/>
                    <a:pt x="604365" y="783075"/>
                    <a:pt x="603361" y="785540"/>
                  </a:cubicBezTo>
                  <a:cubicBezTo>
                    <a:pt x="595936" y="807654"/>
                    <a:pt x="556282" y="821412"/>
                    <a:pt x="536539" y="808751"/>
                  </a:cubicBezTo>
                  <a:cubicBezTo>
                    <a:pt x="521352" y="798960"/>
                    <a:pt x="506587" y="788494"/>
                    <a:pt x="491400" y="778787"/>
                  </a:cubicBezTo>
                  <a:cubicBezTo>
                    <a:pt x="476213" y="769081"/>
                    <a:pt x="465497" y="767139"/>
                    <a:pt x="454360" y="785286"/>
                  </a:cubicBezTo>
                  <a:cubicBezTo>
                    <a:pt x="442042" y="805460"/>
                    <a:pt x="423564" y="809511"/>
                    <a:pt x="409474" y="801155"/>
                  </a:cubicBezTo>
                  <a:cubicBezTo>
                    <a:pt x="400446" y="795837"/>
                    <a:pt x="399518" y="789760"/>
                    <a:pt x="405003" y="783429"/>
                  </a:cubicBezTo>
                  <a:cubicBezTo>
                    <a:pt x="419768" y="766548"/>
                    <a:pt x="416224" y="750427"/>
                    <a:pt x="405003" y="733799"/>
                  </a:cubicBezTo>
                  <a:cubicBezTo>
                    <a:pt x="402800" y="730389"/>
                    <a:pt x="400936" y="726768"/>
                    <a:pt x="399434" y="722995"/>
                  </a:cubicBezTo>
                  <a:cubicBezTo>
                    <a:pt x="392684" y="704510"/>
                    <a:pt x="381716" y="691764"/>
                    <a:pt x="358598" y="69809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6DE9DE5D-F112-BB4C-9B2A-44072CEF084C}"/>
                </a:ext>
              </a:extLst>
            </p:cNvPr>
            <p:cNvSpPr/>
            <p:nvPr/>
          </p:nvSpPr>
          <p:spPr>
            <a:xfrm>
              <a:off x="11335812" y="2575204"/>
              <a:ext cx="1382455" cy="1018581"/>
            </a:xfrm>
            <a:custGeom>
              <a:avLst/>
              <a:gdLst>
                <a:gd name="connsiteX0" fmla="*/ 622065 w 1372810"/>
                <a:gd name="connsiteY0" fmla="*/ 842474 h 1011475"/>
                <a:gd name="connsiteX1" fmla="*/ 632106 w 1372810"/>
                <a:gd name="connsiteY1" fmla="*/ 842474 h 1011475"/>
                <a:gd name="connsiteX2" fmla="*/ 646449 w 1372810"/>
                <a:gd name="connsiteY2" fmla="*/ 838592 h 1011475"/>
                <a:gd name="connsiteX3" fmla="*/ 639699 w 1372810"/>
                <a:gd name="connsiteY3" fmla="*/ 827281 h 1011475"/>
                <a:gd name="connsiteX4" fmla="*/ 642989 w 1372810"/>
                <a:gd name="connsiteY4" fmla="*/ 801959 h 1011475"/>
                <a:gd name="connsiteX5" fmla="*/ 695469 w 1372810"/>
                <a:gd name="connsiteY5" fmla="*/ 778072 h 1011475"/>
                <a:gd name="connsiteX6" fmla="*/ 729640 w 1372810"/>
                <a:gd name="connsiteY6" fmla="*/ 727935 h 1011475"/>
                <a:gd name="connsiteX7" fmla="*/ 722890 w 1372810"/>
                <a:gd name="connsiteY7" fmla="*/ 716962 h 1011475"/>
                <a:gd name="connsiteX8" fmla="*/ 706859 w 1372810"/>
                <a:gd name="connsiteY8" fmla="*/ 709197 h 1011475"/>
                <a:gd name="connsiteX9" fmla="*/ 680957 w 1372810"/>
                <a:gd name="connsiteY9" fmla="*/ 670539 h 1011475"/>
                <a:gd name="connsiteX10" fmla="*/ 660539 w 1372810"/>
                <a:gd name="connsiteY10" fmla="*/ 636777 h 1011475"/>
                <a:gd name="connsiteX11" fmla="*/ 594223 w 1372810"/>
                <a:gd name="connsiteY11" fmla="*/ 626310 h 1011475"/>
                <a:gd name="connsiteX12" fmla="*/ 570092 w 1372810"/>
                <a:gd name="connsiteY12" fmla="*/ 624200 h 1011475"/>
                <a:gd name="connsiteX13" fmla="*/ 571104 w 1372810"/>
                <a:gd name="connsiteY13" fmla="*/ 587652 h 1011475"/>
                <a:gd name="connsiteX14" fmla="*/ 580892 w 1372810"/>
                <a:gd name="connsiteY14" fmla="*/ 552708 h 1011475"/>
                <a:gd name="connsiteX15" fmla="*/ 550602 w 1372810"/>
                <a:gd name="connsiteY15" fmla="*/ 540216 h 1011475"/>
                <a:gd name="connsiteX16" fmla="*/ 467158 w 1372810"/>
                <a:gd name="connsiteY16" fmla="*/ 562584 h 1011475"/>
                <a:gd name="connsiteX17" fmla="*/ 449778 w 1372810"/>
                <a:gd name="connsiteY17" fmla="*/ 566804 h 1011475"/>
                <a:gd name="connsiteX18" fmla="*/ 376458 w 1372810"/>
                <a:gd name="connsiteY18" fmla="*/ 618882 h 1011475"/>
                <a:gd name="connsiteX19" fmla="*/ 335622 w 1372810"/>
                <a:gd name="connsiteY19" fmla="*/ 618292 h 1011475"/>
                <a:gd name="connsiteX20" fmla="*/ 308707 w 1372810"/>
                <a:gd name="connsiteY20" fmla="*/ 606981 h 1011475"/>
                <a:gd name="connsiteX21" fmla="*/ 288542 w 1372810"/>
                <a:gd name="connsiteY21" fmla="*/ 606981 h 1011475"/>
                <a:gd name="connsiteX22" fmla="*/ 160719 w 1372810"/>
                <a:gd name="connsiteY22" fmla="*/ 599131 h 1011475"/>
                <a:gd name="connsiteX23" fmla="*/ 81494 w 1372810"/>
                <a:gd name="connsiteY23" fmla="*/ 657794 h 1011475"/>
                <a:gd name="connsiteX24" fmla="*/ 72213 w 1372810"/>
                <a:gd name="connsiteY24" fmla="*/ 692316 h 1011475"/>
                <a:gd name="connsiteX25" fmla="*/ 51710 w 1372810"/>
                <a:gd name="connsiteY25" fmla="*/ 698140 h 1011475"/>
                <a:gd name="connsiteX26" fmla="*/ 36523 w 1372810"/>
                <a:gd name="connsiteY26" fmla="*/ 664377 h 1011475"/>
                <a:gd name="connsiteX27" fmla="*/ 26483 w 1372810"/>
                <a:gd name="connsiteY27" fmla="*/ 589847 h 1011475"/>
                <a:gd name="connsiteX28" fmla="*/ 9608 w 1372810"/>
                <a:gd name="connsiteY28" fmla="*/ 567648 h 1011475"/>
                <a:gd name="connsiteX29" fmla="*/ 8680 w 1372810"/>
                <a:gd name="connsiteY29" fmla="*/ 546124 h 1011475"/>
                <a:gd name="connsiteX30" fmla="*/ 36439 w 1372810"/>
                <a:gd name="connsiteY30" fmla="*/ 491598 h 1011475"/>
                <a:gd name="connsiteX31" fmla="*/ 49263 w 1372810"/>
                <a:gd name="connsiteY31" fmla="*/ 443486 h 1011475"/>
                <a:gd name="connsiteX32" fmla="*/ 64113 w 1372810"/>
                <a:gd name="connsiteY32" fmla="*/ 429475 h 1011475"/>
                <a:gd name="connsiteX33" fmla="*/ 124945 w 1372810"/>
                <a:gd name="connsiteY33" fmla="*/ 395713 h 1011475"/>
                <a:gd name="connsiteX34" fmla="*/ 176075 w 1372810"/>
                <a:gd name="connsiteY34" fmla="*/ 388454 h 1011475"/>
                <a:gd name="connsiteX35" fmla="*/ 208304 w 1372810"/>
                <a:gd name="connsiteY35" fmla="*/ 396050 h 1011475"/>
                <a:gd name="connsiteX36" fmla="*/ 239100 w 1372810"/>
                <a:gd name="connsiteY36" fmla="*/ 406685 h 1011475"/>
                <a:gd name="connsiteX37" fmla="*/ 306007 w 1372810"/>
                <a:gd name="connsiteY37" fmla="*/ 427956 h 1011475"/>
                <a:gd name="connsiteX38" fmla="*/ 377893 w 1372810"/>
                <a:gd name="connsiteY38" fmla="*/ 410652 h 1011475"/>
                <a:gd name="connsiteX39" fmla="*/ 456949 w 1372810"/>
                <a:gd name="connsiteY39" fmla="*/ 386934 h 1011475"/>
                <a:gd name="connsiteX40" fmla="*/ 507572 w 1372810"/>
                <a:gd name="connsiteY40" fmla="*/ 370728 h 1011475"/>
                <a:gd name="connsiteX41" fmla="*/ 569755 w 1372810"/>
                <a:gd name="connsiteY41" fmla="*/ 365664 h 1011475"/>
                <a:gd name="connsiteX42" fmla="*/ 624934 w 1372810"/>
                <a:gd name="connsiteY42" fmla="*/ 340342 h 1011475"/>
                <a:gd name="connsiteX43" fmla="*/ 661467 w 1372810"/>
                <a:gd name="connsiteY43" fmla="*/ 315020 h 1011475"/>
                <a:gd name="connsiteX44" fmla="*/ 675135 w 1372810"/>
                <a:gd name="connsiteY44" fmla="*/ 316371 h 1011475"/>
                <a:gd name="connsiteX45" fmla="*/ 694119 w 1372810"/>
                <a:gd name="connsiteY45" fmla="*/ 339329 h 1011475"/>
                <a:gd name="connsiteX46" fmla="*/ 724662 w 1372810"/>
                <a:gd name="connsiteY46" fmla="*/ 352328 h 1011475"/>
                <a:gd name="connsiteX47" fmla="*/ 760013 w 1372810"/>
                <a:gd name="connsiteY47" fmla="*/ 346166 h 1011475"/>
                <a:gd name="connsiteX48" fmla="*/ 831814 w 1372810"/>
                <a:gd name="connsiteY48" fmla="*/ 331479 h 1011475"/>
                <a:gd name="connsiteX49" fmla="*/ 865563 w 1372810"/>
                <a:gd name="connsiteY49" fmla="*/ 326668 h 1011475"/>
                <a:gd name="connsiteX50" fmla="*/ 899312 w 1372810"/>
                <a:gd name="connsiteY50" fmla="*/ 301346 h 1011475"/>
                <a:gd name="connsiteX51" fmla="*/ 952298 w 1372810"/>
                <a:gd name="connsiteY51" fmla="*/ 212720 h 1011475"/>
                <a:gd name="connsiteX52" fmla="*/ 975837 w 1372810"/>
                <a:gd name="connsiteY52" fmla="*/ 180561 h 1011475"/>
                <a:gd name="connsiteX53" fmla="*/ 1036923 w 1372810"/>
                <a:gd name="connsiteY53" fmla="*/ 135742 h 1011475"/>
                <a:gd name="connsiteX54" fmla="*/ 1132432 w 1372810"/>
                <a:gd name="connsiteY54" fmla="*/ 95986 h 1011475"/>
                <a:gd name="connsiteX55" fmla="*/ 1242116 w 1372810"/>
                <a:gd name="connsiteY55" fmla="*/ 51504 h 1011475"/>
                <a:gd name="connsiteX56" fmla="*/ 1283205 w 1372810"/>
                <a:gd name="connsiteY56" fmla="*/ 19177 h 1011475"/>
                <a:gd name="connsiteX57" fmla="*/ 1304467 w 1372810"/>
                <a:gd name="connsiteY57" fmla="*/ 17 h 1011475"/>
                <a:gd name="connsiteX58" fmla="*/ 1326994 w 1372810"/>
                <a:gd name="connsiteY58" fmla="*/ 11074 h 1011475"/>
                <a:gd name="connsiteX59" fmla="*/ 1318050 w 1372810"/>
                <a:gd name="connsiteY59" fmla="*/ 28883 h 1011475"/>
                <a:gd name="connsiteX60" fmla="*/ 1302188 w 1372810"/>
                <a:gd name="connsiteY60" fmla="*/ 47115 h 1011475"/>
                <a:gd name="connsiteX61" fmla="*/ 1297801 w 1372810"/>
                <a:gd name="connsiteY61" fmla="*/ 63321 h 1011475"/>
                <a:gd name="connsiteX62" fmla="*/ 1331550 w 1372810"/>
                <a:gd name="connsiteY62" fmla="*/ 126373 h 1011475"/>
                <a:gd name="connsiteX63" fmla="*/ 1355174 w 1372810"/>
                <a:gd name="connsiteY63" fmla="*/ 132956 h 1011475"/>
                <a:gd name="connsiteX64" fmla="*/ 1372049 w 1372810"/>
                <a:gd name="connsiteY64" fmla="*/ 146039 h 1011475"/>
                <a:gd name="connsiteX65" fmla="*/ 1361924 w 1372810"/>
                <a:gd name="connsiteY65" fmla="*/ 159882 h 1011475"/>
                <a:gd name="connsiteX66" fmla="*/ 1288098 w 1372810"/>
                <a:gd name="connsiteY66" fmla="*/ 185204 h 1011475"/>
                <a:gd name="connsiteX67" fmla="*/ 1242368 w 1372810"/>
                <a:gd name="connsiteY67" fmla="*/ 218966 h 1011475"/>
                <a:gd name="connsiteX68" fmla="*/ 1193686 w 1372810"/>
                <a:gd name="connsiteY68" fmla="*/ 254923 h 1011475"/>
                <a:gd name="connsiteX69" fmla="*/ 1142472 w 1372810"/>
                <a:gd name="connsiteY69" fmla="*/ 278557 h 1011475"/>
                <a:gd name="connsiteX70" fmla="*/ 1064597 w 1372810"/>
                <a:gd name="connsiteY70" fmla="*/ 346588 h 1011475"/>
                <a:gd name="connsiteX71" fmla="*/ 1040888 w 1372810"/>
                <a:gd name="connsiteY71" fmla="*/ 380351 h 1011475"/>
                <a:gd name="connsiteX72" fmla="*/ 1018867 w 1372810"/>
                <a:gd name="connsiteY72" fmla="*/ 381701 h 1011475"/>
                <a:gd name="connsiteX73" fmla="*/ 998196 w 1372810"/>
                <a:gd name="connsiteY73" fmla="*/ 378662 h 1011475"/>
                <a:gd name="connsiteX74" fmla="*/ 961578 w 1372810"/>
                <a:gd name="connsiteY74" fmla="*/ 415970 h 1011475"/>
                <a:gd name="connsiteX75" fmla="*/ 953141 w 1372810"/>
                <a:gd name="connsiteY75" fmla="*/ 442136 h 1011475"/>
                <a:gd name="connsiteX76" fmla="*/ 952044 w 1372810"/>
                <a:gd name="connsiteY76" fmla="*/ 546377 h 1011475"/>
                <a:gd name="connsiteX77" fmla="*/ 939642 w 1372810"/>
                <a:gd name="connsiteY77" fmla="*/ 564187 h 1011475"/>
                <a:gd name="connsiteX78" fmla="*/ 932048 w 1372810"/>
                <a:gd name="connsiteY78" fmla="*/ 546040 h 1011475"/>
                <a:gd name="connsiteX79" fmla="*/ 926227 w 1372810"/>
                <a:gd name="connsiteY79" fmla="*/ 530594 h 1011475"/>
                <a:gd name="connsiteX80" fmla="*/ 911546 w 1372810"/>
                <a:gd name="connsiteY80" fmla="*/ 539034 h 1011475"/>
                <a:gd name="connsiteX81" fmla="*/ 826414 w 1372810"/>
                <a:gd name="connsiteY81" fmla="*/ 633653 h 1011475"/>
                <a:gd name="connsiteX82" fmla="*/ 820002 w 1372810"/>
                <a:gd name="connsiteY82" fmla="*/ 661001 h 1011475"/>
                <a:gd name="connsiteX83" fmla="*/ 845314 w 1372810"/>
                <a:gd name="connsiteY83" fmla="*/ 699153 h 1011475"/>
                <a:gd name="connsiteX84" fmla="*/ 844386 w 1372810"/>
                <a:gd name="connsiteY84" fmla="*/ 732915 h 1011475"/>
                <a:gd name="connsiteX85" fmla="*/ 815193 w 1372810"/>
                <a:gd name="connsiteY85" fmla="*/ 796726 h 1011475"/>
                <a:gd name="connsiteX86" fmla="*/ 799162 w 1372810"/>
                <a:gd name="connsiteY86" fmla="*/ 830995 h 1011475"/>
                <a:gd name="connsiteX87" fmla="*/ 774357 w 1372810"/>
                <a:gd name="connsiteY87" fmla="*/ 886619 h 1011475"/>
                <a:gd name="connsiteX88" fmla="*/ 781528 w 1372810"/>
                <a:gd name="connsiteY88" fmla="*/ 931270 h 1011475"/>
                <a:gd name="connsiteX89" fmla="*/ 775116 w 1372810"/>
                <a:gd name="connsiteY89" fmla="*/ 942580 h 1011475"/>
                <a:gd name="connsiteX90" fmla="*/ 758242 w 1372810"/>
                <a:gd name="connsiteY90" fmla="*/ 935743 h 1011475"/>
                <a:gd name="connsiteX91" fmla="*/ 714537 w 1372810"/>
                <a:gd name="connsiteY91" fmla="*/ 918862 h 1011475"/>
                <a:gd name="connsiteX92" fmla="*/ 697662 w 1372810"/>
                <a:gd name="connsiteY92" fmla="*/ 946547 h 1011475"/>
                <a:gd name="connsiteX93" fmla="*/ 677160 w 1372810"/>
                <a:gd name="connsiteY93" fmla="*/ 1002930 h 1011475"/>
                <a:gd name="connsiteX94" fmla="*/ 662564 w 1372810"/>
                <a:gd name="connsiteY94" fmla="*/ 1009936 h 1011475"/>
                <a:gd name="connsiteX95" fmla="*/ 628815 w 1372810"/>
                <a:gd name="connsiteY95" fmla="*/ 981407 h 1011475"/>
                <a:gd name="connsiteX96" fmla="*/ 606288 w 1372810"/>
                <a:gd name="connsiteY96" fmla="*/ 930257 h 1011475"/>
                <a:gd name="connsiteX97" fmla="*/ 600837 w 1372810"/>
                <a:gd name="connsiteY97" fmla="*/ 893295 h 1011475"/>
                <a:gd name="connsiteX98" fmla="*/ 601563 w 1372810"/>
                <a:gd name="connsiteY98" fmla="*/ 892358 h 1011475"/>
                <a:gd name="connsiteX99" fmla="*/ 600382 w 1372810"/>
                <a:gd name="connsiteY99" fmla="*/ 869906 h 1011475"/>
                <a:gd name="connsiteX100" fmla="*/ 591017 w 1372810"/>
                <a:gd name="connsiteY100" fmla="*/ 849733 h 1011475"/>
                <a:gd name="connsiteX101" fmla="*/ 616328 w 1372810"/>
                <a:gd name="connsiteY101" fmla="*/ 841293 h 1011475"/>
                <a:gd name="connsiteX102" fmla="*/ 622403 w 1372810"/>
                <a:gd name="connsiteY102" fmla="*/ 841293 h 101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372810" h="1011475">
                  <a:moveTo>
                    <a:pt x="622065" y="842474"/>
                  </a:moveTo>
                  <a:cubicBezTo>
                    <a:pt x="625406" y="842685"/>
                    <a:pt x="628765" y="842685"/>
                    <a:pt x="632106" y="842474"/>
                  </a:cubicBezTo>
                  <a:cubicBezTo>
                    <a:pt x="637168" y="841883"/>
                    <a:pt x="644002" y="845091"/>
                    <a:pt x="646449" y="838592"/>
                  </a:cubicBezTo>
                  <a:cubicBezTo>
                    <a:pt x="648474" y="833443"/>
                    <a:pt x="642989" y="830151"/>
                    <a:pt x="639699" y="827281"/>
                  </a:cubicBezTo>
                  <a:cubicBezTo>
                    <a:pt x="627718" y="816730"/>
                    <a:pt x="631684" y="810400"/>
                    <a:pt x="642989" y="801959"/>
                  </a:cubicBezTo>
                  <a:cubicBezTo>
                    <a:pt x="658936" y="789721"/>
                    <a:pt x="677413" y="784572"/>
                    <a:pt x="695469" y="778072"/>
                  </a:cubicBezTo>
                  <a:cubicBezTo>
                    <a:pt x="711247" y="772333"/>
                    <a:pt x="730905" y="744310"/>
                    <a:pt x="729640" y="727935"/>
                  </a:cubicBezTo>
                  <a:cubicBezTo>
                    <a:pt x="729640" y="722955"/>
                    <a:pt x="728543" y="718988"/>
                    <a:pt x="722890" y="716962"/>
                  </a:cubicBezTo>
                  <a:cubicBezTo>
                    <a:pt x="717237" y="714937"/>
                    <a:pt x="712428" y="710801"/>
                    <a:pt x="706859" y="709197"/>
                  </a:cubicBezTo>
                  <a:cubicBezTo>
                    <a:pt x="686694" y="703795"/>
                    <a:pt x="676063" y="692316"/>
                    <a:pt x="680957" y="670539"/>
                  </a:cubicBezTo>
                  <a:cubicBezTo>
                    <a:pt x="684923" y="652729"/>
                    <a:pt x="670073" y="646990"/>
                    <a:pt x="660539" y="636777"/>
                  </a:cubicBezTo>
                  <a:cubicBezTo>
                    <a:pt x="640458" y="615844"/>
                    <a:pt x="618353" y="619051"/>
                    <a:pt x="594223" y="626310"/>
                  </a:cubicBezTo>
                  <a:cubicBezTo>
                    <a:pt x="585785" y="628927"/>
                    <a:pt x="577348" y="637283"/>
                    <a:pt x="570092" y="624200"/>
                  </a:cubicBezTo>
                  <a:cubicBezTo>
                    <a:pt x="562836" y="611117"/>
                    <a:pt x="558111" y="599638"/>
                    <a:pt x="571104" y="587652"/>
                  </a:cubicBezTo>
                  <a:cubicBezTo>
                    <a:pt x="581314" y="578199"/>
                    <a:pt x="590763" y="570771"/>
                    <a:pt x="580892" y="552708"/>
                  </a:cubicBezTo>
                  <a:cubicBezTo>
                    <a:pt x="571020" y="534645"/>
                    <a:pt x="565958" y="529327"/>
                    <a:pt x="550602" y="540216"/>
                  </a:cubicBezTo>
                  <a:cubicBezTo>
                    <a:pt x="526219" y="557122"/>
                    <a:pt x="496722" y="565031"/>
                    <a:pt x="467158" y="562584"/>
                  </a:cubicBezTo>
                  <a:cubicBezTo>
                    <a:pt x="461041" y="561824"/>
                    <a:pt x="454865" y="563326"/>
                    <a:pt x="449778" y="566804"/>
                  </a:cubicBezTo>
                  <a:cubicBezTo>
                    <a:pt x="426575" y="585880"/>
                    <a:pt x="397129" y="595671"/>
                    <a:pt x="376458" y="618882"/>
                  </a:cubicBezTo>
                  <a:cubicBezTo>
                    <a:pt x="360174" y="637283"/>
                    <a:pt x="353172" y="635764"/>
                    <a:pt x="335622" y="618292"/>
                  </a:cubicBezTo>
                  <a:cubicBezTo>
                    <a:pt x="329033" y="610357"/>
                    <a:pt x="318984" y="606137"/>
                    <a:pt x="308707" y="606981"/>
                  </a:cubicBezTo>
                  <a:cubicBezTo>
                    <a:pt x="302127" y="607741"/>
                    <a:pt x="295208" y="606390"/>
                    <a:pt x="288542" y="606981"/>
                  </a:cubicBezTo>
                  <a:cubicBezTo>
                    <a:pt x="245428" y="612214"/>
                    <a:pt x="203580" y="594827"/>
                    <a:pt x="160719" y="599131"/>
                  </a:cubicBezTo>
                  <a:cubicBezTo>
                    <a:pt x="131779" y="602001"/>
                    <a:pt x="87231" y="619726"/>
                    <a:pt x="81494" y="657794"/>
                  </a:cubicBezTo>
                  <a:cubicBezTo>
                    <a:pt x="79722" y="669526"/>
                    <a:pt x="73056" y="679486"/>
                    <a:pt x="72213" y="692316"/>
                  </a:cubicBezTo>
                  <a:cubicBezTo>
                    <a:pt x="71369" y="705145"/>
                    <a:pt x="59894" y="706074"/>
                    <a:pt x="51710" y="698140"/>
                  </a:cubicBezTo>
                  <a:cubicBezTo>
                    <a:pt x="41898" y="689691"/>
                    <a:pt x="36338" y="677325"/>
                    <a:pt x="36523" y="664377"/>
                  </a:cubicBezTo>
                  <a:cubicBezTo>
                    <a:pt x="36523" y="639055"/>
                    <a:pt x="43189" y="612805"/>
                    <a:pt x="26483" y="589847"/>
                  </a:cubicBezTo>
                  <a:cubicBezTo>
                    <a:pt x="20999" y="582250"/>
                    <a:pt x="16949" y="572121"/>
                    <a:pt x="9608" y="567648"/>
                  </a:cubicBezTo>
                  <a:cubicBezTo>
                    <a:pt x="-3722" y="559629"/>
                    <a:pt x="-2372" y="553552"/>
                    <a:pt x="8680" y="546124"/>
                  </a:cubicBezTo>
                  <a:cubicBezTo>
                    <a:pt x="28086" y="533126"/>
                    <a:pt x="29183" y="510589"/>
                    <a:pt x="36439" y="491598"/>
                  </a:cubicBezTo>
                  <a:cubicBezTo>
                    <a:pt x="41712" y="475839"/>
                    <a:pt x="45990" y="459777"/>
                    <a:pt x="49263" y="443486"/>
                  </a:cubicBezTo>
                  <a:cubicBezTo>
                    <a:pt x="51288" y="435046"/>
                    <a:pt x="56182" y="428547"/>
                    <a:pt x="64113" y="429475"/>
                  </a:cubicBezTo>
                  <a:cubicBezTo>
                    <a:pt x="92546" y="432767"/>
                    <a:pt x="106299" y="409217"/>
                    <a:pt x="124945" y="395713"/>
                  </a:cubicBezTo>
                  <a:cubicBezTo>
                    <a:pt x="143591" y="382208"/>
                    <a:pt x="156669" y="373092"/>
                    <a:pt x="176075" y="388454"/>
                  </a:cubicBezTo>
                  <a:cubicBezTo>
                    <a:pt x="185338" y="395274"/>
                    <a:pt x="196974" y="398017"/>
                    <a:pt x="208304" y="396050"/>
                  </a:cubicBezTo>
                  <a:cubicBezTo>
                    <a:pt x="219728" y="393923"/>
                    <a:pt x="231423" y="397966"/>
                    <a:pt x="239100" y="406685"/>
                  </a:cubicBezTo>
                  <a:cubicBezTo>
                    <a:pt x="256903" y="428715"/>
                    <a:pt x="280780" y="433020"/>
                    <a:pt x="306007" y="427956"/>
                  </a:cubicBezTo>
                  <a:cubicBezTo>
                    <a:pt x="331235" y="422891"/>
                    <a:pt x="359668" y="427956"/>
                    <a:pt x="377893" y="410652"/>
                  </a:cubicBezTo>
                  <a:cubicBezTo>
                    <a:pt x="401938" y="388285"/>
                    <a:pt x="427841" y="387272"/>
                    <a:pt x="456949" y="386934"/>
                  </a:cubicBezTo>
                  <a:cubicBezTo>
                    <a:pt x="474499" y="386934"/>
                    <a:pt x="489264" y="373176"/>
                    <a:pt x="507572" y="370728"/>
                  </a:cubicBezTo>
                  <a:cubicBezTo>
                    <a:pt x="528075" y="367943"/>
                    <a:pt x="548662" y="370053"/>
                    <a:pt x="569755" y="365664"/>
                  </a:cubicBezTo>
                  <a:cubicBezTo>
                    <a:pt x="589852" y="361579"/>
                    <a:pt x="608734" y="352919"/>
                    <a:pt x="624934" y="340342"/>
                  </a:cubicBezTo>
                  <a:cubicBezTo>
                    <a:pt x="636662" y="331479"/>
                    <a:pt x="649655" y="324136"/>
                    <a:pt x="661467" y="315020"/>
                  </a:cubicBezTo>
                  <a:cubicBezTo>
                    <a:pt x="667289" y="310631"/>
                    <a:pt x="669904" y="313079"/>
                    <a:pt x="675135" y="316371"/>
                  </a:cubicBezTo>
                  <a:cubicBezTo>
                    <a:pt x="684045" y="321460"/>
                    <a:pt x="690795" y="329622"/>
                    <a:pt x="694119" y="339329"/>
                  </a:cubicBezTo>
                  <a:cubicBezTo>
                    <a:pt x="698844" y="359333"/>
                    <a:pt x="712006" y="357392"/>
                    <a:pt x="724662" y="352328"/>
                  </a:cubicBezTo>
                  <a:cubicBezTo>
                    <a:pt x="736212" y="349095"/>
                    <a:pt x="748050" y="347027"/>
                    <a:pt x="760013" y="346166"/>
                  </a:cubicBezTo>
                  <a:cubicBezTo>
                    <a:pt x="783975" y="341693"/>
                    <a:pt x="807178" y="333927"/>
                    <a:pt x="831814" y="331479"/>
                  </a:cubicBezTo>
                  <a:cubicBezTo>
                    <a:pt x="842951" y="330382"/>
                    <a:pt x="853920" y="325571"/>
                    <a:pt x="865563" y="326668"/>
                  </a:cubicBezTo>
                  <a:cubicBezTo>
                    <a:pt x="884800" y="328525"/>
                    <a:pt x="894756" y="316540"/>
                    <a:pt x="899312" y="301346"/>
                  </a:cubicBezTo>
                  <a:cubicBezTo>
                    <a:pt x="908846" y="266656"/>
                    <a:pt x="928927" y="238886"/>
                    <a:pt x="952298" y="212720"/>
                  </a:cubicBezTo>
                  <a:cubicBezTo>
                    <a:pt x="961612" y="203157"/>
                    <a:pt x="969535" y="192328"/>
                    <a:pt x="975837" y="180561"/>
                  </a:cubicBezTo>
                  <a:cubicBezTo>
                    <a:pt x="988578" y="154311"/>
                    <a:pt x="1012455" y="145279"/>
                    <a:pt x="1036923" y="135742"/>
                  </a:cubicBezTo>
                  <a:cubicBezTo>
                    <a:pt x="1069068" y="123165"/>
                    <a:pt x="1100539" y="109154"/>
                    <a:pt x="1132432" y="95986"/>
                  </a:cubicBezTo>
                  <a:cubicBezTo>
                    <a:pt x="1168881" y="80962"/>
                    <a:pt x="1205329" y="65853"/>
                    <a:pt x="1242116" y="51504"/>
                  </a:cubicBezTo>
                  <a:cubicBezTo>
                    <a:pt x="1258990" y="44836"/>
                    <a:pt x="1274768" y="37577"/>
                    <a:pt x="1283205" y="19177"/>
                  </a:cubicBezTo>
                  <a:cubicBezTo>
                    <a:pt x="1287170" y="10736"/>
                    <a:pt x="1293161" y="-490"/>
                    <a:pt x="1304467" y="17"/>
                  </a:cubicBezTo>
                  <a:cubicBezTo>
                    <a:pt x="1313140" y="590"/>
                    <a:pt x="1321231" y="4566"/>
                    <a:pt x="1326994" y="11074"/>
                  </a:cubicBezTo>
                  <a:cubicBezTo>
                    <a:pt x="1332900" y="18586"/>
                    <a:pt x="1322353" y="23481"/>
                    <a:pt x="1318050" y="28883"/>
                  </a:cubicBezTo>
                  <a:cubicBezTo>
                    <a:pt x="1313266" y="35383"/>
                    <a:pt x="1307960" y="41477"/>
                    <a:pt x="1302188" y="47115"/>
                  </a:cubicBezTo>
                  <a:cubicBezTo>
                    <a:pt x="1296907" y="50677"/>
                    <a:pt x="1295033" y="57581"/>
                    <a:pt x="1297801" y="63321"/>
                  </a:cubicBezTo>
                  <a:cubicBezTo>
                    <a:pt x="1310373" y="83663"/>
                    <a:pt x="1316954" y="107043"/>
                    <a:pt x="1331550" y="126373"/>
                  </a:cubicBezTo>
                  <a:cubicBezTo>
                    <a:pt x="1338553" y="135657"/>
                    <a:pt x="1347074" y="133294"/>
                    <a:pt x="1355174" y="132956"/>
                  </a:cubicBezTo>
                  <a:cubicBezTo>
                    <a:pt x="1365383" y="132534"/>
                    <a:pt x="1369349" y="137177"/>
                    <a:pt x="1372049" y="146039"/>
                  </a:cubicBezTo>
                  <a:cubicBezTo>
                    <a:pt x="1375170" y="156168"/>
                    <a:pt x="1368083" y="157603"/>
                    <a:pt x="1361924" y="159882"/>
                  </a:cubicBezTo>
                  <a:cubicBezTo>
                    <a:pt x="1337456" y="168322"/>
                    <a:pt x="1313241" y="178789"/>
                    <a:pt x="1288098" y="185204"/>
                  </a:cubicBezTo>
                  <a:cubicBezTo>
                    <a:pt x="1267512" y="190606"/>
                    <a:pt x="1249709" y="199637"/>
                    <a:pt x="1242368" y="218966"/>
                  </a:cubicBezTo>
                  <a:cubicBezTo>
                    <a:pt x="1236075" y="240540"/>
                    <a:pt x="1216146" y="255252"/>
                    <a:pt x="1193686" y="254923"/>
                  </a:cubicBezTo>
                  <a:cubicBezTo>
                    <a:pt x="1174306" y="256307"/>
                    <a:pt x="1156098" y="264706"/>
                    <a:pt x="1142472" y="278557"/>
                  </a:cubicBezTo>
                  <a:cubicBezTo>
                    <a:pt x="1117161" y="302190"/>
                    <a:pt x="1090752" y="324136"/>
                    <a:pt x="1064597" y="346588"/>
                  </a:cubicBezTo>
                  <a:cubicBezTo>
                    <a:pt x="1054463" y="356092"/>
                    <a:pt x="1046389" y="367589"/>
                    <a:pt x="1040888" y="380351"/>
                  </a:cubicBezTo>
                  <a:cubicBezTo>
                    <a:pt x="1033126" y="396388"/>
                    <a:pt x="1026545" y="397232"/>
                    <a:pt x="1018867" y="381701"/>
                  </a:cubicBezTo>
                  <a:cubicBezTo>
                    <a:pt x="1012117" y="368112"/>
                    <a:pt x="1006549" y="370053"/>
                    <a:pt x="998196" y="378662"/>
                  </a:cubicBezTo>
                  <a:cubicBezTo>
                    <a:pt x="985962" y="391070"/>
                    <a:pt x="972885" y="402803"/>
                    <a:pt x="961578" y="415970"/>
                  </a:cubicBezTo>
                  <a:cubicBezTo>
                    <a:pt x="954710" y="422815"/>
                    <a:pt x="951563" y="432564"/>
                    <a:pt x="953141" y="442136"/>
                  </a:cubicBezTo>
                  <a:cubicBezTo>
                    <a:pt x="961578" y="476996"/>
                    <a:pt x="955166" y="511687"/>
                    <a:pt x="952044" y="546377"/>
                  </a:cubicBezTo>
                  <a:cubicBezTo>
                    <a:pt x="951369" y="554143"/>
                    <a:pt x="949682" y="564862"/>
                    <a:pt x="939642" y="564187"/>
                  </a:cubicBezTo>
                  <a:cubicBezTo>
                    <a:pt x="929602" y="563512"/>
                    <a:pt x="932892" y="552961"/>
                    <a:pt x="932048" y="546040"/>
                  </a:cubicBezTo>
                  <a:cubicBezTo>
                    <a:pt x="931373" y="540469"/>
                    <a:pt x="934495" y="533041"/>
                    <a:pt x="926227" y="530594"/>
                  </a:cubicBezTo>
                  <a:cubicBezTo>
                    <a:pt x="917958" y="528146"/>
                    <a:pt x="914246" y="534561"/>
                    <a:pt x="911546" y="539034"/>
                  </a:cubicBezTo>
                  <a:cubicBezTo>
                    <a:pt x="889187" y="576173"/>
                    <a:pt x="857295" y="604365"/>
                    <a:pt x="826414" y="633653"/>
                  </a:cubicBezTo>
                  <a:cubicBezTo>
                    <a:pt x="817673" y="639840"/>
                    <a:pt x="814923" y="651573"/>
                    <a:pt x="820002" y="661001"/>
                  </a:cubicBezTo>
                  <a:cubicBezTo>
                    <a:pt x="825571" y="676701"/>
                    <a:pt x="827764" y="689699"/>
                    <a:pt x="845314" y="699153"/>
                  </a:cubicBezTo>
                  <a:cubicBezTo>
                    <a:pt x="856451" y="705230"/>
                    <a:pt x="857041" y="721520"/>
                    <a:pt x="844386" y="732915"/>
                  </a:cubicBezTo>
                  <a:cubicBezTo>
                    <a:pt x="825317" y="749796"/>
                    <a:pt x="809118" y="768028"/>
                    <a:pt x="815193" y="796726"/>
                  </a:cubicBezTo>
                  <a:cubicBezTo>
                    <a:pt x="818188" y="810459"/>
                    <a:pt x="811624" y="824496"/>
                    <a:pt x="799162" y="830995"/>
                  </a:cubicBezTo>
                  <a:cubicBezTo>
                    <a:pt x="778069" y="844247"/>
                    <a:pt x="768113" y="860875"/>
                    <a:pt x="774357" y="886619"/>
                  </a:cubicBezTo>
                  <a:cubicBezTo>
                    <a:pt x="777985" y="901052"/>
                    <a:pt x="770476" y="917258"/>
                    <a:pt x="781528" y="931270"/>
                  </a:cubicBezTo>
                  <a:cubicBezTo>
                    <a:pt x="785072" y="935743"/>
                    <a:pt x="782541" y="942243"/>
                    <a:pt x="775116" y="942580"/>
                  </a:cubicBezTo>
                  <a:cubicBezTo>
                    <a:pt x="767692" y="942918"/>
                    <a:pt x="761701" y="945112"/>
                    <a:pt x="758242" y="935743"/>
                  </a:cubicBezTo>
                  <a:cubicBezTo>
                    <a:pt x="752589" y="918862"/>
                    <a:pt x="738245" y="913966"/>
                    <a:pt x="714537" y="918862"/>
                  </a:cubicBezTo>
                  <a:cubicBezTo>
                    <a:pt x="699434" y="922154"/>
                    <a:pt x="695300" y="933549"/>
                    <a:pt x="697662" y="946547"/>
                  </a:cubicBezTo>
                  <a:cubicBezTo>
                    <a:pt x="702641" y="970012"/>
                    <a:pt x="687707" y="985627"/>
                    <a:pt x="677160" y="1002930"/>
                  </a:cubicBezTo>
                  <a:cubicBezTo>
                    <a:pt x="674460" y="1007404"/>
                    <a:pt x="669567" y="1014663"/>
                    <a:pt x="662564" y="1009936"/>
                  </a:cubicBezTo>
                  <a:cubicBezTo>
                    <a:pt x="650245" y="1001496"/>
                    <a:pt x="627043" y="1003690"/>
                    <a:pt x="628815" y="981407"/>
                  </a:cubicBezTo>
                  <a:cubicBezTo>
                    <a:pt x="630174" y="961690"/>
                    <a:pt x="621745" y="942563"/>
                    <a:pt x="606288" y="930257"/>
                  </a:cubicBezTo>
                  <a:cubicBezTo>
                    <a:pt x="594577" y="921554"/>
                    <a:pt x="592139" y="905011"/>
                    <a:pt x="600837" y="893295"/>
                  </a:cubicBezTo>
                  <a:cubicBezTo>
                    <a:pt x="601073" y="892975"/>
                    <a:pt x="601310" y="892662"/>
                    <a:pt x="601563" y="892358"/>
                  </a:cubicBezTo>
                  <a:cubicBezTo>
                    <a:pt x="606381" y="885496"/>
                    <a:pt x="605891" y="876228"/>
                    <a:pt x="600382" y="869906"/>
                  </a:cubicBezTo>
                  <a:cubicBezTo>
                    <a:pt x="595994" y="863829"/>
                    <a:pt x="586207" y="859187"/>
                    <a:pt x="591017" y="849733"/>
                  </a:cubicBezTo>
                  <a:cubicBezTo>
                    <a:pt x="595826" y="840280"/>
                    <a:pt x="606879" y="841293"/>
                    <a:pt x="616328" y="841293"/>
                  </a:cubicBezTo>
                  <a:lnTo>
                    <a:pt x="622403" y="84129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603E926-B46B-4C47-8EEC-D8E7E1E427B0}"/>
                </a:ext>
              </a:extLst>
            </p:cNvPr>
            <p:cNvSpPr/>
            <p:nvPr/>
          </p:nvSpPr>
          <p:spPr>
            <a:xfrm>
              <a:off x="8690518" y="1903610"/>
              <a:ext cx="705325" cy="672038"/>
            </a:xfrm>
            <a:custGeom>
              <a:avLst/>
              <a:gdLst>
                <a:gd name="connsiteX0" fmla="*/ 110601 w 700404"/>
                <a:gd name="connsiteY0" fmla="*/ 67219 h 667350"/>
                <a:gd name="connsiteX1" fmla="*/ 211257 w 700404"/>
                <a:gd name="connsiteY1" fmla="*/ 87814 h 667350"/>
                <a:gd name="connsiteX2" fmla="*/ 261880 w 700404"/>
                <a:gd name="connsiteY2" fmla="*/ 103514 h 667350"/>
                <a:gd name="connsiteX3" fmla="*/ 278754 w 700404"/>
                <a:gd name="connsiteY3" fmla="*/ 86042 h 667350"/>
                <a:gd name="connsiteX4" fmla="*/ 272595 w 700404"/>
                <a:gd name="connsiteY4" fmla="*/ 44345 h 667350"/>
                <a:gd name="connsiteX5" fmla="*/ 277067 w 700404"/>
                <a:gd name="connsiteY5" fmla="*/ 17504 h 667350"/>
                <a:gd name="connsiteX6" fmla="*/ 297654 w 700404"/>
                <a:gd name="connsiteY6" fmla="*/ 32 h 667350"/>
                <a:gd name="connsiteX7" fmla="*/ 311237 w 700404"/>
                <a:gd name="connsiteY7" fmla="*/ 20121 h 667350"/>
                <a:gd name="connsiteX8" fmla="*/ 359667 w 700404"/>
                <a:gd name="connsiteY8" fmla="*/ 85536 h 667350"/>
                <a:gd name="connsiteX9" fmla="*/ 369201 w 700404"/>
                <a:gd name="connsiteY9" fmla="*/ 100391 h 667350"/>
                <a:gd name="connsiteX10" fmla="*/ 422693 w 700404"/>
                <a:gd name="connsiteY10" fmla="*/ 121661 h 667350"/>
                <a:gd name="connsiteX11" fmla="*/ 465554 w 700404"/>
                <a:gd name="connsiteY11" fmla="*/ 125628 h 667350"/>
                <a:gd name="connsiteX12" fmla="*/ 528327 w 700404"/>
                <a:gd name="connsiteY12" fmla="*/ 170701 h 667350"/>
                <a:gd name="connsiteX13" fmla="*/ 537776 w 700404"/>
                <a:gd name="connsiteY13" fmla="*/ 205392 h 667350"/>
                <a:gd name="connsiteX14" fmla="*/ 561063 w 700404"/>
                <a:gd name="connsiteY14" fmla="*/ 228520 h 667350"/>
                <a:gd name="connsiteX15" fmla="*/ 646785 w 700404"/>
                <a:gd name="connsiteY15" fmla="*/ 273592 h 667350"/>
                <a:gd name="connsiteX16" fmla="*/ 683318 w 700404"/>
                <a:gd name="connsiteY16" fmla="*/ 294863 h 667350"/>
                <a:gd name="connsiteX17" fmla="*/ 700193 w 700404"/>
                <a:gd name="connsiteY17" fmla="*/ 306004 h 667350"/>
                <a:gd name="connsiteX18" fmla="*/ 685006 w 700404"/>
                <a:gd name="connsiteY18" fmla="*/ 320016 h 667350"/>
                <a:gd name="connsiteX19" fmla="*/ 651848 w 700404"/>
                <a:gd name="connsiteY19" fmla="*/ 349727 h 667350"/>
                <a:gd name="connsiteX20" fmla="*/ 601899 w 700404"/>
                <a:gd name="connsiteY20" fmla="*/ 378931 h 667350"/>
                <a:gd name="connsiteX21" fmla="*/ 575238 w 700404"/>
                <a:gd name="connsiteY21" fmla="*/ 395053 h 667350"/>
                <a:gd name="connsiteX22" fmla="*/ 564691 w 700404"/>
                <a:gd name="connsiteY22" fmla="*/ 414466 h 667350"/>
                <a:gd name="connsiteX23" fmla="*/ 566126 w 700404"/>
                <a:gd name="connsiteY23" fmla="*/ 456669 h 667350"/>
                <a:gd name="connsiteX24" fmla="*/ 562329 w 700404"/>
                <a:gd name="connsiteY24" fmla="*/ 480388 h 667350"/>
                <a:gd name="connsiteX25" fmla="*/ 538198 w 700404"/>
                <a:gd name="connsiteY25" fmla="*/ 527824 h 667350"/>
                <a:gd name="connsiteX26" fmla="*/ 540223 w 700404"/>
                <a:gd name="connsiteY26" fmla="*/ 537193 h 667350"/>
                <a:gd name="connsiteX27" fmla="*/ 541657 w 700404"/>
                <a:gd name="connsiteY27" fmla="*/ 561924 h 667350"/>
                <a:gd name="connsiteX28" fmla="*/ 514068 w 700404"/>
                <a:gd name="connsiteY28" fmla="*/ 643629 h 667350"/>
                <a:gd name="connsiteX29" fmla="*/ 482766 w 700404"/>
                <a:gd name="connsiteY29" fmla="*/ 663042 h 667350"/>
                <a:gd name="connsiteX30" fmla="*/ 398394 w 700404"/>
                <a:gd name="connsiteY30" fmla="*/ 648524 h 667350"/>
                <a:gd name="connsiteX31" fmla="*/ 346505 w 700404"/>
                <a:gd name="connsiteY31" fmla="*/ 629280 h 667350"/>
                <a:gd name="connsiteX32" fmla="*/ 310394 w 700404"/>
                <a:gd name="connsiteY32" fmla="*/ 585895 h 667350"/>
                <a:gd name="connsiteX33" fmla="*/ 272511 w 700404"/>
                <a:gd name="connsiteY33" fmla="*/ 575682 h 667350"/>
                <a:gd name="connsiteX34" fmla="*/ 241124 w 700404"/>
                <a:gd name="connsiteY34" fmla="*/ 552639 h 667350"/>
                <a:gd name="connsiteX35" fmla="*/ 251587 w 700404"/>
                <a:gd name="connsiteY35" fmla="*/ 537193 h 667350"/>
                <a:gd name="connsiteX36" fmla="*/ 259349 w 700404"/>
                <a:gd name="connsiteY36" fmla="*/ 502586 h 667350"/>
                <a:gd name="connsiteX37" fmla="*/ 215897 w 700404"/>
                <a:gd name="connsiteY37" fmla="*/ 472707 h 667350"/>
                <a:gd name="connsiteX38" fmla="*/ 163333 w 700404"/>
                <a:gd name="connsiteY38" fmla="*/ 434892 h 667350"/>
                <a:gd name="connsiteX39" fmla="*/ 132200 w 700404"/>
                <a:gd name="connsiteY39" fmla="*/ 425692 h 667350"/>
                <a:gd name="connsiteX40" fmla="*/ 64196 w 700404"/>
                <a:gd name="connsiteY40" fmla="*/ 464857 h 667350"/>
                <a:gd name="connsiteX41" fmla="*/ 18635 w 700404"/>
                <a:gd name="connsiteY41" fmla="*/ 442827 h 667350"/>
                <a:gd name="connsiteX42" fmla="*/ 15260 w 700404"/>
                <a:gd name="connsiteY42" fmla="*/ 382476 h 667350"/>
                <a:gd name="connsiteX43" fmla="*/ 29435 w 700404"/>
                <a:gd name="connsiteY43" fmla="*/ 362303 h 667350"/>
                <a:gd name="connsiteX44" fmla="*/ 32979 w 700404"/>
                <a:gd name="connsiteY44" fmla="*/ 297817 h 667350"/>
                <a:gd name="connsiteX45" fmla="*/ 12982 w 700404"/>
                <a:gd name="connsiteY45" fmla="*/ 280936 h 667350"/>
                <a:gd name="connsiteX46" fmla="*/ 12054 w 700404"/>
                <a:gd name="connsiteY46" fmla="*/ 258737 h 667350"/>
                <a:gd name="connsiteX47" fmla="*/ 15092 w 700404"/>
                <a:gd name="connsiteY47" fmla="*/ 243713 h 667350"/>
                <a:gd name="connsiteX48" fmla="*/ 15092 w 700404"/>
                <a:gd name="connsiteY48" fmla="*/ 154580 h 667350"/>
                <a:gd name="connsiteX49" fmla="*/ 59977 w 700404"/>
                <a:gd name="connsiteY49" fmla="*/ 70933 h 667350"/>
                <a:gd name="connsiteX50" fmla="*/ 110601 w 700404"/>
                <a:gd name="connsiteY50" fmla="*/ 67219 h 6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00404" h="667350">
                  <a:moveTo>
                    <a:pt x="110601" y="67219"/>
                  </a:moveTo>
                  <a:cubicBezTo>
                    <a:pt x="147556" y="57006"/>
                    <a:pt x="178942" y="78023"/>
                    <a:pt x="211257" y="87814"/>
                  </a:cubicBezTo>
                  <a:cubicBezTo>
                    <a:pt x="227709" y="92710"/>
                    <a:pt x="242221" y="104696"/>
                    <a:pt x="261880" y="103514"/>
                  </a:cubicBezTo>
                  <a:cubicBezTo>
                    <a:pt x="273945" y="102585"/>
                    <a:pt x="278248" y="97859"/>
                    <a:pt x="278754" y="86042"/>
                  </a:cubicBezTo>
                  <a:cubicBezTo>
                    <a:pt x="278678" y="71921"/>
                    <a:pt x="276603" y="57884"/>
                    <a:pt x="272595" y="44345"/>
                  </a:cubicBezTo>
                  <a:cubicBezTo>
                    <a:pt x="270056" y="35179"/>
                    <a:pt x="271692" y="25354"/>
                    <a:pt x="277067" y="17504"/>
                  </a:cubicBezTo>
                  <a:cubicBezTo>
                    <a:pt x="282129" y="9486"/>
                    <a:pt x="288204" y="-643"/>
                    <a:pt x="297654" y="32"/>
                  </a:cubicBezTo>
                  <a:cubicBezTo>
                    <a:pt x="307103" y="707"/>
                    <a:pt x="306935" y="13031"/>
                    <a:pt x="311237" y="20121"/>
                  </a:cubicBezTo>
                  <a:cubicBezTo>
                    <a:pt x="325243" y="43501"/>
                    <a:pt x="331487" y="72537"/>
                    <a:pt x="359667" y="85536"/>
                  </a:cubicBezTo>
                  <a:cubicBezTo>
                    <a:pt x="365404" y="88152"/>
                    <a:pt x="367092" y="94483"/>
                    <a:pt x="369201" y="100391"/>
                  </a:cubicBezTo>
                  <a:cubicBezTo>
                    <a:pt x="378229" y="125713"/>
                    <a:pt x="396622" y="132381"/>
                    <a:pt x="422693" y="121661"/>
                  </a:cubicBezTo>
                  <a:cubicBezTo>
                    <a:pt x="436868" y="115837"/>
                    <a:pt x="451211" y="113221"/>
                    <a:pt x="465554" y="125628"/>
                  </a:cubicBezTo>
                  <a:cubicBezTo>
                    <a:pt x="485111" y="142467"/>
                    <a:pt x="506120" y="157551"/>
                    <a:pt x="528327" y="170701"/>
                  </a:cubicBezTo>
                  <a:cubicBezTo>
                    <a:pt x="541995" y="178551"/>
                    <a:pt x="539042" y="193069"/>
                    <a:pt x="537776" y="205392"/>
                  </a:cubicBezTo>
                  <a:cubicBezTo>
                    <a:pt x="535920" y="223793"/>
                    <a:pt x="542501" y="233415"/>
                    <a:pt x="561063" y="228520"/>
                  </a:cubicBezTo>
                  <a:cubicBezTo>
                    <a:pt x="603924" y="217209"/>
                    <a:pt x="623498" y="249199"/>
                    <a:pt x="646785" y="273592"/>
                  </a:cubicBezTo>
                  <a:cubicBezTo>
                    <a:pt x="657332" y="284650"/>
                    <a:pt x="666106" y="295285"/>
                    <a:pt x="683318" y="294863"/>
                  </a:cubicBezTo>
                  <a:cubicBezTo>
                    <a:pt x="689477" y="294863"/>
                    <a:pt x="698590" y="295707"/>
                    <a:pt x="700193" y="306004"/>
                  </a:cubicBezTo>
                  <a:cubicBezTo>
                    <a:pt x="701964" y="318497"/>
                    <a:pt x="692262" y="317652"/>
                    <a:pt x="685006" y="320016"/>
                  </a:cubicBezTo>
                  <a:cubicBezTo>
                    <a:pt x="670241" y="324768"/>
                    <a:pt x="658184" y="335564"/>
                    <a:pt x="651848" y="349727"/>
                  </a:cubicBezTo>
                  <a:cubicBezTo>
                    <a:pt x="641807" y="370406"/>
                    <a:pt x="626030" y="382308"/>
                    <a:pt x="601899" y="378931"/>
                  </a:cubicBezTo>
                  <a:cubicBezTo>
                    <a:pt x="590205" y="376728"/>
                    <a:pt x="578731" y="383675"/>
                    <a:pt x="575238" y="395053"/>
                  </a:cubicBezTo>
                  <a:cubicBezTo>
                    <a:pt x="572344" y="401848"/>
                    <a:pt x="568817" y="408347"/>
                    <a:pt x="564691" y="414466"/>
                  </a:cubicBezTo>
                  <a:cubicBezTo>
                    <a:pt x="553892" y="429153"/>
                    <a:pt x="550264" y="443502"/>
                    <a:pt x="566126" y="456669"/>
                  </a:cubicBezTo>
                  <a:cubicBezTo>
                    <a:pt x="578950" y="467305"/>
                    <a:pt x="570175" y="474057"/>
                    <a:pt x="562329" y="480388"/>
                  </a:cubicBezTo>
                  <a:cubicBezTo>
                    <a:pt x="546973" y="492711"/>
                    <a:pt x="534233" y="505709"/>
                    <a:pt x="538198" y="527824"/>
                  </a:cubicBezTo>
                  <a:cubicBezTo>
                    <a:pt x="538789" y="531116"/>
                    <a:pt x="538789" y="536771"/>
                    <a:pt x="540223" y="537193"/>
                  </a:cubicBezTo>
                  <a:cubicBezTo>
                    <a:pt x="565029" y="544114"/>
                    <a:pt x="546383" y="554496"/>
                    <a:pt x="541657" y="561924"/>
                  </a:cubicBezTo>
                  <a:cubicBezTo>
                    <a:pt x="525138" y="586106"/>
                    <a:pt x="515595" y="614374"/>
                    <a:pt x="514068" y="643629"/>
                  </a:cubicBezTo>
                  <a:cubicBezTo>
                    <a:pt x="513562" y="661354"/>
                    <a:pt x="493481" y="674522"/>
                    <a:pt x="482766" y="663042"/>
                  </a:cubicBezTo>
                  <a:cubicBezTo>
                    <a:pt x="457454" y="636286"/>
                    <a:pt x="427418" y="643460"/>
                    <a:pt x="398394" y="648524"/>
                  </a:cubicBezTo>
                  <a:cubicBezTo>
                    <a:pt x="375613" y="652492"/>
                    <a:pt x="359836" y="648524"/>
                    <a:pt x="346505" y="629280"/>
                  </a:cubicBezTo>
                  <a:cubicBezTo>
                    <a:pt x="335267" y="614171"/>
                    <a:pt x="323210" y="599687"/>
                    <a:pt x="310394" y="585895"/>
                  </a:cubicBezTo>
                  <a:cubicBezTo>
                    <a:pt x="301509" y="574332"/>
                    <a:pt x="285994" y="570154"/>
                    <a:pt x="272511" y="575682"/>
                  </a:cubicBezTo>
                  <a:cubicBezTo>
                    <a:pt x="252599" y="582350"/>
                    <a:pt x="250068" y="561418"/>
                    <a:pt x="241124" y="552639"/>
                  </a:cubicBezTo>
                  <a:cubicBezTo>
                    <a:pt x="230831" y="542342"/>
                    <a:pt x="246018" y="540485"/>
                    <a:pt x="251587" y="537193"/>
                  </a:cubicBezTo>
                  <a:cubicBezTo>
                    <a:pt x="267195" y="528161"/>
                    <a:pt x="271751" y="518286"/>
                    <a:pt x="259349" y="502586"/>
                  </a:cubicBezTo>
                  <a:cubicBezTo>
                    <a:pt x="246946" y="486887"/>
                    <a:pt x="238762" y="468402"/>
                    <a:pt x="215897" y="472707"/>
                  </a:cubicBezTo>
                  <a:cubicBezTo>
                    <a:pt x="183836" y="478868"/>
                    <a:pt x="170758" y="460130"/>
                    <a:pt x="163333" y="434892"/>
                  </a:cubicBezTo>
                  <a:cubicBezTo>
                    <a:pt x="157005" y="413454"/>
                    <a:pt x="146459" y="417252"/>
                    <a:pt x="132200" y="425692"/>
                  </a:cubicBezTo>
                  <a:cubicBezTo>
                    <a:pt x="109757" y="439113"/>
                    <a:pt x="86977" y="452027"/>
                    <a:pt x="64196" y="464857"/>
                  </a:cubicBezTo>
                  <a:cubicBezTo>
                    <a:pt x="50275" y="472622"/>
                    <a:pt x="22769" y="458526"/>
                    <a:pt x="18635" y="442827"/>
                  </a:cubicBezTo>
                  <a:cubicBezTo>
                    <a:pt x="13404" y="422822"/>
                    <a:pt x="16188" y="402565"/>
                    <a:pt x="15260" y="382476"/>
                  </a:cubicBezTo>
                  <a:cubicBezTo>
                    <a:pt x="14839" y="372094"/>
                    <a:pt x="22263" y="367368"/>
                    <a:pt x="29435" y="362303"/>
                  </a:cubicBezTo>
                  <a:cubicBezTo>
                    <a:pt x="71621" y="332424"/>
                    <a:pt x="71621" y="330820"/>
                    <a:pt x="32979" y="297817"/>
                  </a:cubicBezTo>
                  <a:cubicBezTo>
                    <a:pt x="25849" y="292761"/>
                    <a:pt x="19158" y="287114"/>
                    <a:pt x="12982" y="280936"/>
                  </a:cubicBezTo>
                  <a:cubicBezTo>
                    <a:pt x="7836" y="274774"/>
                    <a:pt x="-12920" y="267431"/>
                    <a:pt x="12054" y="258737"/>
                  </a:cubicBezTo>
                  <a:cubicBezTo>
                    <a:pt x="17370" y="256880"/>
                    <a:pt x="15007" y="248946"/>
                    <a:pt x="15092" y="243713"/>
                  </a:cubicBezTo>
                  <a:cubicBezTo>
                    <a:pt x="15092" y="214002"/>
                    <a:pt x="16104" y="184628"/>
                    <a:pt x="15092" y="154580"/>
                  </a:cubicBezTo>
                  <a:cubicBezTo>
                    <a:pt x="13573" y="117525"/>
                    <a:pt x="39053" y="94483"/>
                    <a:pt x="59977" y="70933"/>
                  </a:cubicBezTo>
                  <a:cubicBezTo>
                    <a:pt x="70946" y="58610"/>
                    <a:pt x="93558" y="69414"/>
                    <a:pt x="110601" y="6721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A8214DF-678A-BF44-823F-CBE5F316B48E}"/>
                </a:ext>
              </a:extLst>
            </p:cNvPr>
            <p:cNvSpPr/>
            <p:nvPr/>
          </p:nvSpPr>
          <p:spPr>
            <a:xfrm>
              <a:off x="8256151" y="1473205"/>
              <a:ext cx="688184" cy="690396"/>
            </a:xfrm>
            <a:custGeom>
              <a:avLst/>
              <a:gdLst>
                <a:gd name="connsiteX0" fmla="*/ 34019 w 683383"/>
                <a:gd name="connsiteY0" fmla="*/ 76642 h 685580"/>
                <a:gd name="connsiteX1" fmla="*/ 57981 w 683383"/>
                <a:gd name="connsiteY1" fmla="*/ 77486 h 685580"/>
                <a:gd name="connsiteX2" fmla="*/ 97383 w 683383"/>
                <a:gd name="connsiteY2" fmla="*/ 67610 h 685580"/>
                <a:gd name="connsiteX3" fmla="*/ 149525 w 683383"/>
                <a:gd name="connsiteY3" fmla="*/ 18908 h 685580"/>
                <a:gd name="connsiteX4" fmla="*/ 215757 w 683383"/>
                <a:gd name="connsiteY4" fmla="*/ 3799 h 685580"/>
                <a:gd name="connsiteX5" fmla="*/ 225713 w 683383"/>
                <a:gd name="connsiteY5" fmla="*/ 2449 h 685580"/>
                <a:gd name="connsiteX6" fmla="*/ 244696 w 683383"/>
                <a:gd name="connsiteY6" fmla="*/ 16967 h 685580"/>
                <a:gd name="connsiteX7" fmla="*/ 283507 w 683383"/>
                <a:gd name="connsiteY7" fmla="*/ 65163 h 685580"/>
                <a:gd name="connsiteX8" fmla="*/ 347208 w 683383"/>
                <a:gd name="connsiteY8" fmla="*/ 92088 h 685580"/>
                <a:gd name="connsiteX9" fmla="*/ 393191 w 683383"/>
                <a:gd name="connsiteY9" fmla="*/ 89387 h 685580"/>
                <a:gd name="connsiteX10" fmla="*/ 430905 w 683383"/>
                <a:gd name="connsiteY10" fmla="*/ 97828 h 685580"/>
                <a:gd name="connsiteX11" fmla="*/ 458326 w 683383"/>
                <a:gd name="connsiteY11" fmla="*/ 131590 h 685580"/>
                <a:gd name="connsiteX12" fmla="*/ 485663 w 683383"/>
                <a:gd name="connsiteY12" fmla="*/ 139187 h 685580"/>
                <a:gd name="connsiteX13" fmla="*/ 572735 w 683383"/>
                <a:gd name="connsiteY13" fmla="*/ 163918 h 685580"/>
                <a:gd name="connsiteX14" fmla="*/ 591719 w 683383"/>
                <a:gd name="connsiteY14" fmla="*/ 184513 h 685580"/>
                <a:gd name="connsiteX15" fmla="*/ 598494 w 683383"/>
                <a:gd name="connsiteY15" fmla="*/ 207404 h 685580"/>
                <a:gd name="connsiteX16" fmla="*/ 597456 w 683383"/>
                <a:gd name="connsiteY16" fmla="*/ 209075 h 685580"/>
                <a:gd name="connsiteX17" fmla="*/ 604375 w 683383"/>
                <a:gd name="connsiteY17" fmla="*/ 255414 h 685580"/>
                <a:gd name="connsiteX18" fmla="*/ 608593 w 683383"/>
                <a:gd name="connsiteY18" fmla="*/ 259803 h 685580"/>
                <a:gd name="connsiteX19" fmla="*/ 641835 w 683383"/>
                <a:gd name="connsiteY19" fmla="*/ 345138 h 685580"/>
                <a:gd name="connsiteX20" fmla="*/ 661157 w 683383"/>
                <a:gd name="connsiteY20" fmla="*/ 385231 h 685580"/>
                <a:gd name="connsiteX21" fmla="*/ 665038 w 683383"/>
                <a:gd name="connsiteY21" fmla="*/ 393671 h 685580"/>
                <a:gd name="connsiteX22" fmla="*/ 654491 w 683383"/>
                <a:gd name="connsiteY22" fmla="*/ 400593 h 685580"/>
                <a:gd name="connsiteX23" fmla="*/ 641498 w 683383"/>
                <a:gd name="connsiteY23" fmla="*/ 411481 h 685580"/>
                <a:gd name="connsiteX24" fmla="*/ 649935 w 683383"/>
                <a:gd name="connsiteY24" fmla="*/ 436297 h 685580"/>
                <a:gd name="connsiteX25" fmla="*/ 679128 w 683383"/>
                <a:gd name="connsiteY25" fmla="*/ 503062 h 685580"/>
                <a:gd name="connsiteX26" fmla="*/ 632723 w 683383"/>
                <a:gd name="connsiteY26" fmla="*/ 486181 h 685580"/>
                <a:gd name="connsiteX27" fmla="*/ 607412 w 683383"/>
                <a:gd name="connsiteY27" fmla="*/ 480188 h 685580"/>
                <a:gd name="connsiteX28" fmla="*/ 484651 w 683383"/>
                <a:gd name="connsiteY28" fmla="*/ 470650 h 685580"/>
                <a:gd name="connsiteX29" fmla="*/ 466510 w 683383"/>
                <a:gd name="connsiteY29" fmla="*/ 485590 h 685580"/>
                <a:gd name="connsiteX30" fmla="*/ 426349 w 683383"/>
                <a:gd name="connsiteY30" fmla="*/ 543070 h 685580"/>
                <a:gd name="connsiteX31" fmla="*/ 422721 w 683383"/>
                <a:gd name="connsiteY31" fmla="*/ 562399 h 685580"/>
                <a:gd name="connsiteX32" fmla="*/ 422721 w 683383"/>
                <a:gd name="connsiteY32" fmla="*/ 653558 h 685580"/>
                <a:gd name="connsiteX33" fmla="*/ 401038 w 683383"/>
                <a:gd name="connsiteY33" fmla="*/ 681497 h 685580"/>
                <a:gd name="connsiteX34" fmla="*/ 328056 w 683383"/>
                <a:gd name="connsiteY34" fmla="*/ 669427 h 685580"/>
                <a:gd name="connsiteX35" fmla="*/ 320969 w 683383"/>
                <a:gd name="connsiteY35" fmla="*/ 658454 h 685580"/>
                <a:gd name="connsiteX36" fmla="*/ 320969 w 683383"/>
                <a:gd name="connsiteY36" fmla="*/ 640222 h 685580"/>
                <a:gd name="connsiteX37" fmla="*/ 276336 w 683383"/>
                <a:gd name="connsiteY37" fmla="*/ 588228 h 685580"/>
                <a:gd name="connsiteX38" fmla="*/ 237356 w 683383"/>
                <a:gd name="connsiteY38" fmla="*/ 571346 h 685580"/>
                <a:gd name="connsiteX39" fmla="*/ 221747 w 683383"/>
                <a:gd name="connsiteY39" fmla="*/ 562146 h 685580"/>
                <a:gd name="connsiteX40" fmla="*/ 201920 w 683383"/>
                <a:gd name="connsiteY40" fmla="*/ 510743 h 685580"/>
                <a:gd name="connsiteX41" fmla="*/ 187829 w 683383"/>
                <a:gd name="connsiteY41" fmla="*/ 461365 h 685580"/>
                <a:gd name="connsiteX42" fmla="*/ 145643 w 683383"/>
                <a:gd name="connsiteY42" fmla="*/ 424058 h 685580"/>
                <a:gd name="connsiteX43" fmla="*/ 124635 w 683383"/>
                <a:gd name="connsiteY43" fmla="*/ 425324 h 685580"/>
                <a:gd name="connsiteX44" fmla="*/ 109279 w 683383"/>
                <a:gd name="connsiteY44" fmla="*/ 422623 h 685580"/>
                <a:gd name="connsiteX45" fmla="*/ 85739 w 683383"/>
                <a:gd name="connsiteY45" fmla="*/ 388860 h 685580"/>
                <a:gd name="connsiteX46" fmla="*/ 70384 w 683383"/>
                <a:gd name="connsiteY46" fmla="*/ 338807 h 685580"/>
                <a:gd name="connsiteX47" fmla="*/ 48194 w 683383"/>
                <a:gd name="connsiteY47" fmla="*/ 297533 h 685580"/>
                <a:gd name="connsiteX48" fmla="*/ 6514 w 683383"/>
                <a:gd name="connsiteY48" fmla="*/ 274321 h 685580"/>
                <a:gd name="connsiteX49" fmla="*/ 11154 w 683383"/>
                <a:gd name="connsiteY49" fmla="*/ 236507 h 685580"/>
                <a:gd name="connsiteX50" fmla="*/ 45747 w 683383"/>
                <a:gd name="connsiteY50" fmla="*/ 226547 h 685580"/>
                <a:gd name="connsiteX51" fmla="*/ 58487 w 683383"/>
                <a:gd name="connsiteY51" fmla="*/ 199875 h 685580"/>
                <a:gd name="connsiteX52" fmla="*/ 60596 w 683383"/>
                <a:gd name="connsiteY52" fmla="*/ 143238 h 685580"/>
                <a:gd name="connsiteX53" fmla="*/ 70552 w 683383"/>
                <a:gd name="connsiteY53" fmla="*/ 128130 h 685580"/>
                <a:gd name="connsiteX54" fmla="*/ 61609 w 683383"/>
                <a:gd name="connsiteY54" fmla="*/ 98419 h 685580"/>
                <a:gd name="connsiteX55" fmla="*/ 34019 w 683383"/>
                <a:gd name="connsiteY55" fmla="*/ 76642 h 68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83383" h="685580">
                  <a:moveTo>
                    <a:pt x="34019" y="76642"/>
                  </a:moveTo>
                  <a:cubicBezTo>
                    <a:pt x="43891" y="70227"/>
                    <a:pt x="50303" y="74785"/>
                    <a:pt x="57981" y="77486"/>
                  </a:cubicBezTo>
                  <a:cubicBezTo>
                    <a:pt x="72408" y="82550"/>
                    <a:pt x="84980" y="85927"/>
                    <a:pt x="97383" y="67610"/>
                  </a:cubicBezTo>
                  <a:cubicBezTo>
                    <a:pt x="110629" y="48113"/>
                    <a:pt x="126575" y="24985"/>
                    <a:pt x="149525" y="18908"/>
                  </a:cubicBezTo>
                  <a:cubicBezTo>
                    <a:pt x="171174" y="12147"/>
                    <a:pt x="193322" y="7091"/>
                    <a:pt x="215757" y="3799"/>
                  </a:cubicBezTo>
                  <a:cubicBezTo>
                    <a:pt x="219123" y="3833"/>
                    <a:pt x="222473" y="3377"/>
                    <a:pt x="225713" y="2449"/>
                  </a:cubicBezTo>
                  <a:cubicBezTo>
                    <a:pt x="240815" y="-3882"/>
                    <a:pt x="244359" y="2449"/>
                    <a:pt x="244696" y="16967"/>
                  </a:cubicBezTo>
                  <a:cubicBezTo>
                    <a:pt x="245287" y="46509"/>
                    <a:pt x="255918" y="56722"/>
                    <a:pt x="283507" y="65163"/>
                  </a:cubicBezTo>
                  <a:cubicBezTo>
                    <a:pt x="305394" y="72515"/>
                    <a:pt x="326681" y="81521"/>
                    <a:pt x="347208" y="92088"/>
                  </a:cubicBezTo>
                  <a:cubicBezTo>
                    <a:pt x="361923" y="99449"/>
                    <a:pt x="379439" y="98419"/>
                    <a:pt x="393191" y="89387"/>
                  </a:cubicBezTo>
                  <a:cubicBezTo>
                    <a:pt x="416815" y="76136"/>
                    <a:pt x="416647" y="76726"/>
                    <a:pt x="430905" y="97828"/>
                  </a:cubicBezTo>
                  <a:cubicBezTo>
                    <a:pt x="439064" y="109847"/>
                    <a:pt x="448235" y="121141"/>
                    <a:pt x="458326" y="131590"/>
                  </a:cubicBezTo>
                  <a:cubicBezTo>
                    <a:pt x="464798" y="139828"/>
                    <a:pt x="475867" y="142901"/>
                    <a:pt x="485663" y="139187"/>
                  </a:cubicBezTo>
                  <a:cubicBezTo>
                    <a:pt x="528777" y="123150"/>
                    <a:pt x="543289" y="127201"/>
                    <a:pt x="572735" y="163918"/>
                  </a:cubicBezTo>
                  <a:cubicBezTo>
                    <a:pt x="578185" y="171548"/>
                    <a:pt x="584555" y="178470"/>
                    <a:pt x="591719" y="184513"/>
                  </a:cubicBezTo>
                  <a:cubicBezTo>
                    <a:pt x="599911" y="188961"/>
                    <a:pt x="602940" y="199208"/>
                    <a:pt x="598494" y="207404"/>
                  </a:cubicBezTo>
                  <a:cubicBezTo>
                    <a:pt x="598182" y="207978"/>
                    <a:pt x="597835" y="208535"/>
                    <a:pt x="597456" y="209075"/>
                  </a:cubicBezTo>
                  <a:cubicBezTo>
                    <a:pt x="587669" y="225957"/>
                    <a:pt x="592562" y="241403"/>
                    <a:pt x="604375" y="255414"/>
                  </a:cubicBezTo>
                  <a:cubicBezTo>
                    <a:pt x="605623" y="257018"/>
                    <a:pt x="607040" y="258487"/>
                    <a:pt x="608593" y="259803"/>
                  </a:cubicBezTo>
                  <a:cubicBezTo>
                    <a:pt x="636689" y="281580"/>
                    <a:pt x="645970" y="310447"/>
                    <a:pt x="641835" y="345138"/>
                  </a:cubicBezTo>
                  <a:cubicBezTo>
                    <a:pt x="639895" y="361344"/>
                    <a:pt x="637533" y="379998"/>
                    <a:pt x="661157" y="385231"/>
                  </a:cubicBezTo>
                  <a:cubicBezTo>
                    <a:pt x="665038" y="386075"/>
                    <a:pt x="665375" y="390126"/>
                    <a:pt x="665038" y="393671"/>
                  </a:cubicBezTo>
                  <a:cubicBezTo>
                    <a:pt x="664278" y="400002"/>
                    <a:pt x="659301" y="400593"/>
                    <a:pt x="654491" y="400593"/>
                  </a:cubicBezTo>
                  <a:cubicBezTo>
                    <a:pt x="646898" y="400593"/>
                    <a:pt x="640654" y="402028"/>
                    <a:pt x="641498" y="411481"/>
                  </a:cubicBezTo>
                  <a:cubicBezTo>
                    <a:pt x="642342" y="420935"/>
                    <a:pt x="638123" y="430051"/>
                    <a:pt x="649935" y="436297"/>
                  </a:cubicBezTo>
                  <a:cubicBezTo>
                    <a:pt x="686300" y="455963"/>
                    <a:pt x="687481" y="459171"/>
                    <a:pt x="679128" y="503062"/>
                  </a:cubicBezTo>
                  <a:cubicBezTo>
                    <a:pt x="667654" y="482129"/>
                    <a:pt x="649598" y="486181"/>
                    <a:pt x="632723" y="486181"/>
                  </a:cubicBezTo>
                  <a:cubicBezTo>
                    <a:pt x="623915" y="486324"/>
                    <a:pt x="615216" y="484265"/>
                    <a:pt x="607412" y="480188"/>
                  </a:cubicBezTo>
                  <a:cubicBezTo>
                    <a:pt x="568094" y="460184"/>
                    <a:pt x="525740" y="472507"/>
                    <a:pt x="484651" y="470650"/>
                  </a:cubicBezTo>
                  <a:cubicBezTo>
                    <a:pt x="476213" y="470650"/>
                    <a:pt x="470223" y="479090"/>
                    <a:pt x="466510" y="485590"/>
                  </a:cubicBezTo>
                  <a:cubicBezTo>
                    <a:pt x="454201" y="505476"/>
                    <a:pt x="440794" y="524670"/>
                    <a:pt x="426349" y="543070"/>
                  </a:cubicBezTo>
                  <a:cubicBezTo>
                    <a:pt x="423034" y="548937"/>
                    <a:pt x="421759" y="555731"/>
                    <a:pt x="422721" y="562399"/>
                  </a:cubicBezTo>
                  <a:cubicBezTo>
                    <a:pt x="422721" y="592786"/>
                    <a:pt x="422299" y="623172"/>
                    <a:pt x="422721" y="653558"/>
                  </a:cubicBezTo>
                  <a:cubicBezTo>
                    <a:pt x="422721" y="669427"/>
                    <a:pt x="415887" y="674913"/>
                    <a:pt x="401038" y="681497"/>
                  </a:cubicBezTo>
                  <a:cubicBezTo>
                    <a:pt x="372351" y="694157"/>
                    <a:pt x="352102" y="673731"/>
                    <a:pt x="328056" y="669427"/>
                  </a:cubicBezTo>
                  <a:cubicBezTo>
                    <a:pt x="322909" y="668498"/>
                    <a:pt x="320969" y="663687"/>
                    <a:pt x="320969" y="658454"/>
                  </a:cubicBezTo>
                  <a:cubicBezTo>
                    <a:pt x="320969" y="653220"/>
                    <a:pt x="320969" y="646299"/>
                    <a:pt x="320969" y="640222"/>
                  </a:cubicBezTo>
                  <a:cubicBezTo>
                    <a:pt x="320969" y="598610"/>
                    <a:pt x="317425" y="592701"/>
                    <a:pt x="276336" y="588228"/>
                  </a:cubicBezTo>
                  <a:cubicBezTo>
                    <a:pt x="261849" y="587012"/>
                    <a:pt x="248156" y="581087"/>
                    <a:pt x="237356" y="571346"/>
                  </a:cubicBezTo>
                  <a:cubicBezTo>
                    <a:pt x="232437" y="567827"/>
                    <a:pt x="227214" y="564746"/>
                    <a:pt x="221747" y="562146"/>
                  </a:cubicBezTo>
                  <a:cubicBezTo>
                    <a:pt x="192048" y="544590"/>
                    <a:pt x="193482" y="545265"/>
                    <a:pt x="201920" y="510743"/>
                  </a:cubicBezTo>
                  <a:cubicBezTo>
                    <a:pt x="206223" y="493862"/>
                    <a:pt x="208922" y="474533"/>
                    <a:pt x="187829" y="461365"/>
                  </a:cubicBezTo>
                  <a:cubicBezTo>
                    <a:pt x="172491" y="450452"/>
                    <a:pt x="158350" y="437942"/>
                    <a:pt x="145643" y="424058"/>
                  </a:cubicBezTo>
                  <a:cubicBezTo>
                    <a:pt x="137206" y="415617"/>
                    <a:pt x="131638" y="415617"/>
                    <a:pt x="124635" y="425324"/>
                  </a:cubicBezTo>
                  <a:cubicBezTo>
                    <a:pt x="118813" y="433764"/>
                    <a:pt x="114341" y="436803"/>
                    <a:pt x="109279" y="422623"/>
                  </a:cubicBezTo>
                  <a:cubicBezTo>
                    <a:pt x="103989" y="409785"/>
                    <a:pt x="95957" y="398263"/>
                    <a:pt x="85739" y="388860"/>
                  </a:cubicBezTo>
                  <a:cubicBezTo>
                    <a:pt x="72543" y="375811"/>
                    <a:pt x="66781" y="357014"/>
                    <a:pt x="70384" y="338807"/>
                  </a:cubicBezTo>
                  <a:cubicBezTo>
                    <a:pt x="72831" y="319563"/>
                    <a:pt x="73252" y="304032"/>
                    <a:pt x="48194" y="297533"/>
                  </a:cubicBezTo>
                  <a:cubicBezTo>
                    <a:pt x="33513" y="293735"/>
                    <a:pt x="21026" y="281411"/>
                    <a:pt x="6514" y="274321"/>
                  </a:cubicBezTo>
                  <a:cubicBezTo>
                    <a:pt x="-4286" y="269004"/>
                    <a:pt x="-911" y="241572"/>
                    <a:pt x="11154" y="236507"/>
                  </a:cubicBezTo>
                  <a:cubicBezTo>
                    <a:pt x="22342" y="232093"/>
                    <a:pt x="33926" y="228759"/>
                    <a:pt x="45747" y="226547"/>
                  </a:cubicBezTo>
                  <a:cubicBezTo>
                    <a:pt x="61440" y="223509"/>
                    <a:pt x="68105" y="212451"/>
                    <a:pt x="58487" y="199875"/>
                  </a:cubicBezTo>
                  <a:cubicBezTo>
                    <a:pt x="43131" y="179702"/>
                    <a:pt x="37900" y="161639"/>
                    <a:pt x="60596" y="143238"/>
                  </a:cubicBezTo>
                  <a:cubicBezTo>
                    <a:pt x="64688" y="138756"/>
                    <a:pt x="68046" y="133658"/>
                    <a:pt x="70552" y="128130"/>
                  </a:cubicBezTo>
                  <a:cubicBezTo>
                    <a:pt x="81521" y="111249"/>
                    <a:pt x="80339" y="104327"/>
                    <a:pt x="61609" y="98419"/>
                  </a:cubicBezTo>
                  <a:cubicBezTo>
                    <a:pt x="48447" y="94536"/>
                    <a:pt x="42625" y="85589"/>
                    <a:pt x="34019" y="7664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C3671F6D-0954-E343-8DED-DE2E3B7A60F5}"/>
                </a:ext>
              </a:extLst>
            </p:cNvPr>
            <p:cNvSpPr/>
            <p:nvPr/>
          </p:nvSpPr>
          <p:spPr>
            <a:xfrm>
              <a:off x="7853285" y="1666670"/>
              <a:ext cx="605183" cy="683643"/>
            </a:xfrm>
            <a:custGeom>
              <a:avLst/>
              <a:gdLst>
                <a:gd name="connsiteX0" fmla="*/ 295956 w 600961"/>
                <a:gd name="connsiteY0" fmla="*/ 678873 h 678873"/>
                <a:gd name="connsiteX1" fmla="*/ 285157 w 600961"/>
                <a:gd name="connsiteY1" fmla="*/ 643845 h 678873"/>
                <a:gd name="connsiteX2" fmla="*/ 252674 w 600961"/>
                <a:gd name="connsiteY2" fmla="*/ 606199 h 678873"/>
                <a:gd name="connsiteX3" fmla="*/ 125019 w 600961"/>
                <a:gd name="connsiteY3" fmla="*/ 589825 h 678873"/>
                <a:gd name="connsiteX4" fmla="*/ 27906 w 600961"/>
                <a:gd name="connsiteY4" fmla="*/ 589825 h 678873"/>
                <a:gd name="connsiteX5" fmla="*/ 2595 w 600961"/>
                <a:gd name="connsiteY5" fmla="*/ 576320 h 678873"/>
                <a:gd name="connsiteX6" fmla="*/ 4957 w 600961"/>
                <a:gd name="connsiteY6" fmla="*/ 563743 h 678873"/>
                <a:gd name="connsiteX7" fmla="*/ 35078 w 600961"/>
                <a:gd name="connsiteY7" fmla="*/ 515716 h 678873"/>
                <a:gd name="connsiteX8" fmla="*/ 23435 w 600961"/>
                <a:gd name="connsiteY8" fmla="*/ 495965 h 678873"/>
                <a:gd name="connsiteX9" fmla="*/ 26557 w 600961"/>
                <a:gd name="connsiteY9" fmla="*/ 441776 h 678873"/>
                <a:gd name="connsiteX10" fmla="*/ 62752 w 600961"/>
                <a:gd name="connsiteY10" fmla="*/ 412994 h 678873"/>
                <a:gd name="connsiteX11" fmla="*/ 104094 w 600961"/>
                <a:gd name="connsiteY11" fmla="*/ 351884 h 678873"/>
                <a:gd name="connsiteX12" fmla="*/ 122150 w 600961"/>
                <a:gd name="connsiteY12" fmla="*/ 338210 h 678873"/>
                <a:gd name="connsiteX13" fmla="*/ 141724 w 600961"/>
                <a:gd name="connsiteY13" fmla="*/ 334243 h 678873"/>
                <a:gd name="connsiteX14" fmla="*/ 154633 w 600961"/>
                <a:gd name="connsiteY14" fmla="*/ 290942 h 678873"/>
                <a:gd name="connsiteX15" fmla="*/ 151174 w 600961"/>
                <a:gd name="connsiteY15" fmla="*/ 261569 h 678873"/>
                <a:gd name="connsiteX16" fmla="*/ 179692 w 600961"/>
                <a:gd name="connsiteY16" fmla="*/ 206789 h 678873"/>
                <a:gd name="connsiteX17" fmla="*/ 179692 w 600961"/>
                <a:gd name="connsiteY17" fmla="*/ 194129 h 678873"/>
                <a:gd name="connsiteX18" fmla="*/ 156236 w 600961"/>
                <a:gd name="connsiteY18" fmla="*/ 167034 h 678873"/>
                <a:gd name="connsiteX19" fmla="*/ 153115 w 600961"/>
                <a:gd name="connsiteY19" fmla="*/ 146270 h 678873"/>
                <a:gd name="connsiteX20" fmla="*/ 213441 w 600961"/>
                <a:gd name="connsiteY20" fmla="*/ 90562 h 678873"/>
                <a:gd name="connsiteX21" fmla="*/ 232002 w 600961"/>
                <a:gd name="connsiteY21" fmla="*/ 83557 h 678873"/>
                <a:gd name="connsiteX22" fmla="*/ 300766 w 600961"/>
                <a:gd name="connsiteY22" fmla="*/ 74187 h 678873"/>
                <a:gd name="connsiteX23" fmla="*/ 328271 w 600961"/>
                <a:gd name="connsiteY23" fmla="*/ 52157 h 678873"/>
                <a:gd name="connsiteX24" fmla="*/ 367166 w 600961"/>
                <a:gd name="connsiteY24" fmla="*/ 16200 h 678873"/>
                <a:gd name="connsiteX25" fmla="*/ 412896 w 600961"/>
                <a:gd name="connsiteY25" fmla="*/ 1936 h 678873"/>
                <a:gd name="connsiteX26" fmla="*/ 431374 w 600961"/>
                <a:gd name="connsiteY26" fmla="*/ 6831 h 678873"/>
                <a:gd name="connsiteX27" fmla="*/ 420236 w 600961"/>
                <a:gd name="connsiteY27" fmla="*/ 15863 h 678873"/>
                <a:gd name="connsiteX28" fmla="*/ 409774 w 600961"/>
                <a:gd name="connsiteY28" fmla="*/ 21940 h 678873"/>
                <a:gd name="connsiteX29" fmla="*/ 386235 w 600961"/>
                <a:gd name="connsiteY29" fmla="*/ 28608 h 678873"/>
                <a:gd name="connsiteX30" fmla="*/ 373494 w 600961"/>
                <a:gd name="connsiteY30" fmla="*/ 82375 h 678873"/>
                <a:gd name="connsiteX31" fmla="*/ 396781 w 600961"/>
                <a:gd name="connsiteY31" fmla="*/ 105502 h 678873"/>
                <a:gd name="connsiteX32" fmla="*/ 422093 w 600961"/>
                <a:gd name="connsiteY32" fmla="*/ 116475 h 678873"/>
                <a:gd name="connsiteX33" fmla="*/ 448248 w 600961"/>
                <a:gd name="connsiteY33" fmla="*/ 159860 h 678873"/>
                <a:gd name="connsiteX34" fmla="*/ 467822 w 600961"/>
                <a:gd name="connsiteY34" fmla="*/ 212445 h 678873"/>
                <a:gd name="connsiteX35" fmla="*/ 486637 w 600961"/>
                <a:gd name="connsiteY35" fmla="*/ 253551 h 678873"/>
                <a:gd name="connsiteX36" fmla="*/ 516758 w 600961"/>
                <a:gd name="connsiteY36" fmla="*/ 277184 h 678873"/>
                <a:gd name="connsiteX37" fmla="*/ 524014 w 600961"/>
                <a:gd name="connsiteY37" fmla="*/ 273808 h 678873"/>
                <a:gd name="connsiteX38" fmla="*/ 545698 w 600961"/>
                <a:gd name="connsiteY38" fmla="*/ 262920 h 678873"/>
                <a:gd name="connsiteX39" fmla="*/ 573878 w 600961"/>
                <a:gd name="connsiteY39" fmla="*/ 295500 h 678873"/>
                <a:gd name="connsiteX40" fmla="*/ 571431 w 600961"/>
                <a:gd name="connsiteY40" fmla="*/ 344878 h 678873"/>
                <a:gd name="connsiteX41" fmla="*/ 581387 w 600961"/>
                <a:gd name="connsiteY41" fmla="*/ 371466 h 678873"/>
                <a:gd name="connsiteX42" fmla="*/ 591343 w 600961"/>
                <a:gd name="connsiteY42" fmla="*/ 394762 h 678873"/>
                <a:gd name="connsiteX43" fmla="*/ 600962 w 600961"/>
                <a:gd name="connsiteY43" fmla="*/ 481363 h 678873"/>
                <a:gd name="connsiteX44" fmla="*/ 583243 w 600961"/>
                <a:gd name="connsiteY44" fmla="*/ 551420 h 678873"/>
                <a:gd name="connsiteX45" fmla="*/ 529836 w 600961"/>
                <a:gd name="connsiteY45" fmla="*/ 561211 h 678873"/>
                <a:gd name="connsiteX46" fmla="*/ 486469 w 600961"/>
                <a:gd name="connsiteY46" fmla="*/ 588981 h 678873"/>
                <a:gd name="connsiteX47" fmla="*/ 486469 w 600961"/>
                <a:gd name="connsiteY47" fmla="*/ 625444 h 678873"/>
                <a:gd name="connsiteX48" fmla="*/ 449767 w 600961"/>
                <a:gd name="connsiteY48" fmla="*/ 655830 h 678873"/>
                <a:gd name="connsiteX49" fmla="*/ 431205 w 600961"/>
                <a:gd name="connsiteY49" fmla="*/ 642916 h 678873"/>
                <a:gd name="connsiteX50" fmla="*/ 405893 w 600961"/>
                <a:gd name="connsiteY50" fmla="*/ 630339 h 678873"/>
                <a:gd name="connsiteX51" fmla="*/ 387669 w 600961"/>
                <a:gd name="connsiteY51" fmla="*/ 630339 h 678873"/>
                <a:gd name="connsiteX52" fmla="*/ 295956 w 600961"/>
                <a:gd name="connsiteY52" fmla="*/ 678873 h 67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0961" h="678873">
                  <a:moveTo>
                    <a:pt x="295956" y="678873"/>
                  </a:moveTo>
                  <a:cubicBezTo>
                    <a:pt x="286903" y="669631"/>
                    <a:pt x="282887" y="656581"/>
                    <a:pt x="285157" y="643845"/>
                  </a:cubicBezTo>
                  <a:cubicBezTo>
                    <a:pt x="288869" y="616497"/>
                    <a:pt x="269717" y="613965"/>
                    <a:pt x="252674" y="606199"/>
                  </a:cubicBezTo>
                  <a:cubicBezTo>
                    <a:pt x="211669" y="587630"/>
                    <a:pt x="168302" y="589318"/>
                    <a:pt x="125019" y="589825"/>
                  </a:cubicBezTo>
                  <a:cubicBezTo>
                    <a:pt x="92704" y="589825"/>
                    <a:pt x="60305" y="589825"/>
                    <a:pt x="27906" y="589825"/>
                  </a:cubicBezTo>
                  <a:cubicBezTo>
                    <a:pt x="17554" y="590652"/>
                    <a:pt x="7674" y="585385"/>
                    <a:pt x="2595" y="576320"/>
                  </a:cubicBezTo>
                  <a:cubicBezTo>
                    <a:pt x="-1792" y="569820"/>
                    <a:pt x="-358" y="569652"/>
                    <a:pt x="4957" y="563743"/>
                  </a:cubicBezTo>
                  <a:cubicBezTo>
                    <a:pt x="17208" y="549234"/>
                    <a:pt x="27350" y="533061"/>
                    <a:pt x="35078" y="515716"/>
                  </a:cubicBezTo>
                  <a:cubicBezTo>
                    <a:pt x="38369" y="508626"/>
                    <a:pt x="28750" y="501873"/>
                    <a:pt x="23435" y="495965"/>
                  </a:cubicBezTo>
                  <a:cubicBezTo>
                    <a:pt x="6560" y="476974"/>
                    <a:pt x="8079" y="458995"/>
                    <a:pt x="26557" y="441776"/>
                  </a:cubicBezTo>
                  <a:cubicBezTo>
                    <a:pt x="37651" y="431014"/>
                    <a:pt x="49776" y="421375"/>
                    <a:pt x="62752" y="412994"/>
                  </a:cubicBezTo>
                  <a:cubicBezTo>
                    <a:pt x="84453" y="399286"/>
                    <a:pt x="99437" y="377130"/>
                    <a:pt x="104094" y="351884"/>
                  </a:cubicBezTo>
                  <a:cubicBezTo>
                    <a:pt x="106710" y="340742"/>
                    <a:pt x="111857" y="338041"/>
                    <a:pt x="122150" y="338210"/>
                  </a:cubicBezTo>
                  <a:cubicBezTo>
                    <a:pt x="128875" y="338201"/>
                    <a:pt x="135532" y="336851"/>
                    <a:pt x="141724" y="334243"/>
                  </a:cubicBezTo>
                  <a:cubicBezTo>
                    <a:pt x="162480" y="325802"/>
                    <a:pt x="167458" y="308921"/>
                    <a:pt x="154633" y="290942"/>
                  </a:cubicBezTo>
                  <a:cubicBezTo>
                    <a:pt x="147293" y="282915"/>
                    <a:pt x="145901" y="271090"/>
                    <a:pt x="151174" y="261569"/>
                  </a:cubicBezTo>
                  <a:cubicBezTo>
                    <a:pt x="160708" y="243422"/>
                    <a:pt x="155899" y="218100"/>
                    <a:pt x="179692" y="206789"/>
                  </a:cubicBezTo>
                  <a:cubicBezTo>
                    <a:pt x="183826" y="204764"/>
                    <a:pt x="183067" y="197842"/>
                    <a:pt x="179692" y="194129"/>
                  </a:cubicBezTo>
                  <a:cubicBezTo>
                    <a:pt x="171255" y="185688"/>
                    <a:pt x="168555" y="172689"/>
                    <a:pt x="156236" y="167034"/>
                  </a:cubicBezTo>
                  <a:cubicBezTo>
                    <a:pt x="146534" y="162561"/>
                    <a:pt x="146534" y="156483"/>
                    <a:pt x="153115" y="146270"/>
                  </a:cubicBezTo>
                  <a:cubicBezTo>
                    <a:pt x="168723" y="122299"/>
                    <a:pt x="193360" y="109047"/>
                    <a:pt x="213441" y="90562"/>
                  </a:cubicBezTo>
                  <a:cubicBezTo>
                    <a:pt x="218258" y="85557"/>
                    <a:pt x="225076" y="82983"/>
                    <a:pt x="232002" y="83557"/>
                  </a:cubicBezTo>
                  <a:cubicBezTo>
                    <a:pt x="255964" y="87777"/>
                    <a:pt x="277310" y="74525"/>
                    <a:pt x="300766" y="74187"/>
                  </a:cubicBezTo>
                  <a:cubicBezTo>
                    <a:pt x="314375" y="75479"/>
                    <a:pt x="326558" y="65730"/>
                    <a:pt x="328271" y="52157"/>
                  </a:cubicBezTo>
                  <a:cubicBezTo>
                    <a:pt x="331646" y="29959"/>
                    <a:pt x="351136" y="22024"/>
                    <a:pt x="367166" y="16200"/>
                  </a:cubicBezTo>
                  <a:cubicBezTo>
                    <a:pt x="381763" y="10798"/>
                    <a:pt x="397793" y="7085"/>
                    <a:pt x="412896" y="1936"/>
                  </a:cubicBezTo>
                  <a:cubicBezTo>
                    <a:pt x="421333" y="-1018"/>
                    <a:pt x="428252" y="-1441"/>
                    <a:pt x="431374" y="6831"/>
                  </a:cubicBezTo>
                  <a:cubicBezTo>
                    <a:pt x="435424" y="17467"/>
                    <a:pt x="424286" y="13162"/>
                    <a:pt x="420236" y="15863"/>
                  </a:cubicBezTo>
                  <a:cubicBezTo>
                    <a:pt x="416912" y="18159"/>
                    <a:pt x="413419" y="20193"/>
                    <a:pt x="409774" y="21940"/>
                  </a:cubicBezTo>
                  <a:cubicBezTo>
                    <a:pt x="402265" y="25401"/>
                    <a:pt x="390791" y="17889"/>
                    <a:pt x="386235" y="28608"/>
                  </a:cubicBezTo>
                  <a:cubicBezTo>
                    <a:pt x="378894" y="45489"/>
                    <a:pt x="369360" y="62371"/>
                    <a:pt x="373494" y="82375"/>
                  </a:cubicBezTo>
                  <a:cubicBezTo>
                    <a:pt x="376110" y="94867"/>
                    <a:pt x="387331" y="101113"/>
                    <a:pt x="396781" y="105502"/>
                  </a:cubicBezTo>
                  <a:cubicBezTo>
                    <a:pt x="406231" y="109891"/>
                    <a:pt x="413655" y="113099"/>
                    <a:pt x="422093" y="116475"/>
                  </a:cubicBezTo>
                  <a:cubicBezTo>
                    <a:pt x="450104" y="127532"/>
                    <a:pt x="451454" y="130233"/>
                    <a:pt x="448248" y="159860"/>
                  </a:cubicBezTo>
                  <a:cubicBezTo>
                    <a:pt x="445970" y="180708"/>
                    <a:pt x="455673" y="196914"/>
                    <a:pt x="467822" y="212445"/>
                  </a:cubicBezTo>
                  <a:cubicBezTo>
                    <a:pt x="477272" y="224515"/>
                    <a:pt x="487143" y="236078"/>
                    <a:pt x="486637" y="253551"/>
                  </a:cubicBezTo>
                  <a:cubicBezTo>
                    <a:pt x="485878" y="277015"/>
                    <a:pt x="494315" y="283008"/>
                    <a:pt x="516758" y="277184"/>
                  </a:cubicBezTo>
                  <a:cubicBezTo>
                    <a:pt x="519272" y="276290"/>
                    <a:pt x="521702" y="275158"/>
                    <a:pt x="524014" y="273808"/>
                  </a:cubicBezTo>
                  <a:cubicBezTo>
                    <a:pt x="531608" y="270516"/>
                    <a:pt x="536923" y="256927"/>
                    <a:pt x="545698" y="262920"/>
                  </a:cubicBezTo>
                  <a:cubicBezTo>
                    <a:pt x="557510" y="270854"/>
                    <a:pt x="571009" y="279801"/>
                    <a:pt x="573878" y="295500"/>
                  </a:cubicBezTo>
                  <a:cubicBezTo>
                    <a:pt x="576747" y="311200"/>
                    <a:pt x="579193" y="329263"/>
                    <a:pt x="571431" y="344878"/>
                  </a:cubicBezTo>
                  <a:cubicBezTo>
                    <a:pt x="565188" y="357623"/>
                    <a:pt x="566960" y="366148"/>
                    <a:pt x="581387" y="371466"/>
                  </a:cubicBezTo>
                  <a:cubicBezTo>
                    <a:pt x="592102" y="375349"/>
                    <a:pt x="593705" y="381932"/>
                    <a:pt x="591343" y="394762"/>
                  </a:cubicBezTo>
                  <a:cubicBezTo>
                    <a:pt x="585943" y="423882"/>
                    <a:pt x="572781" y="455450"/>
                    <a:pt x="600962" y="481363"/>
                  </a:cubicBezTo>
                  <a:cubicBezTo>
                    <a:pt x="595477" y="504912"/>
                    <a:pt x="593452" y="530149"/>
                    <a:pt x="583243" y="551420"/>
                  </a:cubicBezTo>
                  <a:cubicBezTo>
                    <a:pt x="575481" y="567795"/>
                    <a:pt x="548313" y="569398"/>
                    <a:pt x="529836" y="561211"/>
                  </a:cubicBezTo>
                  <a:cubicBezTo>
                    <a:pt x="498618" y="547368"/>
                    <a:pt x="488156" y="553952"/>
                    <a:pt x="486469" y="588981"/>
                  </a:cubicBezTo>
                  <a:cubicBezTo>
                    <a:pt x="485878" y="601135"/>
                    <a:pt x="486469" y="613290"/>
                    <a:pt x="486469" y="625444"/>
                  </a:cubicBezTo>
                  <a:cubicBezTo>
                    <a:pt x="487565" y="651441"/>
                    <a:pt x="462507" y="646714"/>
                    <a:pt x="449767" y="655830"/>
                  </a:cubicBezTo>
                  <a:cubicBezTo>
                    <a:pt x="439726" y="663005"/>
                    <a:pt x="435339" y="649922"/>
                    <a:pt x="431205" y="642916"/>
                  </a:cubicBezTo>
                  <a:cubicBezTo>
                    <a:pt x="426607" y="633454"/>
                    <a:pt x="416212" y="628280"/>
                    <a:pt x="405893" y="630339"/>
                  </a:cubicBezTo>
                  <a:cubicBezTo>
                    <a:pt x="399827" y="630719"/>
                    <a:pt x="393735" y="630719"/>
                    <a:pt x="387669" y="630339"/>
                  </a:cubicBezTo>
                  <a:cubicBezTo>
                    <a:pt x="331140" y="630593"/>
                    <a:pt x="331140" y="630593"/>
                    <a:pt x="295956" y="67887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B24E7612-B976-FD46-992A-E29F89C24916}"/>
                </a:ext>
              </a:extLst>
            </p:cNvPr>
            <p:cNvSpPr/>
            <p:nvPr/>
          </p:nvSpPr>
          <p:spPr>
            <a:xfrm>
              <a:off x="7979588" y="2090256"/>
              <a:ext cx="648611" cy="740605"/>
            </a:xfrm>
            <a:custGeom>
              <a:avLst/>
              <a:gdLst>
                <a:gd name="connsiteX0" fmla="*/ 538819 w 644086"/>
                <a:gd name="connsiteY0" fmla="*/ 52375 h 735438"/>
                <a:gd name="connsiteX1" fmla="*/ 538819 w 644086"/>
                <a:gd name="connsiteY1" fmla="*/ 15912 h 735438"/>
                <a:gd name="connsiteX2" fmla="*/ 547678 w 644086"/>
                <a:gd name="connsiteY2" fmla="*/ 297 h 735438"/>
                <a:gd name="connsiteX3" fmla="*/ 571387 w 644086"/>
                <a:gd name="connsiteY3" fmla="*/ 16418 h 735438"/>
                <a:gd name="connsiteX4" fmla="*/ 571387 w 644086"/>
                <a:gd name="connsiteY4" fmla="*/ 54823 h 735438"/>
                <a:gd name="connsiteX5" fmla="*/ 590117 w 644086"/>
                <a:gd name="connsiteY5" fmla="*/ 76262 h 735438"/>
                <a:gd name="connsiteX6" fmla="*/ 630869 w 644086"/>
                <a:gd name="connsiteY6" fmla="*/ 89683 h 735438"/>
                <a:gd name="connsiteX7" fmla="*/ 638547 w 644086"/>
                <a:gd name="connsiteY7" fmla="*/ 116777 h 735438"/>
                <a:gd name="connsiteX8" fmla="*/ 628591 w 644086"/>
                <a:gd name="connsiteY8" fmla="*/ 133658 h 735438"/>
                <a:gd name="connsiteX9" fmla="*/ 595264 w 644086"/>
                <a:gd name="connsiteY9" fmla="*/ 161512 h 735438"/>
                <a:gd name="connsiteX10" fmla="*/ 571049 w 644086"/>
                <a:gd name="connsiteY10" fmla="*/ 186412 h 735438"/>
                <a:gd name="connsiteX11" fmla="*/ 552741 w 644086"/>
                <a:gd name="connsiteY11" fmla="*/ 256722 h 735438"/>
                <a:gd name="connsiteX12" fmla="*/ 529623 w 644086"/>
                <a:gd name="connsiteY12" fmla="*/ 311840 h 735438"/>
                <a:gd name="connsiteX13" fmla="*/ 543882 w 644086"/>
                <a:gd name="connsiteY13" fmla="*/ 330409 h 735438"/>
                <a:gd name="connsiteX14" fmla="*/ 560756 w 644086"/>
                <a:gd name="connsiteY14" fmla="*/ 361302 h 735438"/>
                <a:gd name="connsiteX15" fmla="*/ 574340 w 644086"/>
                <a:gd name="connsiteY15" fmla="*/ 418107 h 735438"/>
                <a:gd name="connsiteX16" fmla="*/ 578052 w 644086"/>
                <a:gd name="connsiteY16" fmla="*/ 434988 h 735438"/>
                <a:gd name="connsiteX17" fmla="*/ 564046 w 644086"/>
                <a:gd name="connsiteY17" fmla="*/ 441065 h 735438"/>
                <a:gd name="connsiteX18" fmla="*/ 529707 w 644086"/>
                <a:gd name="connsiteY18" fmla="*/ 441741 h 735438"/>
                <a:gd name="connsiteX19" fmla="*/ 503467 w 644086"/>
                <a:gd name="connsiteY19" fmla="*/ 492385 h 735438"/>
                <a:gd name="connsiteX20" fmla="*/ 552656 w 644086"/>
                <a:gd name="connsiteY20" fmla="*/ 573752 h 735438"/>
                <a:gd name="connsiteX21" fmla="*/ 564722 w 644086"/>
                <a:gd name="connsiteY21" fmla="*/ 580758 h 735438"/>
                <a:gd name="connsiteX22" fmla="*/ 598470 w 644086"/>
                <a:gd name="connsiteY22" fmla="*/ 575609 h 735438"/>
                <a:gd name="connsiteX23" fmla="*/ 618382 w 644086"/>
                <a:gd name="connsiteY23" fmla="*/ 568012 h 735438"/>
                <a:gd name="connsiteX24" fmla="*/ 639391 w 644086"/>
                <a:gd name="connsiteY24" fmla="*/ 592406 h 735438"/>
                <a:gd name="connsiteX25" fmla="*/ 632472 w 644086"/>
                <a:gd name="connsiteY25" fmla="*/ 623467 h 735438"/>
                <a:gd name="connsiteX26" fmla="*/ 632472 w 644086"/>
                <a:gd name="connsiteY26" fmla="*/ 659593 h 735438"/>
                <a:gd name="connsiteX27" fmla="*/ 601339 w 644086"/>
                <a:gd name="connsiteY27" fmla="*/ 715892 h 735438"/>
                <a:gd name="connsiteX28" fmla="*/ 528948 w 644086"/>
                <a:gd name="connsiteY28" fmla="*/ 732773 h 735438"/>
                <a:gd name="connsiteX29" fmla="*/ 518401 w 644086"/>
                <a:gd name="connsiteY29" fmla="*/ 725177 h 735438"/>
                <a:gd name="connsiteX30" fmla="*/ 538903 w 644086"/>
                <a:gd name="connsiteY30" fmla="*/ 657652 h 735438"/>
                <a:gd name="connsiteX31" fmla="*/ 531901 w 644086"/>
                <a:gd name="connsiteY31" fmla="*/ 622792 h 735438"/>
                <a:gd name="connsiteX32" fmla="*/ 503552 w 644086"/>
                <a:gd name="connsiteY32" fmla="*/ 604054 h 735438"/>
                <a:gd name="connsiteX33" fmla="*/ 470731 w 644086"/>
                <a:gd name="connsiteY33" fmla="*/ 612494 h 735438"/>
                <a:gd name="connsiteX34" fmla="*/ 443985 w 644086"/>
                <a:gd name="connsiteY34" fmla="*/ 659509 h 735438"/>
                <a:gd name="connsiteX35" fmla="*/ 433438 w 644086"/>
                <a:gd name="connsiteY35" fmla="*/ 666683 h 735438"/>
                <a:gd name="connsiteX36" fmla="*/ 425761 w 644086"/>
                <a:gd name="connsiteY36" fmla="*/ 656132 h 735438"/>
                <a:gd name="connsiteX37" fmla="*/ 425339 w 644086"/>
                <a:gd name="connsiteY37" fmla="*/ 639926 h 735438"/>
                <a:gd name="connsiteX38" fmla="*/ 419770 w 644086"/>
                <a:gd name="connsiteY38" fmla="*/ 616799 h 735438"/>
                <a:gd name="connsiteX39" fmla="*/ 384840 w 644086"/>
                <a:gd name="connsiteY39" fmla="*/ 619416 h 735438"/>
                <a:gd name="connsiteX40" fmla="*/ 337423 w 644086"/>
                <a:gd name="connsiteY40" fmla="*/ 678500 h 735438"/>
                <a:gd name="connsiteX41" fmla="*/ 312786 w 644086"/>
                <a:gd name="connsiteY41" fmla="*/ 690486 h 735438"/>
                <a:gd name="connsiteX42" fmla="*/ 305784 w 644086"/>
                <a:gd name="connsiteY42" fmla="*/ 668625 h 735438"/>
                <a:gd name="connsiteX43" fmla="*/ 324430 w 644086"/>
                <a:gd name="connsiteY43" fmla="*/ 607261 h 735438"/>
                <a:gd name="connsiteX44" fmla="*/ 315064 w 644086"/>
                <a:gd name="connsiteY44" fmla="*/ 577297 h 735438"/>
                <a:gd name="connsiteX45" fmla="*/ 224280 w 644086"/>
                <a:gd name="connsiteY45" fmla="*/ 507324 h 735438"/>
                <a:gd name="connsiteX46" fmla="*/ 214831 w 644086"/>
                <a:gd name="connsiteY46" fmla="*/ 487742 h 735438"/>
                <a:gd name="connsiteX47" fmla="*/ 214831 w 644086"/>
                <a:gd name="connsiteY47" fmla="*/ 368307 h 735438"/>
                <a:gd name="connsiteX48" fmla="*/ 190109 w 644086"/>
                <a:gd name="connsiteY48" fmla="*/ 346615 h 735438"/>
                <a:gd name="connsiteX49" fmla="*/ 151973 w 644086"/>
                <a:gd name="connsiteY49" fmla="*/ 339778 h 735438"/>
                <a:gd name="connsiteX50" fmla="*/ 51908 w 644086"/>
                <a:gd name="connsiteY50" fmla="*/ 310996 h 735438"/>
                <a:gd name="connsiteX51" fmla="*/ 36890 w 644086"/>
                <a:gd name="connsiteY51" fmla="*/ 292426 h 735438"/>
                <a:gd name="connsiteX52" fmla="*/ 39083 w 644086"/>
                <a:gd name="connsiteY52" fmla="*/ 284661 h 735438"/>
                <a:gd name="connsiteX53" fmla="*/ 14869 w 644086"/>
                <a:gd name="connsiteY53" fmla="*/ 227265 h 735438"/>
                <a:gd name="connsiteX54" fmla="*/ 526 w 644086"/>
                <a:gd name="connsiteY54" fmla="*/ 211903 h 735438"/>
                <a:gd name="connsiteX55" fmla="*/ 22968 w 644086"/>
                <a:gd name="connsiteY55" fmla="*/ 190633 h 735438"/>
                <a:gd name="connsiteX56" fmla="*/ 83379 w 644086"/>
                <a:gd name="connsiteY56" fmla="*/ 195444 h 735438"/>
                <a:gd name="connsiteX57" fmla="*/ 123287 w 644086"/>
                <a:gd name="connsiteY57" fmla="*/ 208611 h 735438"/>
                <a:gd name="connsiteX58" fmla="*/ 138507 w 644086"/>
                <a:gd name="connsiteY58" fmla="*/ 226058 h 735438"/>
                <a:gd name="connsiteX59" fmla="*/ 138221 w 644086"/>
                <a:gd name="connsiteY59" fmla="*/ 228193 h 735438"/>
                <a:gd name="connsiteX60" fmla="*/ 138221 w 644086"/>
                <a:gd name="connsiteY60" fmla="*/ 252502 h 735438"/>
                <a:gd name="connsiteX61" fmla="*/ 142608 w 644086"/>
                <a:gd name="connsiteY61" fmla="*/ 278415 h 735438"/>
                <a:gd name="connsiteX62" fmla="*/ 184794 w 644086"/>
                <a:gd name="connsiteY62" fmla="*/ 276558 h 735438"/>
                <a:gd name="connsiteX63" fmla="*/ 210106 w 644086"/>
                <a:gd name="connsiteY63" fmla="*/ 247269 h 735438"/>
                <a:gd name="connsiteX64" fmla="*/ 284100 w 644086"/>
                <a:gd name="connsiteY64" fmla="*/ 236381 h 735438"/>
                <a:gd name="connsiteX65" fmla="*/ 298950 w 644086"/>
                <a:gd name="connsiteY65" fmla="*/ 261702 h 735438"/>
                <a:gd name="connsiteX66" fmla="*/ 312618 w 644086"/>
                <a:gd name="connsiteY66" fmla="*/ 268371 h 735438"/>
                <a:gd name="connsiteX67" fmla="*/ 371678 w 644086"/>
                <a:gd name="connsiteY67" fmla="*/ 240854 h 735438"/>
                <a:gd name="connsiteX68" fmla="*/ 384334 w 644086"/>
                <a:gd name="connsiteY68" fmla="*/ 219162 h 735438"/>
                <a:gd name="connsiteX69" fmla="*/ 384334 w 644086"/>
                <a:gd name="connsiteY69" fmla="*/ 176959 h 735438"/>
                <a:gd name="connsiteX70" fmla="*/ 406440 w 644086"/>
                <a:gd name="connsiteY70" fmla="*/ 163285 h 735438"/>
                <a:gd name="connsiteX71" fmla="*/ 482881 w 644086"/>
                <a:gd name="connsiteY71" fmla="*/ 150793 h 735438"/>
                <a:gd name="connsiteX72" fmla="*/ 485665 w 644086"/>
                <a:gd name="connsiteY72" fmla="*/ 133321 h 735438"/>
                <a:gd name="connsiteX73" fmla="*/ 485665 w 644086"/>
                <a:gd name="connsiteY73" fmla="*/ 109096 h 735438"/>
                <a:gd name="connsiteX74" fmla="*/ 504902 w 644086"/>
                <a:gd name="connsiteY74" fmla="*/ 99221 h 735438"/>
                <a:gd name="connsiteX75" fmla="*/ 506589 w 644086"/>
                <a:gd name="connsiteY75" fmla="*/ 100318 h 735438"/>
                <a:gd name="connsiteX76" fmla="*/ 537891 w 644086"/>
                <a:gd name="connsiteY76" fmla="*/ 82930 h 735438"/>
                <a:gd name="connsiteX77" fmla="*/ 538819 w 644086"/>
                <a:gd name="connsiteY77" fmla="*/ 52375 h 73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44086" h="735438">
                  <a:moveTo>
                    <a:pt x="538819" y="52375"/>
                  </a:moveTo>
                  <a:cubicBezTo>
                    <a:pt x="538819" y="40221"/>
                    <a:pt x="538819" y="28066"/>
                    <a:pt x="538819" y="15912"/>
                  </a:cubicBezTo>
                  <a:cubicBezTo>
                    <a:pt x="538819" y="9413"/>
                    <a:pt x="535529" y="-1982"/>
                    <a:pt x="547678" y="297"/>
                  </a:cubicBezTo>
                  <a:cubicBezTo>
                    <a:pt x="556791" y="2069"/>
                    <a:pt x="571303" y="-125"/>
                    <a:pt x="571387" y="16418"/>
                  </a:cubicBezTo>
                  <a:cubicBezTo>
                    <a:pt x="571387" y="29248"/>
                    <a:pt x="571387" y="41740"/>
                    <a:pt x="571387" y="54823"/>
                  </a:cubicBezTo>
                  <a:cubicBezTo>
                    <a:pt x="571387" y="67906"/>
                    <a:pt x="577040" y="73983"/>
                    <a:pt x="590117" y="76262"/>
                  </a:cubicBezTo>
                  <a:cubicBezTo>
                    <a:pt x="603988" y="79816"/>
                    <a:pt x="617598" y="84298"/>
                    <a:pt x="630869" y="89683"/>
                  </a:cubicBezTo>
                  <a:cubicBezTo>
                    <a:pt x="650106" y="95760"/>
                    <a:pt x="644284" y="105129"/>
                    <a:pt x="638547" y="116777"/>
                  </a:cubicBezTo>
                  <a:cubicBezTo>
                    <a:pt x="635594" y="122770"/>
                    <a:pt x="627241" y="126146"/>
                    <a:pt x="628591" y="133658"/>
                  </a:cubicBezTo>
                  <a:cubicBezTo>
                    <a:pt x="633653" y="162863"/>
                    <a:pt x="615682" y="162272"/>
                    <a:pt x="595264" y="161512"/>
                  </a:cubicBezTo>
                  <a:cubicBezTo>
                    <a:pt x="569362" y="160584"/>
                    <a:pt x="569953" y="161512"/>
                    <a:pt x="571049" y="186412"/>
                  </a:cubicBezTo>
                  <a:cubicBezTo>
                    <a:pt x="572146" y="211312"/>
                    <a:pt x="569615" y="235621"/>
                    <a:pt x="552741" y="256722"/>
                  </a:cubicBezTo>
                  <a:cubicBezTo>
                    <a:pt x="540085" y="272591"/>
                    <a:pt x="535866" y="292933"/>
                    <a:pt x="529623" y="311840"/>
                  </a:cubicBezTo>
                  <a:cubicBezTo>
                    <a:pt x="525995" y="322728"/>
                    <a:pt x="536288" y="327033"/>
                    <a:pt x="543882" y="330409"/>
                  </a:cubicBezTo>
                  <a:cubicBezTo>
                    <a:pt x="557972" y="336571"/>
                    <a:pt x="565143" y="343830"/>
                    <a:pt x="560756" y="361302"/>
                  </a:cubicBezTo>
                  <a:cubicBezTo>
                    <a:pt x="555356" y="381644"/>
                    <a:pt x="556959" y="401985"/>
                    <a:pt x="574340" y="418107"/>
                  </a:cubicBezTo>
                  <a:cubicBezTo>
                    <a:pt x="579208" y="422277"/>
                    <a:pt x="580718" y="429164"/>
                    <a:pt x="578052" y="434988"/>
                  </a:cubicBezTo>
                  <a:cubicBezTo>
                    <a:pt x="575184" y="440812"/>
                    <a:pt x="569615" y="440559"/>
                    <a:pt x="564046" y="441065"/>
                  </a:cubicBezTo>
                  <a:cubicBezTo>
                    <a:pt x="552572" y="442078"/>
                    <a:pt x="539916" y="430008"/>
                    <a:pt x="529707" y="441741"/>
                  </a:cubicBezTo>
                  <a:cubicBezTo>
                    <a:pt x="517169" y="456368"/>
                    <a:pt x="508192" y="473705"/>
                    <a:pt x="503467" y="492385"/>
                  </a:cubicBezTo>
                  <a:cubicBezTo>
                    <a:pt x="495452" y="523530"/>
                    <a:pt x="513255" y="551469"/>
                    <a:pt x="552656" y="573752"/>
                  </a:cubicBezTo>
                  <a:cubicBezTo>
                    <a:pt x="556875" y="575736"/>
                    <a:pt x="560908" y="578074"/>
                    <a:pt x="564722" y="580758"/>
                  </a:cubicBezTo>
                  <a:cubicBezTo>
                    <a:pt x="578221" y="592321"/>
                    <a:pt x="588936" y="591984"/>
                    <a:pt x="598470" y="575609"/>
                  </a:cubicBezTo>
                  <a:cubicBezTo>
                    <a:pt x="602351" y="569025"/>
                    <a:pt x="610114" y="561260"/>
                    <a:pt x="618382" y="568012"/>
                  </a:cubicBezTo>
                  <a:cubicBezTo>
                    <a:pt x="626651" y="574765"/>
                    <a:pt x="641247" y="579407"/>
                    <a:pt x="639391" y="592406"/>
                  </a:cubicBezTo>
                  <a:cubicBezTo>
                    <a:pt x="639264" y="603125"/>
                    <a:pt x="636910" y="613710"/>
                    <a:pt x="632472" y="623467"/>
                  </a:cubicBezTo>
                  <a:cubicBezTo>
                    <a:pt x="625900" y="634609"/>
                    <a:pt x="625900" y="648451"/>
                    <a:pt x="632472" y="659593"/>
                  </a:cubicBezTo>
                  <a:cubicBezTo>
                    <a:pt x="642681" y="680357"/>
                    <a:pt x="624541" y="714288"/>
                    <a:pt x="601339" y="715892"/>
                  </a:cubicBezTo>
                  <a:cubicBezTo>
                    <a:pt x="576027" y="717665"/>
                    <a:pt x="550125" y="712600"/>
                    <a:pt x="528948" y="732773"/>
                  </a:cubicBezTo>
                  <a:cubicBezTo>
                    <a:pt x="522114" y="739273"/>
                    <a:pt x="519414" y="732773"/>
                    <a:pt x="518401" y="725177"/>
                  </a:cubicBezTo>
                  <a:cubicBezTo>
                    <a:pt x="514942" y="699348"/>
                    <a:pt x="524982" y="677656"/>
                    <a:pt x="538903" y="657652"/>
                  </a:cubicBezTo>
                  <a:cubicBezTo>
                    <a:pt x="551138" y="639758"/>
                    <a:pt x="550210" y="634187"/>
                    <a:pt x="531901" y="622792"/>
                  </a:cubicBezTo>
                  <a:cubicBezTo>
                    <a:pt x="522282" y="616884"/>
                    <a:pt x="512664" y="610891"/>
                    <a:pt x="503552" y="604054"/>
                  </a:cubicBezTo>
                  <a:cubicBezTo>
                    <a:pt x="488702" y="592997"/>
                    <a:pt x="478662" y="599327"/>
                    <a:pt x="470731" y="612494"/>
                  </a:cubicBezTo>
                  <a:cubicBezTo>
                    <a:pt x="461534" y="627941"/>
                    <a:pt x="452844" y="643809"/>
                    <a:pt x="443985" y="659509"/>
                  </a:cubicBezTo>
                  <a:cubicBezTo>
                    <a:pt x="441623" y="663729"/>
                    <a:pt x="439429" y="667949"/>
                    <a:pt x="433438" y="666683"/>
                  </a:cubicBezTo>
                  <a:cubicBezTo>
                    <a:pt x="428629" y="665535"/>
                    <a:pt x="425372" y="661062"/>
                    <a:pt x="425761" y="656132"/>
                  </a:cubicBezTo>
                  <a:cubicBezTo>
                    <a:pt x="425761" y="650730"/>
                    <a:pt x="425761" y="645244"/>
                    <a:pt x="425339" y="639926"/>
                  </a:cubicBezTo>
                  <a:cubicBezTo>
                    <a:pt x="424158" y="631486"/>
                    <a:pt x="430232" y="619585"/>
                    <a:pt x="419770" y="616799"/>
                  </a:cubicBezTo>
                  <a:cubicBezTo>
                    <a:pt x="408321" y="612402"/>
                    <a:pt x="395505" y="613364"/>
                    <a:pt x="384840" y="619416"/>
                  </a:cubicBezTo>
                  <a:cubicBezTo>
                    <a:pt x="362650" y="634187"/>
                    <a:pt x="341726" y="649549"/>
                    <a:pt x="337423" y="678500"/>
                  </a:cubicBezTo>
                  <a:cubicBezTo>
                    <a:pt x="335145" y="694031"/>
                    <a:pt x="323249" y="693947"/>
                    <a:pt x="312786" y="690486"/>
                  </a:cubicBezTo>
                  <a:cubicBezTo>
                    <a:pt x="302324" y="687025"/>
                    <a:pt x="300384" y="680863"/>
                    <a:pt x="305784" y="668625"/>
                  </a:cubicBezTo>
                  <a:cubicBezTo>
                    <a:pt x="314221" y="649211"/>
                    <a:pt x="317764" y="627603"/>
                    <a:pt x="324430" y="607261"/>
                  </a:cubicBezTo>
                  <a:cubicBezTo>
                    <a:pt x="328969" y="596322"/>
                    <a:pt x="325021" y="583704"/>
                    <a:pt x="315064" y="577297"/>
                  </a:cubicBezTo>
                  <a:cubicBezTo>
                    <a:pt x="284944" y="553832"/>
                    <a:pt x="255414" y="529439"/>
                    <a:pt x="224280" y="507324"/>
                  </a:cubicBezTo>
                  <a:cubicBezTo>
                    <a:pt x="217547" y="503231"/>
                    <a:pt x="213852" y="495558"/>
                    <a:pt x="214831" y="487742"/>
                  </a:cubicBezTo>
                  <a:cubicBezTo>
                    <a:pt x="214831" y="448012"/>
                    <a:pt x="214831" y="408206"/>
                    <a:pt x="214831" y="368307"/>
                  </a:cubicBezTo>
                  <a:cubicBezTo>
                    <a:pt x="214831" y="342986"/>
                    <a:pt x="214831" y="343492"/>
                    <a:pt x="190109" y="346615"/>
                  </a:cubicBezTo>
                  <a:cubicBezTo>
                    <a:pt x="176990" y="348649"/>
                    <a:pt x="163566" y="346244"/>
                    <a:pt x="151973" y="339778"/>
                  </a:cubicBezTo>
                  <a:cubicBezTo>
                    <a:pt x="121178" y="322897"/>
                    <a:pt x="90129" y="303990"/>
                    <a:pt x="51908" y="310996"/>
                  </a:cubicBezTo>
                  <a:cubicBezTo>
                    <a:pt x="37143" y="313697"/>
                    <a:pt x="35034" y="304243"/>
                    <a:pt x="36890" y="292426"/>
                  </a:cubicBezTo>
                  <a:cubicBezTo>
                    <a:pt x="37396" y="289810"/>
                    <a:pt x="38577" y="287362"/>
                    <a:pt x="39083" y="284661"/>
                  </a:cubicBezTo>
                  <a:cubicBezTo>
                    <a:pt x="46508" y="248113"/>
                    <a:pt x="46171" y="247775"/>
                    <a:pt x="14869" y="227265"/>
                  </a:cubicBezTo>
                  <a:cubicBezTo>
                    <a:pt x="8963" y="223382"/>
                    <a:pt x="-2596" y="221778"/>
                    <a:pt x="526" y="211903"/>
                  </a:cubicBezTo>
                  <a:cubicBezTo>
                    <a:pt x="2939" y="200879"/>
                    <a:pt x="11831" y="192447"/>
                    <a:pt x="22968" y="190633"/>
                  </a:cubicBezTo>
                  <a:cubicBezTo>
                    <a:pt x="43133" y="189704"/>
                    <a:pt x="64311" y="187678"/>
                    <a:pt x="83379" y="195444"/>
                  </a:cubicBezTo>
                  <a:cubicBezTo>
                    <a:pt x="96347" y="200795"/>
                    <a:pt x="109686" y="205193"/>
                    <a:pt x="123287" y="208611"/>
                  </a:cubicBezTo>
                  <a:cubicBezTo>
                    <a:pt x="132306" y="209227"/>
                    <a:pt x="139124" y="217035"/>
                    <a:pt x="138507" y="226058"/>
                  </a:cubicBezTo>
                  <a:cubicBezTo>
                    <a:pt x="138457" y="226775"/>
                    <a:pt x="138364" y="227493"/>
                    <a:pt x="138221" y="228193"/>
                  </a:cubicBezTo>
                  <a:cubicBezTo>
                    <a:pt x="137672" y="236288"/>
                    <a:pt x="137672" y="244408"/>
                    <a:pt x="138221" y="252502"/>
                  </a:cubicBezTo>
                  <a:cubicBezTo>
                    <a:pt x="138980" y="261534"/>
                    <a:pt x="133496" y="276136"/>
                    <a:pt x="142608" y="278415"/>
                  </a:cubicBezTo>
                  <a:cubicBezTo>
                    <a:pt x="155939" y="281791"/>
                    <a:pt x="173404" y="285421"/>
                    <a:pt x="184794" y="276558"/>
                  </a:cubicBezTo>
                  <a:cubicBezTo>
                    <a:pt x="194497" y="269046"/>
                    <a:pt x="200234" y="256047"/>
                    <a:pt x="210106" y="247269"/>
                  </a:cubicBezTo>
                  <a:cubicBezTo>
                    <a:pt x="223605" y="235621"/>
                    <a:pt x="269166" y="228024"/>
                    <a:pt x="284100" y="236381"/>
                  </a:cubicBezTo>
                  <a:cubicBezTo>
                    <a:pt x="293971" y="241867"/>
                    <a:pt x="293803" y="253262"/>
                    <a:pt x="298950" y="261702"/>
                  </a:cubicBezTo>
                  <a:cubicBezTo>
                    <a:pt x="302831" y="268117"/>
                    <a:pt x="305615" y="271578"/>
                    <a:pt x="312618" y="268371"/>
                  </a:cubicBezTo>
                  <a:cubicBezTo>
                    <a:pt x="332445" y="259255"/>
                    <a:pt x="351851" y="249210"/>
                    <a:pt x="371678" y="240854"/>
                  </a:cubicBezTo>
                  <a:cubicBezTo>
                    <a:pt x="380883" y="238010"/>
                    <a:pt x="386384" y="228582"/>
                    <a:pt x="384334" y="219162"/>
                  </a:cubicBezTo>
                  <a:cubicBezTo>
                    <a:pt x="383490" y="205066"/>
                    <a:pt x="383659" y="190886"/>
                    <a:pt x="384334" y="176959"/>
                  </a:cubicBezTo>
                  <a:cubicBezTo>
                    <a:pt x="384334" y="161512"/>
                    <a:pt x="392096" y="157123"/>
                    <a:pt x="406440" y="163285"/>
                  </a:cubicBezTo>
                  <a:cubicBezTo>
                    <a:pt x="420783" y="169447"/>
                    <a:pt x="472672" y="161935"/>
                    <a:pt x="482881" y="150793"/>
                  </a:cubicBezTo>
                  <a:cubicBezTo>
                    <a:pt x="487437" y="145897"/>
                    <a:pt x="485496" y="139229"/>
                    <a:pt x="485665" y="133321"/>
                  </a:cubicBezTo>
                  <a:cubicBezTo>
                    <a:pt x="485074" y="125260"/>
                    <a:pt x="485074" y="117157"/>
                    <a:pt x="485665" y="109096"/>
                  </a:cubicBezTo>
                  <a:cubicBezTo>
                    <a:pt x="487605" y="98714"/>
                    <a:pt x="490980" y="87657"/>
                    <a:pt x="504902" y="99221"/>
                  </a:cubicBezTo>
                  <a:cubicBezTo>
                    <a:pt x="505433" y="99634"/>
                    <a:pt x="505998" y="100006"/>
                    <a:pt x="506589" y="100318"/>
                  </a:cubicBezTo>
                  <a:cubicBezTo>
                    <a:pt x="532407" y="114414"/>
                    <a:pt x="537891" y="111375"/>
                    <a:pt x="537891" y="82930"/>
                  </a:cubicBezTo>
                  <a:cubicBezTo>
                    <a:pt x="538903" y="72548"/>
                    <a:pt x="538903" y="62420"/>
                    <a:pt x="538819" y="5237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2E13BCCA-C1B2-3046-B8E8-39042250F158}"/>
                </a:ext>
              </a:extLst>
            </p:cNvPr>
            <p:cNvSpPr/>
            <p:nvPr/>
          </p:nvSpPr>
          <p:spPr>
            <a:xfrm>
              <a:off x="7935261" y="6589987"/>
              <a:ext cx="575237" cy="1117931"/>
            </a:xfrm>
            <a:custGeom>
              <a:avLst/>
              <a:gdLst>
                <a:gd name="connsiteX0" fmla="*/ 136508 w 571224"/>
                <a:gd name="connsiteY0" fmla="*/ 220976 h 1110131"/>
                <a:gd name="connsiteX1" fmla="*/ 84535 w 571224"/>
                <a:gd name="connsiteY1" fmla="*/ 192446 h 1110131"/>
                <a:gd name="connsiteX2" fmla="*/ 54414 w 571224"/>
                <a:gd name="connsiteY2" fmla="*/ 150243 h 1110131"/>
                <a:gd name="connsiteX3" fmla="*/ 24546 w 571224"/>
                <a:gd name="connsiteY3" fmla="*/ 70226 h 1110131"/>
                <a:gd name="connsiteX4" fmla="*/ 3706 w 571224"/>
                <a:gd name="connsiteY4" fmla="*/ 17051 h 1110131"/>
                <a:gd name="connsiteX5" fmla="*/ 1766 w 571224"/>
                <a:gd name="connsiteY5" fmla="*/ 2195 h 1110131"/>
                <a:gd name="connsiteX6" fmla="*/ 14759 w 571224"/>
                <a:gd name="connsiteY6" fmla="*/ 2702 h 1110131"/>
                <a:gd name="connsiteX7" fmla="*/ 54667 w 571224"/>
                <a:gd name="connsiteY7" fmla="*/ 34269 h 1110131"/>
                <a:gd name="connsiteX8" fmla="*/ 161735 w 571224"/>
                <a:gd name="connsiteY8" fmla="*/ 140790 h 1110131"/>
                <a:gd name="connsiteX9" fmla="*/ 225520 w 571224"/>
                <a:gd name="connsiteY9" fmla="*/ 180461 h 1110131"/>
                <a:gd name="connsiteX10" fmla="*/ 329804 w 571224"/>
                <a:gd name="connsiteY10" fmla="*/ 234228 h 1110131"/>
                <a:gd name="connsiteX11" fmla="*/ 348957 w 571224"/>
                <a:gd name="connsiteY11" fmla="*/ 255160 h 1110131"/>
                <a:gd name="connsiteX12" fmla="*/ 318414 w 571224"/>
                <a:gd name="connsiteY12" fmla="*/ 274320 h 1110131"/>
                <a:gd name="connsiteX13" fmla="*/ 312339 w 571224"/>
                <a:gd name="connsiteY13" fmla="*/ 274320 h 1110131"/>
                <a:gd name="connsiteX14" fmla="*/ 281881 w 571224"/>
                <a:gd name="connsiteY14" fmla="*/ 278456 h 1110131"/>
                <a:gd name="connsiteX15" fmla="*/ 275890 w 571224"/>
                <a:gd name="connsiteY15" fmla="*/ 323782 h 1110131"/>
                <a:gd name="connsiteX16" fmla="*/ 290149 w 571224"/>
                <a:gd name="connsiteY16" fmla="*/ 334502 h 1110131"/>
                <a:gd name="connsiteX17" fmla="*/ 325670 w 571224"/>
                <a:gd name="connsiteY17" fmla="*/ 341170 h 1110131"/>
                <a:gd name="connsiteX18" fmla="*/ 341701 w 571224"/>
                <a:gd name="connsiteY18" fmla="*/ 373413 h 1110131"/>
                <a:gd name="connsiteX19" fmla="*/ 353006 w 571224"/>
                <a:gd name="connsiteY19" fmla="*/ 391476 h 1110131"/>
                <a:gd name="connsiteX20" fmla="*/ 370387 w 571224"/>
                <a:gd name="connsiteY20" fmla="*/ 387593 h 1110131"/>
                <a:gd name="connsiteX21" fmla="*/ 404136 w 571224"/>
                <a:gd name="connsiteY21" fmla="*/ 394937 h 1110131"/>
                <a:gd name="connsiteX22" fmla="*/ 396121 w 571224"/>
                <a:gd name="connsiteY22" fmla="*/ 415870 h 1110131"/>
                <a:gd name="connsiteX23" fmla="*/ 377812 w 571224"/>
                <a:gd name="connsiteY23" fmla="*/ 432751 h 1110131"/>
                <a:gd name="connsiteX24" fmla="*/ 400592 w 571224"/>
                <a:gd name="connsiteY24" fmla="*/ 472759 h 1110131"/>
                <a:gd name="connsiteX25" fmla="*/ 422529 w 571224"/>
                <a:gd name="connsiteY25" fmla="*/ 475039 h 1110131"/>
                <a:gd name="connsiteX26" fmla="*/ 432823 w 571224"/>
                <a:gd name="connsiteY26" fmla="*/ 510067 h 1110131"/>
                <a:gd name="connsiteX27" fmla="*/ 433413 w 571224"/>
                <a:gd name="connsiteY27" fmla="*/ 600044 h 1110131"/>
                <a:gd name="connsiteX28" fmla="*/ 447925 w 571224"/>
                <a:gd name="connsiteY28" fmla="*/ 616925 h 1110131"/>
                <a:gd name="connsiteX29" fmla="*/ 474333 w 571224"/>
                <a:gd name="connsiteY29" fmla="*/ 622243 h 1110131"/>
                <a:gd name="connsiteX30" fmla="*/ 524197 w 571224"/>
                <a:gd name="connsiteY30" fmla="*/ 611101 h 1110131"/>
                <a:gd name="connsiteX31" fmla="*/ 539047 w 571224"/>
                <a:gd name="connsiteY31" fmla="*/ 624437 h 1110131"/>
                <a:gd name="connsiteX32" fmla="*/ 525379 w 571224"/>
                <a:gd name="connsiteY32" fmla="*/ 706143 h 1110131"/>
                <a:gd name="connsiteX33" fmla="*/ 511288 w 571224"/>
                <a:gd name="connsiteY33" fmla="*/ 772148 h 1110131"/>
                <a:gd name="connsiteX34" fmla="*/ 552040 w 571224"/>
                <a:gd name="connsiteY34" fmla="*/ 813254 h 1110131"/>
                <a:gd name="connsiteX35" fmla="*/ 563852 w 571224"/>
                <a:gd name="connsiteY35" fmla="*/ 836550 h 1110131"/>
                <a:gd name="connsiteX36" fmla="*/ 509938 w 571224"/>
                <a:gd name="connsiteY36" fmla="*/ 920365 h 1110131"/>
                <a:gd name="connsiteX37" fmla="*/ 509179 w 571224"/>
                <a:gd name="connsiteY37" fmla="*/ 963243 h 1110131"/>
                <a:gd name="connsiteX38" fmla="*/ 511288 w 571224"/>
                <a:gd name="connsiteY38" fmla="*/ 1027476 h 1110131"/>
                <a:gd name="connsiteX39" fmla="*/ 515338 w 571224"/>
                <a:gd name="connsiteY39" fmla="*/ 1054487 h 1110131"/>
                <a:gd name="connsiteX40" fmla="*/ 509264 w 571224"/>
                <a:gd name="connsiteY40" fmla="*/ 1100825 h 1110131"/>
                <a:gd name="connsiteX41" fmla="*/ 478046 w 571224"/>
                <a:gd name="connsiteY41" fmla="*/ 1103864 h 1110131"/>
                <a:gd name="connsiteX42" fmla="*/ 414767 w 571224"/>
                <a:gd name="connsiteY42" fmla="*/ 1042248 h 1110131"/>
                <a:gd name="connsiteX43" fmla="*/ 362540 w 571224"/>
                <a:gd name="connsiteY43" fmla="*/ 981644 h 1110131"/>
                <a:gd name="connsiteX44" fmla="*/ 352416 w 571224"/>
                <a:gd name="connsiteY44" fmla="*/ 960880 h 1110131"/>
                <a:gd name="connsiteX45" fmla="*/ 330564 w 571224"/>
                <a:gd name="connsiteY45" fmla="*/ 885928 h 1110131"/>
                <a:gd name="connsiteX46" fmla="*/ 306180 w 571224"/>
                <a:gd name="connsiteY46" fmla="*/ 833427 h 1110131"/>
                <a:gd name="connsiteX47" fmla="*/ 319680 w 571224"/>
                <a:gd name="connsiteY47" fmla="*/ 813423 h 1110131"/>
                <a:gd name="connsiteX48" fmla="*/ 342966 w 571224"/>
                <a:gd name="connsiteY48" fmla="*/ 779660 h 1110131"/>
                <a:gd name="connsiteX49" fmla="*/ 328032 w 571224"/>
                <a:gd name="connsiteY49" fmla="*/ 710194 h 1110131"/>
                <a:gd name="connsiteX50" fmla="*/ 315883 w 571224"/>
                <a:gd name="connsiteY50" fmla="*/ 687742 h 1110131"/>
                <a:gd name="connsiteX51" fmla="*/ 278590 w 571224"/>
                <a:gd name="connsiteY51" fmla="*/ 629755 h 1110131"/>
                <a:gd name="connsiteX52" fmla="*/ 268213 w 571224"/>
                <a:gd name="connsiteY52" fmla="*/ 608231 h 1110131"/>
                <a:gd name="connsiteX53" fmla="*/ 234970 w 571224"/>
                <a:gd name="connsiteY53" fmla="*/ 490063 h 1110131"/>
                <a:gd name="connsiteX54" fmla="*/ 222989 w 571224"/>
                <a:gd name="connsiteY54" fmla="*/ 460183 h 1110131"/>
                <a:gd name="connsiteX55" fmla="*/ 203837 w 571224"/>
                <a:gd name="connsiteY55" fmla="*/ 414941 h 1110131"/>
                <a:gd name="connsiteX56" fmla="*/ 161651 w 571224"/>
                <a:gd name="connsiteY56" fmla="*/ 300486 h 1110131"/>
                <a:gd name="connsiteX57" fmla="*/ 161651 w 571224"/>
                <a:gd name="connsiteY57" fmla="*/ 277612 h 1110131"/>
                <a:gd name="connsiteX58" fmla="*/ 165447 w 571224"/>
                <a:gd name="connsiteY58" fmla="*/ 230261 h 1110131"/>
                <a:gd name="connsiteX59" fmla="*/ 136508 w 571224"/>
                <a:gd name="connsiteY59" fmla="*/ 220976 h 111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71224" h="1110131">
                  <a:moveTo>
                    <a:pt x="136508" y="220976"/>
                  </a:moveTo>
                  <a:cubicBezTo>
                    <a:pt x="110353" y="227222"/>
                    <a:pt x="96769" y="211776"/>
                    <a:pt x="84535" y="192446"/>
                  </a:cubicBezTo>
                  <a:cubicBezTo>
                    <a:pt x="75490" y="177692"/>
                    <a:pt x="65433" y="163588"/>
                    <a:pt x="54414" y="150243"/>
                  </a:cubicBezTo>
                  <a:cubicBezTo>
                    <a:pt x="35683" y="127724"/>
                    <a:pt x="25154" y="99515"/>
                    <a:pt x="24546" y="70226"/>
                  </a:cubicBezTo>
                  <a:cubicBezTo>
                    <a:pt x="23534" y="49716"/>
                    <a:pt x="12481" y="34016"/>
                    <a:pt x="3706" y="17051"/>
                  </a:cubicBezTo>
                  <a:cubicBezTo>
                    <a:pt x="1091" y="12070"/>
                    <a:pt x="-2031" y="7175"/>
                    <a:pt x="1766" y="2195"/>
                  </a:cubicBezTo>
                  <a:cubicBezTo>
                    <a:pt x="5562" y="-2785"/>
                    <a:pt x="10203" y="2195"/>
                    <a:pt x="14759" y="2702"/>
                  </a:cubicBezTo>
                  <a:cubicBezTo>
                    <a:pt x="35008" y="3968"/>
                    <a:pt x="43361" y="22537"/>
                    <a:pt x="54667" y="34269"/>
                  </a:cubicBezTo>
                  <a:cubicBezTo>
                    <a:pt x="89513" y="70648"/>
                    <a:pt x="128324" y="103145"/>
                    <a:pt x="161735" y="140790"/>
                  </a:cubicBezTo>
                  <a:cubicBezTo>
                    <a:pt x="179538" y="160879"/>
                    <a:pt x="203921" y="168475"/>
                    <a:pt x="225520" y="180461"/>
                  </a:cubicBezTo>
                  <a:cubicBezTo>
                    <a:pt x="259860" y="199199"/>
                    <a:pt x="295465" y="215490"/>
                    <a:pt x="329804" y="234228"/>
                  </a:cubicBezTo>
                  <a:cubicBezTo>
                    <a:pt x="338241" y="238617"/>
                    <a:pt x="351404" y="245200"/>
                    <a:pt x="348957" y="255160"/>
                  </a:cubicBezTo>
                  <a:cubicBezTo>
                    <a:pt x="345751" y="268075"/>
                    <a:pt x="329382" y="268834"/>
                    <a:pt x="318414" y="274320"/>
                  </a:cubicBezTo>
                  <a:cubicBezTo>
                    <a:pt x="316726" y="275164"/>
                    <a:pt x="314364" y="274320"/>
                    <a:pt x="312339" y="274320"/>
                  </a:cubicBezTo>
                  <a:cubicBezTo>
                    <a:pt x="301961" y="275502"/>
                    <a:pt x="288040" y="268918"/>
                    <a:pt x="281881" y="278456"/>
                  </a:cubicBezTo>
                  <a:cubicBezTo>
                    <a:pt x="273444" y="291455"/>
                    <a:pt x="274794" y="308167"/>
                    <a:pt x="275890" y="323782"/>
                  </a:cubicBezTo>
                  <a:cubicBezTo>
                    <a:pt x="276565" y="332223"/>
                    <a:pt x="282725" y="335009"/>
                    <a:pt x="290149" y="334502"/>
                  </a:cubicBezTo>
                  <a:cubicBezTo>
                    <a:pt x="302290" y="334604"/>
                    <a:pt x="314322" y="336857"/>
                    <a:pt x="325670" y="341170"/>
                  </a:cubicBezTo>
                  <a:cubicBezTo>
                    <a:pt x="344485" y="346657"/>
                    <a:pt x="351404" y="357292"/>
                    <a:pt x="341701" y="373413"/>
                  </a:cubicBezTo>
                  <a:cubicBezTo>
                    <a:pt x="331998" y="389535"/>
                    <a:pt x="339085" y="391814"/>
                    <a:pt x="353006" y="391476"/>
                  </a:cubicBezTo>
                  <a:cubicBezTo>
                    <a:pt x="359056" y="391966"/>
                    <a:pt x="365114" y="390607"/>
                    <a:pt x="370387" y="387593"/>
                  </a:cubicBezTo>
                  <a:cubicBezTo>
                    <a:pt x="383971" y="378309"/>
                    <a:pt x="395108" y="385146"/>
                    <a:pt x="404136" y="394937"/>
                  </a:cubicBezTo>
                  <a:cubicBezTo>
                    <a:pt x="413164" y="404728"/>
                    <a:pt x="409367" y="414772"/>
                    <a:pt x="396121" y="415870"/>
                  </a:cubicBezTo>
                  <a:cubicBezTo>
                    <a:pt x="384730" y="416883"/>
                    <a:pt x="373340" y="418739"/>
                    <a:pt x="377812" y="432751"/>
                  </a:cubicBezTo>
                  <a:cubicBezTo>
                    <a:pt x="382283" y="446762"/>
                    <a:pt x="372328" y="471578"/>
                    <a:pt x="400592" y="472759"/>
                  </a:cubicBezTo>
                  <a:cubicBezTo>
                    <a:pt x="407975" y="472599"/>
                    <a:pt x="415340" y="473367"/>
                    <a:pt x="422529" y="475039"/>
                  </a:cubicBezTo>
                  <a:cubicBezTo>
                    <a:pt x="447841" y="482297"/>
                    <a:pt x="450794" y="491244"/>
                    <a:pt x="432823" y="510067"/>
                  </a:cubicBezTo>
                  <a:cubicBezTo>
                    <a:pt x="411814" y="532013"/>
                    <a:pt x="411898" y="571852"/>
                    <a:pt x="433413" y="600044"/>
                  </a:cubicBezTo>
                  <a:cubicBezTo>
                    <a:pt x="437640" y="606163"/>
                    <a:pt x="442508" y="611827"/>
                    <a:pt x="447925" y="616925"/>
                  </a:cubicBezTo>
                  <a:cubicBezTo>
                    <a:pt x="455350" y="623340"/>
                    <a:pt x="461678" y="628320"/>
                    <a:pt x="474333" y="622243"/>
                  </a:cubicBezTo>
                  <a:cubicBezTo>
                    <a:pt x="489352" y="615068"/>
                    <a:pt x="507323" y="613802"/>
                    <a:pt x="524197" y="611101"/>
                  </a:cubicBezTo>
                  <a:cubicBezTo>
                    <a:pt x="533900" y="609329"/>
                    <a:pt x="538372" y="613549"/>
                    <a:pt x="539047" y="624437"/>
                  </a:cubicBezTo>
                  <a:cubicBezTo>
                    <a:pt x="540903" y="652882"/>
                    <a:pt x="532719" y="679301"/>
                    <a:pt x="525379" y="706143"/>
                  </a:cubicBezTo>
                  <a:cubicBezTo>
                    <a:pt x="519017" y="727759"/>
                    <a:pt x="514300" y="749823"/>
                    <a:pt x="511288" y="772148"/>
                  </a:cubicBezTo>
                  <a:cubicBezTo>
                    <a:pt x="509095" y="790464"/>
                    <a:pt x="532466" y="811988"/>
                    <a:pt x="552040" y="813254"/>
                  </a:cubicBezTo>
                  <a:cubicBezTo>
                    <a:pt x="574230" y="814604"/>
                    <a:pt x="575749" y="817643"/>
                    <a:pt x="563852" y="836550"/>
                  </a:cubicBezTo>
                  <a:cubicBezTo>
                    <a:pt x="546050" y="864573"/>
                    <a:pt x="530104" y="893862"/>
                    <a:pt x="509938" y="920365"/>
                  </a:cubicBezTo>
                  <a:cubicBezTo>
                    <a:pt x="498810" y="932376"/>
                    <a:pt x="498481" y="950844"/>
                    <a:pt x="509179" y="963243"/>
                  </a:cubicBezTo>
                  <a:cubicBezTo>
                    <a:pt x="524113" y="984514"/>
                    <a:pt x="529091" y="1004771"/>
                    <a:pt x="511288" y="1027476"/>
                  </a:cubicBezTo>
                  <a:cubicBezTo>
                    <a:pt x="504961" y="1035917"/>
                    <a:pt x="501501" y="1045455"/>
                    <a:pt x="515338" y="1054487"/>
                  </a:cubicBezTo>
                  <a:cubicBezTo>
                    <a:pt x="529175" y="1063518"/>
                    <a:pt x="524366" y="1079808"/>
                    <a:pt x="509264" y="1100825"/>
                  </a:cubicBezTo>
                  <a:cubicBezTo>
                    <a:pt x="499645" y="1114162"/>
                    <a:pt x="488930" y="1111292"/>
                    <a:pt x="478046" y="1103864"/>
                  </a:cubicBezTo>
                  <a:cubicBezTo>
                    <a:pt x="453409" y="1086983"/>
                    <a:pt x="434426" y="1064109"/>
                    <a:pt x="414767" y="1042248"/>
                  </a:cubicBezTo>
                  <a:cubicBezTo>
                    <a:pt x="397049" y="1022412"/>
                    <a:pt x="382030" y="1000044"/>
                    <a:pt x="362540" y="981644"/>
                  </a:cubicBezTo>
                  <a:cubicBezTo>
                    <a:pt x="356635" y="976073"/>
                    <a:pt x="350560" y="970165"/>
                    <a:pt x="352416" y="960880"/>
                  </a:cubicBezTo>
                  <a:cubicBezTo>
                    <a:pt x="357985" y="932098"/>
                    <a:pt x="342207" y="909646"/>
                    <a:pt x="330564" y="885928"/>
                  </a:cubicBezTo>
                  <a:cubicBezTo>
                    <a:pt x="322126" y="868540"/>
                    <a:pt x="313689" y="851068"/>
                    <a:pt x="306180" y="833427"/>
                  </a:cubicBezTo>
                  <a:cubicBezTo>
                    <a:pt x="300527" y="820513"/>
                    <a:pt x="303480" y="813338"/>
                    <a:pt x="319680" y="813423"/>
                  </a:cubicBezTo>
                  <a:cubicBezTo>
                    <a:pt x="344063" y="813423"/>
                    <a:pt x="350728" y="803210"/>
                    <a:pt x="342966" y="779660"/>
                  </a:cubicBezTo>
                  <a:cubicBezTo>
                    <a:pt x="334436" y="757411"/>
                    <a:pt x="329399" y="733980"/>
                    <a:pt x="328032" y="710194"/>
                  </a:cubicBezTo>
                  <a:cubicBezTo>
                    <a:pt x="327214" y="701365"/>
                    <a:pt x="322827" y="693254"/>
                    <a:pt x="315883" y="687742"/>
                  </a:cubicBezTo>
                  <a:cubicBezTo>
                    <a:pt x="299683" y="670860"/>
                    <a:pt x="283821" y="653979"/>
                    <a:pt x="278590" y="629755"/>
                  </a:cubicBezTo>
                  <a:cubicBezTo>
                    <a:pt x="276540" y="621981"/>
                    <a:pt x="273022" y="614671"/>
                    <a:pt x="268213" y="608231"/>
                  </a:cubicBezTo>
                  <a:cubicBezTo>
                    <a:pt x="244538" y="573532"/>
                    <a:pt x="232861" y="532029"/>
                    <a:pt x="234970" y="490063"/>
                  </a:cubicBezTo>
                  <a:cubicBezTo>
                    <a:pt x="234970" y="478162"/>
                    <a:pt x="234295" y="468286"/>
                    <a:pt x="222989" y="460183"/>
                  </a:cubicBezTo>
                  <a:cubicBezTo>
                    <a:pt x="208224" y="449632"/>
                    <a:pt x="209068" y="430219"/>
                    <a:pt x="203837" y="414941"/>
                  </a:cubicBezTo>
                  <a:cubicBezTo>
                    <a:pt x="190506" y="376452"/>
                    <a:pt x="178525" y="337625"/>
                    <a:pt x="161651" y="300486"/>
                  </a:cubicBezTo>
                  <a:cubicBezTo>
                    <a:pt x="157567" y="293405"/>
                    <a:pt x="157567" y="284686"/>
                    <a:pt x="161651" y="277612"/>
                  </a:cubicBezTo>
                  <a:cubicBezTo>
                    <a:pt x="170088" y="262503"/>
                    <a:pt x="167894" y="245454"/>
                    <a:pt x="165447" y="230261"/>
                  </a:cubicBezTo>
                  <a:cubicBezTo>
                    <a:pt x="162663" y="213295"/>
                    <a:pt x="145789" y="226040"/>
                    <a:pt x="136508" y="22097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D56DB50-1BD0-5943-A9BE-789C716F77D4}"/>
                </a:ext>
              </a:extLst>
            </p:cNvPr>
            <p:cNvSpPr/>
            <p:nvPr/>
          </p:nvSpPr>
          <p:spPr>
            <a:xfrm>
              <a:off x="11386870" y="3134768"/>
              <a:ext cx="662221" cy="256012"/>
            </a:xfrm>
            <a:custGeom>
              <a:avLst/>
              <a:gdLst>
                <a:gd name="connsiteX0" fmla="*/ 128073 w 657601"/>
                <a:gd name="connsiteY0" fmla="*/ 58749 h 254226"/>
                <a:gd name="connsiteX1" fmla="*/ 263574 w 657601"/>
                <a:gd name="connsiteY1" fmla="*/ 68202 h 254226"/>
                <a:gd name="connsiteX2" fmla="*/ 288886 w 657601"/>
                <a:gd name="connsiteY2" fmla="*/ 89726 h 254226"/>
                <a:gd name="connsiteX3" fmla="*/ 317066 w 657601"/>
                <a:gd name="connsiteY3" fmla="*/ 89726 h 254226"/>
                <a:gd name="connsiteX4" fmla="*/ 391820 w 657601"/>
                <a:gd name="connsiteY4" fmla="*/ 33680 h 254226"/>
                <a:gd name="connsiteX5" fmla="*/ 417638 w 657601"/>
                <a:gd name="connsiteY5" fmla="*/ 24142 h 254226"/>
                <a:gd name="connsiteX6" fmla="*/ 499732 w 657601"/>
                <a:gd name="connsiteY6" fmla="*/ 3294 h 254226"/>
                <a:gd name="connsiteX7" fmla="*/ 514244 w 657601"/>
                <a:gd name="connsiteY7" fmla="*/ 3294 h 254226"/>
                <a:gd name="connsiteX8" fmla="*/ 512919 w 657601"/>
                <a:gd name="connsiteY8" fmla="*/ 17196 h 254226"/>
                <a:gd name="connsiteX9" fmla="*/ 512219 w 657601"/>
                <a:gd name="connsiteY9" fmla="*/ 17728 h 254226"/>
                <a:gd name="connsiteX10" fmla="*/ 505722 w 657601"/>
                <a:gd name="connsiteY10" fmla="*/ 84155 h 254226"/>
                <a:gd name="connsiteX11" fmla="*/ 536687 w 657601"/>
                <a:gd name="connsiteY11" fmla="*/ 89473 h 254226"/>
                <a:gd name="connsiteX12" fmla="*/ 601062 w 657601"/>
                <a:gd name="connsiteY12" fmla="*/ 94621 h 254226"/>
                <a:gd name="connsiteX13" fmla="*/ 613803 w 657601"/>
                <a:gd name="connsiteY13" fmla="*/ 122982 h 254226"/>
                <a:gd name="connsiteX14" fmla="*/ 635908 w 657601"/>
                <a:gd name="connsiteY14" fmla="*/ 161133 h 254226"/>
                <a:gd name="connsiteX15" fmla="*/ 657592 w 657601"/>
                <a:gd name="connsiteY15" fmla="*/ 181475 h 254226"/>
                <a:gd name="connsiteX16" fmla="*/ 633462 w 657601"/>
                <a:gd name="connsiteY16" fmla="*/ 209667 h 254226"/>
                <a:gd name="connsiteX17" fmla="*/ 567314 w 657601"/>
                <a:gd name="connsiteY17" fmla="*/ 241657 h 254226"/>
                <a:gd name="connsiteX18" fmla="*/ 529684 w 657601"/>
                <a:gd name="connsiteY18" fmla="*/ 230009 h 254226"/>
                <a:gd name="connsiteX19" fmla="*/ 513822 w 657601"/>
                <a:gd name="connsiteY19" fmla="*/ 221568 h 254226"/>
                <a:gd name="connsiteX20" fmla="*/ 439575 w 657601"/>
                <a:gd name="connsiteY20" fmla="*/ 239294 h 254226"/>
                <a:gd name="connsiteX21" fmla="*/ 371318 w 657601"/>
                <a:gd name="connsiteY21" fmla="*/ 243429 h 254226"/>
                <a:gd name="connsiteX22" fmla="*/ 280618 w 657601"/>
                <a:gd name="connsiteY22" fmla="*/ 235917 h 254226"/>
                <a:gd name="connsiteX23" fmla="*/ 204261 w 657601"/>
                <a:gd name="connsiteY23" fmla="*/ 246215 h 254226"/>
                <a:gd name="connsiteX24" fmla="*/ 129170 w 657601"/>
                <a:gd name="connsiteY24" fmla="*/ 254149 h 254226"/>
                <a:gd name="connsiteX25" fmla="*/ 109764 w 657601"/>
                <a:gd name="connsiteY25" fmla="*/ 250182 h 254226"/>
                <a:gd name="connsiteX26" fmla="*/ 25392 w 657601"/>
                <a:gd name="connsiteY26" fmla="*/ 230515 h 254226"/>
                <a:gd name="connsiteX27" fmla="*/ 2780 w 657601"/>
                <a:gd name="connsiteY27" fmla="*/ 206797 h 254226"/>
                <a:gd name="connsiteX28" fmla="*/ 2780 w 657601"/>
                <a:gd name="connsiteY28" fmla="*/ 198357 h 254226"/>
                <a:gd name="connsiteX29" fmla="*/ 27586 w 657601"/>
                <a:gd name="connsiteY29" fmla="*/ 168899 h 254226"/>
                <a:gd name="connsiteX30" fmla="*/ 38217 w 657601"/>
                <a:gd name="connsiteY30" fmla="*/ 154719 h 254226"/>
                <a:gd name="connsiteX31" fmla="*/ 54416 w 657601"/>
                <a:gd name="connsiteY31" fmla="*/ 90739 h 254226"/>
                <a:gd name="connsiteX32" fmla="*/ 128073 w 657601"/>
                <a:gd name="connsiteY32" fmla="*/ 58749 h 25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57601" h="254226">
                  <a:moveTo>
                    <a:pt x="128073" y="58749"/>
                  </a:moveTo>
                  <a:cubicBezTo>
                    <a:pt x="172706" y="70903"/>
                    <a:pt x="218266" y="67189"/>
                    <a:pt x="263574" y="68202"/>
                  </a:cubicBezTo>
                  <a:cubicBezTo>
                    <a:pt x="276821" y="68202"/>
                    <a:pt x="281462" y="81707"/>
                    <a:pt x="288886" y="89726"/>
                  </a:cubicBezTo>
                  <a:cubicBezTo>
                    <a:pt x="299517" y="101712"/>
                    <a:pt x="307617" y="99686"/>
                    <a:pt x="317066" y="89726"/>
                  </a:cubicBezTo>
                  <a:cubicBezTo>
                    <a:pt x="339003" y="67021"/>
                    <a:pt x="365665" y="50730"/>
                    <a:pt x="391820" y="33680"/>
                  </a:cubicBezTo>
                  <a:cubicBezTo>
                    <a:pt x="399160" y="27772"/>
                    <a:pt x="408222" y="24429"/>
                    <a:pt x="417638" y="24142"/>
                  </a:cubicBezTo>
                  <a:cubicBezTo>
                    <a:pt x="447843" y="27096"/>
                    <a:pt x="473745" y="15702"/>
                    <a:pt x="499732" y="3294"/>
                  </a:cubicBezTo>
                  <a:cubicBezTo>
                    <a:pt x="504457" y="1099"/>
                    <a:pt x="509435" y="-2868"/>
                    <a:pt x="514244" y="3294"/>
                  </a:cubicBezTo>
                  <a:cubicBezTo>
                    <a:pt x="517720" y="7497"/>
                    <a:pt x="517121" y="13727"/>
                    <a:pt x="512919" y="17196"/>
                  </a:cubicBezTo>
                  <a:cubicBezTo>
                    <a:pt x="512700" y="17381"/>
                    <a:pt x="512464" y="17559"/>
                    <a:pt x="512219" y="17728"/>
                  </a:cubicBezTo>
                  <a:cubicBezTo>
                    <a:pt x="489101" y="37900"/>
                    <a:pt x="498213" y="61956"/>
                    <a:pt x="505722" y="84155"/>
                  </a:cubicBezTo>
                  <a:cubicBezTo>
                    <a:pt x="510953" y="99855"/>
                    <a:pt x="526393" y="92596"/>
                    <a:pt x="536687" y="89473"/>
                  </a:cubicBezTo>
                  <a:cubicBezTo>
                    <a:pt x="559299" y="81960"/>
                    <a:pt x="579463" y="79513"/>
                    <a:pt x="601062" y="94621"/>
                  </a:cubicBezTo>
                  <a:cubicBezTo>
                    <a:pt x="611297" y="100049"/>
                    <a:pt x="616537" y="111722"/>
                    <a:pt x="613803" y="122982"/>
                  </a:cubicBezTo>
                  <a:cubicBezTo>
                    <a:pt x="610175" y="142649"/>
                    <a:pt x="618359" y="153621"/>
                    <a:pt x="635908" y="161133"/>
                  </a:cubicBezTo>
                  <a:cubicBezTo>
                    <a:pt x="644936" y="165016"/>
                    <a:pt x="658014" y="167380"/>
                    <a:pt x="657592" y="181475"/>
                  </a:cubicBezTo>
                  <a:cubicBezTo>
                    <a:pt x="657162" y="195377"/>
                    <a:pt x="647122" y="207101"/>
                    <a:pt x="633462" y="209667"/>
                  </a:cubicBezTo>
                  <a:cubicBezTo>
                    <a:pt x="609753" y="216926"/>
                    <a:pt x="589082" y="230262"/>
                    <a:pt x="567314" y="241657"/>
                  </a:cubicBezTo>
                  <a:cubicBezTo>
                    <a:pt x="549765" y="250857"/>
                    <a:pt x="537952" y="247650"/>
                    <a:pt x="529684" y="230009"/>
                  </a:cubicBezTo>
                  <a:cubicBezTo>
                    <a:pt x="525718" y="221568"/>
                    <a:pt x="520403" y="222159"/>
                    <a:pt x="513822" y="221568"/>
                  </a:cubicBezTo>
                  <a:cubicBezTo>
                    <a:pt x="487760" y="218580"/>
                    <a:pt x="461478" y="224852"/>
                    <a:pt x="439575" y="239294"/>
                  </a:cubicBezTo>
                  <a:cubicBezTo>
                    <a:pt x="417469" y="252630"/>
                    <a:pt x="394267" y="245540"/>
                    <a:pt x="371318" y="243429"/>
                  </a:cubicBezTo>
                  <a:cubicBezTo>
                    <a:pt x="341281" y="240644"/>
                    <a:pt x="313523" y="226548"/>
                    <a:pt x="280618" y="235917"/>
                  </a:cubicBezTo>
                  <a:cubicBezTo>
                    <a:pt x="256740" y="242754"/>
                    <a:pt x="230838" y="251870"/>
                    <a:pt x="204261" y="246215"/>
                  </a:cubicBezTo>
                  <a:cubicBezTo>
                    <a:pt x="177684" y="240560"/>
                    <a:pt x="154566" y="255415"/>
                    <a:pt x="129170" y="254149"/>
                  </a:cubicBezTo>
                  <a:cubicBezTo>
                    <a:pt x="122470" y="254504"/>
                    <a:pt x="115788" y="253136"/>
                    <a:pt x="109764" y="250182"/>
                  </a:cubicBezTo>
                  <a:cubicBezTo>
                    <a:pt x="83693" y="235411"/>
                    <a:pt x="54332" y="232204"/>
                    <a:pt x="25392" y="230515"/>
                  </a:cubicBezTo>
                  <a:cubicBezTo>
                    <a:pt x="7505" y="229503"/>
                    <a:pt x="587" y="224101"/>
                    <a:pt x="2780" y="206797"/>
                  </a:cubicBezTo>
                  <a:cubicBezTo>
                    <a:pt x="3379" y="204012"/>
                    <a:pt x="3379" y="201142"/>
                    <a:pt x="2780" y="198357"/>
                  </a:cubicBezTo>
                  <a:cubicBezTo>
                    <a:pt x="-4475" y="175314"/>
                    <a:pt x="2021" y="164594"/>
                    <a:pt x="27586" y="168899"/>
                  </a:cubicBezTo>
                  <a:cubicBezTo>
                    <a:pt x="37795" y="170587"/>
                    <a:pt x="39060" y="163835"/>
                    <a:pt x="38217" y="154719"/>
                  </a:cubicBezTo>
                  <a:cubicBezTo>
                    <a:pt x="34850" y="132081"/>
                    <a:pt x="40680" y="109038"/>
                    <a:pt x="54416" y="90739"/>
                  </a:cubicBezTo>
                  <a:cubicBezTo>
                    <a:pt x="71839" y="68118"/>
                    <a:pt x="99656" y="56031"/>
                    <a:pt x="128073" y="5874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29A32F7-479D-9447-BF9B-A5056EC6C2EE}"/>
                </a:ext>
              </a:extLst>
            </p:cNvPr>
            <p:cNvSpPr/>
            <p:nvPr/>
          </p:nvSpPr>
          <p:spPr>
            <a:xfrm>
              <a:off x="12130593" y="3207733"/>
              <a:ext cx="376740" cy="435421"/>
            </a:xfrm>
            <a:custGeom>
              <a:avLst/>
              <a:gdLst>
                <a:gd name="connsiteX0" fmla="*/ 8915 w 374112"/>
                <a:gd name="connsiteY0" fmla="*/ 359790 h 432383"/>
                <a:gd name="connsiteX1" fmla="*/ 8915 w 374112"/>
                <a:gd name="connsiteY1" fmla="*/ 349746 h 432383"/>
                <a:gd name="connsiteX2" fmla="*/ 1574 w 374112"/>
                <a:gd name="connsiteY2" fmla="*/ 252341 h 432383"/>
                <a:gd name="connsiteX3" fmla="*/ 6215 w 374112"/>
                <a:gd name="connsiteY3" fmla="*/ 234616 h 432383"/>
                <a:gd name="connsiteX4" fmla="*/ 48401 w 374112"/>
                <a:gd name="connsiteY4" fmla="*/ 157468 h 432383"/>
                <a:gd name="connsiteX5" fmla="*/ 68059 w 374112"/>
                <a:gd name="connsiteY5" fmla="*/ 126998 h 432383"/>
                <a:gd name="connsiteX6" fmla="*/ 100121 w 374112"/>
                <a:gd name="connsiteY6" fmla="*/ 125901 h 432383"/>
                <a:gd name="connsiteX7" fmla="*/ 119104 w 374112"/>
                <a:gd name="connsiteY7" fmla="*/ 117460 h 432383"/>
                <a:gd name="connsiteX8" fmla="*/ 149900 w 374112"/>
                <a:gd name="connsiteY8" fmla="*/ 46221 h 432383"/>
                <a:gd name="connsiteX9" fmla="*/ 169905 w 374112"/>
                <a:gd name="connsiteY9" fmla="*/ 33206 h 432383"/>
                <a:gd name="connsiteX10" fmla="*/ 173862 w 374112"/>
                <a:gd name="connsiteY10" fmla="*/ 34573 h 432383"/>
                <a:gd name="connsiteX11" fmla="*/ 256125 w 374112"/>
                <a:gd name="connsiteY11" fmla="*/ 39131 h 432383"/>
                <a:gd name="connsiteX12" fmla="*/ 287595 w 374112"/>
                <a:gd name="connsiteY12" fmla="*/ 10771 h 432383"/>
                <a:gd name="connsiteX13" fmla="*/ 302783 w 374112"/>
                <a:gd name="connsiteY13" fmla="*/ 220 h 432383"/>
                <a:gd name="connsiteX14" fmla="*/ 304807 w 374112"/>
                <a:gd name="connsiteY14" fmla="*/ 15160 h 432383"/>
                <a:gd name="connsiteX15" fmla="*/ 317042 w 374112"/>
                <a:gd name="connsiteY15" fmla="*/ 34826 h 432383"/>
                <a:gd name="connsiteX16" fmla="*/ 322694 w 374112"/>
                <a:gd name="connsiteY16" fmla="*/ 65635 h 432383"/>
                <a:gd name="connsiteX17" fmla="*/ 330161 w 374112"/>
                <a:gd name="connsiteY17" fmla="*/ 100655 h 432383"/>
                <a:gd name="connsiteX18" fmla="*/ 340244 w 374112"/>
                <a:gd name="connsiteY18" fmla="*/ 104461 h 432383"/>
                <a:gd name="connsiteX19" fmla="*/ 367918 w 374112"/>
                <a:gd name="connsiteY19" fmla="*/ 156793 h 432383"/>
                <a:gd name="connsiteX20" fmla="*/ 293417 w 374112"/>
                <a:gd name="connsiteY20" fmla="*/ 298933 h 432383"/>
                <a:gd name="connsiteX21" fmla="*/ 280508 w 374112"/>
                <a:gd name="connsiteY21" fmla="*/ 366458 h 432383"/>
                <a:gd name="connsiteX22" fmla="*/ 264225 w 374112"/>
                <a:gd name="connsiteY22" fmla="*/ 420647 h 432383"/>
                <a:gd name="connsiteX23" fmla="*/ 234610 w 374112"/>
                <a:gd name="connsiteY23" fmla="*/ 425796 h 432383"/>
                <a:gd name="connsiteX24" fmla="*/ 201452 w 374112"/>
                <a:gd name="connsiteY24" fmla="*/ 418959 h 432383"/>
                <a:gd name="connsiteX25" fmla="*/ 181287 w 374112"/>
                <a:gd name="connsiteY25" fmla="*/ 413810 h 432383"/>
                <a:gd name="connsiteX26" fmla="*/ 150238 w 374112"/>
                <a:gd name="connsiteY26" fmla="*/ 411700 h 432383"/>
                <a:gd name="connsiteX27" fmla="*/ 110752 w 374112"/>
                <a:gd name="connsiteY27" fmla="*/ 405623 h 432383"/>
                <a:gd name="connsiteX28" fmla="*/ 85440 w 374112"/>
                <a:gd name="connsiteY28" fmla="*/ 403344 h 432383"/>
                <a:gd name="connsiteX29" fmla="*/ 51691 w 374112"/>
                <a:gd name="connsiteY29" fmla="*/ 397520 h 432383"/>
                <a:gd name="connsiteX30" fmla="*/ 37348 w 374112"/>
                <a:gd name="connsiteY30" fmla="*/ 392202 h 432383"/>
                <a:gd name="connsiteX31" fmla="*/ 8915 w 374112"/>
                <a:gd name="connsiteY31" fmla="*/ 359790 h 43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4112" h="432383">
                  <a:moveTo>
                    <a:pt x="8915" y="359790"/>
                  </a:moveTo>
                  <a:cubicBezTo>
                    <a:pt x="8915" y="356414"/>
                    <a:pt x="7733" y="352531"/>
                    <a:pt x="8915" y="349746"/>
                  </a:cubicBezTo>
                  <a:cubicBezTo>
                    <a:pt x="24945" y="315983"/>
                    <a:pt x="11277" y="284331"/>
                    <a:pt x="1574" y="252341"/>
                  </a:cubicBezTo>
                  <a:cubicBezTo>
                    <a:pt x="-198" y="246602"/>
                    <a:pt x="-2223" y="238245"/>
                    <a:pt x="6215" y="234616"/>
                  </a:cubicBezTo>
                  <a:cubicBezTo>
                    <a:pt x="40470" y="219845"/>
                    <a:pt x="48991" y="190134"/>
                    <a:pt x="48401" y="157468"/>
                  </a:cubicBezTo>
                  <a:cubicBezTo>
                    <a:pt x="48401" y="140587"/>
                    <a:pt x="62322" y="137380"/>
                    <a:pt x="68059" y="126998"/>
                  </a:cubicBezTo>
                  <a:cubicBezTo>
                    <a:pt x="78522" y="107753"/>
                    <a:pt x="89574" y="121849"/>
                    <a:pt x="100121" y="125901"/>
                  </a:cubicBezTo>
                  <a:cubicBezTo>
                    <a:pt x="110667" y="129952"/>
                    <a:pt x="115729" y="130796"/>
                    <a:pt x="119104" y="117460"/>
                  </a:cubicBezTo>
                  <a:cubicBezTo>
                    <a:pt x="125432" y="92138"/>
                    <a:pt x="142307" y="71290"/>
                    <a:pt x="149900" y="46221"/>
                  </a:cubicBezTo>
                  <a:cubicBezTo>
                    <a:pt x="151832" y="37097"/>
                    <a:pt x="160784" y="31273"/>
                    <a:pt x="169905" y="33206"/>
                  </a:cubicBezTo>
                  <a:cubicBezTo>
                    <a:pt x="171272" y="33493"/>
                    <a:pt x="172605" y="33957"/>
                    <a:pt x="173862" y="34573"/>
                  </a:cubicBezTo>
                  <a:cubicBezTo>
                    <a:pt x="200777" y="43774"/>
                    <a:pt x="228704" y="39216"/>
                    <a:pt x="256125" y="39131"/>
                  </a:cubicBezTo>
                  <a:cubicBezTo>
                    <a:pt x="272999" y="39131"/>
                    <a:pt x="279411" y="22250"/>
                    <a:pt x="287595" y="10771"/>
                  </a:cubicBezTo>
                  <a:cubicBezTo>
                    <a:pt x="291814" y="4609"/>
                    <a:pt x="296032" y="-1215"/>
                    <a:pt x="302783" y="220"/>
                  </a:cubicBezTo>
                  <a:cubicBezTo>
                    <a:pt x="312991" y="2414"/>
                    <a:pt x="303373" y="10011"/>
                    <a:pt x="304807" y="15160"/>
                  </a:cubicBezTo>
                  <a:cubicBezTo>
                    <a:pt x="307001" y="23009"/>
                    <a:pt x="306579" y="30522"/>
                    <a:pt x="317042" y="34826"/>
                  </a:cubicBezTo>
                  <a:cubicBezTo>
                    <a:pt x="332397" y="41073"/>
                    <a:pt x="332566" y="52552"/>
                    <a:pt x="322694" y="65635"/>
                  </a:cubicBezTo>
                  <a:cubicBezTo>
                    <a:pt x="315092" y="77367"/>
                    <a:pt x="318433" y="93050"/>
                    <a:pt x="330161" y="100655"/>
                  </a:cubicBezTo>
                  <a:cubicBezTo>
                    <a:pt x="333216" y="102638"/>
                    <a:pt x="336649" y="103930"/>
                    <a:pt x="340244" y="104461"/>
                  </a:cubicBezTo>
                  <a:cubicBezTo>
                    <a:pt x="376608" y="109357"/>
                    <a:pt x="379814" y="119570"/>
                    <a:pt x="367918" y="156793"/>
                  </a:cubicBezTo>
                  <a:cubicBezTo>
                    <a:pt x="351043" y="208366"/>
                    <a:pt x="317294" y="250991"/>
                    <a:pt x="293417" y="298933"/>
                  </a:cubicBezTo>
                  <a:cubicBezTo>
                    <a:pt x="282668" y="319714"/>
                    <a:pt x="278180" y="343170"/>
                    <a:pt x="280508" y="366458"/>
                  </a:cubicBezTo>
                  <a:cubicBezTo>
                    <a:pt x="282381" y="385956"/>
                    <a:pt x="276534" y="405412"/>
                    <a:pt x="264225" y="420647"/>
                  </a:cubicBezTo>
                  <a:cubicBezTo>
                    <a:pt x="255197" y="432970"/>
                    <a:pt x="246422" y="437022"/>
                    <a:pt x="234610" y="425796"/>
                  </a:cubicBezTo>
                  <a:cubicBezTo>
                    <a:pt x="226206" y="416562"/>
                    <a:pt x="212816" y="413802"/>
                    <a:pt x="201452" y="418959"/>
                  </a:cubicBezTo>
                  <a:cubicBezTo>
                    <a:pt x="194364" y="422327"/>
                    <a:pt x="185894" y="420157"/>
                    <a:pt x="181287" y="413810"/>
                  </a:cubicBezTo>
                  <a:cubicBezTo>
                    <a:pt x="171331" y="398364"/>
                    <a:pt x="159518" y="405370"/>
                    <a:pt x="150238" y="411700"/>
                  </a:cubicBezTo>
                  <a:cubicBezTo>
                    <a:pt x="134038" y="423517"/>
                    <a:pt x="121889" y="420816"/>
                    <a:pt x="110752" y="405623"/>
                  </a:cubicBezTo>
                  <a:cubicBezTo>
                    <a:pt x="103074" y="395156"/>
                    <a:pt x="97336" y="388742"/>
                    <a:pt x="85440" y="403344"/>
                  </a:cubicBezTo>
                  <a:cubicBezTo>
                    <a:pt x="74472" y="416680"/>
                    <a:pt x="63925" y="396760"/>
                    <a:pt x="51691" y="397520"/>
                  </a:cubicBezTo>
                  <a:cubicBezTo>
                    <a:pt x="48063" y="397520"/>
                    <a:pt x="43254" y="392793"/>
                    <a:pt x="37348" y="392202"/>
                  </a:cubicBezTo>
                  <a:cubicBezTo>
                    <a:pt x="10939" y="389923"/>
                    <a:pt x="8746" y="387222"/>
                    <a:pt x="8915" y="3597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E95E00A-061D-4C47-8CF9-51C3355C088F}"/>
                </a:ext>
              </a:extLst>
            </p:cNvPr>
            <p:cNvSpPr/>
            <p:nvPr/>
          </p:nvSpPr>
          <p:spPr>
            <a:xfrm>
              <a:off x="11981609" y="3526055"/>
              <a:ext cx="266947" cy="622469"/>
            </a:xfrm>
            <a:custGeom>
              <a:avLst/>
              <a:gdLst>
                <a:gd name="connsiteX0" fmla="*/ 15619 w 265084"/>
                <a:gd name="connsiteY0" fmla="*/ 334299 h 618126"/>
                <a:gd name="connsiteX1" fmla="*/ 25491 w 265084"/>
                <a:gd name="connsiteY1" fmla="*/ 295219 h 618126"/>
                <a:gd name="connsiteX2" fmla="*/ 21525 w 265084"/>
                <a:gd name="connsiteY2" fmla="*/ 264326 h 618126"/>
                <a:gd name="connsiteX3" fmla="*/ 18403 w 265084"/>
                <a:gd name="connsiteY3" fmla="*/ 259262 h 618126"/>
                <a:gd name="connsiteX4" fmla="*/ 4904 w 265084"/>
                <a:gd name="connsiteY4" fmla="*/ 187770 h 618126"/>
                <a:gd name="connsiteX5" fmla="*/ 6844 w 265084"/>
                <a:gd name="connsiteY5" fmla="*/ 105727 h 618126"/>
                <a:gd name="connsiteX6" fmla="*/ 23044 w 265084"/>
                <a:gd name="connsiteY6" fmla="*/ 93826 h 618126"/>
                <a:gd name="connsiteX7" fmla="*/ 41859 w 265084"/>
                <a:gd name="connsiteY7" fmla="*/ 88677 h 618126"/>
                <a:gd name="connsiteX8" fmla="*/ 79826 w 265084"/>
                <a:gd name="connsiteY8" fmla="*/ 37020 h 618126"/>
                <a:gd name="connsiteX9" fmla="*/ 83791 w 265084"/>
                <a:gd name="connsiteY9" fmla="*/ 11698 h 618126"/>
                <a:gd name="connsiteX10" fmla="*/ 89107 w 265084"/>
                <a:gd name="connsiteY10" fmla="*/ 135 h 618126"/>
                <a:gd name="connsiteX11" fmla="*/ 96785 w 265084"/>
                <a:gd name="connsiteY11" fmla="*/ 9419 h 618126"/>
                <a:gd name="connsiteX12" fmla="*/ 117203 w 265084"/>
                <a:gd name="connsiteY12" fmla="*/ 23262 h 618126"/>
                <a:gd name="connsiteX13" fmla="*/ 132643 w 265084"/>
                <a:gd name="connsiteY13" fmla="*/ 40143 h 618126"/>
                <a:gd name="connsiteX14" fmla="*/ 141080 w 265084"/>
                <a:gd name="connsiteY14" fmla="*/ 84963 h 618126"/>
                <a:gd name="connsiteX15" fmla="*/ 155170 w 265084"/>
                <a:gd name="connsiteY15" fmla="*/ 92813 h 618126"/>
                <a:gd name="connsiteX16" fmla="*/ 242749 w 265084"/>
                <a:gd name="connsiteY16" fmla="*/ 132990 h 618126"/>
                <a:gd name="connsiteX17" fmla="*/ 255404 w 265084"/>
                <a:gd name="connsiteY17" fmla="*/ 219338 h 618126"/>
                <a:gd name="connsiteX18" fmla="*/ 250511 w 265084"/>
                <a:gd name="connsiteY18" fmla="*/ 282727 h 618126"/>
                <a:gd name="connsiteX19" fmla="*/ 231780 w 265084"/>
                <a:gd name="connsiteY19" fmla="*/ 346453 h 618126"/>
                <a:gd name="connsiteX20" fmla="*/ 201828 w 265084"/>
                <a:gd name="connsiteY20" fmla="*/ 419380 h 618126"/>
                <a:gd name="connsiteX21" fmla="*/ 221740 w 265084"/>
                <a:gd name="connsiteY21" fmla="*/ 475004 h 618126"/>
                <a:gd name="connsiteX22" fmla="*/ 234311 w 265084"/>
                <a:gd name="connsiteY22" fmla="*/ 534594 h 618126"/>
                <a:gd name="connsiteX23" fmla="*/ 221402 w 265084"/>
                <a:gd name="connsiteY23" fmla="*/ 550125 h 618126"/>
                <a:gd name="connsiteX24" fmla="*/ 209591 w 265084"/>
                <a:gd name="connsiteY24" fmla="*/ 564643 h 618126"/>
                <a:gd name="connsiteX25" fmla="*/ 154918 w 265084"/>
                <a:gd name="connsiteY25" fmla="*/ 590809 h 618126"/>
                <a:gd name="connsiteX26" fmla="*/ 131799 w 265084"/>
                <a:gd name="connsiteY26" fmla="*/ 599250 h 618126"/>
                <a:gd name="connsiteX27" fmla="*/ 122265 w 265084"/>
                <a:gd name="connsiteY27" fmla="*/ 613936 h 618126"/>
                <a:gd name="connsiteX28" fmla="*/ 108597 w 265084"/>
                <a:gd name="connsiteY28" fmla="*/ 609547 h 618126"/>
                <a:gd name="connsiteX29" fmla="*/ 70967 w 265084"/>
                <a:gd name="connsiteY29" fmla="*/ 452721 h 618126"/>
                <a:gd name="connsiteX30" fmla="*/ 28781 w 265084"/>
                <a:gd name="connsiteY30" fmla="*/ 382579 h 618126"/>
                <a:gd name="connsiteX31" fmla="*/ 15619 w 265084"/>
                <a:gd name="connsiteY31" fmla="*/ 334299 h 61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5084" h="618126">
                  <a:moveTo>
                    <a:pt x="15619" y="334299"/>
                  </a:moveTo>
                  <a:cubicBezTo>
                    <a:pt x="15619" y="320709"/>
                    <a:pt x="13425" y="307457"/>
                    <a:pt x="25491" y="295219"/>
                  </a:cubicBezTo>
                  <a:cubicBezTo>
                    <a:pt x="32746" y="287875"/>
                    <a:pt x="21103" y="275215"/>
                    <a:pt x="21525" y="264326"/>
                  </a:cubicBezTo>
                  <a:cubicBezTo>
                    <a:pt x="21525" y="262722"/>
                    <a:pt x="18909" y="261119"/>
                    <a:pt x="18403" y="259262"/>
                  </a:cubicBezTo>
                  <a:cubicBezTo>
                    <a:pt x="11316" y="236303"/>
                    <a:pt x="-9355" y="219253"/>
                    <a:pt x="4904" y="187770"/>
                  </a:cubicBezTo>
                  <a:cubicBezTo>
                    <a:pt x="15281" y="164811"/>
                    <a:pt x="7266" y="133412"/>
                    <a:pt x="6844" y="105727"/>
                  </a:cubicBezTo>
                  <a:cubicBezTo>
                    <a:pt x="6844" y="93235"/>
                    <a:pt x="7857" y="84878"/>
                    <a:pt x="23044" y="93826"/>
                  </a:cubicBezTo>
                  <a:cubicBezTo>
                    <a:pt x="30553" y="98299"/>
                    <a:pt x="36206" y="96105"/>
                    <a:pt x="41859" y="88677"/>
                  </a:cubicBezTo>
                  <a:cubicBezTo>
                    <a:pt x="54684" y="71796"/>
                    <a:pt x="64808" y="52551"/>
                    <a:pt x="79826" y="37020"/>
                  </a:cubicBezTo>
                  <a:cubicBezTo>
                    <a:pt x="86745" y="29930"/>
                    <a:pt x="82864" y="20139"/>
                    <a:pt x="83791" y="11698"/>
                  </a:cubicBezTo>
                  <a:cubicBezTo>
                    <a:pt x="84214" y="7140"/>
                    <a:pt x="82779" y="1232"/>
                    <a:pt x="89107" y="135"/>
                  </a:cubicBezTo>
                  <a:cubicBezTo>
                    <a:pt x="95435" y="-962"/>
                    <a:pt x="96110" y="4862"/>
                    <a:pt x="96785" y="9419"/>
                  </a:cubicBezTo>
                  <a:cubicBezTo>
                    <a:pt x="98557" y="21574"/>
                    <a:pt x="106572" y="24528"/>
                    <a:pt x="117203" y="23262"/>
                  </a:cubicBezTo>
                  <a:cubicBezTo>
                    <a:pt x="130112" y="21827"/>
                    <a:pt x="134753" y="28242"/>
                    <a:pt x="132643" y="40143"/>
                  </a:cubicBezTo>
                  <a:cubicBezTo>
                    <a:pt x="129774" y="56349"/>
                    <a:pt x="138465" y="70023"/>
                    <a:pt x="141080" y="84963"/>
                  </a:cubicBezTo>
                  <a:cubicBezTo>
                    <a:pt x="142684" y="93404"/>
                    <a:pt x="149518" y="91293"/>
                    <a:pt x="155170" y="92813"/>
                  </a:cubicBezTo>
                  <a:cubicBezTo>
                    <a:pt x="186473" y="101253"/>
                    <a:pt x="218365" y="108006"/>
                    <a:pt x="242749" y="132990"/>
                  </a:cubicBezTo>
                  <a:cubicBezTo>
                    <a:pt x="266803" y="155180"/>
                    <a:pt x="272077" y="191171"/>
                    <a:pt x="255404" y="219338"/>
                  </a:cubicBezTo>
                  <a:cubicBezTo>
                    <a:pt x="244132" y="238599"/>
                    <a:pt x="242327" y="261963"/>
                    <a:pt x="250511" y="282727"/>
                  </a:cubicBezTo>
                  <a:cubicBezTo>
                    <a:pt x="258948" y="308639"/>
                    <a:pt x="246377" y="327377"/>
                    <a:pt x="231780" y="346453"/>
                  </a:cubicBezTo>
                  <a:cubicBezTo>
                    <a:pt x="215328" y="367892"/>
                    <a:pt x="193813" y="388656"/>
                    <a:pt x="201828" y="419380"/>
                  </a:cubicBezTo>
                  <a:cubicBezTo>
                    <a:pt x="207304" y="438321"/>
                    <a:pt x="213952" y="456890"/>
                    <a:pt x="221740" y="475004"/>
                  </a:cubicBezTo>
                  <a:cubicBezTo>
                    <a:pt x="229418" y="494248"/>
                    <a:pt x="236505" y="513155"/>
                    <a:pt x="234311" y="534594"/>
                  </a:cubicBezTo>
                  <a:cubicBezTo>
                    <a:pt x="233383" y="543457"/>
                    <a:pt x="233215" y="550885"/>
                    <a:pt x="221402" y="550125"/>
                  </a:cubicBezTo>
                  <a:cubicBezTo>
                    <a:pt x="210940" y="549535"/>
                    <a:pt x="210097" y="556371"/>
                    <a:pt x="209591" y="564643"/>
                  </a:cubicBezTo>
                  <a:cubicBezTo>
                    <a:pt x="207566" y="597224"/>
                    <a:pt x="182676" y="609632"/>
                    <a:pt x="154918" y="590809"/>
                  </a:cubicBezTo>
                  <a:cubicBezTo>
                    <a:pt x="140827" y="581271"/>
                    <a:pt x="132812" y="576882"/>
                    <a:pt x="131799" y="599250"/>
                  </a:cubicBezTo>
                  <a:cubicBezTo>
                    <a:pt x="130340" y="605065"/>
                    <a:pt x="126982" y="610239"/>
                    <a:pt x="122265" y="613936"/>
                  </a:cubicBezTo>
                  <a:cubicBezTo>
                    <a:pt x="115853" y="620182"/>
                    <a:pt x="111044" y="620013"/>
                    <a:pt x="108597" y="609547"/>
                  </a:cubicBezTo>
                  <a:cubicBezTo>
                    <a:pt x="96532" y="557131"/>
                    <a:pt x="85563" y="504462"/>
                    <a:pt x="70967" y="452721"/>
                  </a:cubicBezTo>
                  <a:cubicBezTo>
                    <a:pt x="63542" y="426555"/>
                    <a:pt x="44981" y="404525"/>
                    <a:pt x="28781" y="382579"/>
                  </a:cubicBezTo>
                  <a:cubicBezTo>
                    <a:pt x="18116" y="368888"/>
                    <a:pt x="13383" y="351509"/>
                    <a:pt x="15619" y="33429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38958524-D65A-D54E-933E-BCA42F2BE02E}"/>
                </a:ext>
              </a:extLst>
            </p:cNvPr>
            <p:cNvSpPr/>
            <p:nvPr/>
          </p:nvSpPr>
          <p:spPr>
            <a:xfrm>
              <a:off x="12183376" y="2855870"/>
              <a:ext cx="392813" cy="449046"/>
            </a:xfrm>
            <a:custGeom>
              <a:avLst/>
              <a:gdLst>
                <a:gd name="connsiteX0" fmla="*/ 369416 w 390073"/>
                <a:gd name="connsiteY0" fmla="*/ 3479 h 445913"/>
                <a:gd name="connsiteX1" fmla="*/ 366210 w 390073"/>
                <a:gd name="connsiteY1" fmla="*/ 60031 h 445913"/>
                <a:gd name="connsiteX2" fmla="*/ 364185 w 390073"/>
                <a:gd name="connsiteY2" fmla="*/ 85944 h 445913"/>
                <a:gd name="connsiteX3" fmla="*/ 351276 w 390073"/>
                <a:gd name="connsiteY3" fmla="*/ 105948 h 445913"/>
                <a:gd name="connsiteX4" fmla="*/ 356338 w 390073"/>
                <a:gd name="connsiteY4" fmla="*/ 119369 h 445913"/>
                <a:gd name="connsiteX5" fmla="*/ 388569 w 390073"/>
                <a:gd name="connsiteY5" fmla="*/ 159293 h 445913"/>
                <a:gd name="connsiteX6" fmla="*/ 381903 w 390073"/>
                <a:gd name="connsiteY6" fmla="*/ 176680 h 445913"/>
                <a:gd name="connsiteX7" fmla="*/ 375997 w 390073"/>
                <a:gd name="connsiteY7" fmla="*/ 202002 h 445913"/>
                <a:gd name="connsiteX8" fmla="*/ 369416 w 390073"/>
                <a:gd name="connsiteY8" fmla="*/ 230869 h 445913"/>
                <a:gd name="connsiteX9" fmla="*/ 353385 w 390073"/>
                <a:gd name="connsiteY9" fmla="*/ 271215 h 445913"/>
                <a:gd name="connsiteX10" fmla="*/ 320480 w 390073"/>
                <a:gd name="connsiteY10" fmla="*/ 355622 h 445913"/>
                <a:gd name="connsiteX11" fmla="*/ 288335 w 390073"/>
                <a:gd name="connsiteY11" fmla="*/ 368873 h 445913"/>
                <a:gd name="connsiteX12" fmla="*/ 272304 w 390073"/>
                <a:gd name="connsiteY12" fmla="*/ 348194 h 445913"/>
                <a:gd name="connsiteX13" fmla="*/ 261335 w 390073"/>
                <a:gd name="connsiteY13" fmla="*/ 320930 h 445913"/>
                <a:gd name="connsiteX14" fmla="*/ 232142 w 390073"/>
                <a:gd name="connsiteY14" fmla="*/ 334436 h 445913"/>
                <a:gd name="connsiteX15" fmla="*/ 220331 w 390073"/>
                <a:gd name="connsiteY15" fmla="*/ 348109 h 445913"/>
                <a:gd name="connsiteX16" fmla="*/ 158486 w 390073"/>
                <a:gd name="connsiteY16" fmla="*/ 363724 h 445913"/>
                <a:gd name="connsiteX17" fmla="*/ 92422 w 390073"/>
                <a:gd name="connsiteY17" fmla="*/ 361868 h 445913"/>
                <a:gd name="connsiteX18" fmla="*/ 75548 w 390073"/>
                <a:gd name="connsiteY18" fmla="*/ 392760 h 445913"/>
                <a:gd name="connsiteX19" fmla="*/ 56901 w 390073"/>
                <a:gd name="connsiteY19" fmla="*/ 440534 h 445913"/>
                <a:gd name="connsiteX20" fmla="*/ 43487 w 390073"/>
                <a:gd name="connsiteY20" fmla="*/ 445767 h 445913"/>
                <a:gd name="connsiteX21" fmla="*/ 34206 w 390073"/>
                <a:gd name="connsiteY21" fmla="*/ 437327 h 445913"/>
                <a:gd name="connsiteX22" fmla="*/ 6278 w 390073"/>
                <a:gd name="connsiteY22" fmla="*/ 395124 h 445913"/>
                <a:gd name="connsiteX23" fmla="*/ 5435 w 390073"/>
                <a:gd name="connsiteY23" fmla="*/ 369127 h 445913"/>
                <a:gd name="connsiteX24" fmla="*/ 25853 w 390073"/>
                <a:gd name="connsiteY24" fmla="*/ 346759 h 445913"/>
                <a:gd name="connsiteX25" fmla="*/ 51164 w 390073"/>
                <a:gd name="connsiteY25" fmla="*/ 316626 h 445913"/>
                <a:gd name="connsiteX26" fmla="*/ 67111 w 390073"/>
                <a:gd name="connsiteY26" fmla="*/ 315697 h 445913"/>
                <a:gd name="connsiteX27" fmla="*/ 74518 w 390073"/>
                <a:gd name="connsiteY27" fmla="*/ 319816 h 445913"/>
                <a:gd name="connsiteX28" fmla="*/ 75548 w 390073"/>
                <a:gd name="connsiteY28" fmla="*/ 319411 h 445913"/>
                <a:gd name="connsiteX29" fmla="*/ 119843 w 390073"/>
                <a:gd name="connsiteY29" fmla="*/ 303374 h 445913"/>
                <a:gd name="connsiteX30" fmla="*/ 134018 w 390073"/>
                <a:gd name="connsiteY30" fmla="*/ 255853 h 445913"/>
                <a:gd name="connsiteX31" fmla="*/ 134018 w 390073"/>
                <a:gd name="connsiteY31" fmla="*/ 170941 h 445913"/>
                <a:gd name="connsiteX32" fmla="*/ 159329 w 390073"/>
                <a:gd name="connsiteY32" fmla="*/ 130004 h 445913"/>
                <a:gd name="connsiteX33" fmla="*/ 170129 w 390073"/>
                <a:gd name="connsiteY33" fmla="*/ 134055 h 445913"/>
                <a:gd name="connsiteX34" fmla="*/ 210712 w 390073"/>
                <a:gd name="connsiteY34" fmla="*/ 128485 h 445913"/>
                <a:gd name="connsiteX35" fmla="*/ 311959 w 390073"/>
                <a:gd name="connsiteY35" fmla="*/ 20276 h 445913"/>
                <a:gd name="connsiteX36" fmla="*/ 369416 w 390073"/>
                <a:gd name="connsiteY36" fmla="*/ 3479 h 44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90073" h="445913">
                  <a:moveTo>
                    <a:pt x="369416" y="3479"/>
                  </a:moveTo>
                  <a:cubicBezTo>
                    <a:pt x="353217" y="22639"/>
                    <a:pt x="351866" y="40871"/>
                    <a:pt x="366210" y="60031"/>
                  </a:cubicBezTo>
                  <a:cubicBezTo>
                    <a:pt x="372192" y="67940"/>
                    <a:pt x="371323" y="79065"/>
                    <a:pt x="364185" y="85944"/>
                  </a:cubicBezTo>
                  <a:cubicBezTo>
                    <a:pt x="359451" y="92325"/>
                    <a:pt x="355140" y="99010"/>
                    <a:pt x="351276" y="105948"/>
                  </a:cubicBezTo>
                  <a:cubicBezTo>
                    <a:pt x="346045" y="114979"/>
                    <a:pt x="348492" y="115486"/>
                    <a:pt x="356338" y="119369"/>
                  </a:cubicBezTo>
                  <a:cubicBezTo>
                    <a:pt x="372453" y="127809"/>
                    <a:pt x="377431" y="146125"/>
                    <a:pt x="388569" y="159293"/>
                  </a:cubicBezTo>
                  <a:cubicBezTo>
                    <a:pt x="393124" y="164610"/>
                    <a:pt x="386290" y="171363"/>
                    <a:pt x="381903" y="176680"/>
                  </a:cubicBezTo>
                  <a:cubicBezTo>
                    <a:pt x="375828" y="184108"/>
                    <a:pt x="368994" y="193562"/>
                    <a:pt x="375997" y="202002"/>
                  </a:cubicBezTo>
                  <a:cubicBezTo>
                    <a:pt x="387893" y="216098"/>
                    <a:pt x="378612" y="223695"/>
                    <a:pt x="369416" y="230869"/>
                  </a:cubicBezTo>
                  <a:cubicBezTo>
                    <a:pt x="356077" y="239572"/>
                    <a:pt x="349656" y="255727"/>
                    <a:pt x="353385" y="271215"/>
                  </a:cubicBezTo>
                  <a:cubicBezTo>
                    <a:pt x="361822" y="307257"/>
                    <a:pt x="339126" y="331144"/>
                    <a:pt x="320480" y="355622"/>
                  </a:cubicBezTo>
                  <a:cubicBezTo>
                    <a:pt x="312111" y="364374"/>
                    <a:pt x="300442" y="369186"/>
                    <a:pt x="288335" y="368873"/>
                  </a:cubicBezTo>
                  <a:cubicBezTo>
                    <a:pt x="274076" y="368873"/>
                    <a:pt x="272894" y="358913"/>
                    <a:pt x="272304" y="348194"/>
                  </a:cubicBezTo>
                  <a:cubicBezTo>
                    <a:pt x="271713" y="337474"/>
                    <a:pt x="275341" y="325151"/>
                    <a:pt x="261335" y="320930"/>
                  </a:cubicBezTo>
                  <a:cubicBezTo>
                    <a:pt x="247329" y="316710"/>
                    <a:pt x="239821" y="325320"/>
                    <a:pt x="232142" y="334436"/>
                  </a:cubicBezTo>
                  <a:cubicBezTo>
                    <a:pt x="228262" y="339078"/>
                    <a:pt x="223705" y="343298"/>
                    <a:pt x="220331" y="348109"/>
                  </a:cubicBezTo>
                  <a:cubicBezTo>
                    <a:pt x="203456" y="370055"/>
                    <a:pt x="184473" y="373431"/>
                    <a:pt x="158486" y="363724"/>
                  </a:cubicBezTo>
                  <a:cubicBezTo>
                    <a:pt x="137815" y="356043"/>
                    <a:pt x="114190" y="359251"/>
                    <a:pt x="92422" y="361868"/>
                  </a:cubicBezTo>
                  <a:cubicBezTo>
                    <a:pt x="77911" y="363724"/>
                    <a:pt x="78163" y="381956"/>
                    <a:pt x="75548" y="392760"/>
                  </a:cubicBezTo>
                  <a:cubicBezTo>
                    <a:pt x="70992" y="409641"/>
                    <a:pt x="57155" y="422134"/>
                    <a:pt x="56901" y="440534"/>
                  </a:cubicBezTo>
                  <a:cubicBezTo>
                    <a:pt x="56901" y="447286"/>
                    <a:pt x="48464" y="445767"/>
                    <a:pt x="43487" y="445767"/>
                  </a:cubicBezTo>
                  <a:cubicBezTo>
                    <a:pt x="38508" y="445767"/>
                    <a:pt x="33615" y="443151"/>
                    <a:pt x="34206" y="437327"/>
                  </a:cubicBezTo>
                  <a:cubicBezTo>
                    <a:pt x="36484" y="415297"/>
                    <a:pt x="31421" y="400526"/>
                    <a:pt x="6278" y="395124"/>
                  </a:cubicBezTo>
                  <a:cubicBezTo>
                    <a:pt x="-2749" y="393013"/>
                    <a:pt x="-1146" y="377820"/>
                    <a:pt x="5435" y="369127"/>
                  </a:cubicBezTo>
                  <a:cubicBezTo>
                    <a:pt x="11703" y="361192"/>
                    <a:pt x="18529" y="353722"/>
                    <a:pt x="25853" y="346759"/>
                  </a:cubicBezTo>
                  <a:cubicBezTo>
                    <a:pt x="35218" y="337474"/>
                    <a:pt x="47115" y="330637"/>
                    <a:pt x="51164" y="316626"/>
                  </a:cubicBezTo>
                  <a:cubicBezTo>
                    <a:pt x="51839" y="314600"/>
                    <a:pt x="60530" y="294849"/>
                    <a:pt x="67111" y="315697"/>
                  </a:cubicBezTo>
                  <a:cubicBezTo>
                    <a:pt x="68022" y="318880"/>
                    <a:pt x="71338" y="320720"/>
                    <a:pt x="74518" y="319816"/>
                  </a:cubicBezTo>
                  <a:cubicBezTo>
                    <a:pt x="74873" y="319707"/>
                    <a:pt x="75219" y="319580"/>
                    <a:pt x="75548" y="319411"/>
                  </a:cubicBezTo>
                  <a:cubicBezTo>
                    <a:pt x="89301" y="310971"/>
                    <a:pt x="109297" y="315613"/>
                    <a:pt x="119843" y="303374"/>
                  </a:cubicBezTo>
                  <a:cubicBezTo>
                    <a:pt x="130390" y="291135"/>
                    <a:pt x="132921" y="272228"/>
                    <a:pt x="134018" y="255853"/>
                  </a:cubicBezTo>
                  <a:cubicBezTo>
                    <a:pt x="136000" y="227586"/>
                    <a:pt x="136000" y="199208"/>
                    <a:pt x="134018" y="170941"/>
                  </a:cubicBezTo>
                  <a:cubicBezTo>
                    <a:pt x="132584" y="149924"/>
                    <a:pt x="147770" y="141736"/>
                    <a:pt x="159329" y="130004"/>
                  </a:cubicBezTo>
                  <a:cubicBezTo>
                    <a:pt x="164814" y="124264"/>
                    <a:pt x="166923" y="131270"/>
                    <a:pt x="170129" y="134055"/>
                  </a:cubicBezTo>
                  <a:cubicBezTo>
                    <a:pt x="184135" y="146210"/>
                    <a:pt x="203878" y="144944"/>
                    <a:pt x="210712" y="128485"/>
                  </a:cubicBezTo>
                  <a:cubicBezTo>
                    <a:pt x="231805" y="79951"/>
                    <a:pt x="276016" y="54291"/>
                    <a:pt x="311959" y="20276"/>
                  </a:cubicBezTo>
                  <a:cubicBezTo>
                    <a:pt x="328327" y="4998"/>
                    <a:pt x="343598" y="-5890"/>
                    <a:pt x="369416" y="347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6DC93341-0877-7644-8292-677835A845C8}"/>
                </a:ext>
              </a:extLst>
            </p:cNvPr>
            <p:cNvSpPr/>
            <p:nvPr/>
          </p:nvSpPr>
          <p:spPr>
            <a:xfrm>
              <a:off x="11722720" y="3534591"/>
              <a:ext cx="246073" cy="391071"/>
            </a:xfrm>
            <a:custGeom>
              <a:avLst/>
              <a:gdLst>
                <a:gd name="connsiteX0" fmla="*/ 1278 w 244356"/>
                <a:gd name="connsiteY0" fmla="*/ 211706 h 388343"/>
                <a:gd name="connsiteX1" fmla="*/ 24480 w 244356"/>
                <a:gd name="connsiteY1" fmla="*/ 150427 h 388343"/>
                <a:gd name="connsiteX2" fmla="*/ 42030 w 244356"/>
                <a:gd name="connsiteY2" fmla="*/ 109152 h 388343"/>
                <a:gd name="connsiteX3" fmla="*/ 68944 w 244356"/>
                <a:gd name="connsiteY3" fmla="*/ 84337 h 388343"/>
                <a:gd name="connsiteX4" fmla="*/ 101259 w 244356"/>
                <a:gd name="connsiteY4" fmla="*/ 67456 h 388343"/>
                <a:gd name="connsiteX5" fmla="*/ 135008 w 244356"/>
                <a:gd name="connsiteY5" fmla="*/ 62644 h 388343"/>
                <a:gd name="connsiteX6" fmla="*/ 155004 w 244356"/>
                <a:gd name="connsiteY6" fmla="*/ 50406 h 388343"/>
                <a:gd name="connsiteX7" fmla="*/ 182847 w 244356"/>
                <a:gd name="connsiteY7" fmla="*/ 16643 h 388343"/>
                <a:gd name="connsiteX8" fmla="*/ 201578 w 244356"/>
                <a:gd name="connsiteY8" fmla="*/ 6008 h 388343"/>
                <a:gd name="connsiteX9" fmla="*/ 212883 w 244356"/>
                <a:gd name="connsiteY9" fmla="*/ 1197 h 388343"/>
                <a:gd name="connsiteX10" fmla="*/ 220055 w 244356"/>
                <a:gd name="connsiteY10" fmla="*/ 12338 h 388343"/>
                <a:gd name="connsiteX11" fmla="*/ 220055 w 244356"/>
                <a:gd name="connsiteY11" fmla="*/ 34622 h 388343"/>
                <a:gd name="connsiteX12" fmla="*/ 233807 w 244356"/>
                <a:gd name="connsiteY12" fmla="*/ 64164 h 388343"/>
                <a:gd name="connsiteX13" fmla="*/ 244354 w 244356"/>
                <a:gd name="connsiteY13" fmla="*/ 88979 h 388343"/>
                <a:gd name="connsiteX14" fmla="*/ 244354 w 244356"/>
                <a:gd name="connsiteY14" fmla="*/ 155829 h 388343"/>
                <a:gd name="connsiteX15" fmla="*/ 202623 w 244356"/>
                <a:gd name="connsiteY15" fmla="*/ 195939 h 388343"/>
                <a:gd name="connsiteX16" fmla="*/ 196853 w 244356"/>
                <a:gd name="connsiteY16" fmla="*/ 195415 h 388343"/>
                <a:gd name="connsiteX17" fmla="*/ 179303 w 244356"/>
                <a:gd name="connsiteY17" fmla="*/ 198876 h 388343"/>
                <a:gd name="connsiteX18" fmla="*/ 176013 w 244356"/>
                <a:gd name="connsiteY18" fmla="*/ 221834 h 388343"/>
                <a:gd name="connsiteX19" fmla="*/ 168251 w 244356"/>
                <a:gd name="connsiteY19" fmla="*/ 267161 h 388343"/>
                <a:gd name="connsiteX20" fmla="*/ 167491 w 244356"/>
                <a:gd name="connsiteY20" fmla="*/ 341691 h 388343"/>
                <a:gd name="connsiteX21" fmla="*/ 167491 w 244356"/>
                <a:gd name="connsiteY21" fmla="*/ 362033 h 388343"/>
                <a:gd name="connsiteX22" fmla="*/ 115686 w 244356"/>
                <a:gd name="connsiteY22" fmla="*/ 388030 h 388343"/>
                <a:gd name="connsiteX23" fmla="*/ 94678 w 244356"/>
                <a:gd name="connsiteY23" fmla="*/ 368448 h 388343"/>
                <a:gd name="connsiteX24" fmla="*/ 87675 w 244356"/>
                <a:gd name="connsiteY24" fmla="*/ 343801 h 388343"/>
                <a:gd name="connsiteX25" fmla="*/ 67089 w 244356"/>
                <a:gd name="connsiteY25" fmla="*/ 336542 h 388343"/>
                <a:gd name="connsiteX26" fmla="*/ 41777 w 244356"/>
                <a:gd name="connsiteY26" fmla="*/ 316876 h 388343"/>
                <a:gd name="connsiteX27" fmla="*/ 8028 w 244356"/>
                <a:gd name="connsiteY27" fmla="*/ 249351 h 388343"/>
                <a:gd name="connsiteX28" fmla="*/ 1278 w 244356"/>
                <a:gd name="connsiteY28" fmla="*/ 211706 h 3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4356" h="388343">
                  <a:moveTo>
                    <a:pt x="1278" y="211706"/>
                  </a:moveTo>
                  <a:cubicBezTo>
                    <a:pt x="-4206" y="186384"/>
                    <a:pt x="8787" y="167477"/>
                    <a:pt x="24480" y="150427"/>
                  </a:cubicBezTo>
                  <a:cubicBezTo>
                    <a:pt x="35829" y="139716"/>
                    <a:pt x="42190" y="124759"/>
                    <a:pt x="42030" y="109152"/>
                  </a:cubicBezTo>
                  <a:cubicBezTo>
                    <a:pt x="41439" y="91596"/>
                    <a:pt x="51817" y="83324"/>
                    <a:pt x="68944" y="84337"/>
                  </a:cubicBezTo>
                  <a:cubicBezTo>
                    <a:pt x="83203" y="85265"/>
                    <a:pt x="94256" y="83577"/>
                    <a:pt x="101259" y="67456"/>
                  </a:cubicBezTo>
                  <a:cubicBezTo>
                    <a:pt x="108262" y="51334"/>
                    <a:pt x="124124" y="57411"/>
                    <a:pt x="135008" y="62644"/>
                  </a:cubicBezTo>
                  <a:cubicBezTo>
                    <a:pt x="150870" y="70410"/>
                    <a:pt x="153992" y="64586"/>
                    <a:pt x="155004" y="50406"/>
                  </a:cubicBezTo>
                  <a:cubicBezTo>
                    <a:pt x="156354" y="32933"/>
                    <a:pt x="161247" y="18162"/>
                    <a:pt x="182847" y="16643"/>
                  </a:cubicBezTo>
                  <a:cubicBezTo>
                    <a:pt x="190440" y="16331"/>
                    <a:pt x="197418" y="12372"/>
                    <a:pt x="201578" y="6008"/>
                  </a:cubicBezTo>
                  <a:cubicBezTo>
                    <a:pt x="204277" y="1788"/>
                    <a:pt x="206893" y="-2011"/>
                    <a:pt x="212883" y="1197"/>
                  </a:cubicBezTo>
                  <a:cubicBezTo>
                    <a:pt x="217338" y="3079"/>
                    <a:pt x="220190" y="7502"/>
                    <a:pt x="220055" y="12338"/>
                  </a:cubicBezTo>
                  <a:cubicBezTo>
                    <a:pt x="220055" y="19766"/>
                    <a:pt x="220477" y="27194"/>
                    <a:pt x="220055" y="34622"/>
                  </a:cubicBezTo>
                  <a:cubicBezTo>
                    <a:pt x="219464" y="46945"/>
                    <a:pt x="219296" y="57664"/>
                    <a:pt x="233807" y="64164"/>
                  </a:cubicBezTo>
                  <a:cubicBezTo>
                    <a:pt x="242244" y="67962"/>
                    <a:pt x="244438" y="78935"/>
                    <a:pt x="244354" y="88979"/>
                  </a:cubicBezTo>
                  <a:cubicBezTo>
                    <a:pt x="244354" y="111262"/>
                    <a:pt x="244354" y="133546"/>
                    <a:pt x="244354" y="155829"/>
                  </a:cubicBezTo>
                  <a:cubicBezTo>
                    <a:pt x="243907" y="178433"/>
                    <a:pt x="225219" y="196394"/>
                    <a:pt x="202623" y="195939"/>
                  </a:cubicBezTo>
                  <a:cubicBezTo>
                    <a:pt x="200691" y="195905"/>
                    <a:pt x="198759" y="195728"/>
                    <a:pt x="196853" y="195415"/>
                  </a:cubicBezTo>
                  <a:cubicBezTo>
                    <a:pt x="190356" y="194234"/>
                    <a:pt x="183944" y="190351"/>
                    <a:pt x="179303" y="198876"/>
                  </a:cubicBezTo>
                  <a:cubicBezTo>
                    <a:pt x="174663" y="207401"/>
                    <a:pt x="169094" y="211368"/>
                    <a:pt x="176013" y="221834"/>
                  </a:cubicBezTo>
                  <a:cubicBezTo>
                    <a:pt x="186644" y="237872"/>
                    <a:pt x="176013" y="254922"/>
                    <a:pt x="168251" y="267161"/>
                  </a:cubicBezTo>
                  <a:cubicBezTo>
                    <a:pt x="152633" y="289461"/>
                    <a:pt x="152329" y="319079"/>
                    <a:pt x="167491" y="341691"/>
                  </a:cubicBezTo>
                  <a:cubicBezTo>
                    <a:pt x="171541" y="348612"/>
                    <a:pt x="174157" y="356716"/>
                    <a:pt x="167491" y="362033"/>
                  </a:cubicBezTo>
                  <a:cubicBezTo>
                    <a:pt x="152389" y="374441"/>
                    <a:pt x="139227" y="390816"/>
                    <a:pt x="115686" y="388030"/>
                  </a:cubicBezTo>
                  <a:cubicBezTo>
                    <a:pt x="102778" y="386511"/>
                    <a:pt x="95268" y="381109"/>
                    <a:pt x="94678" y="368448"/>
                  </a:cubicBezTo>
                  <a:cubicBezTo>
                    <a:pt x="93522" y="359940"/>
                    <a:pt x="91160" y="351643"/>
                    <a:pt x="87675" y="343801"/>
                  </a:cubicBezTo>
                  <a:cubicBezTo>
                    <a:pt x="83203" y="330634"/>
                    <a:pt x="82191" y="319746"/>
                    <a:pt x="67089" y="336542"/>
                  </a:cubicBezTo>
                  <a:cubicBezTo>
                    <a:pt x="61351" y="342957"/>
                    <a:pt x="44645" y="329621"/>
                    <a:pt x="41777" y="316876"/>
                  </a:cubicBezTo>
                  <a:cubicBezTo>
                    <a:pt x="33340" y="276867"/>
                    <a:pt x="34183" y="276277"/>
                    <a:pt x="8028" y="249351"/>
                  </a:cubicBezTo>
                  <a:cubicBezTo>
                    <a:pt x="-3109" y="237618"/>
                    <a:pt x="3472" y="224113"/>
                    <a:pt x="1278" y="21170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1862CC0-A772-A443-8F6C-1A3DE5CC68C4}"/>
                </a:ext>
              </a:extLst>
            </p:cNvPr>
            <p:cNvSpPr/>
            <p:nvPr/>
          </p:nvSpPr>
          <p:spPr>
            <a:xfrm>
              <a:off x="10942098" y="2683764"/>
              <a:ext cx="215064" cy="256530"/>
            </a:xfrm>
            <a:custGeom>
              <a:avLst/>
              <a:gdLst>
                <a:gd name="connsiteX0" fmla="*/ 131768 w 213563"/>
                <a:gd name="connsiteY0" fmla="*/ 0 h 254740"/>
                <a:gd name="connsiteX1" fmla="*/ 197072 w 213563"/>
                <a:gd name="connsiteY1" fmla="*/ 29627 h 254740"/>
                <a:gd name="connsiteX2" fmla="*/ 201459 w 213563"/>
                <a:gd name="connsiteY2" fmla="*/ 97912 h 254740"/>
                <a:gd name="connsiteX3" fmla="*/ 186779 w 213563"/>
                <a:gd name="connsiteY3" fmla="*/ 132940 h 254740"/>
                <a:gd name="connsiteX4" fmla="*/ 203653 w 213563"/>
                <a:gd name="connsiteY4" fmla="*/ 177338 h 254740"/>
                <a:gd name="connsiteX5" fmla="*/ 207450 w 213563"/>
                <a:gd name="connsiteY5" fmla="*/ 201140 h 254740"/>
                <a:gd name="connsiteX6" fmla="*/ 182138 w 213563"/>
                <a:gd name="connsiteY6" fmla="*/ 223255 h 254740"/>
                <a:gd name="connsiteX7" fmla="*/ 81567 w 213563"/>
                <a:gd name="connsiteY7" fmla="*/ 254485 h 254740"/>
                <a:gd name="connsiteX8" fmla="*/ 25206 w 213563"/>
                <a:gd name="connsiteY8" fmla="*/ 216671 h 254740"/>
                <a:gd name="connsiteX9" fmla="*/ 9175 w 213563"/>
                <a:gd name="connsiteY9" fmla="*/ 203251 h 254740"/>
                <a:gd name="connsiteX10" fmla="*/ 2004 w 213563"/>
                <a:gd name="connsiteY10" fmla="*/ 189577 h 254740"/>
                <a:gd name="connsiteX11" fmla="*/ 24531 w 213563"/>
                <a:gd name="connsiteY11" fmla="*/ 116481 h 254740"/>
                <a:gd name="connsiteX12" fmla="*/ 34403 w 213563"/>
                <a:gd name="connsiteY12" fmla="*/ 102892 h 254740"/>
                <a:gd name="connsiteX13" fmla="*/ 37609 w 213563"/>
                <a:gd name="connsiteY13" fmla="*/ 80102 h 254740"/>
                <a:gd name="connsiteX14" fmla="*/ 25206 w 213563"/>
                <a:gd name="connsiteY14" fmla="*/ 57481 h 254740"/>
                <a:gd name="connsiteX15" fmla="*/ 49927 w 213563"/>
                <a:gd name="connsiteY15" fmla="*/ 43048 h 254740"/>
                <a:gd name="connsiteX16" fmla="*/ 111350 w 213563"/>
                <a:gd name="connsiteY16" fmla="*/ 11058 h 254740"/>
                <a:gd name="connsiteX17" fmla="*/ 131768 w 213563"/>
                <a:gd name="connsiteY17" fmla="*/ 0 h 25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3563" h="254740">
                  <a:moveTo>
                    <a:pt x="131768" y="0"/>
                  </a:moveTo>
                  <a:cubicBezTo>
                    <a:pt x="154127" y="9370"/>
                    <a:pt x="182391" y="13252"/>
                    <a:pt x="197072" y="29627"/>
                  </a:cubicBezTo>
                  <a:cubicBezTo>
                    <a:pt x="211753" y="46002"/>
                    <a:pt x="213946" y="73940"/>
                    <a:pt x="201459" y="97912"/>
                  </a:cubicBezTo>
                  <a:cubicBezTo>
                    <a:pt x="195613" y="109163"/>
                    <a:pt x="190702" y="120879"/>
                    <a:pt x="186779" y="132940"/>
                  </a:cubicBezTo>
                  <a:cubicBezTo>
                    <a:pt x="180873" y="151594"/>
                    <a:pt x="185597" y="168053"/>
                    <a:pt x="203653" y="177338"/>
                  </a:cubicBezTo>
                  <a:cubicBezTo>
                    <a:pt x="217490" y="184512"/>
                    <a:pt x="214959" y="193037"/>
                    <a:pt x="207450" y="201140"/>
                  </a:cubicBezTo>
                  <a:cubicBezTo>
                    <a:pt x="199941" y="209243"/>
                    <a:pt x="193107" y="219541"/>
                    <a:pt x="182138" y="223255"/>
                  </a:cubicBezTo>
                  <a:cubicBezTo>
                    <a:pt x="148389" y="233974"/>
                    <a:pt x="115231" y="244694"/>
                    <a:pt x="81567" y="254485"/>
                  </a:cubicBezTo>
                  <a:cubicBezTo>
                    <a:pt x="70429" y="257692"/>
                    <a:pt x="28750" y="229923"/>
                    <a:pt x="25206" y="216671"/>
                  </a:cubicBezTo>
                  <a:cubicBezTo>
                    <a:pt x="22675" y="206964"/>
                    <a:pt x="18963" y="203166"/>
                    <a:pt x="9175" y="203251"/>
                  </a:cubicBezTo>
                  <a:cubicBezTo>
                    <a:pt x="-612" y="203335"/>
                    <a:pt x="-1793" y="197173"/>
                    <a:pt x="2004" y="189577"/>
                  </a:cubicBezTo>
                  <a:cubicBezTo>
                    <a:pt x="13816" y="166534"/>
                    <a:pt x="27315" y="144335"/>
                    <a:pt x="24531" y="116481"/>
                  </a:cubicBezTo>
                  <a:cubicBezTo>
                    <a:pt x="24059" y="110150"/>
                    <a:pt x="28235" y="104402"/>
                    <a:pt x="34403" y="102892"/>
                  </a:cubicBezTo>
                  <a:cubicBezTo>
                    <a:pt x="51784" y="97743"/>
                    <a:pt x="43684" y="87361"/>
                    <a:pt x="37609" y="80102"/>
                  </a:cubicBezTo>
                  <a:cubicBezTo>
                    <a:pt x="31534" y="72843"/>
                    <a:pt x="20735" y="68876"/>
                    <a:pt x="25206" y="57481"/>
                  </a:cubicBezTo>
                  <a:cubicBezTo>
                    <a:pt x="29484" y="47850"/>
                    <a:pt x="39440" y="42035"/>
                    <a:pt x="49927" y="43048"/>
                  </a:cubicBezTo>
                  <a:cubicBezTo>
                    <a:pt x="79795" y="48534"/>
                    <a:pt x="94813" y="29374"/>
                    <a:pt x="111350" y="11058"/>
                  </a:cubicBezTo>
                  <a:cubicBezTo>
                    <a:pt x="115822" y="4120"/>
                    <a:pt x="123516" y="-50"/>
                    <a:pt x="13176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592059E7-93AE-4946-B410-D2B73F849795}"/>
                </a:ext>
              </a:extLst>
            </p:cNvPr>
            <p:cNvSpPr/>
            <p:nvPr/>
          </p:nvSpPr>
          <p:spPr>
            <a:xfrm>
              <a:off x="7644154" y="5790038"/>
              <a:ext cx="138352" cy="219627"/>
            </a:xfrm>
            <a:custGeom>
              <a:avLst/>
              <a:gdLst>
                <a:gd name="connsiteX0" fmla="*/ 134838 w 137387"/>
                <a:gd name="connsiteY0" fmla="*/ 99705 h 218095"/>
                <a:gd name="connsiteX1" fmla="*/ 117963 w 137387"/>
                <a:gd name="connsiteY1" fmla="*/ 204959 h 218095"/>
                <a:gd name="connsiteX2" fmla="*/ 97764 w 137387"/>
                <a:gd name="connsiteY2" fmla="*/ 217671 h 218095"/>
                <a:gd name="connsiteX3" fmla="*/ 90289 w 137387"/>
                <a:gd name="connsiteY3" fmla="*/ 213822 h 218095"/>
                <a:gd name="connsiteX4" fmla="*/ 50550 w 137387"/>
                <a:gd name="connsiteY4" fmla="*/ 183520 h 218095"/>
                <a:gd name="connsiteX5" fmla="*/ 42113 w 137387"/>
                <a:gd name="connsiteY5" fmla="*/ 166133 h 218095"/>
                <a:gd name="connsiteX6" fmla="*/ 42113 w 137387"/>
                <a:gd name="connsiteY6" fmla="*/ 135747 h 218095"/>
                <a:gd name="connsiteX7" fmla="*/ 15451 w 137387"/>
                <a:gd name="connsiteY7" fmla="*/ 80545 h 218095"/>
                <a:gd name="connsiteX8" fmla="*/ 1108 w 137387"/>
                <a:gd name="connsiteY8" fmla="*/ 52184 h 218095"/>
                <a:gd name="connsiteX9" fmla="*/ 1108 w 137387"/>
                <a:gd name="connsiteY9" fmla="*/ 21882 h 218095"/>
                <a:gd name="connsiteX10" fmla="*/ 8195 w 137387"/>
                <a:gd name="connsiteY10" fmla="*/ 190 h 218095"/>
                <a:gd name="connsiteX11" fmla="*/ 33507 w 137387"/>
                <a:gd name="connsiteY11" fmla="*/ 15552 h 218095"/>
                <a:gd name="connsiteX12" fmla="*/ 66412 w 137387"/>
                <a:gd name="connsiteY12" fmla="*/ 52269 h 218095"/>
                <a:gd name="connsiteX13" fmla="*/ 93495 w 137387"/>
                <a:gd name="connsiteY13" fmla="*/ 39523 h 218095"/>
                <a:gd name="connsiteX14" fmla="*/ 106320 w 137387"/>
                <a:gd name="connsiteY14" fmla="*/ 19097 h 218095"/>
                <a:gd name="connsiteX15" fmla="*/ 126569 w 137387"/>
                <a:gd name="connsiteY15" fmla="*/ 36822 h 218095"/>
                <a:gd name="connsiteX16" fmla="*/ 134838 w 137387"/>
                <a:gd name="connsiteY16" fmla="*/ 99705 h 2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87" h="218095">
                  <a:moveTo>
                    <a:pt x="134838" y="99705"/>
                  </a:moveTo>
                  <a:cubicBezTo>
                    <a:pt x="144456" y="137350"/>
                    <a:pt x="124207" y="170100"/>
                    <a:pt x="117963" y="204959"/>
                  </a:cubicBezTo>
                  <a:cubicBezTo>
                    <a:pt x="115896" y="214050"/>
                    <a:pt x="106851" y="219739"/>
                    <a:pt x="97764" y="217671"/>
                  </a:cubicBezTo>
                  <a:cubicBezTo>
                    <a:pt x="94989" y="217038"/>
                    <a:pt x="92415" y="215713"/>
                    <a:pt x="90289" y="213822"/>
                  </a:cubicBezTo>
                  <a:cubicBezTo>
                    <a:pt x="76705" y="204115"/>
                    <a:pt x="66243" y="190695"/>
                    <a:pt x="50550" y="183520"/>
                  </a:cubicBezTo>
                  <a:cubicBezTo>
                    <a:pt x="44374" y="180068"/>
                    <a:pt x="40999" y="173122"/>
                    <a:pt x="42113" y="166133"/>
                  </a:cubicBezTo>
                  <a:cubicBezTo>
                    <a:pt x="42535" y="156004"/>
                    <a:pt x="41522" y="145791"/>
                    <a:pt x="42113" y="135747"/>
                  </a:cubicBezTo>
                  <a:cubicBezTo>
                    <a:pt x="44306" y="111860"/>
                    <a:pt x="43125" y="90758"/>
                    <a:pt x="15451" y="80545"/>
                  </a:cubicBezTo>
                  <a:cubicBezTo>
                    <a:pt x="3977" y="76324"/>
                    <a:pt x="-158" y="65098"/>
                    <a:pt x="1108" y="52184"/>
                  </a:cubicBezTo>
                  <a:cubicBezTo>
                    <a:pt x="2036" y="42140"/>
                    <a:pt x="349" y="31843"/>
                    <a:pt x="1108" y="21882"/>
                  </a:cubicBezTo>
                  <a:cubicBezTo>
                    <a:pt x="1867" y="14202"/>
                    <a:pt x="-4967" y="1710"/>
                    <a:pt x="8195" y="190"/>
                  </a:cubicBezTo>
                  <a:cubicBezTo>
                    <a:pt x="19180" y="-1203"/>
                    <a:pt x="29668" y="5162"/>
                    <a:pt x="33507" y="15552"/>
                  </a:cubicBezTo>
                  <a:cubicBezTo>
                    <a:pt x="40088" y="31420"/>
                    <a:pt x="47513" y="45094"/>
                    <a:pt x="66412" y="52269"/>
                  </a:cubicBezTo>
                  <a:cubicBezTo>
                    <a:pt x="83286" y="58599"/>
                    <a:pt x="88602" y="51678"/>
                    <a:pt x="93495" y="39523"/>
                  </a:cubicBezTo>
                  <a:cubicBezTo>
                    <a:pt x="96701" y="31589"/>
                    <a:pt x="99908" y="19266"/>
                    <a:pt x="106320" y="19097"/>
                  </a:cubicBezTo>
                  <a:cubicBezTo>
                    <a:pt x="114757" y="19097"/>
                    <a:pt x="121254" y="29226"/>
                    <a:pt x="126569" y="36822"/>
                  </a:cubicBezTo>
                  <a:cubicBezTo>
                    <a:pt x="141503" y="56320"/>
                    <a:pt x="133066" y="78856"/>
                    <a:pt x="134838" y="9970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2AD1295-06B1-C745-B710-C6C8C4E7EF41}"/>
                </a:ext>
              </a:extLst>
            </p:cNvPr>
            <p:cNvSpPr/>
            <p:nvPr/>
          </p:nvSpPr>
          <p:spPr>
            <a:xfrm>
              <a:off x="8503220" y="2557538"/>
              <a:ext cx="69639" cy="98661"/>
            </a:xfrm>
            <a:custGeom>
              <a:avLst/>
              <a:gdLst>
                <a:gd name="connsiteX0" fmla="*/ 37908 w 69154"/>
                <a:gd name="connsiteY0" fmla="*/ 1015 h 97973"/>
                <a:gd name="connsiteX1" fmla="*/ 60351 w 69154"/>
                <a:gd name="connsiteY1" fmla="*/ 19922 h 97973"/>
                <a:gd name="connsiteX2" fmla="*/ 68366 w 69154"/>
                <a:gd name="connsiteY2" fmla="*/ 86012 h 97973"/>
                <a:gd name="connsiteX3" fmla="*/ 50732 w 69154"/>
                <a:gd name="connsiteY3" fmla="*/ 95550 h 97973"/>
                <a:gd name="connsiteX4" fmla="*/ 2050 w 69154"/>
                <a:gd name="connsiteY4" fmla="*/ 49633 h 97973"/>
                <a:gd name="connsiteX5" fmla="*/ 13946 w 69154"/>
                <a:gd name="connsiteY5" fmla="*/ 15870 h 97973"/>
                <a:gd name="connsiteX6" fmla="*/ 34221 w 69154"/>
                <a:gd name="connsiteY6" fmla="*/ 145 h 97973"/>
                <a:gd name="connsiteX7" fmla="*/ 37908 w 69154"/>
                <a:gd name="connsiteY7" fmla="*/ 1015 h 9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54" h="97973">
                  <a:moveTo>
                    <a:pt x="37908" y="1015"/>
                  </a:moveTo>
                  <a:cubicBezTo>
                    <a:pt x="53095" y="-1433"/>
                    <a:pt x="57060" y="6501"/>
                    <a:pt x="60351" y="19922"/>
                  </a:cubicBezTo>
                  <a:cubicBezTo>
                    <a:pt x="65751" y="41783"/>
                    <a:pt x="71235" y="63053"/>
                    <a:pt x="68366" y="86012"/>
                  </a:cubicBezTo>
                  <a:cubicBezTo>
                    <a:pt x="66763" y="99095"/>
                    <a:pt x="60857" y="100023"/>
                    <a:pt x="50732" y="95550"/>
                  </a:cubicBezTo>
                  <a:cubicBezTo>
                    <a:pt x="29808" y="86147"/>
                    <a:pt x="12664" y="69975"/>
                    <a:pt x="2050" y="49633"/>
                  </a:cubicBezTo>
                  <a:cubicBezTo>
                    <a:pt x="-5628" y="35706"/>
                    <a:pt x="10487" y="27434"/>
                    <a:pt x="13946" y="15870"/>
                  </a:cubicBezTo>
                  <a:cubicBezTo>
                    <a:pt x="15203" y="5927"/>
                    <a:pt x="24282" y="-1112"/>
                    <a:pt x="34221" y="145"/>
                  </a:cubicBezTo>
                  <a:cubicBezTo>
                    <a:pt x="35478" y="306"/>
                    <a:pt x="36710" y="601"/>
                    <a:pt x="37908" y="101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ADE01DD-EABD-9D46-A76F-4420234FEE55}"/>
                </a:ext>
              </a:extLst>
            </p:cNvPr>
            <p:cNvSpPr/>
            <p:nvPr/>
          </p:nvSpPr>
          <p:spPr>
            <a:xfrm>
              <a:off x="7325879" y="6831321"/>
              <a:ext cx="85060" cy="35027"/>
            </a:xfrm>
            <a:custGeom>
              <a:avLst/>
              <a:gdLst>
                <a:gd name="connsiteX0" fmla="*/ 42701 w 84467"/>
                <a:gd name="connsiteY0" fmla="*/ 34754 h 34782"/>
                <a:gd name="connsiteX1" fmla="*/ 14605 w 84467"/>
                <a:gd name="connsiteY1" fmla="*/ 34754 h 34782"/>
                <a:gd name="connsiteX2" fmla="*/ 937 w 84467"/>
                <a:gd name="connsiteY2" fmla="*/ 21587 h 34782"/>
                <a:gd name="connsiteX3" fmla="*/ 9374 w 84467"/>
                <a:gd name="connsiteY3" fmla="*/ 6900 h 34782"/>
                <a:gd name="connsiteX4" fmla="*/ 64469 w 84467"/>
                <a:gd name="connsiteY4" fmla="*/ 148 h 34782"/>
                <a:gd name="connsiteX5" fmla="*/ 84465 w 84467"/>
                <a:gd name="connsiteY5" fmla="*/ 23612 h 34782"/>
                <a:gd name="connsiteX6" fmla="*/ 64554 w 84467"/>
                <a:gd name="connsiteY6" fmla="*/ 34501 h 34782"/>
                <a:gd name="connsiteX7" fmla="*/ 42448 w 84467"/>
                <a:gd name="connsiteY7" fmla="*/ 34501 h 3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467" h="34782">
                  <a:moveTo>
                    <a:pt x="42701" y="34754"/>
                  </a:moveTo>
                  <a:cubicBezTo>
                    <a:pt x="33336" y="34754"/>
                    <a:pt x="23971" y="34248"/>
                    <a:pt x="14605" y="34754"/>
                  </a:cubicBezTo>
                  <a:cubicBezTo>
                    <a:pt x="5240" y="35261"/>
                    <a:pt x="3468" y="29015"/>
                    <a:pt x="937" y="21587"/>
                  </a:cubicBezTo>
                  <a:cubicBezTo>
                    <a:pt x="-2353" y="11880"/>
                    <a:pt x="3637" y="9685"/>
                    <a:pt x="9374" y="6900"/>
                  </a:cubicBezTo>
                  <a:cubicBezTo>
                    <a:pt x="26839" y="-1540"/>
                    <a:pt x="46160" y="2933"/>
                    <a:pt x="64469" y="148"/>
                  </a:cubicBezTo>
                  <a:cubicBezTo>
                    <a:pt x="75353" y="-1540"/>
                    <a:pt x="84634" y="11542"/>
                    <a:pt x="84465" y="23612"/>
                  </a:cubicBezTo>
                  <a:cubicBezTo>
                    <a:pt x="84297" y="35682"/>
                    <a:pt x="73497" y="34670"/>
                    <a:pt x="64554" y="34501"/>
                  </a:cubicBezTo>
                  <a:cubicBezTo>
                    <a:pt x="57213" y="34501"/>
                    <a:pt x="49788" y="34501"/>
                    <a:pt x="42448" y="3450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A86DE86-AA64-8F49-BECC-E07F84367F9B}"/>
                </a:ext>
              </a:extLst>
            </p:cNvPr>
            <p:cNvSpPr/>
            <p:nvPr/>
          </p:nvSpPr>
          <p:spPr>
            <a:xfrm>
              <a:off x="7115664" y="6865354"/>
              <a:ext cx="64933" cy="54556"/>
            </a:xfrm>
            <a:custGeom>
              <a:avLst/>
              <a:gdLst>
                <a:gd name="connsiteX0" fmla="*/ 64481 w 64480"/>
                <a:gd name="connsiteY0" fmla="*/ 24507 h 54176"/>
                <a:gd name="connsiteX1" fmla="*/ 45244 w 64480"/>
                <a:gd name="connsiteY1" fmla="*/ 45524 h 54176"/>
                <a:gd name="connsiteX2" fmla="*/ 18329 w 64480"/>
                <a:gd name="connsiteY2" fmla="*/ 51432 h 54176"/>
                <a:gd name="connsiteX3" fmla="*/ 2265 w 64480"/>
                <a:gd name="connsiteY3" fmla="*/ 50200 h 54176"/>
                <a:gd name="connsiteX4" fmla="*/ 1961 w 64480"/>
                <a:gd name="connsiteY4" fmla="*/ 49829 h 54176"/>
                <a:gd name="connsiteX5" fmla="*/ 3395 w 64480"/>
                <a:gd name="connsiteY5" fmla="*/ 34720 h 54176"/>
                <a:gd name="connsiteX6" fmla="*/ 29888 w 64480"/>
                <a:gd name="connsiteY6" fmla="*/ 4756 h 54176"/>
                <a:gd name="connsiteX7" fmla="*/ 55200 w 64480"/>
                <a:gd name="connsiteY7" fmla="*/ 2646 h 54176"/>
                <a:gd name="connsiteX8" fmla="*/ 64481 w 64480"/>
                <a:gd name="connsiteY8" fmla="*/ 24507 h 5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80" h="54176">
                  <a:moveTo>
                    <a:pt x="64481" y="24507"/>
                  </a:moveTo>
                  <a:cubicBezTo>
                    <a:pt x="62118" y="36155"/>
                    <a:pt x="61021" y="47297"/>
                    <a:pt x="45244" y="45524"/>
                  </a:cubicBezTo>
                  <a:cubicBezTo>
                    <a:pt x="35845" y="43937"/>
                    <a:pt x="26201" y="46056"/>
                    <a:pt x="18329" y="51432"/>
                  </a:cubicBezTo>
                  <a:cubicBezTo>
                    <a:pt x="13554" y="55526"/>
                    <a:pt x="6365" y="54978"/>
                    <a:pt x="2265" y="50200"/>
                  </a:cubicBezTo>
                  <a:cubicBezTo>
                    <a:pt x="2163" y="50082"/>
                    <a:pt x="2062" y="49955"/>
                    <a:pt x="1961" y="49829"/>
                  </a:cubicBezTo>
                  <a:cubicBezTo>
                    <a:pt x="-1119" y="45069"/>
                    <a:pt x="-519" y="38814"/>
                    <a:pt x="3395" y="34720"/>
                  </a:cubicBezTo>
                  <a:cubicBezTo>
                    <a:pt x="11832" y="24676"/>
                    <a:pt x="20270" y="13872"/>
                    <a:pt x="29888" y="4756"/>
                  </a:cubicBezTo>
                  <a:cubicBezTo>
                    <a:pt x="37237" y="-713"/>
                    <a:pt x="47049" y="-1532"/>
                    <a:pt x="55200" y="2646"/>
                  </a:cubicBezTo>
                  <a:cubicBezTo>
                    <a:pt x="64481" y="6106"/>
                    <a:pt x="60600" y="17839"/>
                    <a:pt x="64481" y="2450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1BBE49C-246E-B045-B406-B893CFABD5B4}"/>
                </a:ext>
              </a:extLst>
            </p:cNvPr>
            <p:cNvSpPr/>
            <p:nvPr/>
          </p:nvSpPr>
          <p:spPr>
            <a:xfrm>
              <a:off x="7270660" y="6961429"/>
              <a:ext cx="53456" cy="72019"/>
            </a:xfrm>
            <a:custGeom>
              <a:avLst/>
              <a:gdLst>
                <a:gd name="connsiteX0" fmla="*/ 0 w 53083"/>
                <a:gd name="connsiteY0" fmla="*/ 53349 h 71517"/>
                <a:gd name="connsiteX1" fmla="*/ 36111 w 53083"/>
                <a:gd name="connsiteY1" fmla="*/ 426 h 71517"/>
                <a:gd name="connsiteX2" fmla="*/ 44548 w 53083"/>
                <a:gd name="connsiteY2" fmla="*/ 4140 h 71517"/>
                <a:gd name="connsiteX3" fmla="*/ 50961 w 53083"/>
                <a:gd name="connsiteY3" fmla="*/ 32248 h 71517"/>
                <a:gd name="connsiteX4" fmla="*/ 14596 w 53083"/>
                <a:gd name="connsiteY4" fmla="*/ 69049 h 71517"/>
                <a:gd name="connsiteX5" fmla="*/ 0 w 53083"/>
                <a:gd name="connsiteY5" fmla="*/ 53349 h 7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83" h="71517">
                  <a:moveTo>
                    <a:pt x="0" y="53349"/>
                  </a:moveTo>
                  <a:cubicBezTo>
                    <a:pt x="0" y="39676"/>
                    <a:pt x="25312" y="3297"/>
                    <a:pt x="36111" y="426"/>
                  </a:cubicBezTo>
                  <a:cubicBezTo>
                    <a:pt x="39469" y="-840"/>
                    <a:pt x="43215" y="806"/>
                    <a:pt x="44548" y="4140"/>
                  </a:cubicBezTo>
                  <a:cubicBezTo>
                    <a:pt x="49526" y="12581"/>
                    <a:pt x="56698" y="22625"/>
                    <a:pt x="50961" y="32248"/>
                  </a:cubicBezTo>
                  <a:cubicBezTo>
                    <a:pt x="42279" y="47500"/>
                    <a:pt x="29741" y="60186"/>
                    <a:pt x="14596" y="69049"/>
                  </a:cubicBezTo>
                  <a:cubicBezTo>
                    <a:pt x="-2278" y="77911"/>
                    <a:pt x="1350" y="60608"/>
                    <a:pt x="0" y="5334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8E632339-A4B4-C446-9015-8B56997DF716}"/>
                </a:ext>
              </a:extLst>
            </p:cNvPr>
            <p:cNvSpPr/>
            <p:nvPr/>
          </p:nvSpPr>
          <p:spPr>
            <a:xfrm>
              <a:off x="7153188" y="7141781"/>
              <a:ext cx="76555" cy="71977"/>
            </a:xfrm>
            <a:custGeom>
              <a:avLst/>
              <a:gdLst>
                <a:gd name="connsiteX0" fmla="*/ 18780 w 76021"/>
                <a:gd name="connsiteY0" fmla="*/ 70499 h 71475"/>
                <a:gd name="connsiteX1" fmla="*/ 894 w 76021"/>
                <a:gd name="connsiteY1" fmla="*/ 66026 h 71475"/>
                <a:gd name="connsiteX2" fmla="*/ 10512 w 76021"/>
                <a:gd name="connsiteY2" fmla="*/ 48216 h 71475"/>
                <a:gd name="connsiteX3" fmla="*/ 63835 w 76021"/>
                <a:gd name="connsiteY3" fmla="*/ 4494 h 71475"/>
                <a:gd name="connsiteX4" fmla="*/ 73875 w 76021"/>
                <a:gd name="connsiteY4" fmla="*/ 1624 h 71475"/>
                <a:gd name="connsiteX5" fmla="*/ 73200 w 76021"/>
                <a:gd name="connsiteY5" fmla="*/ 12681 h 71475"/>
                <a:gd name="connsiteX6" fmla="*/ 47129 w 76021"/>
                <a:gd name="connsiteY6" fmla="*/ 56826 h 71475"/>
                <a:gd name="connsiteX7" fmla="*/ 18780 w 76021"/>
                <a:gd name="connsiteY7" fmla="*/ 70499 h 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21" h="71475">
                  <a:moveTo>
                    <a:pt x="18780" y="70499"/>
                  </a:moveTo>
                  <a:cubicBezTo>
                    <a:pt x="12790" y="69402"/>
                    <a:pt x="4521" y="74044"/>
                    <a:pt x="894" y="66026"/>
                  </a:cubicBezTo>
                  <a:cubicBezTo>
                    <a:pt x="-2735" y="58007"/>
                    <a:pt x="5534" y="52521"/>
                    <a:pt x="10512" y="48216"/>
                  </a:cubicBezTo>
                  <a:cubicBezTo>
                    <a:pt x="27808" y="33108"/>
                    <a:pt x="45948" y="18843"/>
                    <a:pt x="63835" y="4494"/>
                  </a:cubicBezTo>
                  <a:cubicBezTo>
                    <a:pt x="66619" y="2299"/>
                    <a:pt x="69825" y="-2512"/>
                    <a:pt x="73875" y="1624"/>
                  </a:cubicBezTo>
                  <a:cubicBezTo>
                    <a:pt x="77925" y="5760"/>
                    <a:pt x="75394" y="8967"/>
                    <a:pt x="73200" y="12681"/>
                  </a:cubicBezTo>
                  <a:cubicBezTo>
                    <a:pt x="64763" y="27368"/>
                    <a:pt x="56326" y="42223"/>
                    <a:pt x="47129" y="56826"/>
                  </a:cubicBezTo>
                  <a:cubicBezTo>
                    <a:pt x="40717" y="67207"/>
                    <a:pt x="32280" y="74129"/>
                    <a:pt x="18780" y="7049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DA948C44-85C4-7B4D-9385-0EFE52D71BBB}"/>
                </a:ext>
              </a:extLst>
            </p:cNvPr>
            <p:cNvSpPr/>
            <p:nvPr/>
          </p:nvSpPr>
          <p:spPr>
            <a:xfrm>
              <a:off x="6981160" y="6813773"/>
              <a:ext cx="60425" cy="67787"/>
            </a:xfrm>
            <a:custGeom>
              <a:avLst/>
              <a:gdLst>
                <a:gd name="connsiteX0" fmla="*/ 193 w 60004"/>
                <a:gd name="connsiteY0" fmla="*/ 49816 h 67315"/>
                <a:gd name="connsiteX1" fmla="*/ 44995 w 60004"/>
                <a:gd name="connsiteY1" fmla="*/ 185 h 67315"/>
                <a:gd name="connsiteX2" fmla="*/ 59423 w 60004"/>
                <a:gd name="connsiteY2" fmla="*/ 9217 h 67315"/>
                <a:gd name="connsiteX3" fmla="*/ 53179 w 60004"/>
                <a:gd name="connsiteY3" fmla="*/ 22891 h 67315"/>
                <a:gd name="connsiteX4" fmla="*/ 20105 w 60004"/>
                <a:gd name="connsiteY4" fmla="*/ 58173 h 67315"/>
                <a:gd name="connsiteX5" fmla="*/ 8377 w 60004"/>
                <a:gd name="connsiteY5" fmla="*/ 66614 h 67315"/>
                <a:gd name="connsiteX6" fmla="*/ 193 w 60004"/>
                <a:gd name="connsiteY6" fmla="*/ 49816 h 6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04" h="67315">
                  <a:moveTo>
                    <a:pt x="193" y="49816"/>
                  </a:moveTo>
                  <a:cubicBezTo>
                    <a:pt x="193" y="28377"/>
                    <a:pt x="27699" y="-2684"/>
                    <a:pt x="44995" y="185"/>
                  </a:cubicBezTo>
                  <a:cubicBezTo>
                    <a:pt x="50985" y="1114"/>
                    <a:pt x="57145" y="2465"/>
                    <a:pt x="59423" y="9217"/>
                  </a:cubicBezTo>
                  <a:cubicBezTo>
                    <a:pt x="61701" y="15970"/>
                    <a:pt x="56807" y="19008"/>
                    <a:pt x="53179" y="22891"/>
                  </a:cubicBezTo>
                  <a:cubicBezTo>
                    <a:pt x="42126" y="34708"/>
                    <a:pt x="31327" y="46609"/>
                    <a:pt x="20105" y="58173"/>
                  </a:cubicBezTo>
                  <a:cubicBezTo>
                    <a:pt x="16730" y="61633"/>
                    <a:pt x="15296" y="69737"/>
                    <a:pt x="8377" y="66614"/>
                  </a:cubicBezTo>
                  <a:cubicBezTo>
                    <a:pt x="2412" y="63271"/>
                    <a:pt x="-853" y="56577"/>
                    <a:pt x="193" y="4981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57137D6F-56DE-7A45-A072-930B2FD24170}"/>
                </a:ext>
              </a:extLst>
            </p:cNvPr>
            <p:cNvSpPr/>
            <p:nvPr/>
          </p:nvSpPr>
          <p:spPr>
            <a:xfrm>
              <a:off x="8461053" y="2065187"/>
              <a:ext cx="36583" cy="83915"/>
            </a:xfrm>
            <a:custGeom>
              <a:avLst/>
              <a:gdLst>
                <a:gd name="connsiteX0" fmla="*/ 808 w 36328"/>
                <a:gd name="connsiteY0" fmla="*/ 42325 h 83330"/>
                <a:gd name="connsiteX1" fmla="*/ 9245 w 36328"/>
                <a:gd name="connsiteY1" fmla="*/ 3920 h 83330"/>
                <a:gd name="connsiteX2" fmla="*/ 17683 w 36328"/>
                <a:gd name="connsiteY2" fmla="*/ 291 h 83330"/>
                <a:gd name="connsiteX3" fmla="*/ 31688 w 36328"/>
                <a:gd name="connsiteY3" fmla="*/ 13374 h 83330"/>
                <a:gd name="connsiteX4" fmla="*/ 36160 w 36328"/>
                <a:gd name="connsiteY4" fmla="*/ 73471 h 83330"/>
                <a:gd name="connsiteX5" fmla="*/ 26795 w 36328"/>
                <a:gd name="connsiteY5" fmla="*/ 81912 h 83330"/>
                <a:gd name="connsiteX6" fmla="*/ 808 w 36328"/>
                <a:gd name="connsiteY6" fmla="*/ 42325 h 8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28" h="83330">
                  <a:moveTo>
                    <a:pt x="808" y="42325"/>
                  </a:moveTo>
                  <a:cubicBezTo>
                    <a:pt x="-3242" y="28061"/>
                    <a:pt x="9245" y="17594"/>
                    <a:pt x="9245" y="3920"/>
                  </a:cubicBezTo>
                  <a:cubicBezTo>
                    <a:pt x="9245" y="375"/>
                    <a:pt x="14139" y="-553"/>
                    <a:pt x="17683" y="291"/>
                  </a:cubicBezTo>
                  <a:cubicBezTo>
                    <a:pt x="24551" y="1447"/>
                    <a:pt x="30060" y="6596"/>
                    <a:pt x="31688" y="13374"/>
                  </a:cubicBezTo>
                  <a:cubicBezTo>
                    <a:pt x="34473" y="33209"/>
                    <a:pt x="31688" y="53551"/>
                    <a:pt x="36160" y="73471"/>
                  </a:cubicBezTo>
                  <a:cubicBezTo>
                    <a:pt x="37341" y="78451"/>
                    <a:pt x="32110" y="86638"/>
                    <a:pt x="26795" y="81912"/>
                  </a:cubicBezTo>
                  <a:cubicBezTo>
                    <a:pt x="15573" y="70686"/>
                    <a:pt x="-4170" y="64440"/>
                    <a:pt x="808" y="4232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938DA1C7-070A-F445-9708-316C51B45688}"/>
                </a:ext>
              </a:extLst>
            </p:cNvPr>
            <p:cNvSpPr/>
            <p:nvPr/>
          </p:nvSpPr>
          <p:spPr>
            <a:xfrm>
              <a:off x="9081848" y="6769761"/>
              <a:ext cx="59737" cy="47360"/>
            </a:xfrm>
            <a:custGeom>
              <a:avLst/>
              <a:gdLst>
                <a:gd name="connsiteX0" fmla="*/ 27512 w 59320"/>
                <a:gd name="connsiteY0" fmla="*/ 47014 h 47029"/>
                <a:gd name="connsiteX1" fmla="*/ 260 w 59320"/>
                <a:gd name="connsiteY1" fmla="*/ 29204 h 47029"/>
                <a:gd name="connsiteX2" fmla="*/ 50883 w 59320"/>
                <a:gd name="connsiteY2" fmla="*/ 0 h 47029"/>
                <a:gd name="connsiteX3" fmla="*/ 59320 w 59320"/>
                <a:gd name="connsiteY3" fmla="*/ 10128 h 47029"/>
                <a:gd name="connsiteX4" fmla="*/ 27512 w 59320"/>
                <a:gd name="connsiteY4" fmla="*/ 47014 h 4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20" h="47029">
                  <a:moveTo>
                    <a:pt x="27512" y="47014"/>
                  </a:moveTo>
                  <a:cubicBezTo>
                    <a:pt x="19075" y="44735"/>
                    <a:pt x="3550" y="44144"/>
                    <a:pt x="260" y="29204"/>
                  </a:cubicBezTo>
                  <a:cubicBezTo>
                    <a:pt x="-3031" y="14265"/>
                    <a:pt x="25571" y="168"/>
                    <a:pt x="50883" y="0"/>
                  </a:cubicBezTo>
                  <a:cubicBezTo>
                    <a:pt x="58898" y="0"/>
                    <a:pt x="59320" y="4389"/>
                    <a:pt x="59320" y="10128"/>
                  </a:cubicBezTo>
                  <a:cubicBezTo>
                    <a:pt x="59151" y="31483"/>
                    <a:pt x="46917" y="47605"/>
                    <a:pt x="27512" y="4701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DDEB207-136C-0542-8DBC-8418B9021711}"/>
                </a:ext>
              </a:extLst>
            </p:cNvPr>
            <p:cNvSpPr/>
            <p:nvPr/>
          </p:nvSpPr>
          <p:spPr>
            <a:xfrm>
              <a:off x="7490804" y="4606339"/>
              <a:ext cx="44233" cy="41245"/>
            </a:xfrm>
            <a:custGeom>
              <a:avLst/>
              <a:gdLst>
                <a:gd name="connsiteX0" fmla="*/ 24637 w 43924"/>
                <a:gd name="connsiteY0" fmla="*/ 22 h 40958"/>
                <a:gd name="connsiteX1" fmla="*/ 43790 w 43924"/>
                <a:gd name="connsiteY1" fmla="*/ 15637 h 40958"/>
                <a:gd name="connsiteX2" fmla="*/ 11644 w 43924"/>
                <a:gd name="connsiteY2" fmla="*/ 40959 h 40958"/>
                <a:gd name="connsiteX3" fmla="*/ 85 w 43924"/>
                <a:gd name="connsiteY3" fmla="*/ 22643 h 40958"/>
                <a:gd name="connsiteX4" fmla="*/ 24637 w 43924"/>
                <a:gd name="connsiteY4" fmla="*/ 22 h 4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24" h="40958">
                  <a:moveTo>
                    <a:pt x="24637" y="22"/>
                  </a:moveTo>
                  <a:cubicBezTo>
                    <a:pt x="33775" y="418"/>
                    <a:pt x="41562" y="6766"/>
                    <a:pt x="43790" y="15637"/>
                  </a:cubicBezTo>
                  <a:cubicBezTo>
                    <a:pt x="45899" y="24077"/>
                    <a:pt x="22697" y="40959"/>
                    <a:pt x="11644" y="40959"/>
                  </a:cubicBezTo>
                  <a:cubicBezTo>
                    <a:pt x="-2783" y="40959"/>
                    <a:pt x="423" y="30914"/>
                    <a:pt x="85" y="22643"/>
                  </a:cubicBezTo>
                  <a:cubicBezTo>
                    <a:pt x="-590" y="7871"/>
                    <a:pt x="5654" y="-485"/>
                    <a:pt x="24637" y="2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687E9354-BDA5-574E-AD23-5C178A72B37D}"/>
                </a:ext>
              </a:extLst>
            </p:cNvPr>
            <p:cNvSpPr/>
            <p:nvPr/>
          </p:nvSpPr>
          <p:spPr>
            <a:xfrm>
              <a:off x="9113971" y="7022817"/>
              <a:ext cx="36706" cy="45556"/>
            </a:xfrm>
            <a:custGeom>
              <a:avLst/>
              <a:gdLst>
                <a:gd name="connsiteX0" fmla="*/ 36450 w 36449"/>
                <a:gd name="connsiteY0" fmla="*/ 22185 h 45238"/>
                <a:gd name="connsiteX1" fmla="*/ 26747 w 36449"/>
                <a:gd name="connsiteY1" fmla="*/ 45144 h 45238"/>
                <a:gd name="connsiteX2" fmla="*/ 1 w 36449"/>
                <a:gd name="connsiteY2" fmla="*/ 25477 h 45238"/>
                <a:gd name="connsiteX3" fmla="*/ 28097 w 36449"/>
                <a:gd name="connsiteY3" fmla="*/ 155 h 45238"/>
                <a:gd name="connsiteX4" fmla="*/ 36450 w 36449"/>
                <a:gd name="connsiteY4" fmla="*/ 22185 h 4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9" h="45238">
                  <a:moveTo>
                    <a:pt x="36450" y="22185"/>
                  </a:moveTo>
                  <a:cubicBezTo>
                    <a:pt x="34509" y="31470"/>
                    <a:pt x="39825" y="46578"/>
                    <a:pt x="26747" y="45144"/>
                  </a:cubicBezTo>
                  <a:cubicBezTo>
                    <a:pt x="17719" y="44215"/>
                    <a:pt x="-167" y="44215"/>
                    <a:pt x="1" y="25477"/>
                  </a:cubicBezTo>
                  <a:cubicBezTo>
                    <a:pt x="1" y="13491"/>
                    <a:pt x="15357" y="-1702"/>
                    <a:pt x="28097" y="155"/>
                  </a:cubicBezTo>
                  <a:cubicBezTo>
                    <a:pt x="43368" y="2434"/>
                    <a:pt x="31894" y="15770"/>
                    <a:pt x="36450" y="2218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C33A69A1-5A4C-424E-8F0E-B2CB3C9E7A53}"/>
                </a:ext>
              </a:extLst>
            </p:cNvPr>
            <p:cNvSpPr/>
            <p:nvPr/>
          </p:nvSpPr>
          <p:spPr>
            <a:xfrm>
              <a:off x="7543719" y="4643760"/>
              <a:ext cx="43688" cy="42936"/>
            </a:xfrm>
            <a:custGeom>
              <a:avLst/>
              <a:gdLst>
                <a:gd name="connsiteX0" fmla="*/ 19088 w 43383"/>
                <a:gd name="connsiteY0" fmla="*/ 0 h 42636"/>
                <a:gd name="connsiteX1" fmla="*/ 43134 w 43383"/>
                <a:gd name="connsiteY1" fmla="*/ 19160 h 42636"/>
                <a:gd name="connsiteX2" fmla="*/ 27441 w 43383"/>
                <a:gd name="connsiteY2" fmla="*/ 42625 h 42636"/>
                <a:gd name="connsiteX3" fmla="*/ 20 w 43383"/>
                <a:gd name="connsiteY3" fmla="*/ 14096 h 42636"/>
                <a:gd name="connsiteX4" fmla="*/ 19088 w 43383"/>
                <a:gd name="connsiteY4" fmla="*/ 0 h 4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83" h="42636">
                  <a:moveTo>
                    <a:pt x="19088" y="0"/>
                  </a:moveTo>
                  <a:cubicBezTo>
                    <a:pt x="28875" y="4220"/>
                    <a:pt x="41953" y="7765"/>
                    <a:pt x="43134" y="19160"/>
                  </a:cubicBezTo>
                  <a:cubicBezTo>
                    <a:pt x="44062" y="27600"/>
                    <a:pt x="43134" y="41950"/>
                    <a:pt x="27441" y="42625"/>
                  </a:cubicBezTo>
                  <a:cubicBezTo>
                    <a:pt x="15122" y="43131"/>
                    <a:pt x="610" y="27263"/>
                    <a:pt x="20" y="14096"/>
                  </a:cubicBezTo>
                  <a:cubicBezTo>
                    <a:pt x="-571" y="-338"/>
                    <a:pt x="12338" y="5149"/>
                    <a:pt x="1908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1C4B70AE-30DA-1741-BB2A-0FCDFC5396FF}"/>
                </a:ext>
              </a:extLst>
            </p:cNvPr>
            <p:cNvSpPr/>
            <p:nvPr/>
          </p:nvSpPr>
          <p:spPr>
            <a:xfrm>
              <a:off x="8760300" y="6519834"/>
              <a:ext cx="67194" cy="73553"/>
            </a:xfrm>
            <a:custGeom>
              <a:avLst/>
              <a:gdLst>
                <a:gd name="connsiteX0" fmla="*/ 13126 w 66725"/>
                <a:gd name="connsiteY0" fmla="*/ 73041 h 73040"/>
                <a:gd name="connsiteX1" fmla="*/ 893 w 66725"/>
                <a:gd name="connsiteY1" fmla="*/ 67639 h 73040"/>
                <a:gd name="connsiteX2" fmla="*/ 4521 w 66725"/>
                <a:gd name="connsiteY2" fmla="*/ 59198 h 73040"/>
                <a:gd name="connsiteX3" fmla="*/ 54722 w 66725"/>
                <a:gd name="connsiteY3" fmla="*/ 5009 h 73040"/>
                <a:gd name="connsiteX4" fmla="*/ 64509 w 66725"/>
                <a:gd name="connsiteY4" fmla="*/ 873 h 73040"/>
                <a:gd name="connsiteX5" fmla="*/ 66112 w 66725"/>
                <a:gd name="connsiteY5" fmla="*/ 6993 h 73040"/>
                <a:gd name="connsiteX6" fmla="*/ 65437 w 66725"/>
                <a:gd name="connsiteY6" fmla="*/ 7879 h 73040"/>
                <a:gd name="connsiteX7" fmla="*/ 23842 w 66725"/>
                <a:gd name="connsiteY7" fmla="*/ 68229 h 73040"/>
                <a:gd name="connsiteX8" fmla="*/ 13126 w 66725"/>
                <a:gd name="connsiteY8" fmla="*/ 73041 h 7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25" h="73040">
                  <a:moveTo>
                    <a:pt x="13126" y="73041"/>
                  </a:moveTo>
                  <a:cubicBezTo>
                    <a:pt x="8233" y="73041"/>
                    <a:pt x="3424" y="73041"/>
                    <a:pt x="893" y="67639"/>
                  </a:cubicBezTo>
                  <a:cubicBezTo>
                    <a:pt x="-1639" y="62236"/>
                    <a:pt x="1736" y="61730"/>
                    <a:pt x="4521" y="59198"/>
                  </a:cubicBezTo>
                  <a:cubicBezTo>
                    <a:pt x="23260" y="43102"/>
                    <a:pt x="40100" y="24920"/>
                    <a:pt x="54722" y="5009"/>
                  </a:cubicBezTo>
                  <a:cubicBezTo>
                    <a:pt x="57422" y="1548"/>
                    <a:pt x="59953" y="-1575"/>
                    <a:pt x="64509" y="873"/>
                  </a:cubicBezTo>
                  <a:cubicBezTo>
                    <a:pt x="66644" y="2122"/>
                    <a:pt x="67361" y="4857"/>
                    <a:pt x="66112" y="6993"/>
                  </a:cubicBezTo>
                  <a:cubicBezTo>
                    <a:pt x="65926" y="7313"/>
                    <a:pt x="65699" y="7609"/>
                    <a:pt x="65437" y="7879"/>
                  </a:cubicBezTo>
                  <a:cubicBezTo>
                    <a:pt x="50588" y="27292"/>
                    <a:pt x="41813" y="50926"/>
                    <a:pt x="23842" y="68229"/>
                  </a:cubicBezTo>
                  <a:cubicBezTo>
                    <a:pt x="21116" y="71293"/>
                    <a:pt x="17219" y="73041"/>
                    <a:pt x="13126" y="730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81E8157-D875-5E49-AD08-D84302E184DC}"/>
                </a:ext>
              </a:extLst>
            </p:cNvPr>
            <p:cNvSpPr/>
            <p:nvPr/>
          </p:nvSpPr>
          <p:spPr>
            <a:xfrm>
              <a:off x="7056151" y="4496078"/>
              <a:ext cx="47532" cy="24860"/>
            </a:xfrm>
            <a:custGeom>
              <a:avLst/>
              <a:gdLst>
                <a:gd name="connsiteX0" fmla="*/ 25116 w 47200"/>
                <a:gd name="connsiteY0" fmla="*/ 24687 h 24686"/>
                <a:gd name="connsiteX1" fmla="*/ 3432 w 47200"/>
                <a:gd name="connsiteY1" fmla="*/ 20551 h 24686"/>
                <a:gd name="connsiteX2" fmla="*/ 3289 w 47200"/>
                <a:gd name="connsiteY2" fmla="*/ 4319 h 24686"/>
                <a:gd name="connsiteX3" fmla="*/ 3432 w 47200"/>
                <a:gd name="connsiteY3" fmla="*/ 4176 h 24686"/>
                <a:gd name="connsiteX4" fmla="*/ 43846 w 47200"/>
                <a:gd name="connsiteY4" fmla="*/ 3079 h 24686"/>
                <a:gd name="connsiteX5" fmla="*/ 43846 w 47200"/>
                <a:gd name="connsiteY5" fmla="*/ 21648 h 24686"/>
                <a:gd name="connsiteX6" fmla="*/ 25116 w 47200"/>
                <a:gd name="connsiteY6" fmla="*/ 24687 h 2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00" h="24686">
                  <a:moveTo>
                    <a:pt x="25116" y="24687"/>
                  </a:moveTo>
                  <a:cubicBezTo>
                    <a:pt x="17438" y="22914"/>
                    <a:pt x="9338" y="27219"/>
                    <a:pt x="3432" y="20551"/>
                  </a:cubicBezTo>
                  <a:cubicBezTo>
                    <a:pt x="-1090" y="16111"/>
                    <a:pt x="-1149" y="8843"/>
                    <a:pt x="3289" y="4319"/>
                  </a:cubicBezTo>
                  <a:cubicBezTo>
                    <a:pt x="3339" y="4269"/>
                    <a:pt x="3382" y="4226"/>
                    <a:pt x="3432" y="4176"/>
                  </a:cubicBezTo>
                  <a:cubicBezTo>
                    <a:pt x="7482" y="-551"/>
                    <a:pt x="40303" y="-1733"/>
                    <a:pt x="43846" y="3079"/>
                  </a:cubicBezTo>
                  <a:cubicBezTo>
                    <a:pt x="48318" y="8455"/>
                    <a:pt x="48318" y="16271"/>
                    <a:pt x="43846" y="21648"/>
                  </a:cubicBezTo>
                  <a:cubicBezTo>
                    <a:pt x="38869" y="27219"/>
                    <a:pt x="30938" y="22914"/>
                    <a:pt x="25116" y="2468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B5A3891-A32C-D04A-8731-B399B36BAE4D}"/>
                </a:ext>
              </a:extLst>
            </p:cNvPr>
            <p:cNvSpPr/>
            <p:nvPr/>
          </p:nvSpPr>
          <p:spPr>
            <a:xfrm>
              <a:off x="8056483" y="6825982"/>
              <a:ext cx="32589" cy="38242"/>
            </a:xfrm>
            <a:custGeom>
              <a:avLst/>
              <a:gdLst>
                <a:gd name="connsiteX0" fmla="*/ 17314 w 32361"/>
                <a:gd name="connsiteY0" fmla="*/ 132 h 37976"/>
                <a:gd name="connsiteX1" fmla="*/ 31911 w 32361"/>
                <a:gd name="connsiteY1" fmla="*/ 14059 h 37976"/>
                <a:gd name="connsiteX2" fmla="*/ 21533 w 32361"/>
                <a:gd name="connsiteY2" fmla="*/ 37777 h 37976"/>
                <a:gd name="connsiteX3" fmla="*/ 271 w 32361"/>
                <a:gd name="connsiteY3" fmla="*/ 10092 h 37976"/>
                <a:gd name="connsiteX4" fmla="*/ 17314 w 32361"/>
                <a:gd name="connsiteY4" fmla="*/ 132 h 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1" h="37976">
                  <a:moveTo>
                    <a:pt x="17314" y="132"/>
                  </a:moveTo>
                  <a:cubicBezTo>
                    <a:pt x="27608" y="-1050"/>
                    <a:pt x="34189" y="5872"/>
                    <a:pt x="31911" y="14059"/>
                  </a:cubicBezTo>
                  <a:cubicBezTo>
                    <a:pt x="29633" y="22246"/>
                    <a:pt x="34526" y="40056"/>
                    <a:pt x="21533" y="37777"/>
                  </a:cubicBezTo>
                  <a:cubicBezTo>
                    <a:pt x="13096" y="36258"/>
                    <a:pt x="4152" y="20896"/>
                    <a:pt x="271" y="10092"/>
                  </a:cubicBezTo>
                  <a:cubicBezTo>
                    <a:pt x="-1838" y="3930"/>
                    <a:pt x="8793" y="-374"/>
                    <a:pt x="17314" y="13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EE29D29-A4B1-0444-8519-9D717AC3AE15}"/>
                </a:ext>
              </a:extLst>
            </p:cNvPr>
            <p:cNvGrpSpPr/>
            <p:nvPr/>
          </p:nvGrpSpPr>
          <p:grpSpPr>
            <a:xfrm>
              <a:off x="11813599" y="5768608"/>
              <a:ext cx="493738" cy="1702610"/>
              <a:chOff x="12615699" y="5768608"/>
              <a:chExt cx="493738" cy="1702610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74780A60-1C30-474E-BF7E-8C5F0052EB94}"/>
                  </a:ext>
                </a:extLst>
              </p:cNvPr>
              <p:cNvSpPr/>
              <p:nvPr/>
            </p:nvSpPr>
            <p:spPr>
              <a:xfrm>
                <a:off x="13008438" y="7348547"/>
                <a:ext cx="100999" cy="122671"/>
              </a:xfrm>
              <a:custGeom>
                <a:avLst/>
                <a:gdLst>
                  <a:gd name="connsiteX0" fmla="*/ 37276 w 100295"/>
                  <a:gd name="connsiteY0" fmla="*/ 142 h 121815"/>
                  <a:gd name="connsiteX1" fmla="*/ 66722 w 100295"/>
                  <a:gd name="connsiteY1" fmla="*/ 23523 h 121815"/>
                  <a:gd name="connsiteX2" fmla="*/ 99289 w 100295"/>
                  <a:gd name="connsiteY2" fmla="*/ 94424 h 121815"/>
                  <a:gd name="connsiteX3" fmla="*/ 100217 w 100295"/>
                  <a:gd name="connsiteY3" fmla="*/ 98222 h 121815"/>
                  <a:gd name="connsiteX4" fmla="*/ 68409 w 100295"/>
                  <a:gd name="connsiteY4" fmla="*/ 119408 h 121815"/>
                  <a:gd name="connsiteX5" fmla="*/ 48194 w 100295"/>
                  <a:gd name="connsiteY5" fmla="*/ 115247 h 121815"/>
                  <a:gd name="connsiteX6" fmla="*/ 46556 w 100295"/>
                  <a:gd name="connsiteY6" fmla="*/ 111896 h 121815"/>
                  <a:gd name="connsiteX7" fmla="*/ 35504 w 100295"/>
                  <a:gd name="connsiteY7" fmla="*/ 84211 h 121815"/>
                  <a:gd name="connsiteX8" fmla="*/ 11627 w 100295"/>
                  <a:gd name="connsiteY8" fmla="*/ 57623 h 121815"/>
                  <a:gd name="connsiteX9" fmla="*/ 12639 w 100295"/>
                  <a:gd name="connsiteY9" fmla="*/ 11875 h 121815"/>
                  <a:gd name="connsiteX10" fmla="*/ 37276 w 100295"/>
                  <a:gd name="connsiteY10" fmla="*/ 142 h 12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295" h="121815">
                    <a:moveTo>
                      <a:pt x="37276" y="142"/>
                    </a:moveTo>
                    <a:cubicBezTo>
                      <a:pt x="56935" y="-1715"/>
                      <a:pt x="58791" y="15082"/>
                      <a:pt x="66722" y="23523"/>
                    </a:cubicBezTo>
                    <a:cubicBezTo>
                      <a:pt x="85199" y="43021"/>
                      <a:pt x="80980" y="74167"/>
                      <a:pt x="99289" y="94424"/>
                    </a:cubicBezTo>
                    <a:cubicBezTo>
                      <a:pt x="100124" y="95504"/>
                      <a:pt x="100462" y="96880"/>
                      <a:pt x="100217" y="98222"/>
                    </a:cubicBezTo>
                    <a:cubicBezTo>
                      <a:pt x="95830" y="114175"/>
                      <a:pt x="79377" y="113162"/>
                      <a:pt x="68409" y="119408"/>
                    </a:cubicBezTo>
                    <a:cubicBezTo>
                      <a:pt x="61676" y="123839"/>
                      <a:pt x="52623" y="121982"/>
                      <a:pt x="48194" y="115247"/>
                    </a:cubicBezTo>
                    <a:cubicBezTo>
                      <a:pt x="47501" y="114200"/>
                      <a:pt x="46953" y="113078"/>
                      <a:pt x="46556" y="111896"/>
                    </a:cubicBezTo>
                    <a:cubicBezTo>
                      <a:pt x="42929" y="102696"/>
                      <a:pt x="38119" y="93748"/>
                      <a:pt x="35504" y="84211"/>
                    </a:cubicBezTo>
                    <a:cubicBezTo>
                      <a:pt x="32686" y="71811"/>
                      <a:pt x="23650" y="61750"/>
                      <a:pt x="11627" y="57623"/>
                    </a:cubicBezTo>
                    <a:cubicBezTo>
                      <a:pt x="-4657" y="50955"/>
                      <a:pt x="-3392" y="27068"/>
                      <a:pt x="12639" y="11875"/>
                    </a:cubicBezTo>
                    <a:cubicBezTo>
                      <a:pt x="19710" y="5916"/>
                      <a:pt x="28197" y="1873"/>
                      <a:pt x="37276" y="14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EB61FFF2-ACE9-A643-B023-48548891AF72}"/>
                  </a:ext>
                </a:extLst>
              </p:cNvPr>
              <p:cNvSpPr/>
              <p:nvPr/>
            </p:nvSpPr>
            <p:spPr>
              <a:xfrm>
                <a:off x="12641597" y="5948773"/>
                <a:ext cx="61143" cy="135924"/>
              </a:xfrm>
              <a:custGeom>
                <a:avLst/>
                <a:gdLst>
                  <a:gd name="connsiteX0" fmla="*/ 24329 w 60716"/>
                  <a:gd name="connsiteY0" fmla="*/ 1754 h 134975"/>
                  <a:gd name="connsiteX1" fmla="*/ 52341 w 60716"/>
                  <a:gd name="connsiteY1" fmla="*/ 22011 h 134975"/>
                  <a:gd name="connsiteX2" fmla="*/ 58331 w 60716"/>
                  <a:gd name="connsiteY2" fmla="*/ 54930 h 134975"/>
                  <a:gd name="connsiteX3" fmla="*/ 60019 w 60716"/>
                  <a:gd name="connsiteY3" fmla="*/ 68603 h 134975"/>
                  <a:gd name="connsiteX4" fmla="*/ 19604 w 60716"/>
                  <a:gd name="connsiteY4" fmla="*/ 131739 h 134975"/>
                  <a:gd name="connsiteX5" fmla="*/ 536 w 60716"/>
                  <a:gd name="connsiteY5" fmla="*/ 117897 h 134975"/>
                  <a:gd name="connsiteX6" fmla="*/ 8130 w 60716"/>
                  <a:gd name="connsiteY6" fmla="*/ 10279 h 134975"/>
                  <a:gd name="connsiteX7" fmla="*/ 24329 w 60716"/>
                  <a:gd name="connsiteY7" fmla="*/ 1754 h 13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716" h="134975">
                    <a:moveTo>
                      <a:pt x="24329" y="1754"/>
                    </a:moveTo>
                    <a:cubicBezTo>
                      <a:pt x="48375" y="-3902"/>
                      <a:pt x="54028" y="4455"/>
                      <a:pt x="52341" y="22011"/>
                    </a:cubicBezTo>
                    <a:cubicBezTo>
                      <a:pt x="49835" y="33347"/>
                      <a:pt x="51995" y="45206"/>
                      <a:pt x="58331" y="54930"/>
                    </a:cubicBezTo>
                    <a:cubicBezTo>
                      <a:pt x="60753" y="59057"/>
                      <a:pt x="61360" y="64012"/>
                      <a:pt x="60019" y="68603"/>
                    </a:cubicBezTo>
                    <a:cubicBezTo>
                      <a:pt x="51573" y="92473"/>
                      <a:pt x="37744" y="114081"/>
                      <a:pt x="19604" y="131739"/>
                    </a:cubicBezTo>
                    <a:cubicBezTo>
                      <a:pt x="11167" y="140180"/>
                      <a:pt x="-2923" y="130895"/>
                      <a:pt x="536" y="117897"/>
                    </a:cubicBezTo>
                    <a:cubicBezTo>
                      <a:pt x="10239" y="82277"/>
                      <a:pt x="6780" y="46235"/>
                      <a:pt x="8130" y="10279"/>
                    </a:cubicBezTo>
                    <a:cubicBezTo>
                      <a:pt x="8720" y="-5758"/>
                      <a:pt x="22304" y="2682"/>
                      <a:pt x="24329" y="175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94C8ED43-520E-F744-A77D-67F88293DE70}"/>
                  </a:ext>
                </a:extLst>
              </p:cNvPr>
              <p:cNvSpPr/>
              <p:nvPr/>
            </p:nvSpPr>
            <p:spPr>
              <a:xfrm>
                <a:off x="12656411" y="5768608"/>
                <a:ext cx="55175" cy="139343"/>
              </a:xfrm>
              <a:custGeom>
                <a:avLst/>
                <a:gdLst>
                  <a:gd name="connsiteX0" fmla="*/ 0 w 54790"/>
                  <a:gd name="connsiteY0" fmla="*/ 112040 h 138371"/>
                  <a:gd name="connsiteX1" fmla="*/ 16115 w 54790"/>
                  <a:gd name="connsiteY1" fmla="*/ 40463 h 138371"/>
                  <a:gd name="connsiteX2" fmla="*/ 17718 w 54790"/>
                  <a:gd name="connsiteY2" fmla="*/ 16576 h 138371"/>
                  <a:gd name="connsiteX3" fmla="*/ 25396 w 54790"/>
                  <a:gd name="connsiteY3" fmla="*/ 1805 h 138371"/>
                  <a:gd name="connsiteX4" fmla="*/ 42692 w 54790"/>
                  <a:gd name="connsiteY4" fmla="*/ 3071 h 138371"/>
                  <a:gd name="connsiteX5" fmla="*/ 41174 w 54790"/>
                  <a:gd name="connsiteY5" fmla="*/ 19362 h 138371"/>
                  <a:gd name="connsiteX6" fmla="*/ 49611 w 54790"/>
                  <a:gd name="connsiteY6" fmla="*/ 52364 h 138371"/>
                  <a:gd name="connsiteX7" fmla="*/ 51129 w 54790"/>
                  <a:gd name="connsiteY7" fmla="*/ 68739 h 138371"/>
                  <a:gd name="connsiteX8" fmla="*/ 51129 w 54790"/>
                  <a:gd name="connsiteY8" fmla="*/ 86718 h 138371"/>
                  <a:gd name="connsiteX9" fmla="*/ 33411 w 54790"/>
                  <a:gd name="connsiteY9" fmla="*/ 121915 h 138371"/>
                  <a:gd name="connsiteX10" fmla="*/ 24974 w 54790"/>
                  <a:gd name="connsiteY10" fmla="*/ 125882 h 138371"/>
                  <a:gd name="connsiteX11" fmla="*/ 7340 w 54790"/>
                  <a:gd name="connsiteY11" fmla="*/ 137192 h 138371"/>
                  <a:gd name="connsiteX12" fmla="*/ 0 w 54790"/>
                  <a:gd name="connsiteY12" fmla="*/ 112040 h 13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90" h="138371">
                    <a:moveTo>
                      <a:pt x="0" y="112040"/>
                    </a:moveTo>
                    <a:cubicBezTo>
                      <a:pt x="16874" y="92795"/>
                      <a:pt x="2362" y="64097"/>
                      <a:pt x="16115" y="40463"/>
                    </a:cubicBezTo>
                    <a:cubicBezTo>
                      <a:pt x="19743" y="34301"/>
                      <a:pt x="17465" y="24679"/>
                      <a:pt x="17718" y="16576"/>
                    </a:cubicBezTo>
                    <a:cubicBezTo>
                      <a:pt x="17718" y="10330"/>
                      <a:pt x="18309" y="3915"/>
                      <a:pt x="25396" y="1805"/>
                    </a:cubicBezTo>
                    <a:cubicBezTo>
                      <a:pt x="30956" y="-997"/>
                      <a:pt x="37604" y="-507"/>
                      <a:pt x="42692" y="3071"/>
                    </a:cubicBezTo>
                    <a:cubicBezTo>
                      <a:pt x="48008" y="8220"/>
                      <a:pt x="43451" y="13622"/>
                      <a:pt x="41174" y="19362"/>
                    </a:cubicBezTo>
                    <a:cubicBezTo>
                      <a:pt x="36195" y="31685"/>
                      <a:pt x="46657" y="41307"/>
                      <a:pt x="49611" y="52364"/>
                    </a:cubicBezTo>
                    <a:cubicBezTo>
                      <a:pt x="51045" y="58104"/>
                      <a:pt x="55264" y="63337"/>
                      <a:pt x="51129" y="68739"/>
                    </a:cubicBezTo>
                    <a:cubicBezTo>
                      <a:pt x="46995" y="74141"/>
                      <a:pt x="48345" y="79965"/>
                      <a:pt x="51129" y="86718"/>
                    </a:cubicBezTo>
                    <a:cubicBezTo>
                      <a:pt x="59567" y="106553"/>
                      <a:pt x="53323" y="117442"/>
                      <a:pt x="33411" y="121915"/>
                    </a:cubicBezTo>
                    <a:cubicBezTo>
                      <a:pt x="30289" y="122590"/>
                      <a:pt x="25986" y="123603"/>
                      <a:pt x="24974" y="125882"/>
                    </a:cubicBezTo>
                    <a:cubicBezTo>
                      <a:pt x="20755" y="132803"/>
                      <a:pt x="17718" y="141582"/>
                      <a:pt x="7340" y="137192"/>
                    </a:cubicBezTo>
                    <a:cubicBezTo>
                      <a:pt x="-3038" y="132803"/>
                      <a:pt x="3290" y="122506"/>
                      <a:pt x="0" y="11204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6FB0E3FC-0107-8545-85DE-962C0416C4AB}"/>
                  </a:ext>
                </a:extLst>
              </p:cNvPr>
              <p:cNvSpPr/>
              <p:nvPr/>
            </p:nvSpPr>
            <p:spPr>
              <a:xfrm>
                <a:off x="12616992" y="6128377"/>
                <a:ext cx="57712" cy="133707"/>
              </a:xfrm>
              <a:custGeom>
                <a:avLst/>
                <a:gdLst>
                  <a:gd name="connsiteX0" fmla="*/ 81 w 57310"/>
                  <a:gd name="connsiteY0" fmla="*/ 66660 h 132774"/>
                  <a:gd name="connsiteX1" fmla="*/ 3118 w 57310"/>
                  <a:gd name="connsiteY1" fmla="*/ 49779 h 132774"/>
                  <a:gd name="connsiteX2" fmla="*/ 16364 w 57310"/>
                  <a:gd name="connsiteY2" fmla="*/ 11796 h 132774"/>
                  <a:gd name="connsiteX3" fmla="*/ 22017 w 57310"/>
                  <a:gd name="connsiteY3" fmla="*/ 316 h 132774"/>
                  <a:gd name="connsiteX4" fmla="*/ 34082 w 57310"/>
                  <a:gd name="connsiteY4" fmla="*/ 8757 h 132774"/>
                  <a:gd name="connsiteX5" fmla="*/ 47582 w 57310"/>
                  <a:gd name="connsiteY5" fmla="*/ 56784 h 132774"/>
                  <a:gd name="connsiteX6" fmla="*/ 53994 w 57310"/>
                  <a:gd name="connsiteY6" fmla="*/ 82106 h 132774"/>
                  <a:gd name="connsiteX7" fmla="*/ 43870 w 57310"/>
                  <a:gd name="connsiteY7" fmla="*/ 110635 h 132774"/>
                  <a:gd name="connsiteX8" fmla="*/ 36613 w 57310"/>
                  <a:gd name="connsiteY8" fmla="*/ 119836 h 132774"/>
                  <a:gd name="connsiteX9" fmla="*/ 23198 w 57310"/>
                  <a:gd name="connsiteY9" fmla="*/ 132666 h 132774"/>
                  <a:gd name="connsiteX10" fmla="*/ 9277 w 57310"/>
                  <a:gd name="connsiteY10" fmla="*/ 117050 h 132774"/>
                  <a:gd name="connsiteX11" fmla="*/ 81 w 57310"/>
                  <a:gd name="connsiteY11" fmla="*/ 66660 h 13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310" h="132774">
                    <a:moveTo>
                      <a:pt x="81" y="66660"/>
                    </a:moveTo>
                    <a:cubicBezTo>
                      <a:pt x="587" y="60161"/>
                      <a:pt x="-1607" y="53577"/>
                      <a:pt x="3118" y="49779"/>
                    </a:cubicBezTo>
                    <a:cubicBezTo>
                      <a:pt x="16449" y="39903"/>
                      <a:pt x="17208" y="26314"/>
                      <a:pt x="16364" y="11796"/>
                    </a:cubicBezTo>
                    <a:cubicBezTo>
                      <a:pt x="16364" y="7153"/>
                      <a:pt x="15943" y="1836"/>
                      <a:pt x="22017" y="316"/>
                    </a:cubicBezTo>
                    <a:cubicBezTo>
                      <a:pt x="28092" y="-1203"/>
                      <a:pt x="32395" y="2933"/>
                      <a:pt x="34082" y="8757"/>
                    </a:cubicBezTo>
                    <a:cubicBezTo>
                      <a:pt x="39407" y="24525"/>
                      <a:pt x="43912" y="40553"/>
                      <a:pt x="47582" y="56784"/>
                    </a:cubicBezTo>
                    <a:cubicBezTo>
                      <a:pt x="49354" y="65225"/>
                      <a:pt x="51801" y="73665"/>
                      <a:pt x="53994" y="82106"/>
                    </a:cubicBezTo>
                    <a:cubicBezTo>
                      <a:pt x="56778" y="92826"/>
                      <a:pt x="63275" y="106500"/>
                      <a:pt x="43870" y="110635"/>
                    </a:cubicBezTo>
                    <a:cubicBezTo>
                      <a:pt x="40916" y="111226"/>
                      <a:pt x="38807" y="116544"/>
                      <a:pt x="36613" y="119836"/>
                    </a:cubicBezTo>
                    <a:cubicBezTo>
                      <a:pt x="33070" y="125154"/>
                      <a:pt x="32311" y="133847"/>
                      <a:pt x="23198" y="132666"/>
                    </a:cubicBezTo>
                    <a:cubicBezTo>
                      <a:pt x="15723" y="130927"/>
                      <a:pt x="10146" y="124681"/>
                      <a:pt x="9277" y="117050"/>
                    </a:cubicBezTo>
                    <a:cubicBezTo>
                      <a:pt x="5058" y="100000"/>
                      <a:pt x="2865" y="82697"/>
                      <a:pt x="81" y="6666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7AB127EB-AEDE-B048-BA5A-66488D60F0C3}"/>
                  </a:ext>
                </a:extLst>
              </p:cNvPr>
              <p:cNvSpPr/>
              <p:nvPr/>
            </p:nvSpPr>
            <p:spPr>
              <a:xfrm>
                <a:off x="12615699" y="6456349"/>
                <a:ext cx="41878" cy="88258"/>
              </a:xfrm>
              <a:custGeom>
                <a:avLst/>
                <a:gdLst>
                  <a:gd name="connsiteX0" fmla="*/ 41104 w 41586"/>
                  <a:gd name="connsiteY0" fmla="*/ 57162 h 87642"/>
                  <a:gd name="connsiteX1" fmla="*/ 23048 w 41586"/>
                  <a:gd name="connsiteY1" fmla="*/ 87633 h 87642"/>
                  <a:gd name="connsiteX2" fmla="*/ 859 w 41586"/>
                  <a:gd name="connsiteY2" fmla="*/ 64337 h 87642"/>
                  <a:gd name="connsiteX3" fmla="*/ 14 w 41586"/>
                  <a:gd name="connsiteY3" fmla="*/ 16478 h 87642"/>
                  <a:gd name="connsiteX4" fmla="*/ 18324 w 41586"/>
                  <a:gd name="connsiteY4" fmla="*/ 188 h 87642"/>
                  <a:gd name="connsiteX5" fmla="*/ 34354 w 41586"/>
                  <a:gd name="connsiteY5" fmla="*/ 13693 h 87642"/>
                  <a:gd name="connsiteX6" fmla="*/ 41104 w 41586"/>
                  <a:gd name="connsiteY6" fmla="*/ 57162 h 8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586" h="87642">
                    <a:moveTo>
                      <a:pt x="41104" y="57162"/>
                    </a:moveTo>
                    <a:cubicBezTo>
                      <a:pt x="38488" y="68979"/>
                      <a:pt x="50638" y="88139"/>
                      <a:pt x="23048" y="87633"/>
                    </a:cubicBezTo>
                    <a:cubicBezTo>
                      <a:pt x="4824" y="87633"/>
                      <a:pt x="-492" y="81809"/>
                      <a:pt x="859" y="64337"/>
                    </a:cubicBezTo>
                    <a:cubicBezTo>
                      <a:pt x="1415" y="48384"/>
                      <a:pt x="1137" y="32406"/>
                      <a:pt x="14" y="16478"/>
                    </a:cubicBezTo>
                    <a:cubicBezTo>
                      <a:pt x="-407" y="3564"/>
                      <a:pt x="8452" y="1539"/>
                      <a:pt x="18324" y="188"/>
                    </a:cubicBezTo>
                    <a:cubicBezTo>
                      <a:pt x="28195" y="-1162"/>
                      <a:pt x="31148" y="4915"/>
                      <a:pt x="34354" y="13693"/>
                    </a:cubicBezTo>
                    <a:cubicBezTo>
                      <a:pt x="40024" y="27443"/>
                      <a:pt x="42335" y="42340"/>
                      <a:pt x="41104" y="5716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978DE76D-02F4-F24E-9512-603D4FDF7646}"/>
                  </a:ext>
                </a:extLst>
              </p:cNvPr>
              <p:cNvSpPr/>
              <p:nvPr/>
            </p:nvSpPr>
            <p:spPr>
              <a:xfrm>
                <a:off x="12726133" y="6842918"/>
                <a:ext cx="41337" cy="43381"/>
              </a:xfrm>
              <a:custGeom>
                <a:avLst/>
                <a:gdLst>
                  <a:gd name="connsiteX0" fmla="*/ 1214 w 41049"/>
                  <a:gd name="connsiteY0" fmla="*/ 18427 h 43079"/>
                  <a:gd name="connsiteX1" fmla="*/ 11592 w 41049"/>
                  <a:gd name="connsiteY1" fmla="*/ 27 h 43079"/>
                  <a:gd name="connsiteX2" fmla="*/ 40953 w 41049"/>
                  <a:gd name="connsiteY2" fmla="*/ 27881 h 43079"/>
                  <a:gd name="connsiteX3" fmla="*/ 29074 w 41049"/>
                  <a:gd name="connsiteY3" fmla="*/ 42981 h 43079"/>
                  <a:gd name="connsiteX4" fmla="*/ 24079 w 41049"/>
                  <a:gd name="connsiteY4" fmla="*/ 42652 h 43079"/>
                  <a:gd name="connsiteX5" fmla="*/ 1214 w 41049"/>
                  <a:gd name="connsiteY5" fmla="*/ 18427 h 4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049" h="43079">
                    <a:moveTo>
                      <a:pt x="1214" y="18427"/>
                    </a:moveTo>
                    <a:cubicBezTo>
                      <a:pt x="2902" y="11590"/>
                      <a:pt x="-3764" y="-649"/>
                      <a:pt x="11592" y="27"/>
                    </a:cubicBezTo>
                    <a:cubicBezTo>
                      <a:pt x="26737" y="1183"/>
                      <a:pt x="38996" y="12806"/>
                      <a:pt x="40953" y="27881"/>
                    </a:cubicBezTo>
                    <a:cubicBezTo>
                      <a:pt x="41839" y="35334"/>
                      <a:pt x="36524" y="42095"/>
                      <a:pt x="29074" y="42981"/>
                    </a:cubicBezTo>
                    <a:cubicBezTo>
                      <a:pt x="27403" y="43183"/>
                      <a:pt x="25707" y="43074"/>
                      <a:pt x="24079" y="42652"/>
                    </a:cubicBezTo>
                    <a:cubicBezTo>
                      <a:pt x="10748" y="41133"/>
                      <a:pt x="-4439" y="39360"/>
                      <a:pt x="1214" y="1842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74F07055-C65C-5D49-9745-F0F680E5F06C}"/>
                  </a:ext>
                </a:extLst>
              </p:cNvPr>
              <p:cNvSpPr/>
              <p:nvPr/>
            </p:nvSpPr>
            <p:spPr>
              <a:xfrm>
                <a:off x="12902976" y="7155052"/>
                <a:ext cx="36131" cy="38854"/>
              </a:xfrm>
              <a:custGeom>
                <a:avLst/>
                <a:gdLst>
                  <a:gd name="connsiteX0" fmla="*/ 34172 w 35879"/>
                  <a:gd name="connsiteY0" fmla="*/ 24404 h 38583"/>
                  <a:gd name="connsiteX1" fmla="*/ 27592 w 35879"/>
                  <a:gd name="connsiteY1" fmla="*/ 38331 h 38583"/>
                  <a:gd name="connsiteX2" fmla="*/ 86 w 35879"/>
                  <a:gd name="connsiteY2" fmla="*/ 20437 h 38583"/>
                  <a:gd name="connsiteX3" fmla="*/ 11730 w 35879"/>
                  <a:gd name="connsiteY3" fmla="*/ 10 h 38583"/>
                  <a:gd name="connsiteX4" fmla="*/ 34172 w 35879"/>
                  <a:gd name="connsiteY4" fmla="*/ 24404 h 3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79" h="38583">
                    <a:moveTo>
                      <a:pt x="34172" y="24404"/>
                    </a:moveTo>
                    <a:cubicBezTo>
                      <a:pt x="32232" y="26767"/>
                      <a:pt x="42103" y="40609"/>
                      <a:pt x="27592" y="38331"/>
                    </a:cubicBezTo>
                    <a:cubicBezTo>
                      <a:pt x="17045" y="36643"/>
                      <a:pt x="-842" y="40356"/>
                      <a:pt x="86" y="20437"/>
                    </a:cubicBezTo>
                    <a:cubicBezTo>
                      <a:pt x="86" y="12503"/>
                      <a:pt x="-1770" y="-412"/>
                      <a:pt x="11730" y="10"/>
                    </a:cubicBezTo>
                    <a:cubicBezTo>
                      <a:pt x="25229" y="433"/>
                      <a:pt x="41175" y="-918"/>
                      <a:pt x="34172" y="2440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6F806E9F-EFF7-B441-9300-7C760D4029CD}"/>
                  </a:ext>
                </a:extLst>
              </p:cNvPr>
              <p:cNvSpPr/>
              <p:nvPr/>
            </p:nvSpPr>
            <p:spPr>
              <a:xfrm>
                <a:off x="12828780" y="7070559"/>
                <a:ext cx="36388" cy="40599"/>
              </a:xfrm>
              <a:custGeom>
                <a:avLst/>
                <a:gdLst>
                  <a:gd name="connsiteX0" fmla="*/ 36135 w 36134"/>
                  <a:gd name="connsiteY0" fmla="*/ 26940 h 40316"/>
                  <a:gd name="connsiteX1" fmla="*/ 26179 w 36134"/>
                  <a:gd name="connsiteY1" fmla="*/ 39854 h 40316"/>
                  <a:gd name="connsiteX2" fmla="*/ 193 w 36134"/>
                  <a:gd name="connsiteY2" fmla="*/ 13941 h 40316"/>
                  <a:gd name="connsiteX3" fmla="*/ 11836 w 36134"/>
                  <a:gd name="connsiteY3" fmla="*/ 14 h 40316"/>
                  <a:gd name="connsiteX4" fmla="*/ 36135 w 36134"/>
                  <a:gd name="connsiteY4" fmla="*/ 26940 h 40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34" h="40316">
                    <a:moveTo>
                      <a:pt x="36135" y="26940"/>
                    </a:moveTo>
                    <a:cubicBezTo>
                      <a:pt x="36135" y="34030"/>
                      <a:pt x="35376" y="42386"/>
                      <a:pt x="26179" y="39854"/>
                    </a:cubicBezTo>
                    <a:cubicBezTo>
                      <a:pt x="13523" y="36225"/>
                      <a:pt x="1964" y="29219"/>
                      <a:pt x="193" y="13941"/>
                    </a:cubicBezTo>
                    <a:cubicBezTo>
                      <a:pt x="-736" y="5501"/>
                      <a:pt x="1458" y="-324"/>
                      <a:pt x="11836" y="14"/>
                    </a:cubicBezTo>
                    <a:cubicBezTo>
                      <a:pt x="25049" y="2538"/>
                      <a:pt x="34979" y="13536"/>
                      <a:pt x="36135" y="2694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CD6037BF-3D20-D34B-B8CD-95771D96C026}"/>
                  </a:ext>
                </a:extLst>
              </p:cNvPr>
              <p:cNvSpPr/>
              <p:nvPr/>
            </p:nvSpPr>
            <p:spPr>
              <a:xfrm>
                <a:off x="13001005" y="7298904"/>
                <a:ext cx="31545" cy="33897"/>
              </a:xfrm>
              <a:custGeom>
                <a:avLst/>
                <a:gdLst>
                  <a:gd name="connsiteX0" fmla="*/ 17825 w 31325"/>
                  <a:gd name="connsiteY0" fmla="*/ 145 h 33661"/>
                  <a:gd name="connsiteX1" fmla="*/ 31240 w 31325"/>
                  <a:gd name="connsiteY1" fmla="*/ 12975 h 33661"/>
                  <a:gd name="connsiteX2" fmla="*/ 17065 w 31325"/>
                  <a:gd name="connsiteY2" fmla="*/ 33654 h 33661"/>
                  <a:gd name="connsiteX3" fmla="*/ 191 w 31325"/>
                  <a:gd name="connsiteY3" fmla="*/ 10949 h 33661"/>
                  <a:gd name="connsiteX4" fmla="*/ 17825 w 31325"/>
                  <a:gd name="connsiteY4" fmla="*/ 145 h 33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25" h="33661">
                    <a:moveTo>
                      <a:pt x="17825" y="145"/>
                    </a:moveTo>
                    <a:cubicBezTo>
                      <a:pt x="25418" y="-615"/>
                      <a:pt x="32168" y="1326"/>
                      <a:pt x="31240" y="12975"/>
                    </a:cubicBezTo>
                    <a:cubicBezTo>
                      <a:pt x="30396" y="22850"/>
                      <a:pt x="27359" y="33992"/>
                      <a:pt x="17065" y="33654"/>
                    </a:cubicBezTo>
                    <a:cubicBezTo>
                      <a:pt x="6772" y="33316"/>
                      <a:pt x="1879" y="20655"/>
                      <a:pt x="191" y="10949"/>
                    </a:cubicBezTo>
                    <a:cubicBezTo>
                      <a:pt x="-1496" y="1242"/>
                      <a:pt x="8291" y="229"/>
                      <a:pt x="17825" y="145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10886CA-5B4C-E845-8979-DE2D28C9FE58}"/>
                </a:ext>
              </a:extLst>
            </p:cNvPr>
            <p:cNvSpPr/>
            <p:nvPr/>
          </p:nvSpPr>
          <p:spPr>
            <a:xfrm>
              <a:off x="8611692" y="3043490"/>
              <a:ext cx="34719" cy="31988"/>
            </a:xfrm>
            <a:custGeom>
              <a:avLst/>
              <a:gdLst>
                <a:gd name="connsiteX0" fmla="*/ 34476 w 34476"/>
                <a:gd name="connsiteY0" fmla="*/ 2692 h 31765"/>
                <a:gd name="connsiteX1" fmla="*/ 12202 w 34476"/>
                <a:gd name="connsiteY1" fmla="*/ 31390 h 31765"/>
                <a:gd name="connsiteX2" fmla="*/ 255 w 34476"/>
                <a:gd name="connsiteY2" fmla="*/ 13968 h 31765"/>
                <a:gd name="connsiteX3" fmla="*/ 1149 w 34476"/>
                <a:gd name="connsiteY3" fmla="*/ 10963 h 31765"/>
                <a:gd name="connsiteX4" fmla="*/ 34476 w 34476"/>
                <a:gd name="connsiteY4" fmla="*/ 2692 h 3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76" h="31765">
                  <a:moveTo>
                    <a:pt x="34476" y="2692"/>
                  </a:moveTo>
                  <a:cubicBezTo>
                    <a:pt x="23761" y="10288"/>
                    <a:pt x="34476" y="35103"/>
                    <a:pt x="12202" y="31390"/>
                  </a:cubicBezTo>
                  <a:cubicBezTo>
                    <a:pt x="4094" y="29879"/>
                    <a:pt x="-1255" y="22080"/>
                    <a:pt x="255" y="13968"/>
                  </a:cubicBezTo>
                  <a:cubicBezTo>
                    <a:pt x="449" y="12938"/>
                    <a:pt x="744" y="11934"/>
                    <a:pt x="1149" y="10963"/>
                  </a:cubicBezTo>
                  <a:cubicBezTo>
                    <a:pt x="6802" y="-7437"/>
                    <a:pt x="21821" y="2945"/>
                    <a:pt x="34476" y="269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25" name="Title 3">
            <a:extLst>
              <a:ext uri="{FF2B5EF4-FFF2-40B4-BE49-F238E27FC236}">
                <a16:creationId xmlns:a16="http://schemas.microsoft.com/office/drawing/2014/main" id="{2BFE5149-070D-714B-A337-D0E2ACF66AEE}"/>
              </a:ext>
            </a:extLst>
          </p:cNvPr>
          <p:cNvSpPr txBox="1">
            <a:spLocks/>
          </p:cNvSpPr>
          <p:nvPr/>
        </p:nvSpPr>
        <p:spPr>
          <a:xfrm>
            <a:off x="4525235" y="6013457"/>
            <a:ext cx="3200400" cy="11757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dist="76200" dir="8100000" algn="tr" rotWithShape="0">
              <a:schemeClr val="accent6">
                <a:alpha val="40000"/>
              </a:schemeClr>
            </a:outerShdw>
          </a:effectLst>
        </p:spPr>
        <p:txBody>
          <a:bodyPr wrap="square" lIns="91440" tIns="91440" rIns="274320" bIns="91440" anchor="b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C28B1"/>
                </a:solidFill>
                <a:effectLst/>
                <a:uLnTx/>
                <a:uFillTx/>
                <a:latin typeface="+mn-lt"/>
                <a:ea typeface="Roboto Light" charset="0"/>
                <a:cs typeface="Arial" panose="020B0604020202020204" pitchFamily="34" charset="0"/>
              </a:rPr>
              <a:t>Chennai, India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 Light" charset="0"/>
                <a:cs typeface="Arial" panose="020B0604020202020204" pitchFamily="34" charset="0"/>
              </a:rPr>
              <a:t>If resizing the map, hold the shift key to maintain proportions.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44C8019-8610-4949-AB26-E68F3EDBE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72120" y="6530569"/>
            <a:ext cx="2295509" cy="320040"/>
            <a:chOff x="5824527" y="4269791"/>
            <a:chExt cx="2084114" cy="3200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B4C1D18-7995-1C40-9031-3855E012D7AD}"/>
                </a:ext>
              </a:extLst>
            </p:cNvPr>
            <p:cNvCxnSpPr>
              <a:cxnSpLocks/>
            </p:cNvCxnSpPr>
            <p:nvPr/>
          </p:nvCxnSpPr>
          <p:spPr>
            <a:xfrm>
              <a:off x="5988401" y="4422191"/>
              <a:ext cx="1920240" cy="0"/>
            </a:xfrm>
            <a:prstGeom prst="line">
              <a:avLst/>
            </a:prstGeom>
            <a:ln w="38100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8D8A6E9-7D09-2648-A6B5-714B12330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4527" y="4269791"/>
              <a:ext cx="290567" cy="3200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20" name="Title 3">
            <a:extLst>
              <a:ext uri="{FF2B5EF4-FFF2-40B4-BE49-F238E27FC236}">
                <a16:creationId xmlns:a16="http://schemas.microsoft.com/office/drawing/2014/main" id="{C2D8698A-1BF2-A64A-968D-E114BD7E1711}"/>
              </a:ext>
            </a:extLst>
          </p:cNvPr>
          <p:cNvSpPr txBox="1">
            <a:spLocks/>
          </p:cNvSpPr>
          <p:nvPr/>
        </p:nvSpPr>
        <p:spPr>
          <a:xfrm>
            <a:off x="3724055" y="4527227"/>
            <a:ext cx="32004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dist="76200" dir="8100000" algn="tr" rotWithShape="0">
              <a:schemeClr val="accent6">
                <a:alpha val="40000"/>
              </a:schemeClr>
            </a:outerShdw>
          </a:effectLst>
        </p:spPr>
        <p:txBody>
          <a:bodyPr wrap="square" lIns="91440" tIns="91440" rIns="274320" bIns="91440" anchor="ctr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C28B1"/>
                </a:solidFill>
                <a:effectLst/>
                <a:uLnTx/>
                <a:uFillTx/>
                <a:latin typeface="+mn-lt"/>
                <a:ea typeface="Roboto Light" charset="0"/>
                <a:cs typeface="Arial" panose="020B0604020202020204" pitchFamily="34" charset="0"/>
              </a:rPr>
              <a:t>Bengaluru, India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 Light" charset="0"/>
                <a:cs typeface="Arial" panose="020B0604020202020204" pitchFamily="34" charset="0"/>
              </a:rPr>
              <a:t>Resize boxes and move lines as necessary. Text boxes resize automatically to fit content.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959F4B-56C2-D846-B6F3-8BA40F08D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49137" y="5133139"/>
            <a:ext cx="2457623" cy="1446686"/>
            <a:chOff x="6749137" y="5406637"/>
            <a:chExt cx="2457623" cy="1446686"/>
          </a:xfrm>
        </p:grpSpPr>
        <p:cxnSp>
          <p:nvCxnSpPr>
            <p:cNvPr id="124" name="Elbow Connector 123">
              <a:extLst>
                <a:ext uri="{FF2B5EF4-FFF2-40B4-BE49-F238E27FC236}">
                  <a16:creationId xmlns:a16="http://schemas.microsoft.com/office/drawing/2014/main" id="{F3BEA315-52FB-0242-A322-F477E2216C39}"/>
                </a:ext>
              </a:extLst>
            </p:cNvPr>
            <p:cNvCxnSpPr>
              <a:cxnSpLocks/>
            </p:cNvCxnSpPr>
            <p:nvPr/>
          </p:nvCxnSpPr>
          <p:spPr>
            <a:xfrm>
              <a:off x="6920760" y="5573163"/>
              <a:ext cx="2286000" cy="1280160"/>
            </a:xfrm>
            <a:prstGeom prst="bentConnector3">
              <a:avLst>
                <a:gd name="adj1" fmla="val 99794"/>
              </a:avLst>
            </a:prstGeom>
            <a:ln w="38100">
              <a:solidFill>
                <a:schemeClr val="accent1"/>
              </a:solidFill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DAECE00-761E-3043-AC9C-4D773BB164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137" y="5406637"/>
              <a:ext cx="320791" cy="3200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17" name="Title 3">
            <a:extLst>
              <a:ext uri="{FF2B5EF4-FFF2-40B4-BE49-F238E27FC236}">
                <a16:creationId xmlns:a16="http://schemas.microsoft.com/office/drawing/2014/main" id="{26D2C589-0F3E-B349-A804-99F79A5119C5}"/>
              </a:ext>
            </a:extLst>
          </p:cNvPr>
          <p:cNvSpPr txBox="1">
            <a:spLocks/>
          </p:cNvSpPr>
          <p:nvPr/>
        </p:nvSpPr>
        <p:spPr>
          <a:xfrm>
            <a:off x="2926512" y="3040996"/>
            <a:ext cx="32004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dist="76200" dir="8100000" algn="tr" rotWithShape="0">
              <a:schemeClr val="accent6">
                <a:alpha val="40000"/>
              </a:schemeClr>
            </a:outerShdw>
          </a:effectLst>
        </p:spPr>
        <p:txBody>
          <a:bodyPr wrap="square" lIns="91440" tIns="91440" rIns="274320" bIns="91440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C28B1"/>
                </a:solidFill>
                <a:effectLst/>
                <a:uLnTx/>
                <a:uFillTx/>
                <a:latin typeface="+mn-lt"/>
                <a:ea typeface="Roboto Light" charset="0"/>
                <a:cs typeface="Arial" panose="020B0604020202020204" pitchFamily="34" charset="0"/>
              </a:rPr>
              <a:t>Pune, India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9C28B1"/>
              </a:solidFill>
              <a:effectLst/>
              <a:uLnTx/>
              <a:uFillTx/>
              <a:latin typeface="+mn-lt"/>
              <a:ea typeface="Roboto Light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 Light" charset="0"/>
                <a:cs typeface="Arial" panose="020B0604020202020204" pitchFamily="34" charset="0"/>
              </a:rPr>
              <a:t>Use maps to quickly illustrate  important data. Color code to communicate your message.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239C5F-7931-1C4B-BD19-9DE768507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53940" y="3474718"/>
            <a:ext cx="2422410" cy="1526539"/>
            <a:chOff x="5953940" y="3667197"/>
            <a:chExt cx="2422410" cy="1526539"/>
          </a:xfrm>
        </p:grpSpPr>
        <p:cxnSp>
          <p:nvCxnSpPr>
            <p:cNvPr id="5" name="Elbow Connector 4">
              <a:extLst>
                <a:ext uri="{FF2B5EF4-FFF2-40B4-BE49-F238E27FC236}">
                  <a16:creationId xmlns:a16="http://schemas.microsoft.com/office/drawing/2014/main" id="{F143709A-78FE-4347-8B82-9B991C935600}"/>
                </a:ext>
              </a:extLst>
            </p:cNvPr>
            <p:cNvCxnSpPr>
              <a:cxnSpLocks/>
            </p:cNvCxnSpPr>
            <p:nvPr/>
          </p:nvCxnSpPr>
          <p:spPr>
            <a:xfrm>
              <a:off x="6090350" y="3822136"/>
              <a:ext cx="2286000" cy="1371600"/>
            </a:xfrm>
            <a:prstGeom prst="bentConnector3">
              <a:avLst>
                <a:gd name="adj1" fmla="val 100542"/>
              </a:avLst>
            </a:prstGeom>
            <a:ln w="38100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B6CBA21-6234-ED4A-8281-1EBAA1FFD2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3940" y="3667197"/>
              <a:ext cx="320791" cy="3200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22" name="Group 121" descr="Map legend">
            <a:extLst>
              <a:ext uri="{FF2B5EF4-FFF2-40B4-BE49-F238E27FC236}">
                <a16:creationId xmlns:a16="http://schemas.microsoft.com/office/drawing/2014/main" id="{1BE4F8D0-5E65-394C-BE7D-66C67DF6D8BE}"/>
              </a:ext>
            </a:extLst>
          </p:cNvPr>
          <p:cNvGrpSpPr/>
          <p:nvPr/>
        </p:nvGrpSpPr>
        <p:grpSpPr>
          <a:xfrm>
            <a:off x="548640" y="5762713"/>
            <a:ext cx="2604630" cy="1719225"/>
            <a:chOff x="548640" y="5762713"/>
            <a:chExt cx="2604630" cy="1719225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C439588-57D9-E741-8578-C7E3D2BCCBD8}"/>
                </a:ext>
              </a:extLst>
            </p:cNvPr>
            <p:cNvGrpSpPr/>
            <p:nvPr/>
          </p:nvGrpSpPr>
          <p:grpSpPr>
            <a:xfrm>
              <a:off x="548640" y="6296020"/>
              <a:ext cx="1981061" cy="318909"/>
              <a:chOff x="514350" y="6089640"/>
              <a:chExt cx="1981061" cy="318909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7A53C37A-9C9E-834C-8F9F-862F77DD5E73}"/>
                  </a:ext>
                </a:extLst>
              </p:cNvPr>
              <p:cNvSpPr/>
              <p:nvPr/>
            </p:nvSpPr>
            <p:spPr>
              <a:xfrm>
                <a:off x="514350" y="6109285"/>
                <a:ext cx="299264" cy="299264"/>
              </a:xfrm>
              <a:prstGeom prst="ellipse">
                <a:avLst/>
              </a:prstGeom>
              <a:solidFill>
                <a:srgbClr val="589C4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60835F1-ED52-9640-AEDD-9C6CBB52019F}"/>
                  </a:ext>
                </a:extLst>
              </p:cNvPr>
              <p:cNvSpPr txBox="1"/>
              <p:nvPr/>
            </p:nvSpPr>
            <p:spPr>
              <a:xfrm>
                <a:off x="938575" y="6089640"/>
                <a:ext cx="1556836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Define fill colors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A1321F2A-C5E2-AD40-A88F-5A60CF4C779C}"/>
                </a:ext>
              </a:extLst>
            </p:cNvPr>
            <p:cNvGrpSpPr/>
            <p:nvPr/>
          </p:nvGrpSpPr>
          <p:grpSpPr>
            <a:xfrm>
              <a:off x="548640" y="6729525"/>
              <a:ext cx="2604630" cy="318909"/>
              <a:chOff x="514350" y="6089640"/>
              <a:chExt cx="2604630" cy="318909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6A967EC1-A505-2C4D-8654-C9B4AC7DDB0F}"/>
                  </a:ext>
                </a:extLst>
              </p:cNvPr>
              <p:cNvSpPr/>
              <p:nvPr/>
            </p:nvSpPr>
            <p:spPr>
              <a:xfrm>
                <a:off x="514350" y="6109285"/>
                <a:ext cx="299264" cy="299264"/>
              </a:xfrm>
              <a:prstGeom prst="ellipse">
                <a:avLst/>
              </a:prstGeom>
              <a:solidFill>
                <a:srgbClr val="9C28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B1034DE-E7A0-E94C-B7DD-BB641F72C1F9}"/>
                  </a:ext>
                </a:extLst>
              </p:cNvPr>
              <p:cNvSpPr txBox="1"/>
              <p:nvPr/>
            </p:nvSpPr>
            <p:spPr>
              <a:xfrm>
                <a:off x="938575" y="6089640"/>
                <a:ext cx="2180405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Delete colors not in use</a:t>
                </a: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8A13EAA-CFF1-0943-95DC-91E0A88025E0}"/>
                </a:ext>
              </a:extLst>
            </p:cNvPr>
            <p:cNvGrpSpPr/>
            <p:nvPr/>
          </p:nvGrpSpPr>
          <p:grpSpPr>
            <a:xfrm>
              <a:off x="548640" y="7163029"/>
              <a:ext cx="1036893" cy="318909"/>
              <a:chOff x="514350" y="6089640"/>
              <a:chExt cx="1036893" cy="318909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D88129CA-0C98-AF4F-BE5B-EF70265C6EAB}"/>
                  </a:ext>
                </a:extLst>
              </p:cNvPr>
              <p:cNvSpPr/>
              <p:nvPr/>
            </p:nvSpPr>
            <p:spPr>
              <a:xfrm>
                <a:off x="514350" y="6109285"/>
                <a:ext cx="299264" cy="299264"/>
              </a:xfrm>
              <a:prstGeom prst="ellipse">
                <a:avLst/>
              </a:prstGeom>
              <a:solidFill>
                <a:srgbClr val="F3A61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7256A0E-398C-AA40-834A-471CCCDE60F1}"/>
                  </a:ext>
                </a:extLst>
              </p:cNvPr>
              <p:cNvSpPr txBox="1"/>
              <p:nvPr/>
            </p:nvSpPr>
            <p:spPr>
              <a:xfrm>
                <a:off x="938575" y="6089640"/>
                <a:ext cx="612668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Filler</a:t>
                </a:r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2AD7787-6936-DC48-A21E-F6D72E67F6D0}"/>
                </a:ext>
              </a:extLst>
            </p:cNvPr>
            <p:cNvSpPr txBox="1"/>
            <p:nvPr/>
          </p:nvSpPr>
          <p:spPr>
            <a:xfrm>
              <a:off x="548640" y="5762713"/>
              <a:ext cx="1756250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4E2C82"/>
                  </a:solidFill>
                  <a:effectLst/>
                  <a:uLnTx/>
                  <a:uFillTx/>
                </a:rPr>
                <a:t>Legend has it…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CD7E0A2-DCD2-2843-98A1-1E78CD3B8BF5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" y="6172813"/>
              <a:ext cx="1928117" cy="0"/>
            </a:xfrm>
            <a:prstGeom prst="line">
              <a:avLst/>
            </a:prstGeom>
            <a:noFill/>
            <a:ln w="31750" cap="rnd" cmpd="sng" algn="ctr">
              <a:solidFill>
                <a:srgbClr val="4E2C82"/>
              </a:solidFill>
              <a:prstDash val="solid"/>
              <a:miter lim="800000"/>
            </a:ln>
            <a:effectLst/>
          </p:spPr>
        </p:cxn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66EA04F1-063B-AD42-985A-140091C6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44" y="821060"/>
            <a:ext cx="5678362" cy="1514261"/>
          </a:xfrm>
        </p:spPr>
        <p:txBody>
          <a:bodyPr wrap="square">
            <a:spAutoFit/>
          </a:bodyPr>
          <a:lstStyle/>
          <a:p>
            <a:r>
              <a:rPr lang="en-US"/>
              <a:t>Select individual states and change fill colors for emphasis.</a:t>
            </a:r>
          </a:p>
        </p:txBody>
      </p:sp>
    </p:spTree>
    <p:extLst>
      <p:ext uri="{BB962C8B-B14F-4D97-AF65-F5344CB8AC3E}">
        <p14:creationId xmlns:p14="http://schemas.microsoft.com/office/powerpoint/2010/main" val="200369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hlinkClick r:id="rId3"/>
            <a:extLst>
              <a:ext uri="{FF2B5EF4-FFF2-40B4-BE49-F238E27FC236}">
                <a16:creationId xmlns:a16="http://schemas.microsoft.com/office/drawing/2014/main" id="{3322358E-6831-CE4D-BD1F-02860ADB0168}"/>
              </a:ext>
            </a:extLst>
          </p:cNvPr>
          <p:cNvSpPr/>
          <p:nvPr/>
        </p:nvSpPr>
        <p:spPr>
          <a:xfrm>
            <a:off x="0" y="7863840"/>
            <a:ext cx="146304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D6E6F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3"/>
              </a:rPr>
              <a:t>Visit Brand </a:t>
            </a:r>
            <a:r>
              <a:rPr lang="en-US" sz="1600">
                <a:solidFill>
                  <a:srgbClr val="6D6E6F"/>
                </a:solidFill>
                <a:latin typeface="Source Sans Pro"/>
                <a:hlinkClick r:id="rId3"/>
              </a:rPr>
              <a:t>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D6E6F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3"/>
              </a:rPr>
              <a:t>esources for more guidance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D6E6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. 🔗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7054622-DE42-3041-A742-4C8290A1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315200" y="0"/>
            <a:ext cx="7315200" cy="78638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DFFE74C-C1AE-454B-9E9A-3624B976211A}"/>
              </a:ext>
            </a:extLst>
          </p:cNvPr>
          <p:cNvSpPr/>
          <p:nvPr/>
        </p:nvSpPr>
        <p:spPr>
          <a:xfrm>
            <a:off x="12771459" y="6395332"/>
            <a:ext cx="1559045" cy="757130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There are exceptions to every rule, but be consistent throughout your deck.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6A5C3A9-F01D-D048-AC27-628121E11F78}"/>
              </a:ext>
            </a:extLst>
          </p:cNvPr>
          <p:cNvSpPr txBox="1"/>
          <p:nvPr/>
        </p:nvSpPr>
        <p:spPr>
          <a:xfrm>
            <a:off x="12470564" y="6356174"/>
            <a:ext cx="41710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36CEE2-EE16-A54F-9CE2-0F59E1665D46}"/>
              </a:ext>
            </a:extLst>
          </p:cNvPr>
          <p:cNvSpPr/>
          <p:nvPr/>
        </p:nvSpPr>
        <p:spPr>
          <a:xfrm>
            <a:off x="10379023" y="6364492"/>
            <a:ext cx="1842626" cy="1089529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Use enough text to capture your main point, but not so much as to overwhelm your viewers. Avoid writing in paragraphs… unless your job depends on it.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0E94F2-6627-3A47-AB18-2CF5AD419C82}"/>
              </a:ext>
            </a:extLst>
          </p:cNvPr>
          <p:cNvSpPr txBox="1"/>
          <p:nvPr/>
        </p:nvSpPr>
        <p:spPr>
          <a:xfrm>
            <a:off x="10078132" y="6325334"/>
            <a:ext cx="41710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9A9BDBA-5CBB-2B4A-BF51-E31228C25554}"/>
              </a:ext>
            </a:extLst>
          </p:cNvPr>
          <p:cNvSpPr/>
          <p:nvPr/>
        </p:nvSpPr>
        <p:spPr>
          <a:xfrm>
            <a:off x="7986591" y="6348518"/>
            <a:ext cx="1737360" cy="923330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Format your text using a hierarchy: Headings should be the largest, followed by subheadings, and body copy.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98C52-BFFA-B446-8D91-6B6A023483EE}"/>
              </a:ext>
            </a:extLst>
          </p:cNvPr>
          <p:cNvSpPr txBox="1"/>
          <p:nvPr/>
        </p:nvSpPr>
        <p:spPr>
          <a:xfrm>
            <a:off x="7685697" y="6309360"/>
            <a:ext cx="41710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1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CF560B51-B7C0-A544-98A8-D3BB59C1EB16}"/>
              </a:ext>
            </a:extLst>
          </p:cNvPr>
          <p:cNvSpPr/>
          <p:nvPr/>
        </p:nvSpPr>
        <p:spPr>
          <a:xfrm>
            <a:off x="10059808" y="5239079"/>
            <a:ext cx="4270692" cy="457199"/>
          </a:xfrm>
          <a:prstGeom prst="rect">
            <a:avLst/>
          </a:prstGeom>
        </p:spPr>
        <p:txBody>
          <a:bodyPr wrap="square" lIns="0" anchor="ctr">
            <a:noAutofit/>
          </a:bodyPr>
          <a:lstStyle/>
          <a:p>
            <a:pPr lvl="0">
              <a:lnSpc>
                <a:spcPct val="90000"/>
              </a:lnSpc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Body copy should be between 12-point to 20-point. </a:t>
            </a:r>
            <a:r>
              <a:rPr lang="en-US" sz="1200">
                <a:solidFill>
                  <a:srgbClr val="FFFFFF"/>
                </a:solidFill>
                <a:latin typeface="Source Sans Pro"/>
              </a:rPr>
              <a:t>Use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sentence case (capitalize a sentence’s first word and proper nouns), not title case. </a:t>
            </a:r>
            <a:r>
              <a:rPr lang="en-US" sz="1200">
                <a:solidFill>
                  <a:srgbClr val="FFFFFF"/>
                </a:solidFill>
              </a:rPr>
              <a:t>Visit Brand Resources for further capitalization and punctuation guidance.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212A848-313E-8A4C-9F5F-D6074ED18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07447" y="5330518"/>
            <a:ext cx="548640" cy="274320"/>
            <a:chOff x="9276526" y="4365315"/>
            <a:chExt cx="457200" cy="274320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A367C6D3-CAD7-7F42-A633-52DD36604CBF}"/>
                </a:ext>
              </a:extLst>
            </p:cNvPr>
            <p:cNvCxnSpPr>
              <a:cxnSpLocks/>
            </p:cNvCxnSpPr>
            <p:nvPr/>
          </p:nvCxnSpPr>
          <p:spPr>
            <a:xfrm>
              <a:off x="9733726" y="4365315"/>
              <a:ext cx="0" cy="27432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BC41DF0-B622-474E-8979-F72CE3467E2A}"/>
                </a:ext>
              </a:extLst>
            </p:cNvPr>
            <p:cNvCxnSpPr>
              <a:cxnSpLocks/>
            </p:cNvCxnSpPr>
            <p:nvPr/>
          </p:nvCxnSpPr>
          <p:spPr>
            <a:xfrm>
              <a:off x="9276526" y="4502475"/>
              <a:ext cx="457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1F7769D2-29BC-B94A-B331-935B4A532408}"/>
              </a:ext>
            </a:extLst>
          </p:cNvPr>
          <p:cNvSpPr txBox="1"/>
          <p:nvPr/>
        </p:nvSpPr>
        <p:spPr>
          <a:xfrm>
            <a:off x="7986591" y="5239079"/>
            <a:ext cx="1038692" cy="457199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Source Sans Pro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Regular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12 to 20-point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6D8B295-D655-1C4B-9C70-7A7875AD7D9E}"/>
              </a:ext>
            </a:extLst>
          </p:cNvPr>
          <p:cNvSpPr txBox="1"/>
          <p:nvPr/>
        </p:nvSpPr>
        <p:spPr>
          <a:xfrm>
            <a:off x="10059809" y="4142535"/>
            <a:ext cx="3657600" cy="75713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Your subheadings should be two default sizes less than your slide heading size. Default to 24-point subheadings. 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64F34CA-1B9B-E946-A049-DC4A68E7C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07447" y="4383939"/>
            <a:ext cx="548640" cy="274320"/>
            <a:chOff x="9276526" y="3418736"/>
            <a:chExt cx="457200" cy="274320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A8B8BB6-226F-BB44-B960-02F4534ACE16}"/>
                </a:ext>
              </a:extLst>
            </p:cNvPr>
            <p:cNvCxnSpPr>
              <a:cxnSpLocks/>
            </p:cNvCxnSpPr>
            <p:nvPr/>
          </p:nvCxnSpPr>
          <p:spPr>
            <a:xfrm>
              <a:off x="9733726" y="3418736"/>
              <a:ext cx="0" cy="27432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3CEE73D-5BCE-E644-AB1E-FEE739819F4F}"/>
                </a:ext>
              </a:extLst>
            </p:cNvPr>
            <p:cNvCxnSpPr>
              <a:cxnSpLocks/>
            </p:cNvCxnSpPr>
            <p:nvPr/>
          </p:nvCxnSpPr>
          <p:spPr>
            <a:xfrm>
              <a:off x="9276526" y="3555896"/>
              <a:ext cx="457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AE97DF3C-EFE1-D747-81E0-603480EEF99E}"/>
              </a:ext>
            </a:extLst>
          </p:cNvPr>
          <p:cNvSpPr txBox="1"/>
          <p:nvPr/>
        </p:nvSpPr>
        <p:spPr>
          <a:xfrm>
            <a:off x="7986592" y="4292499"/>
            <a:ext cx="1038692" cy="45720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Source Sans Pro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Regular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24-point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1237063-79C3-6548-B878-2045418D8232}"/>
              </a:ext>
            </a:extLst>
          </p:cNvPr>
          <p:cNvSpPr txBox="1"/>
          <p:nvPr/>
        </p:nvSpPr>
        <p:spPr>
          <a:xfrm>
            <a:off x="10059809" y="3108960"/>
            <a:ext cx="3657600" cy="914400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This is a plausible heading.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1937ECE-F6B0-3D40-84A8-E2E99FADA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07447" y="3429000"/>
            <a:ext cx="548640" cy="274320"/>
            <a:chOff x="9276526" y="2463797"/>
            <a:chExt cx="457200" cy="274320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9531B94-DDA2-924C-8C31-0809D7D42C81}"/>
                </a:ext>
              </a:extLst>
            </p:cNvPr>
            <p:cNvCxnSpPr>
              <a:cxnSpLocks/>
            </p:cNvCxnSpPr>
            <p:nvPr/>
          </p:nvCxnSpPr>
          <p:spPr>
            <a:xfrm>
              <a:off x="9733726" y="2463797"/>
              <a:ext cx="0" cy="27432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F53E99C-A06E-B940-A9BD-D54758231224}"/>
                </a:ext>
              </a:extLst>
            </p:cNvPr>
            <p:cNvCxnSpPr>
              <a:cxnSpLocks/>
            </p:cNvCxnSpPr>
            <p:nvPr/>
          </p:nvCxnSpPr>
          <p:spPr>
            <a:xfrm>
              <a:off x="9276526" y="2600957"/>
              <a:ext cx="457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84BF8AB7-4A6C-A646-87FC-0091D7EB9883}"/>
              </a:ext>
            </a:extLst>
          </p:cNvPr>
          <p:cNvSpPr txBox="1"/>
          <p:nvPr/>
        </p:nvSpPr>
        <p:spPr>
          <a:xfrm>
            <a:off x="7986591" y="3337560"/>
            <a:ext cx="1038692" cy="457201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PT Serif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Bold 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32-point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BD3EB0-11C0-7F41-A413-35EDD30FD762}"/>
              </a:ext>
            </a:extLst>
          </p:cNvPr>
          <p:cNvSpPr txBox="1"/>
          <p:nvPr/>
        </p:nvSpPr>
        <p:spPr>
          <a:xfrm>
            <a:off x="7772572" y="2103120"/>
            <a:ext cx="6445390" cy="5355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Our brand fonts are compatible across Mac and Windows platforms. Download them from the Brand </a:t>
            </a:r>
            <a:r>
              <a:rPr lang="en-US" sz="1600">
                <a:solidFill>
                  <a:srgbClr val="FFFFFF"/>
                </a:solidFill>
                <a:latin typeface="Source Sans Pro"/>
                <a:ea typeface="Source Sans Pro" panose="020B0503030403020204" pitchFamily="34" charset="0"/>
              </a:rPr>
              <a:t>R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esources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.</a:t>
            </a:r>
          </a:p>
        </p:txBody>
      </p:sp>
      <p:sp>
        <p:nvSpPr>
          <p:cNvPr id="48" name="Title 279">
            <a:extLst>
              <a:ext uri="{FF2B5EF4-FFF2-40B4-BE49-F238E27FC236}">
                <a16:creationId xmlns:a16="http://schemas.microsoft.com/office/drawing/2014/main" id="{B97D3642-B38A-5344-B006-F7E77E12E55F}"/>
              </a:ext>
            </a:extLst>
          </p:cNvPr>
          <p:cNvSpPr txBox="1">
            <a:spLocks/>
          </p:cNvSpPr>
          <p:nvPr/>
        </p:nvSpPr>
        <p:spPr>
          <a:xfrm>
            <a:off x="8188918" y="731520"/>
            <a:ext cx="5612699" cy="1292662"/>
          </a:xfrm>
          <a:prstGeom prst="rect">
            <a:avLst/>
          </a:prstGeom>
        </p:spPr>
        <p:txBody>
          <a:bodyPr vert="horz" wrap="square" lIns="0" tIns="91440" rIns="0" bIns="91440" rtlCol="0" anchor="t">
            <a:sp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 baseline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Arial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 panose="020A0603040505020204" pitchFamily="18" charset="77"/>
                <a:ea typeface="Source Sans Pro" panose="020B0503030403020204" pitchFamily="34" charset="0"/>
                <a:cs typeface="Arial" charset="0"/>
              </a:rPr>
              <a:t>Words matter, so do their looks.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2AB93D7-C87F-EC49-A8F9-64D31BA7A616}"/>
              </a:ext>
            </a:extLst>
          </p:cNvPr>
          <p:cNvSpPr txBox="1"/>
          <p:nvPr/>
        </p:nvSpPr>
        <p:spPr>
          <a:xfrm>
            <a:off x="210347" y="6858000"/>
            <a:ext cx="6815542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Click “</a:t>
            </a:r>
            <a:r>
              <a:rPr lang="en-US" sz="1200">
                <a:solidFill>
                  <a:srgbClr val="000000"/>
                </a:solidFill>
                <a:latin typeface="Source Sans Pro"/>
                <a:ea typeface="Source Sans Pro" panose="020B0503030403020204" pitchFamily="34" charset="0"/>
              </a:rPr>
              <a:t>C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heck Accessibility” under the Review tab to inspect your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document. Use the tips on contrast and alternative text after you complete your edits.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2" name="Group 1" descr="Screenshot of 'Check Accessibility' tool">
            <a:extLst>
              <a:ext uri="{FF2B5EF4-FFF2-40B4-BE49-F238E27FC236}">
                <a16:creationId xmlns:a16="http://schemas.microsoft.com/office/drawing/2014/main" id="{92151B02-3983-154D-B990-94C5349B7F57}"/>
              </a:ext>
            </a:extLst>
          </p:cNvPr>
          <p:cNvGrpSpPr>
            <a:grpSpLocks noChangeAspect="1"/>
          </p:cNvGrpSpPr>
          <p:nvPr/>
        </p:nvGrpSpPr>
        <p:grpSpPr>
          <a:xfrm>
            <a:off x="274320" y="5943600"/>
            <a:ext cx="6720840" cy="749139"/>
            <a:chOff x="248633" y="5944407"/>
            <a:chExt cx="6872171" cy="7660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3290FD-4C74-A647-B341-763569B9A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633" y="5944407"/>
              <a:ext cx="6872171" cy="76600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</a:ln>
            <a:effectLst>
              <a:outerShdw blurRad="12700" dist="50800" dir="2700000" algn="tl" rotWithShape="0">
                <a:schemeClr val="accent6">
                  <a:alpha val="40000"/>
                </a:schemeClr>
              </a:out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49CAC0F-1AB1-0542-8995-CE26934C1FA9}"/>
                </a:ext>
              </a:extLst>
            </p:cNvPr>
            <p:cNvSpPr/>
            <p:nvPr/>
          </p:nvSpPr>
          <p:spPr>
            <a:xfrm>
              <a:off x="1161156" y="6139691"/>
              <a:ext cx="621180" cy="558022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3" name="Group 12" descr="Examples of acceptable text and background color combinations">
            <a:extLst>
              <a:ext uri="{FF2B5EF4-FFF2-40B4-BE49-F238E27FC236}">
                <a16:creationId xmlns:a16="http://schemas.microsoft.com/office/drawing/2014/main" id="{64166B4F-1790-1147-A388-C017CDABAB3F}"/>
              </a:ext>
            </a:extLst>
          </p:cNvPr>
          <p:cNvGrpSpPr/>
          <p:nvPr/>
        </p:nvGrpSpPr>
        <p:grpSpPr>
          <a:xfrm>
            <a:off x="270345" y="3200400"/>
            <a:ext cx="6909527" cy="2267678"/>
            <a:chOff x="196123" y="3063064"/>
            <a:chExt cx="6909527" cy="226767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4560B8A-5A99-1C43-A995-996B7438624E}"/>
                </a:ext>
              </a:extLst>
            </p:cNvPr>
            <p:cNvSpPr txBox="1"/>
            <p:nvPr/>
          </p:nvSpPr>
          <p:spPr>
            <a:xfrm>
              <a:off x="196123" y="5113760"/>
              <a:ext cx="6909527" cy="21698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l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* Additional secondary colors not shown here, like gray and forge blue, are reserved for accents and special use cases.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22AC58B-CFD0-CC43-BB26-A2A70EF1BE95}"/>
                </a:ext>
              </a:extLst>
            </p:cNvPr>
            <p:cNvGrpSpPr/>
            <p:nvPr/>
          </p:nvGrpSpPr>
          <p:grpSpPr>
            <a:xfrm>
              <a:off x="196183" y="3063064"/>
              <a:ext cx="6777254" cy="2019995"/>
              <a:chOff x="230100" y="1341723"/>
              <a:chExt cx="6777254" cy="2019995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2801C042-AF08-4446-9043-757910284649}"/>
                  </a:ext>
                </a:extLst>
              </p:cNvPr>
              <p:cNvGrpSpPr/>
              <p:nvPr/>
            </p:nvGrpSpPr>
            <p:grpSpPr>
              <a:xfrm>
                <a:off x="4548480" y="1341723"/>
                <a:ext cx="2458874" cy="2019995"/>
                <a:chOff x="4644732" y="1341723"/>
                <a:chExt cx="2458874" cy="2019995"/>
              </a:xfrm>
            </p:grpSpPr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C430E412-BEB1-FD40-9496-96BEEE5F2E30}"/>
                    </a:ext>
                  </a:extLst>
                </p:cNvPr>
                <p:cNvGrpSpPr/>
                <p:nvPr/>
              </p:nvGrpSpPr>
              <p:grpSpPr>
                <a:xfrm>
                  <a:off x="4702169" y="1341723"/>
                  <a:ext cx="2337541" cy="276999"/>
                  <a:chOff x="4708531" y="1341723"/>
                  <a:chExt cx="2337541" cy="276999"/>
                </a:xfrm>
              </p:grpSpPr>
              <p:sp>
                <p:nvSpPr>
                  <p:cNvPr id="103" name="Left Bracket 102">
                    <a:extLst>
                      <a:ext uri="{FF2B5EF4-FFF2-40B4-BE49-F238E27FC236}">
                        <a16:creationId xmlns:a16="http://schemas.microsoft.com/office/drawing/2014/main" id="{DC37D3BE-7244-2842-9429-753E26AB34A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09477" y="351354"/>
                    <a:ext cx="135649" cy="2337541"/>
                  </a:xfrm>
                  <a:prstGeom prst="leftBracket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1D9F8B58-32BC-4945-AF67-373D58BED6F2}"/>
                      </a:ext>
                    </a:extLst>
                  </p:cNvPr>
                  <p:cNvSpPr txBox="1"/>
                  <p:nvPr/>
                </p:nvSpPr>
                <p:spPr>
                  <a:xfrm>
                    <a:off x="4755636" y="1341723"/>
                    <a:ext cx="2260180" cy="276999"/>
                  </a:xfrm>
                  <a:prstGeom prst="rect">
                    <a:avLst/>
                  </a:prstGeom>
                  <a:solidFill>
                    <a:srgbClr val="F7F3E9"/>
                  </a:solidFill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ctr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Secondary color backgrounds/text*</a:t>
                    </a:r>
                  </a:p>
                </p:txBody>
              </p: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2928EB6B-D060-3747-8224-8313C4E6E5D4}"/>
                    </a:ext>
                  </a:extLst>
                </p:cNvPr>
                <p:cNvGrpSpPr/>
                <p:nvPr/>
              </p:nvGrpSpPr>
              <p:grpSpPr>
                <a:xfrm>
                  <a:off x="4644732" y="1624358"/>
                  <a:ext cx="2458874" cy="1737360"/>
                  <a:chOff x="4644732" y="1624358"/>
                  <a:chExt cx="2458874" cy="1737360"/>
                </a:xfrm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2E7D2728-0B2C-AF44-941C-263F52EF7ACB}"/>
                      </a:ext>
                    </a:extLst>
                  </p:cNvPr>
                  <p:cNvSpPr/>
                  <p:nvPr/>
                </p:nvSpPr>
                <p:spPr>
                  <a:xfrm>
                    <a:off x="6372086" y="1624358"/>
                    <a:ext cx="731520" cy="1737360"/>
                  </a:xfrm>
                  <a:prstGeom prst="rect">
                    <a:avLst/>
                  </a:prstGeom>
                  <a:solidFill>
                    <a:schemeClr val="bg2"/>
                  </a:solidFill>
                  <a:ln w="6350"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3005B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C28B1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D6E6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D6E6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</a:t>
                    </a: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7F989AFB-2470-364C-971C-055F8E723D54}"/>
                      </a:ext>
                    </a:extLst>
                  </p:cNvPr>
                  <p:cNvSpPr/>
                  <p:nvPr/>
                </p:nvSpPr>
                <p:spPr>
                  <a:xfrm>
                    <a:off x="5508408" y="1624358"/>
                    <a:ext cx="731520" cy="173736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</a:t>
                    </a: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</a:t>
                    </a: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111A2FAB-A3F5-D14D-9908-AA3BD9D618D0}"/>
                      </a:ext>
                    </a:extLst>
                  </p:cNvPr>
                  <p:cNvSpPr/>
                  <p:nvPr/>
                </p:nvSpPr>
                <p:spPr>
                  <a:xfrm>
                    <a:off x="4644732" y="1624358"/>
                    <a:ext cx="731520" cy="173736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3A61C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  </a:t>
                    </a:r>
                  </a:p>
                </p:txBody>
              </p:sp>
            </p:grp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484CD993-498F-534A-9EC8-7BF1DE430605}"/>
                  </a:ext>
                </a:extLst>
              </p:cNvPr>
              <p:cNvGrpSpPr/>
              <p:nvPr/>
            </p:nvGrpSpPr>
            <p:grpSpPr>
              <a:xfrm>
                <a:off x="230100" y="1341723"/>
                <a:ext cx="4186224" cy="2019995"/>
                <a:chOff x="230100" y="1341723"/>
                <a:chExt cx="4186224" cy="2019995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E45B1B1A-F130-6745-B3A7-70B506A35792}"/>
                    </a:ext>
                  </a:extLst>
                </p:cNvPr>
                <p:cNvGrpSpPr/>
                <p:nvPr/>
              </p:nvGrpSpPr>
              <p:grpSpPr>
                <a:xfrm>
                  <a:off x="230100" y="1624358"/>
                  <a:ext cx="4186224" cy="1737360"/>
                  <a:chOff x="508776" y="1624358"/>
                  <a:chExt cx="4186224" cy="1737360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A9033C1A-E550-9245-849D-50982B563888}"/>
                      </a:ext>
                    </a:extLst>
                  </p:cNvPr>
                  <p:cNvSpPr/>
                  <p:nvPr/>
                </p:nvSpPr>
                <p:spPr>
                  <a:xfrm>
                    <a:off x="3963480" y="1624358"/>
                    <a:ext cx="731520" cy="173736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3A61C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 </a:t>
                    </a:r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23737538-1973-5E46-8384-D42ECDDCD073}"/>
                      </a:ext>
                    </a:extLst>
                  </p:cNvPr>
                  <p:cNvSpPr/>
                  <p:nvPr/>
                </p:nvSpPr>
                <p:spPr>
                  <a:xfrm>
                    <a:off x="3099804" y="1624358"/>
                    <a:ext cx="731520" cy="173736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</a:t>
                    </a: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</a:t>
                    </a: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A7A7E39B-B2DF-A244-B95C-3895BF66A802}"/>
                      </a:ext>
                    </a:extLst>
                  </p:cNvPr>
                  <p:cNvSpPr/>
                  <p:nvPr/>
                </p:nvSpPr>
                <p:spPr>
                  <a:xfrm>
                    <a:off x="2236128" y="1624358"/>
                    <a:ext cx="731520" cy="173736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</a:t>
                    </a: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</a:t>
                    </a:r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42E7E29-3202-1F4C-B059-780C82973FCF}"/>
                      </a:ext>
                    </a:extLst>
                  </p:cNvPr>
                  <p:cNvSpPr/>
                  <p:nvPr/>
                </p:nvSpPr>
                <p:spPr>
                  <a:xfrm>
                    <a:off x="1372452" y="1624358"/>
                    <a:ext cx="731520" cy="173736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3005B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89C48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89C48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</a:t>
                    </a: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 </a:t>
                    </a: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E27D55EA-90A3-AE4E-A312-50DC7C93DD24}"/>
                      </a:ext>
                    </a:extLst>
                  </p:cNvPr>
                  <p:cNvSpPr/>
                  <p:nvPr/>
                </p:nvSpPr>
                <p:spPr>
                  <a:xfrm>
                    <a:off x="508776" y="1624358"/>
                    <a:ext cx="731520" cy="173736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3A61C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B7CE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3A61C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</a:t>
                    </a: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B7CE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</a:t>
                    </a:r>
                    <a:endPara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9B7C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27678566-DE1C-2746-9BFC-02DDCD8E44D6}"/>
                    </a:ext>
                  </a:extLst>
                </p:cNvPr>
                <p:cNvGrpSpPr/>
                <p:nvPr/>
              </p:nvGrpSpPr>
              <p:grpSpPr>
                <a:xfrm>
                  <a:off x="375886" y="1341723"/>
                  <a:ext cx="3898494" cy="276999"/>
                  <a:chOff x="375886" y="1341723"/>
                  <a:chExt cx="3898494" cy="276999"/>
                </a:xfrm>
              </p:grpSpPr>
              <p:sp>
                <p:nvSpPr>
                  <p:cNvPr id="91" name="Left Bracket 90">
                    <a:extLst>
                      <a:ext uri="{FF2B5EF4-FFF2-40B4-BE49-F238E27FC236}">
                        <a16:creationId xmlns:a16="http://schemas.microsoft.com/office/drawing/2014/main" id="{43639E7C-CAC0-9A4F-94EE-75AB61646BB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257308" y="-429126"/>
                    <a:ext cx="135649" cy="3898494"/>
                  </a:xfrm>
                  <a:prstGeom prst="leftBracket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74D1FA6E-6563-C940-8D51-518F0993C3E6}"/>
                      </a:ext>
                    </a:extLst>
                  </p:cNvPr>
                  <p:cNvSpPr txBox="1"/>
                  <p:nvPr/>
                </p:nvSpPr>
                <p:spPr>
                  <a:xfrm>
                    <a:off x="1281370" y="1341723"/>
                    <a:ext cx="2087524" cy="276999"/>
                  </a:xfrm>
                  <a:prstGeom prst="rect">
                    <a:avLst/>
                  </a:prstGeom>
                  <a:solidFill>
                    <a:srgbClr val="F7F3E9"/>
                  </a:solidFill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ctr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Primary color backgrounds/text</a:t>
                    </a:r>
                  </a:p>
                </p:txBody>
              </p:sp>
            </p:grp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D71E218-8E1C-904C-99FF-EAEECB63EB20}"/>
              </a:ext>
            </a:extLst>
          </p:cNvPr>
          <p:cNvSpPr txBox="1"/>
          <p:nvPr/>
        </p:nvSpPr>
        <p:spPr>
          <a:xfrm>
            <a:off x="194397" y="2103120"/>
            <a:ext cx="6926407" cy="7571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But the wrong color combinations can leave some viewers in the dark. Use the below brand color combinations to create inclusive, ADA-compliant content.</a:t>
            </a:r>
          </a:p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All color combinations used in this template are ADA-compliant. </a:t>
            </a:r>
          </a:p>
        </p:txBody>
      </p:sp>
      <p:sp>
        <p:nvSpPr>
          <p:cNvPr id="49" name="Title 279">
            <a:extLst>
              <a:ext uri="{FF2B5EF4-FFF2-40B4-BE49-F238E27FC236}">
                <a16:creationId xmlns:a16="http://schemas.microsoft.com/office/drawing/2014/main" id="{1334CFB4-74DD-524D-933A-92AD424FA9B3}"/>
              </a:ext>
            </a:extLst>
          </p:cNvPr>
          <p:cNvSpPr txBox="1">
            <a:spLocks/>
          </p:cNvSpPr>
          <p:nvPr/>
        </p:nvSpPr>
        <p:spPr>
          <a:xfrm>
            <a:off x="591804" y="731520"/>
            <a:ext cx="6131593" cy="1292662"/>
          </a:xfrm>
          <a:prstGeom prst="rect">
            <a:avLst/>
          </a:prstGeom>
        </p:spPr>
        <p:txBody>
          <a:bodyPr vert="horz" wrap="square" lIns="0" tIns="91440" rIns="0" bIns="91440" rtlCol="0" anchor="t">
            <a:spAutoFit/>
          </a:bodyPr>
          <a:lstStyle>
            <a:lvl1pPr algn="l" defTabSz="13062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Arial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/>
                <a:ea typeface="Source Sans Pro" panose="020B0503030403020204" pitchFamily="34" charset="0"/>
                <a:cs typeface="Arial" charset="0"/>
              </a:rPr>
              <a:t>Colors create a brand universe.</a:t>
            </a:r>
          </a:p>
        </p:txBody>
      </p:sp>
    </p:spTree>
    <p:extLst>
      <p:ext uri="{BB962C8B-B14F-4D97-AF65-F5344CB8AC3E}">
        <p14:creationId xmlns:p14="http://schemas.microsoft.com/office/powerpoint/2010/main" val="117036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183B5D-3FEC-0645-9780-74B2615D9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2D8878-EBE9-EA46-9D95-4C8798369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93E79D-93DC-ED49-B6D9-4D23A18B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0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396936-C41F-D643-A1FF-8D98D3860E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ACD7A7-21B6-7043-9E16-B1AA695CD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2F0325-548F-5A4E-981E-A82EE42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0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4EEA9D4D-156B-CA40-85A5-092BEE21AF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3DA89E-9FCD-1741-9C56-899FC591794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676150" y="2377440"/>
            <a:ext cx="6400800" cy="530352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3" name="Group 2" descr="Graphic representing 3/4">
            <a:extLst>
              <a:ext uri="{FF2B5EF4-FFF2-40B4-BE49-F238E27FC236}">
                <a16:creationId xmlns:a16="http://schemas.microsoft.com/office/drawing/2014/main" id="{0991C034-8ED6-A541-B484-73B4E8C1EE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1155220" y="5886545"/>
            <a:ext cx="2779323" cy="1376214"/>
            <a:chOff x="11155220" y="5886545"/>
            <a:chExt cx="2779323" cy="1376214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7069F70-1E37-264A-9243-0075795FF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96212" y="5886545"/>
              <a:ext cx="427023" cy="61316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9E3407-A47F-F549-933B-0C0A04D5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50999" y="5886545"/>
              <a:ext cx="427023" cy="613162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321E6DA-7A60-0343-AF1B-04BD52F85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97306" y="5886545"/>
              <a:ext cx="427023" cy="61316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F65FF5C-461C-7F4E-9CEB-BD73F4CE0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43612" y="5886545"/>
              <a:ext cx="427023" cy="61316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913BAB2-B895-F442-A2B1-79A8228A9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55220" y="5891086"/>
              <a:ext cx="427023" cy="613162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12EBB34-5C7B-C14D-ACCC-FFCAC090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04912" y="6584773"/>
              <a:ext cx="427023" cy="613162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A6EF769-2BCF-E642-A344-F797F405F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63920" y="6589314"/>
              <a:ext cx="427023" cy="613162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7A5043D0-1027-FA47-BE50-F3A265D28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52312" y="6584773"/>
              <a:ext cx="427023" cy="613162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55C24E8-F38C-7D42-8ECC-D6FC824AC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06006" y="6584773"/>
              <a:ext cx="427023" cy="613162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7C517CD-55F2-214F-99EA-1F3F21785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7265" y="6584773"/>
              <a:ext cx="427023" cy="613162"/>
            </a:xfrm>
            <a:prstGeom prst="rect">
              <a:avLst/>
            </a:prstGeom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F3E8D20-0F0B-B345-A026-2624858101DA}"/>
                </a:ext>
              </a:extLst>
            </p:cNvPr>
            <p:cNvSpPr/>
            <p:nvPr/>
          </p:nvSpPr>
          <p:spPr>
            <a:xfrm>
              <a:off x="12454467" y="6524690"/>
              <a:ext cx="1480076" cy="738069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2653918-A705-D64A-A81C-6D936D9ED5A2}"/>
              </a:ext>
            </a:extLst>
          </p:cNvPr>
          <p:cNvSpPr txBox="1"/>
          <p:nvPr/>
        </p:nvSpPr>
        <p:spPr>
          <a:xfrm>
            <a:off x="7998626" y="6777851"/>
            <a:ext cx="254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of viewers want takeaways called out in metric form.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F05008-2815-234C-AD85-7D43E11BC50C}"/>
              </a:ext>
            </a:extLst>
          </p:cNvPr>
          <p:cNvSpPr txBox="1"/>
          <p:nvPr/>
        </p:nvSpPr>
        <p:spPr>
          <a:xfrm>
            <a:off x="7998626" y="5629234"/>
            <a:ext cx="1697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chemeClr val="accent5"/>
                </a:solidFill>
                <a:latin typeface="+mj-lt"/>
              </a:rPr>
              <a:t>3/4</a:t>
            </a:r>
            <a:endParaRPr lang="en-US" sz="6000" b="1">
              <a:solidFill>
                <a:schemeClr val="accent5"/>
              </a:solidFill>
              <a:latin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47A65D-4329-9F46-8950-AD635BBFB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93592" y="5394102"/>
            <a:ext cx="53707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CBE4FE-40F7-ED4A-A64F-826A6B25AA3D}"/>
              </a:ext>
            </a:extLst>
          </p:cNvPr>
          <p:cNvSpPr txBox="1"/>
          <p:nvPr/>
        </p:nvSpPr>
        <p:spPr>
          <a:xfrm>
            <a:off x="10474539" y="5147881"/>
            <a:ext cx="80889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yet</a:t>
            </a:r>
          </a:p>
        </p:txBody>
      </p:sp>
      <p:grpSp>
        <p:nvGrpSpPr>
          <p:cNvPr id="74" name="Group 73" descr="Graphic representing 87%">
            <a:extLst>
              <a:ext uri="{FF2B5EF4-FFF2-40B4-BE49-F238E27FC236}">
                <a16:creationId xmlns:a16="http://schemas.microsoft.com/office/drawing/2014/main" id="{7A0830C1-A615-364A-924B-87B53CCC66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1155215" y="3474719"/>
            <a:ext cx="2666293" cy="1422112"/>
            <a:chOff x="11155215" y="3474719"/>
            <a:chExt cx="2666293" cy="142211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784C8A4-FBC9-F140-9C0B-CD0DB24D779C}"/>
                </a:ext>
              </a:extLst>
            </p:cNvPr>
            <p:cNvGrpSpPr/>
            <p:nvPr/>
          </p:nvGrpSpPr>
          <p:grpSpPr>
            <a:xfrm>
              <a:off x="11155215" y="3474719"/>
              <a:ext cx="2620300" cy="1368504"/>
              <a:chOff x="11155215" y="3474719"/>
              <a:chExt cx="2620300" cy="1368504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0CF2958-11C4-1041-95F0-5BB135EC1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155215" y="3474719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CF3DFD7-E376-CF4C-B047-7ED5DB500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694761" y="3474719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EB9BEC9-08AC-0E48-B9EE-84FDDC16AE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234307" y="3474719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4838AB3-F3E5-BD4B-AFA4-65066CB810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773853" y="3474719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D8547B9-052A-3E47-89E3-F163B74357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313400" y="3474719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0A86F13B-37E8-C746-81D3-F756ED7AB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155220" y="4190234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DA7B9FE-667B-A549-B2BB-DEDE9BCFAD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694766" y="4190234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5E861816-642D-4E44-901B-25934EAF4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234312" y="4190234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56713304-1B90-014A-AB25-81D1C4649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773858" y="4190234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9A62B145-4534-F24B-ADE2-425DFDDB7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313400" y="4190234"/>
                <a:ext cx="462115" cy="652989"/>
              </a:xfrm>
              <a:prstGeom prst="rect">
                <a:avLst/>
              </a:prstGeom>
            </p:spPr>
          </p:pic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F2F5899-6E9B-C443-9FF0-91E3D4870A20}"/>
                </a:ext>
              </a:extLst>
            </p:cNvPr>
            <p:cNvSpPr/>
            <p:nvPr/>
          </p:nvSpPr>
          <p:spPr>
            <a:xfrm>
              <a:off x="13148896" y="4158762"/>
              <a:ext cx="672612" cy="73806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8EA40BD-2FEA-694E-96E0-A8E018F428AC}"/>
              </a:ext>
            </a:extLst>
          </p:cNvPr>
          <p:cNvSpPr txBox="1"/>
          <p:nvPr/>
        </p:nvSpPr>
        <p:spPr>
          <a:xfrm>
            <a:off x="7998626" y="4457034"/>
            <a:ext cx="254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of presenters expect their charts to explain everything.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624143-AB82-C745-B345-FEFA019467A1}"/>
              </a:ext>
            </a:extLst>
          </p:cNvPr>
          <p:cNvSpPr txBox="1"/>
          <p:nvPr/>
        </p:nvSpPr>
        <p:spPr>
          <a:xfrm>
            <a:off x="7998626" y="3293809"/>
            <a:ext cx="19976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chemeClr val="accent4"/>
                </a:solidFill>
                <a:latin typeface="+mj-lt"/>
              </a:rPr>
              <a:t>87</a:t>
            </a:r>
            <a:r>
              <a:rPr lang="en-US" sz="6000" b="1">
                <a:solidFill>
                  <a:schemeClr val="accent4"/>
                </a:solidFill>
                <a:latin typeface="+mj-lt"/>
              </a:rPr>
              <a:t>%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5F3CACD9-CE60-1041-AFDB-8FB0A12FB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95831" y="2651760"/>
            <a:ext cx="5761439" cy="640080"/>
          </a:xfrm>
        </p:spPr>
        <p:txBody>
          <a:bodyPr/>
          <a:lstStyle/>
          <a:p>
            <a:r>
              <a:rPr lang="en-US"/>
              <a:t>Things don’t add up</a:t>
            </a:r>
          </a:p>
        </p:txBody>
      </p:sp>
      <p:sp>
        <p:nvSpPr>
          <p:cNvPr id="103" name="Content Placeholder 102">
            <a:extLst>
              <a:ext uri="{FF2B5EF4-FFF2-40B4-BE49-F238E27FC236}">
                <a16:creationId xmlns:a16="http://schemas.microsoft.com/office/drawing/2014/main" id="{31A498D3-5E1E-DF43-8444-5722EB0639E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 descr="Example bar chart">
            <a:extLst>
              <a:ext uri="{FF2B5EF4-FFF2-40B4-BE49-F238E27FC236}">
                <a16:creationId xmlns:a16="http://schemas.microsoft.com/office/drawing/2014/main" id="{18140914-6DA4-F042-9380-0EC04FAB4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597665"/>
              </p:ext>
            </p:extLst>
          </p:nvPr>
        </p:nvGraphicFramePr>
        <p:xfrm>
          <a:off x="695857" y="3199544"/>
          <a:ext cx="6107001" cy="438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5263FE-9E85-2F41-84F4-81035E6EAC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0833" y="2651760"/>
            <a:ext cx="5757680" cy="640080"/>
          </a:xfrm>
        </p:spPr>
        <p:txBody>
          <a:bodyPr/>
          <a:lstStyle/>
          <a:p>
            <a:r>
              <a:rPr lang="en-US"/>
              <a:t>Lasting impact of presentations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D229EE-BA69-884B-B377-D5689A0C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5" cy="1097280"/>
          </a:xfrm>
        </p:spPr>
        <p:txBody>
          <a:bodyPr/>
          <a:lstStyle/>
          <a:p>
            <a:r>
              <a:rPr lang="en-US" sz="4800"/>
              <a:t>Smart data, meet smarter insights.</a:t>
            </a:r>
          </a:p>
        </p:txBody>
      </p:sp>
    </p:spTree>
    <p:extLst>
      <p:ext uri="{BB962C8B-B14F-4D97-AF65-F5344CB8AC3E}">
        <p14:creationId xmlns:p14="http://schemas.microsoft.com/office/powerpoint/2010/main" val="80029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A53681-DE97-D144-8B38-958F79DE14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1B330-F675-3E45-A27E-4103AD3DC79C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F570E-BB2A-6949-B8C0-22079003F0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5DE08-CEDD-D145-BFAB-E90ACD481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05943-C523-C144-9648-634EE0B9F2F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ED48E9-1D0A-BB43-BE7C-3B852D0F39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67CAD6-ECE0-014F-8987-1F0F840B2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2222CA-4C30-A84F-8F4D-3142A902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8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17">
            <a:extLst>
              <a:ext uri="{FF2B5EF4-FFF2-40B4-BE49-F238E27FC236}">
                <a16:creationId xmlns:a16="http://schemas.microsoft.com/office/drawing/2014/main" id="{A98C3F59-55CF-E243-9F26-F00F0BC6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518999"/>
            <a:ext cx="14630400" cy="3020402"/>
          </a:xfrm>
          <a:custGeom>
            <a:avLst/>
            <a:gdLst/>
            <a:ahLst/>
            <a:cxnLst/>
            <a:rect l="l" t="t" r="r" b="b"/>
            <a:pathLst>
              <a:path w="3726815" h="2104390">
                <a:moveTo>
                  <a:pt x="0" y="2104217"/>
                </a:moveTo>
                <a:lnTo>
                  <a:pt x="3726586" y="2104217"/>
                </a:lnTo>
                <a:lnTo>
                  <a:pt x="3726586" y="0"/>
                </a:lnTo>
                <a:lnTo>
                  <a:pt x="0" y="0"/>
                </a:lnTo>
                <a:lnTo>
                  <a:pt x="0" y="2104217"/>
                </a:lnTo>
                <a:close/>
              </a:path>
            </a:pathLst>
          </a:custGeom>
          <a:solidFill>
            <a:schemeClr val="bg2"/>
          </a:solidFill>
          <a:ln w="190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  <a:sym typeface="Calibre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DB36888-F281-5B49-B18D-DA4B1F9C08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2901A680-C5C2-F447-9327-473D620636AF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91867057"/>
              </p:ext>
            </p:extLst>
          </p:nvPr>
        </p:nvGraphicFramePr>
        <p:xfrm>
          <a:off x="9879013" y="2378075"/>
          <a:ext cx="4205287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828E540-4A64-814A-95B5-AA20D291E8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52965" y="6701299"/>
            <a:ext cx="3657600" cy="68589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5CC554-29C1-4146-8696-55375FD50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AE4011-7D00-4E43-B78F-D07FF2FCF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56736" y="3210917"/>
            <a:ext cx="326759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E863B665-AE81-DC40-9C03-263B914EACCF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930664009"/>
              </p:ext>
            </p:extLst>
          </p:nvPr>
        </p:nvGraphicFramePr>
        <p:xfrm>
          <a:off x="5213350" y="2378075"/>
          <a:ext cx="4206875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C5698B6-0049-BB4F-8E09-47456D67FA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8280" y="6701299"/>
            <a:ext cx="3657600" cy="68589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1F3083-5DCC-0740-8D3D-E7C70BA28C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CE177E-42A5-2E49-A20B-8A5035142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81405" y="3210917"/>
            <a:ext cx="326759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798E3483-AD50-5443-92EE-16F5386127A0}"/>
              </a:ext>
            </a:extLst>
          </p:cNvPr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3290454885"/>
              </p:ext>
            </p:extLst>
          </p:nvPr>
        </p:nvGraphicFramePr>
        <p:xfrm>
          <a:off x="549275" y="2378075"/>
          <a:ext cx="4206875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2BFFCD8-2757-5E4C-B937-8F478632A5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3594" y="6701299"/>
            <a:ext cx="3657600" cy="68589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86F7CA6-B5E1-AF46-B31D-6B5A83AA8D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C56435-3468-2D40-B325-DC0F3093F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0370" y="3210917"/>
            <a:ext cx="326759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7715BF0B-D6E2-104B-BC69-6A38E8869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EE659060-4634-F74B-A884-910138A8B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19973" y="2049604"/>
            <a:ext cx="10988714" cy="640080"/>
            <a:chOff x="1819973" y="2049604"/>
            <a:chExt cx="10988714" cy="64008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EB4F639-002C-DA45-834D-54802900F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9518" y="2049604"/>
              <a:ext cx="640080" cy="640080"/>
            </a:xfrm>
            <a:prstGeom prst="ellipse">
              <a:avLst/>
            </a:prstGeom>
            <a:solidFill>
              <a:schemeClr val="accent5"/>
            </a:solidFill>
            <a:ln w="1270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97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5A56703-7D03-B64A-BD8F-E34098F22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9973" y="2049604"/>
              <a:ext cx="640080" cy="640080"/>
            </a:xfrm>
            <a:prstGeom prst="ellipse">
              <a:avLst/>
            </a:prstGeom>
            <a:solidFill>
              <a:schemeClr val="accent5"/>
            </a:solidFill>
            <a:ln w="1270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97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B509FDB-ABE4-5148-A90C-92CCC2EBE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68607" y="2049604"/>
              <a:ext cx="640080" cy="640080"/>
            </a:xfrm>
            <a:prstGeom prst="ellipse">
              <a:avLst/>
            </a:prstGeom>
            <a:solidFill>
              <a:schemeClr val="accent5"/>
            </a:solidFill>
            <a:ln w="1270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97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90EE676-05C1-DB47-8F90-88D8D08F7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9063" y="2049604"/>
              <a:ext cx="640080" cy="640080"/>
            </a:xfrm>
            <a:prstGeom prst="ellipse">
              <a:avLst/>
            </a:prstGeom>
            <a:solidFill>
              <a:schemeClr val="accent5"/>
            </a:solidFill>
            <a:ln w="1270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97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7E667B4F-DB49-194C-9A48-8C9D683327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442CA957-0DDD-4A42-A1AB-A791BD85BA2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0FD07815-83D1-2A43-BDCC-675155A366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6607D8D2-214E-8F4D-9EBB-E0132700C3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0C7EC9C-1208-AC49-9769-F62FF795570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A9E37FFB-04E7-884E-AD55-9C621A23FE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BB068069-F3C4-8E40-933E-2851CC8A03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5AE21075-F2BE-E24A-94D8-3E23A03511D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524F3B0-F59B-C449-9CE2-F23816505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9B2002DF-38C5-B940-B7FA-AACAB15097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0CA10839-CCC3-6C4B-B626-5905BCC7054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0745F274-394A-E34D-8090-936DDDD8D1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13EBC396-15E4-4C46-A87B-2626F32AE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CC922E9-92E9-5546-96F6-294333CF8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8640" y="2377440"/>
            <a:ext cx="13530746" cy="0"/>
            <a:chOff x="548640" y="2377440"/>
            <a:chExt cx="13530746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28F65B4-CE3D-EF4E-A9A2-D87E842BF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" y="2377440"/>
              <a:ext cx="3182112" cy="0"/>
            </a:xfrm>
            <a:prstGeom prst="line">
              <a:avLst/>
            </a:prstGeom>
            <a:ln w="635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4F88ADC-1E65-9748-BE67-34D2896E9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998185" y="2377440"/>
              <a:ext cx="3182112" cy="0"/>
            </a:xfrm>
            <a:prstGeom prst="line">
              <a:avLst/>
            </a:prstGeom>
            <a:ln w="635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4089C8A-B4EB-1647-B7AA-4642C9118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447730" y="2377440"/>
              <a:ext cx="3182112" cy="0"/>
            </a:xfrm>
            <a:prstGeom prst="line">
              <a:avLst/>
            </a:prstGeom>
            <a:ln w="635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2BB35CC-0886-6F49-8CDC-06252C6BA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0897274" y="2377440"/>
              <a:ext cx="3182112" cy="0"/>
            </a:xfrm>
            <a:prstGeom prst="line">
              <a:avLst/>
            </a:prstGeom>
            <a:ln w="635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 descr="4">
            <a:extLst>
              <a:ext uri="{FF2B5EF4-FFF2-40B4-BE49-F238E27FC236}">
                <a16:creationId xmlns:a16="http://schemas.microsoft.com/office/drawing/2014/main" id="{F3121465-14E4-2147-974A-872E03EEDE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>
            <a:off x="12275287" y="2156284"/>
            <a:ext cx="426720" cy="426720"/>
          </a:xfrm>
          <a:prstGeom prst="ellipse">
            <a:avLst/>
          </a:prstGeom>
          <a:solidFill>
            <a:srgbClr val="FFFFFF"/>
          </a:solidFill>
          <a:ln w="127000" cap="flat" cmpd="sng" algn="ctr">
            <a:noFill/>
            <a:prstDash val="solid"/>
            <a:miter lim="800000"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4</a:t>
            </a:r>
          </a:p>
        </p:txBody>
      </p:sp>
      <p:sp>
        <p:nvSpPr>
          <p:cNvPr id="75" name="Oval 74" descr="3">
            <a:extLst>
              <a:ext uri="{FF2B5EF4-FFF2-40B4-BE49-F238E27FC236}">
                <a16:creationId xmlns:a16="http://schemas.microsoft.com/office/drawing/2014/main" id="{D1CFAC30-3631-A841-BFC2-67ABF85B06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>
            <a:off x="8825743" y="2156284"/>
            <a:ext cx="426720" cy="426720"/>
          </a:xfrm>
          <a:prstGeom prst="ellipse">
            <a:avLst/>
          </a:prstGeom>
          <a:solidFill>
            <a:srgbClr val="FFFFFF"/>
          </a:solidFill>
          <a:ln w="127000" cap="flat" cmpd="sng" algn="ctr">
            <a:noFill/>
            <a:prstDash val="solid"/>
            <a:miter lim="800000"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3</a:t>
            </a:r>
          </a:p>
        </p:txBody>
      </p:sp>
      <p:sp>
        <p:nvSpPr>
          <p:cNvPr id="76" name="Oval 75" descr="2">
            <a:extLst>
              <a:ext uri="{FF2B5EF4-FFF2-40B4-BE49-F238E27FC236}">
                <a16:creationId xmlns:a16="http://schemas.microsoft.com/office/drawing/2014/main" id="{43016095-F648-F848-BDAF-461B87B3197D}"/>
              </a:ext>
            </a:extLst>
          </p:cNvPr>
          <p:cNvSpPr>
            <a:spLocks noChangeAspect="1"/>
          </p:cNvSpPr>
          <p:nvPr/>
        </p:nvSpPr>
        <p:spPr>
          <a:xfrm>
            <a:off x="5376198" y="2156284"/>
            <a:ext cx="426720" cy="426720"/>
          </a:xfrm>
          <a:prstGeom prst="ellipse">
            <a:avLst/>
          </a:prstGeom>
          <a:solidFill>
            <a:srgbClr val="FFFFFF"/>
          </a:solidFill>
          <a:ln w="127000" cap="flat" cmpd="sng" algn="ctr">
            <a:noFill/>
            <a:prstDash val="solid"/>
            <a:miter lim="800000"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</a:t>
            </a:r>
          </a:p>
        </p:txBody>
      </p:sp>
      <p:sp>
        <p:nvSpPr>
          <p:cNvPr id="77" name="Oval 76" descr="1">
            <a:extLst>
              <a:ext uri="{FF2B5EF4-FFF2-40B4-BE49-F238E27FC236}">
                <a16:creationId xmlns:a16="http://schemas.microsoft.com/office/drawing/2014/main" id="{DB3FE70E-3280-D541-A141-1DB2581453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>
            <a:off x="1926653" y="2156284"/>
            <a:ext cx="426720" cy="426720"/>
          </a:xfrm>
          <a:prstGeom prst="ellipse">
            <a:avLst/>
          </a:prstGeom>
          <a:solidFill>
            <a:srgbClr val="FFFFFF"/>
          </a:solidFill>
          <a:ln w="127000" cap="flat" cmpd="sng" algn="ctr">
            <a:noFill/>
            <a:prstDash val="solid"/>
            <a:miter lim="800000"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</a:t>
            </a: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6AD231F5-7DC0-F549-9862-ACC70798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0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and colors 914">
      <a:dk1>
        <a:srgbClr val="000000"/>
      </a:dk1>
      <a:lt1>
        <a:srgbClr val="FFFFFF"/>
      </a:lt1>
      <a:dk2>
        <a:srgbClr val="6D6E6F"/>
      </a:dk2>
      <a:lt2>
        <a:srgbClr val="F2ECDE"/>
      </a:lt2>
      <a:accent1>
        <a:srgbClr val="4E2C82"/>
      </a:accent1>
      <a:accent2>
        <a:srgbClr val="59B7CE"/>
      </a:accent2>
      <a:accent3>
        <a:srgbClr val="F3A61C"/>
      </a:accent3>
      <a:accent4>
        <a:srgbClr val="B3005B"/>
      </a:accent4>
      <a:accent5>
        <a:srgbClr val="589C48"/>
      </a:accent5>
      <a:accent6>
        <a:srgbClr val="9C28B1"/>
      </a:accent6>
      <a:hlink>
        <a:srgbClr val="0466B3"/>
      </a:hlink>
      <a:folHlink>
        <a:srgbClr val="118647"/>
      </a:folHlink>
    </a:clrScheme>
    <a:fontScheme name="2021 athenahealth">
      <a:majorFont>
        <a:latin typeface="PT Serif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al PPT Template.potx" id="{CDA2769B-2A59-4D66-B2A6-52CC6A2EA927}" vid="{5B5AE682-676B-4DB2-8DF4-EA0E745B1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191fcbb-0b05-4c6f-8a19-98c2ec798134">
      <UserInfo>
        <DisplayName>Stephanie Harris</DisplayName>
        <AccountId>419</AccountId>
        <AccountType/>
      </UserInfo>
      <UserInfo>
        <DisplayName>Molly Millette</DisplayName>
        <AccountId>93</AccountId>
        <AccountType/>
      </UserInfo>
      <UserInfo>
        <DisplayName>Cara Seibert</DisplayName>
        <AccountId>310</AccountId>
        <AccountType/>
      </UserInfo>
      <UserInfo>
        <DisplayName>David Rosenfeld</DisplayName>
        <AccountId>183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A29732B00F048A46F4506F2C8613D" ma:contentTypeVersion="8" ma:contentTypeDescription="Create a new document." ma:contentTypeScope="" ma:versionID="4db7054b55b60416a6a6f80f2d5fd207">
  <xsd:schema xmlns:xsd="http://www.w3.org/2001/XMLSchema" xmlns:xs="http://www.w3.org/2001/XMLSchema" xmlns:p="http://schemas.microsoft.com/office/2006/metadata/properties" xmlns:ns2="a077e4f8-3af6-4a2a-b279-116f734cca8f" xmlns:ns3="b191fcbb-0b05-4c6f-8a19-98c2ec798134" targetNamespace="http://schemas.microsoft.com/office/2006/metadata/properties" ma:root="true" ma:fieldsID="284d4dc2757e1554a44df0c7ff991e5d" ns2:_="" ns3:_="">
    <xsd:import namespace="a077e4f8-3af6-4a2a-b279-116f734cca8f"/>
    <xsd:import namespace="b191fcbb-0b05-4c6f-8a19-98c2ec7981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7e4f8-3af6-4a2a-b279-116f734cca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1fcbb-0b05-4c6f-8a19-98c2ec79813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F5662F-E36D-4E6E-A7BA-1313B2509934}">
  <ds:schemaRefs>
    <ds:schemaRef ds:uri="http://purl.org/dc/dcmitype/"/>
    <ds:schemaRef ds:uri="a077e4f8-3af6-4a2a-b279-116f734cca8f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191fcbb-0b05-4c6f-8a19-98c2ec798134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0EA59AA-C9F7-4124-9095-9EB1FDD0C1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20A811-E7CC-42E0-A9DE-66F9004592DE}">
  <ds:schemaRefs>
    <ds:schemaRef ds:uri="a077e4f8-3af6-4a2a-b279-116f734cca8f"/>
    <ds:schemaRef ds:uri="b191fcbb-0b05-4c6f-8a19-98c2ec7981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2104</Words>
  <Application>Microsoft Office PowerPoint</Application>
  <PresentationFormat>Custom</PresentationFormat>
  <Paragraphs>416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PT Serif</vt:lpstr>
      <vt:lpstr>Source Sans Pro</vt:lpstr>
      <vt:lpstr>Source Sans Pro Black</vt:lpstr>
      <vt:lpstr>Source Sans Pro SemiBold</vt:lpstr>
      <vt:lpstr>Office Theme</vt:lpstr>
      <vt:lpstr>PowerPoint for athenistas</vt:lpstr>
      <vt:lpstr>Imagery, meet  imagination.</vt:lpstr>
      <vt:lpstr>PowerPoint Presentation</vt:lpstr>
      <vt:lpstr>PowerPoint Presentation</vt:lpstr>
      <vt:lpstr>PowerPoint Presentation</vt:lpstr>
      <vt:lpstr>Smart data, meet smarter insights.</vt:lpstr>
      <vt:lpstr>PowerPoint Presentation</vt:lpstr>
      <vt:lpstr>PowerPoint Presentation</vt:lpstr>
      <vt:lpstr>PowerPoint Presentation</vt:lpstr>
      <vt:lpstr>Use this layout to unearth the diamonds in the data.</vt:lpstr>
      <vt:lpstr>PowerPoint Presentation</vt:lpstr>
      <vt:lpstr>60-point heading here.  Keep it simple.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What’s on your schedule? Month, Year</vt:lpstr>
      <vt:lpstr>Summarize your findings and compare categories. Add columns and rows as needed. Call out a significant column by changing its fill color. </vt:lpstr>
      <vt:lpstr>Do your ideas have more (or less) in common than viewers think? Illustrate the intersection of two ideas here. </vt:lpstr>
      <vt:lpstr>Build out your plan. Stretch and drag the colored boxes to match your project’s timeline. Change text as needed. </vt:lpstr>
      <vt:lpstr>Name your project here. Distill your project’s milestones below. </vt:lpstr>
      <vt:lpstr>Get ready for takeoff — ready, set, project launch!</vt:lpstr>
      <vt:lpstr>Lay out your 12-month timeline. Delete unnecessary months. </vt:lpstr>
      <vt:lpstr>Pyramids are known for their stability. Use them to depict foundational structures, hierarchies, and goals. </vt:lpstr>
      <vt:lpstr>Select individual states and change the fill colors for emphasis. </vt:lpstr>
      <vt:lpstr>Select individual states and change fill colors for emphasis.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design guidelines  </dc:title>
  <dc:subject/>
  <dc:creator>RES team</dc:creator>
  <cp:keywords/>
  <dc:description/>
  <cp:lastModifiedBy>Caroline Kelley</cp:lastModifiedBy>
  <cp:revision>2</cp:revision>
  <dcterms:created xsi:type="dcterms:W3CDTF">2021-07-26T19:15:22Z</dcterms:created>
  <dcterms:modified xsi:type="dcterms:W3CDTF">2022-01-27T18:44:49Z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0x010100265A29732B00F048A46F4506F2C8613D</vt:lpwstr>
  </property>
</Properties>
</file>